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54"/>
  </p:notesMasterIdLst>
  <p:sldIdLst>
    <p:sldId id="257" r:id="rId3"/>
    <p:sldId id="379" r:id="rId4"/>
    <p:sldId id="259" r:id="rId5"/>
    <p:sldId id="297" r:id="rId6"/>
    <p:sldId id="299" r:id="rId7"/>
    <p:sldId id="367" r:id="rId8"/>
    <p:sldId id="303" r:id="rId9"/>
    <p:sldId id="345" r:id="rId10"/>
    <p:sldId id="369" r:id="rId11"/>
    <p:sldId id="371" r:id="rId12"/>
    <p:sldId id="304" r:id="rId13"/>
    <p:sldId id="331" r:id="rId14"/>
    <p:sldId id="301" r:id="rId15"/>
    <p:sldId id="364" r:id="rId16"/>
    <p:sldId id="305" r:id="rId17"/>
    <p:sldId id="302" r:id="rId18"/>
    <p:sldId id="343" r:id="rId19"/>
    <p:sldId id="374" r:id="rId20"/>
    <p:sldId id="306" r:id="rId21"/>
    <p:sldId id="350" r:id="rId22"/>
    <p:sldId id="378" r:id="rId23"/>
    <p:sldId id="384" r:id="rId24"/>
    <p:sldId id="307" r:id="rId25"/>
    <p:sldId id="337" r:id="rId26"/>
    <p:sldId id="334" r:id="rId27"/>
    <p:sldId id="353" r:id="rId28"/>
    <p:sldId id="308" r:id="rId29"/>
    <p:sldId id="363" r:id="rId30"/>
    <p:sldId id="382" r:id="rId31"/>
    <p:sldId id="347" r:id="rId32"/>
    <p:sldId id="309" r:id="rId33"/>
    <p:sldId id="349" r:id="rId34"/>
    <p:sldId id="336" r:id="rId35"/>
    <p:sldId id="370" r:id="rId36"/>
    <p:sldId id="310" r:id="rId37"/>
    <p:sldId id="332" r:id="rId38"/>
    <p:sldId id="315" r:id="rId39"/>
    <p:sldId id="380" r:id="rId40"/>
    <p:sldId id="311" r:id="rId41"/>
    <p:sldId id="373" r:id="rId42"/>
    <p:sldId id="339" r:id="rId43"/>
    <p:sldId id="338" r:id="rId44"/>
    <p:sldId id="312" r:id="rId45"/>
    <p:sldId id="361" r:id="rId46"/>
    <p:sldId id="359" r:id="rId47"/>
    <p:sldId id="366" r:id="rId48"/>
    <p:sldId id="313" r:id="rId49"/>
    <p:sldId id="346" r:id="rId50"/>
    <p:sldId id="316" r:id="rId51"/>
    <p:sldId id="372" r:id="rId52"/>
    <p:sldId id="319" r:id="rId53"/>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rHxDsGpulST+Cco7LSqTmw==" hashData="yQftOo8cEYBXOz+ZajzIRdl/6O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33"/>
    <a:srgbClr val="99FF33"/>
    <a:srgbClr val="35A907"/>
    <a:srgbClr val="FB9205"/>
    <a:srgbClr val="FCA904"/>
    <a:srgbClr val="FD5C03"/>
    <a:srgbClr val="FA7406"/>
    <a:srgbClr val="642F04"/>
    <a:srgbClr val="FF9900"/>
    <a:srgbClr val="FF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772" autoAdjust="0"/>
    <p:restoredTop sz="95116" autoAdjust="0"/>
  </p:normalViewPr>
  <p:slideViewPr>
    <p:cSldViewPr>
      <p:cViewPr>
        <p:scale>
          <a:sx n="100" d="100"/>
          <a:sy n="100" d="100"/>
        </p:scale>
        <p:origin x="-156" y="-630"/>
      </p:cViewPr>
      <p:guideLst>
        <p:guide orient="horz" pos="1620"/>
        <p:guide pos="2880"/>
      </p:guideLst>
    </p:cSldViewPr>
  </p:slideViewPr>
  <p:notesTextViewPr>
    <p:cViewPr>
      <p:scale>
        <a:sx n="1" d="1"/>
        <a:sy n="1" d="1"/>
      </p:scale>
      <p:origin x="0" y="0"/>
    </p:cViewPr>
  </p:notesTextViewPr>
  <p:sorterViewPr>
    <p:cViewPr>
      <p:scale>
        <a:sx n="58" d="100"/>
        <a:sy n="58"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tableStyles" Target="tableStyles.xml"/><Relationship Id="rId5" Type="http://schemas.openxmlformats.org/officeDocument/2006/relationships/slide" Target="slides/slide3.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theme" Target="theme/theme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D743448-E863-4634-A3CD-4EFE96E2CE16}" type="datetimeFigureOut">
              <a:rPr lang="es-ES" smtClean="0"/>
              <a:t>28/04/2019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C422FF6-9349-4800-9D70-C3BC115DE521}" type="slidenum">
              <a:rPr lang="es-ES" smtClean="0"/>
              <a:t>‹Nº›</a:t>
            </a:fld>
            <a:endParaRPr lang="es-ES"/>
          </a:p>
        </p:txBody>
      </p:sp>
    </p:spTree>
    <p:extLst>
      <p:ext uri="{BB962C8B-B14F-4D97-AF65-F5344CB8AC3E}">
        <p14:creationId xmlns:p14="http://schemas.microsoft.com/office/powerpoint/2010/main" val="13394263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422FF6-9349-4800-9D70-C3BC115DE521}" type="slidenum">
              <a:rPr lang="es-ES" smtClean="0"/>
              <a:t>2</a:t>
            </a:fld>
            <a:endParaRPr lang="es-ES"/>
          </a:p>
        </p:txBody>
      </p:sp>
    </p:spTree>
    <p:extLst>
      <p:ext uri="{BB962C8B-B14F-4D97-AF65-F5344CB8AC3E}">
        <p14:creationId xmlns:p14="http://schemas.microsoft.com/office/powerpoint/2010/main" val="28104260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6</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9</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12</a:t>
            </a:fld>
            <a:endParaRPr lang="es-ES"/>
          </a:p>
        </p:txBody>
      </p:sp>
    </p:spTree>
    <p:extLst>
      <p:ext uri="{BB962C8B-B14F-4D97-AF65-F5344CB8AC3E}">
        <p14:creationId xmlns:p14="http://schemas.microsoft.com/office/powerpoint/2010/main" val="387877473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13</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14</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16</a:t>
            </a:fld>
            <a:endParaRPr lang="es-ES"/>
          </a:p>
        </p:txBody>
      </p:sp>
    </p:spTree>
    <p:extLst>
      <p:ext uri="{BB962C8B-B14F-4D97-AF65-F5344CB8AC3E}">
        <p14:creationId xmlns:p14="http://schemas.microsoft.com/office/powerpoint/2010/main" val="2184157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22</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24</a:t>
            </a:fld>
            <a:endParaRPr lang="es-ES"/>
          </a:p>
        </p:txBody>
      </p:sp>
    </p:spTree>
    <p:extLst>
      <p:ext uri="{BB962C8B-B14F-4D97-AF65-F5344CB8AC3E}">
        <p14:creationId xmlns:p14="http://schemas.microsoft.com/office/powerpoint/2010/main" val="95641241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26</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28</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30</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34</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37</a:t>
            </a:fld>
            <a:endParaRPr lang="es-ES"/>
          </a:p>
        </p:txBody>
      </p:sp>
    </p:spTree>
    <p:extLst>
      <p:ext uri="{BB962C8B-B14F-4D97-AF65-F5344CB8AC3E}">
        <p14:creationId xmlns:p14="http://schemas.microsoft.com/office/powerpoint/2010/main" val="2184157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38</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422FF6-9349-4800-9D70-C3BC115DE521}" type="slidenum">
              <a:rPr lang="es-ES" smtClean="0"/>
              <a:t>41</a:t>
            </a:fld>
            <a:endParaRPr lang="es-ES"/>
          </a:p>
        </p:txBody>
      </p:sp>
    </p:spTree>
    <p:extLst>
      <p:ext uri="{BB962C8B-B14F-4D97-AF65-F5344CB8AC3E}">
        <p14:creationId xmlns:p14="http://schemas.microsoft.com/office/powerpoint/2010/main" val="144362965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44</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45</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46</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49</a:t>
            </a:fld>
            <a:endParaRPr lang="es-ES"/>
          </a:p>
        </p:txBody>
      </p:sp>
    </p:spTree>
    <p:extLst>
      <p:ext uri="{BB962C8B-B14F-4D97-AF65-F5344CB8AC3E}">
        <p14:creationId xmlns:p14="http://schemas.microsoft.com/office/powerpoint/2010/main" val="21841570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74365639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271767907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80180897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435869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00555694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0931493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60455861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67329503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407052394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149116591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CC706DAB-2624-4C97-B542-481A821B7D42}" type="datetimeFigureOut">
              <a:rPr lang="es-ES" smtClean="0"/>
              <a:t>28/04/2019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89DB98B4-289D-44B3-9A62-24F016F23745}" type="slidenum">
              <a:rPr lang="es-ES" smtClean="0"/>
              <a:t>‹Nº›</a:t>
            </a:fld>
            <a:endParaRPr lang="es-ES"/>
          </a:p>
        </p:txBody>
      </p:sp>
    </p:spTree>
    <p:extLst>
      <p:ext uri="{BB962C8B-B14F-4D97-AF65-F5344CB8AC3E}">
        <p14:creationId xmlns:p14="http://schemas.microsoft.com/office/powerpoint/2010/main" val="30181503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19880595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CC706DAB-2624-4C97-B542-481A821B7D42}" type="datetimeFigureOut">
              <a:rPr lang="es-ES" smtClean="0"/>
              <a:t>28/04/2019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89DB98B4-289D-44B3-9A62-24F016F23745}" type="slidenum">
              <a:rPr lang="es-ES" smtClean="0"/>
              <a:t>‹Nº›</a:t>
            </a:fld>
            <a:endParaRPr lang="es-ES"/>
          </a:p>
        </p:txBody>
      </p:sp>
    </p:spTree>
    <p:extLst>
      <p:ext uri="{BB962C8B-B14F-4D97-AF65-F5344CB8AC3E}">
        <p14:creationId xmlns:p14="http://schemas.microsoft.com/office/powerpoint/2010/main" val="1208944854"/>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audio" Target="../media/audio1.wav"/><Relationship Id="rId5" Type="http://schemas.openxmlformats.org/officeDocument/2006/relationships/image" Target="../media/image3.jp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34.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JPG"/><Relationship Id="rId1" Type="http://schemas.openxmlformats.org/officeDocument/2006/relationships/slideLayout" Target="../slideLayouts/slideLayout7.xml"/><Relationship Id="rId5" Type="http://schemas.openxmlformats.org/officeDocument/2006/relationships/image" Target="../media/image46.png"/><Relationship Id="rId4" Type="http://schemas.microsoft.com/office/2007/relationships/hdphoto" Target="../media/hdphoto1.wdp"/></Relationships>
</file>

<file path=ppt/slides/_rels/slide51.xml.rels><?xml version="1.0" encoding="UTF-8" standalone="yes"?>
<Relationships xmlns="http://schemas.openxmlformats.org/package/2006/relationships"><Relationship Id="rId8" Type="http://schemas.openxmlformats.org/officeDocument/2006/relationships/image" Target="../media/image49.png"/><Relationship Id="rId13" Type="http://schemas.openxmlformats.org/officeDocument/2006/relationships/image" Target="../media/image52.png"/><Relationship Id="rId18" Type="http://schemas.openxmlformats.org/officeDocument/2006/relationships/image" Target="../media/image55.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54.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48.png"/><Relationship Id="rId11" Type="http://schemas.openxmlformats.org/officeDocument/2006/relationships/image" Target="../media/image51.png"/><Relationship Id="rId5" Type="http://schemas.openxmlformats.org/officeDocument/2006/relationships/hyperlink" Target="http://www.mispps.com/" TargetMode="External"/><Relationship Id="rId15" Type="http://schemas.openxmlformats.org/officeDocument/2006/relationships/image" Target="../media/image53.png"/><Relationship Id="rId10" Type="http://schemas.openxmlformats.org/officeDocument/2006/relationships/hyperlink" Target="https://www.facebook.com/mispps" TargetMode="External"/><Relationship Id="rId4" Type="http://schemas.openxmlformats.org/officeDocument/2006/relationships/image" Target="../media/image47.png"/><Relationship Id="rId9" Type="http://schemas.openxmlformats.org/officeDocument/2006/relationships/image" Target="../media/image50.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5 Grupo"/>
          <p:cNvGrpSpPr/>
          <p:nvPr/>
        </p:nvGrpSpPr>
        <p:grpSpPr>
          <a:xfrm>
            <a:off x="-24478" y="0"/>
            <a:ext cx="9136128" cy="5143500"/>
            <a:chOff x="0" y="-6645274"/>
            <a:chExt cx="9136128" cy="5143500"/>
          </a:xfrm>
        </p:grpSpPr>
        <p:sp>
          <p:nvSpPr>
            <p:cNvPr id="7" name="6 Rectángulo"/>
            <p:cNvSpPr/>
            <p:nvPr/>
          </p:nvSpPr>
          <p:spPr>
            <a:xfrm flipH="1">
              <a:off x="4564128" y="-6645274"/>
              <a:ext cx="4572000" cy="5143500"/>
            </a:xfrm>
            <a:prstGeom prst="rect">
              <a:avLst/>
            </a:prstGeom>
            <a:gradFill flip="none" rotWithShape="1">
              <a:gsLst>
                <a:gs pos="50449">
                  <a:srgbClr val="642F04">
                    <a:lumMod val="0"/>
                  </a:srgbClr>
                </a:gs>
                <a:gs pos="72000">
                  <a:srgbClr val="FF9900">
                    <a:lumMod val="89000"/>
                    <a:lumOff val="11000"/>
                  </a:srgbClr>
                </a:gs>
                <a:gs pos="28000">
                  <a:srgbClr val="FCA904"/>
                </a:gs>
                <a:gs pos="87000">
                  <a:schemeClr val="tx1">
                    <a:lumMod val="0"/>
                  </a:schemeClr>
                </a:gs>
                <a:gs pos="100000">
                  <a:srgbClr val="642F04"/>
                </a:gs>
                <a:gs pos="10000">
                  <a:srgbClr val="FD5C03">
                    <a:lumMod val="0"/>
                  </a:srgbClr>
                </a:gs>
              </a:gsLst>
              <a:path path="rect">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a:off x="0" y="-6645274"/>
              <a:ext cx="4572000" cy="5143500"/>
            </a:xfrm>
            <a:prstGeom prst="rect">
              <a:avLst/>
            </a:prstGeom>
            <a:gradFill>
              <a:gsLst>
                <a:gs pos="50449">
                  <a:srgbClr val="642F04">
                    <a:lumMod val="0"/>
                  </a:srgbClr>
                </a:gs>
                <a:gs pos="72000">
                  <a:srgbClr val="FF9900">
                    <a:lumMod val="95000"/>
                    <a:lumOff val="5000"/>
                  </a:srgbClr>
                </a:gs>
                <a:gs pos="28000">
                  <a:srgbClr val="FCA904"/>
                </a:gs>
                <a:gs pos="87000">
                  <a:schemeClr val="tx1">
                    <a:lumMod val="0"/>
                  </a:schemeClr>
                </a:gs>
                <a:gs pos="100000">
                  <a:srgbClr val="642F04"/>
                </a:gs>
                <a:gs pos="10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 name="4 Imagen" descr="Diapositiva1"/>
          <p:cNvPicPr>
            <a:picLocks noGrp="1" noChangeAspect="1"/>
          </p:cNvPicPr>
          <p:nvPr isPhoto="1"/>
        </p:nvPicPr>
        <p:blipFill rotWithShape="1">
          <a:blip r:embed="rId3">
            <a:lum/>
            <a:extLst>
              <a:ext uri="{28A0092B-C50C-407E-A947-70E740481C1C}">
                <a14:useLocalDpi xmlns:a14="http://schemas.microsoft.com/office/drawing/2010/main" val="0"/>
              </a:ext>
            </a:extLst>
          </a:blip>
          <a:srcRect t="-101585" b="1"/>
          <a:stretch/>
        </p:blipFill>
        <p:spPr>
          <a:xfrm>
            <a:off x="24136" y="-5225143"/>
            <a:ext cx="9144000" cy="10368643"/>
          </a:xfrm>
          <a:prstGeom prst="rect">
            <a:avLst/>
          </a:prstGeom>
          <a:noFill/>
          <a:ln>
            <a:noFill/>
          </a:ln>
        </p:spPr>
      </p:pic>
      <p:sp>
        <p:nvSpPr>
          <p:cNvPr id="4" name="3 CuadroTexto"/>
          <p:cNvSpPr txBox="1"/>
          <p:nvPr/>
        </p:nvSpPr>
        <p:spPr>
          <a:xfrm>
            <a:off x="7911694" y="4858807"/>
            <a:ext cx="1232306" cy="284693"/>
          </a:xfrm>
          <a:prstGeom prst="rect">
            <a:avLst/>
          </a:prstGeom>
          <a:noFill/>
          <a:ln>
            <a:noFill/>
          </a:ln>
          <a:scene3d>
            <a:camera prst="obliqueBottomLeft"/>
            <a:lightRig rig="threePt" dir="t"/>
          </a:scene3d>
          <a:sp3d/>
        </p:spPr>
        <p:txBody>
          <a:bodyPr lIns="68580" tIns="34290" rIns="68580" bIns="34290">
            <a:spAutoFit/>
            <a:scene3d>
              <a:camera prst="obliqueBottomLeft"/>
              <a:lightRig rig="threePt" dir="t"/>
            </a:scene3d>
            <a:sp3d extrusionH="50800">
              <a:extrusionClr>
                <a:schemeClr val="bg1">
                  <a:lumMod val="95000"/>
                  <a:lumOff val="5000"/>
                </a:schemeClr>
              </a:extrusionClr>
            </a:sp3d>
          </a:bodyPr>
          <a:lstStyle/>
          <a:p>
            <a:pPr algn="ctr" fontAlgn="auto">
              <a:spcBef>
                <a:spcPts val="0"/>
              </a:spcBef>
              <a:spcAft>
                <a:spcPts val="0"/>
              </a:spcAft>
              <a:defRPr/>
            </a:pPr>
            <a:r>
              <a:rPr lang="es-ES" sz="700" b="1" i="1" dirty="0">
                <a:ln w="0">
                  <a:noFill/>
                </a:ln>
                <a:solidFill>
                  <a:srgbClr val="FCA904"/>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700" b="1" i="1" dirty="0">
                <a:ln w="0">
                  <a:noFill/>
                </a:ln>
                <a:solidFill>
                  <a:srgbClr val="FCA904"/>
                </a:solidFill>
                <a:latin typeface="Arial Black" panose="020B0A04020102020204" pitchFamily="34" charset="0"/>
                <a:ea typeface="Adobe Gothic Std B" pitchFamily="34" charset="-128"/>
                <a:cs typeface="Aharoni" pitchFamily="2" charset="-79"/>
              </a:rPr>
              <a:t> MANUAL Y MÚSICA </a:t>
            </a:r>
          </a:p>
        </p:txBody>
      </p:sp>
      <p:sp>
        <p:nvSpPr>
          <p:cNvPr id="9" name="8 Forma libre"/>
          <p:cNvSpPr/>
          <p:nvPr/>
        </p:nvSpPr>
        <p:spPr>
          <a:xfrm rot="10800000" flipH="1">
            <a:off x="-118864" y="-2984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H="1">
            <a:off x="33536" y="-2870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H="1">
            <a:off x="185936" y="-27558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H="1">
            <a:off x="338336" y="-2641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H="1">
            <a:off x="490736" y="-2527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H="1">
            <a:off x="643136" y="-2412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H="1">
            <a:off x="795536" y="-2298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H="1">
            <a:off x="947936" y="-21843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H="1">
            <a:off x="1100336" y="-20700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H="1">
            <a:off x="1252736" y="-19557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H="1">
            <a:off x="1405136" y="-1841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H="1">
            <a:off x="1557536" y="-1727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H="1">
            <a:off x="1709936" y="-16128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H="1">
            <a:off x="1862336" y="-1498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H="1">
            <a:off x="2014736" y="-1384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H="1">
            <a:off x="2167136" y="-1269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H="1">
            <a:off x="2319536" y="-1155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H="1">
            <a:off x="2471936" y="-10413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H="1">
            <a:off x="2624336" y="-9270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H="1">
            <a:off x="2776736" y="-8127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H="1">
            <a:off x="2929136" y="-6984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H="1">
            <a:off x="3081536" y="-5841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H="1">
            <a:off x="3233936" y="-482853"/>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H="1">
            <a:off x="3386336" y="-3555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H="1">
            <a:off x="3538736" y="-2412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a:off x="3691136" y="-1269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a:off x="3843536" y="-12621"/>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a:off x="3995936" y="101679"/>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a:off x="8460432" y="-2972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a:off x="8308032" y="-2858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a:off x="8155632" y="-2744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a:off x="8003232" y="-2629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a:off x="7850832" y="-2515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a:off x="7698432" y="-24013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a:off x="7546032" y="-2287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a:off x="7393632" y="-21727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a:off x="7241232" y="-20584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a:off x="7088832" y="-19441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a:off x="6936432" y="-1829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a:off x="6784032" y="-1715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a:off x="6631632" y="-1601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a:off x="6479232" y="-1486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a:off x="6326832" y="-1372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a:off x="6174432" y="-12583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a:off x="6022032" y="-1144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a:off x="5869632" y="-10297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a:off x="5717232" y="-9154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a:off x="5564832" y="-8011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a:off x="5412432" y="-6868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a:off x="5260032" y="-5725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0800000">
            <a:off x="5107632" y="-4582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0800000">
            <a:off x="4955232" y="-3439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1" name="60 Forma libre"/>
          <p:cNvSpPr/>
          <p:nvPr/>
        </p:nvSpPr>
        <p:spPr>
          <a:xfrm rot="10800000">
            <a:off x="4802832" y="-2296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2" name="61 Forma libre"/>
          <p:cNvSpPr/>
          <p:nvPr/>
        </p:nvSpPr>
        <p:spPr>
          <a:xfrm rot="10800000">
            <a:off x="4650432" y="-115367"/>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3" name="62 Forma libre"/>
          <p:cNvSpPr/>
          <p:nvPr/>
        </p:nvSpPr>
        <p:spPr>
          <a:xfrm rot="10800000">
            <a:off x="4498032" y="-1066"/>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sp>
        <p:nvSpPr>
          <p:cNvPr id="64" name="63 Forma libre"/>
          <p:cNvSpPr/>
          <p:nvPr/>
        </p:nvSpPr>
        <p:spPr>
          <a:xfrm rot="10800000">
            <a:off x="4345632" y="113234"/>
            <a:ext cx="853752" cy="286231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44450" cap="rnd" cmpd="sng" algn="ctr">
            <a:gradFill flip="none" rotWithShape="1">
              <a:gsLst>
                <a:gs pos="22000">
                  <a:srgbClr val="FEA472"/>
                </a:gs>
                <a:gs pos="79000">
                  <a:srgbClr val="FE8A4B"/>
                </a:gs>
                <a:gs pos="45830">
                  <a:srgbClr val="92D050"/>
                </a:gs>
                <a:gs pos="84000">
                  <a:schemeClr val="tx1"/>
                </a:gs>
                <a:gs pos="17000">
                  <a:schemeClr val="tx1"/>
                </a:gs>
                <a:gs pos="32000">
                  <a:srgbClr val="FD5C03"/>
                </a:gs>
                <a:gs pos="58000">
                  <a:srgbClr val="FF9900">
                    <a:alpha val="73725"/>
                  </a:srgbClr>
                </a:gs>
                <a:gs pos="72000">
                  <a:srgbClr val="FD5C03"/>
                </a:gs>
              </a:gsLst>
              <a:lin ang="2700000" scaled="1"/>
              <a:tileRect/>
            </a:gradFill>
            <a:prstDash val="sysDot"/>
          </a:ln>
          <a:effectLst>
            <a:reflection blurRad="6350" endPos="90000" dist="50800" dir="5400000" sy="-100000" algn="bl" rotWithShape="0"/>
          </a:effectLst>
          <a:scene3d>
            <a:camera prst="orthographicFront"/>
            <a:lightRig rig="flat" dir="t"/>
          </a:scene3d>
          <a:sp3d prstMaterial="matte"/>
        </p:spPr>
        <p:txBody>
          <a:bodyPr rtlCol="0" anchor="ctr"/>
          <a:lstStyle/>
          <a:p>
            <a:pPr algn="ctr">
              <a:defRPr/>
            </a:pPr>
            <a:endParaRPr lang="es-ES_tradnl" kern="0">
              <a:solidFill>
                <a:prstClr val="white"/>
              </a:solidFill>
              <a:latin typeface="Calibri"/>
            </a:endParaRPr>
          </a:p>
        </p:txBody>
      </p:sp>
      <p:pic>
        <p:nvPicPr>
          <p:cNvPr id="6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771550"/>
            <a:ext cx="5138737" cy="176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65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946" y="0"/>
            <a:ext cx="9144000" cy="5143500"/>
          </a:xfrm>
          <a:prstGeom prst="rect">
            <a:avLst/>
          </a:prstGeom>
        </p:spPr>
      </p:pic>
      <p:sp>
        <p:nvSpPr>
          <p:cNvPr id="2" name="1 Rectángulo"/>
          <p:cNvSpPr/>
          <p:nvPr/>
        </p:nvSpPr>
        <p:spPr>
          <a:xfrm>
            <a:off x="-540568" y="-3188890"/>
            <a:ext cx="10069760" cy="318889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88250145"/>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KESVALL.wav"/>
          </p:stSnd>
        </p:sndAc>
      </p:transition>
    </mc:Choice>
    <mc:Fallback xmlns="">
      <p:transition spd="slow">
        <p:sndAc>
          <p:stSnd loop="1">
            <p:snd r:embed="rId6" name="KESVALL.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750" fill="hold"/>
                                        <p:tgtEl>
                                          <p:spTgt spid="5"/>
                                        </p:tgtEl>
                                        <p:attrNameLst>
                                          <p:attrName>ppt_w</p:attrName>
                                        </p:attrNameLst>
                                      </p:cBhvr>
                                      <p:tavLst>
                                        <p:tav tm="0">
                                          <p:val>
                                            <p:strVal val="2/3*#ppt_w"/>
                                          </p:val>
                                        </p:tav>
                                        <p:tav tm="100000">
                                          <p:val>
                                            <p:strVal val="#ppt_w"/>
                                          </p:val>
                                        </p:tav>
                                      </p:tavLst>
                                    </p:anim>
                                    <p:anim calcmode="lin" valueType="num">
                                      <p:cBhvr>
                                        <p:cTn id="8" dur="3750" fill="hold"/>
                                        <p:tgtEl>
                                          <p:spTgt spid="5"/>
                                        </p:tgtEl>
                                        <p:attrNameLst>
                                          <p:attrName>ppt_h</p:attrName>
                                        </p:attrNameLst>
                                      </p:cBhvr>
                                      <p:tavLst>
                                        <p:tav tm="0">
                                          <p:val>
                                            <p:strVal val="2/3*#ppt_h"/>
                                          </p:val>
                                        </p:tav>
                                        <p:tav tm="100000">
                                          <p:val>
                                            <p:strVal val="#ppt_h"/>
                                          </p:val>
                                        </p:tav>
                                      </p:tavLst>
                                    </p:anim>
                                  </p:childTnLst>
                                </p:cTn>
                              </p:par>
                              <p:par>
                                <p:cTn id="9" presetID="4" presetClass="entr" presetSubtype="32"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box(out)">
                                      <p:cBhvr>
                                        <p:cTn id="11" dur="3750"/>
                                        <p:tgtEl>
                                          <p:spTgt spid="5"/>
                                        </p:tgtEl>
                                      </p:cBhvr>
                                    </p:animEffect>
                                  </p:childTnLst>
                                </p:cTn>
                              </p:par>
                              <p:par>
                                <p:cTn id="12" presetID="17" presetClass="entr" presetSubtype="4" fill="hold" grpId="0" nodeType="with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3000" fill="hold"/>
                                        <p:tgtEl>
                                          <p:spTgt spid="9"/>
                                        </p:tgtEl>
                                        <p:attrNameLst>
                                          <p:attrName>ppt_x</p:attrName>
                                        </p:attrNameLst>
                                      </p:cBhvr>
                                      <p:tavLst>
                                        <p:tav tm="0">
                                          <p:val>
                                            <p:strVal val="#ppt_x"/>
                                          </p:val>
                                        </p:tav>
                                        <p:tav tm="100000">
                                          <p:val>
                                            <p:strVal val="#ppt_x"/>
                                          </p:val>
                                        </p:tav>
                                      </p:tavLst>
                                    </p:anim>
                                    <p:anim calcmode="lin" valueType="num">
                                      <p:cBhvr>
                                        <p:cTn id="15" dur="3000" fill="hold"/>
                                        <p:tgtEl>
                                          <p:spTgt spid="9"/>
                                        </p:tgtEl>
                                        <p:attrNameLst>
                                          <p:attrName>ppt_y</p:attrName>
                                        </p:attrNameLst>
                                      </p:cBhvr>
                                      <p:tavLst>
                                        <p:tav tm="0">
                                          <p:val>
                                            <p:strVal val="#ppt_y+#ppt_h/2"/>
                                          </p:val>
                                        </p:tav>
                                        <p:tav tm="100000">
                                          <p:val>
                                            <p:strVal val="#ppt_y"/>
                                          </p:val>
                                        </p:tav>
                                      </p:tavLst>
                                    </p:anim>
                                    <p:anim calcmode="lin" valueType="num">
                                      <p:cBhvr>
                                        <p:cTn id="16" dur="3000" fill="hold"/>
                                        <p:tgtEl>
                                          <p:spTgt spid="9"/>
                                        </p:tgtEl>
                                        <p:attrNameLst>
                                          <p:attrName>ppt_w</p:attrName>
                                        </p:attrNameLst>
                                      </p:cBhvr>
                                      <p:tavLst>
                                        <p:tav tm="0">
                                          <p:val>
                                            <p:strVal val="#ppt_w"/>
                                          </p:val>
                                        </p:tav>
                                        <p:tav tm="100000">
                                          <p:val>
                                            <p:strVal val="#ppt_w"/>
                                          </p:val>
                                        </p:tav>
                                      </p:tavLst>
                                    </p:anim>
                                    <p:anim calcmode="lin" valueType="num">
                                      <p:cBhvr>
                                        <p:cTn id="17" dur="3000" fill="hold"/>
                                        <p:tgtEl>
                                          <p:spTgt spid="9"/>
                                        </p:tgtEl>
                                        <p:attrNameLst>
                                          <p:attrName>ppt_h</p:attrName>
                                        </p:attrNameLst>
                                      </p:cBhvr>
                                      <p:tavLst>
                                        <p:tav tm="0">
                                          <p:val>
                                            <p:fltVal val="0"/>
                                          </p:val>
                                        </p:tav>
                                        <p:tav tm="100000">
                                          <p:val>
                                            <p:strVal val="#ppt_h"/>
                                          </p:val>
                                        </p:tav>
                                      </p:tavLst>
                                    </p:anim>
                                  </p:childTnLst>
                                </p:cTn>
                              </p:par>
                              <p:par>
                                <p:cTn id="18" presetID="6" presetClass="emph" presetSubtype="0" fill="hold" grpId="1" nodeType="withEffect">
                                  <p:stCondLst>
                                    <p:cond delay="0"/>
                                  </p:stCondLst>
                                  <p:childTnLst>
                                    <p:animScale>
                                      <p:cBhvr>
                                        <p:cTn id="19" dur="3000" fill="hold"/>
                                        <p:tgtEl>
                                          <p:spTgt spid="9"/>
                                        </p:tgtEl>
                                      </p:cBhvr>
                                      <p:by x="400000" y="100000"/>
                                    </p:animScale>
                                  </p:childTnLst>
                                </p:cTn>
                              </p:par>
                              <p:par>
                                <p:cTn id="20" presetID="2" presetClass="exit" presetSubtype="6" fill="hold" grpId="2" nodeType="withEffect">
                                  <p:stCondLst>
                                    <p:cond delay="0"/>
                                  </p:stCondLst>
                                  <p:childTnLst>
                                    <p:anim calcmode="lin" valueType="num">
                                      <p:cBhvr additive="base">
                                        <p:cTn id="21" dur="4000"/>
                                        <p:tgtEl>
                                          <p:spTgt spid="9"/>
                                        </p:tgtEl>
                                        <p:attrNameLst>
                                          <p:attrName>ppt_x</p:attrName>
                                        </p:attrNameLst>
                                      </p:cBhvr>
                                      <p:tavLst>
                                        <p:tav tm="0">
                                          <p:val>
                                            <p:strVal val="ppt_x"/>
                                          </p:val>
                                        </p:tav>
                                        <p:tav tm="100000">
                                          <p:val>
                                            <p:strVal val="1+ppt_w/2"/>
                                          </p:val>
                                        </p:tav>
                                      </p:tavLst>
                                    </p:anim>
                                    <p:anim calcmode="lin" valueType="num">
                                      <p:cBhvr additive="base">
                                        <p:cTn id="22" dur="4000"/>
                                        <p:tgtEl>
                                          <p:spTgt spid="9"/>
                                        </p:tgtEl>
                                        <p:attrNameLst>
                                          <p:attrName>ppt_y</p:attrName>
                                        </p:attrNameLst>
                                      </p:cBhvr>
                                      <p:tavLst>
                                        <p:tav tm="0">
                                          <p:val>
                                            <p:strVal val="ppt_y"/>
                                          </p:val>
                                        </p:tav>
                                        <p:tav tm="100000">
                                          <p:val>
                                            <p:strVal val="1+ppt_h/2"/>
                                          </p:val>
                                        </p:tav>
                                      </p:tavLst>
                                    </p:anim>
                                    <p:set>
                                      <p:cBhvr>
                                        <p:cTn id="23" dur="1" fill="hold">
                                          <p:stCondLst>
                                            <p:cond delay="3999"/>
                                          </p:stCondLst>
                                        </p:cTn>
                                        <p:tgtEl>
                                          <p:spTgt spid="9"/>
                                        </p:tgtEl>
                                        <p:attrNameLst>
                                          <p:attrName>style.visibility</p:attrName>
                                        </p:attrNameLst>
                                      </p:cBhvr>
                                      <p:to>
                                        <p:strVal val="hidden"/>
                                      </p:to>
                                    </p:set>
                                  </p:childTnLst>
                                </p:cTn>
                              </p:par>
                              <p:par>
                                <p:cTn id="24" presetID="17"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p:cTn id="26" dur="3000" fill="hold"/>
                                        <p:tgtEl>
                                          <p:spTgt spid="10"/>
                                        </p:tgtEl>
                                        <p:attrNameLst>
                                          <p:attrName>ppt_x</p:attrName>
                                        </p:attrNameLst>
                                      </p:cBhvr>
                                      <p:tavLst>
                                        <p:tav tm="0">
                                          <p:val>
                                            <p:strVal val="#ppt_x"/>
                                          </p:val>
                                        </p:tav>
                                        <p:tav tm="100000">
                                          <p:val>
                                            <p:strVal val="#ppt_x"/>
                                          </p:val>
                                        </p:tav>
                                      </p:tavLst>
                                    </p:anim>
                                    <p:anim calcmode="lin" valueType="num">
                                      <p:cBhvr>
                                        <p:cTn id="27" dur="3000" fill="hold"/>
                                        <p:tgtEl>
                                          <p:spTgt spid="10"/>
                                        </p:tgtEl>
                                        <p:attrNameLst>
                                          <p:attrName>ppt_y</p:attrName>
                                        </p:attrNameLst>
                                      </p:cBhvr>
                                      <p:tavLst>
                                        <p:tav tm="0">
                                          <p:val>
                                            <p:strVal val="#ppt_y+#ppt_h/2"/>
                                          </p:val>
                                        </p:tav>
                                        <p:tav tm="100000">
                                          <p:val>
                                            <p:strVal val="#ppt_y"/>
                                          </p:val>
                                        </p:tav>
                                      </p:tavLst>
                                    </p:anim>
                                    <p:anim calcmode="lin" valueType="num">
                                      <p:cBhvr>
                                        <p:cTn id="28" dur="3000" fill="hold"/>
                                        <p:tgtEl>
                                          <p:spTgt spid="10"/>
                                        </p:tgtEl>
                                        <p:attrNameLst>
                                          <p:attrName>ppt_w</p:attrName>
                                        </p:attrNameLst>
                                      </p:cBhvr>
                                      <p:tavLst>
                                        <p:tav tm="0">
                                          <p:val>
                                            <p:strVal val="#ppt_w"/>
                                          </p:val>
                                        </p:tav>
                                        <p:tav tm="100000">
                                          <p:val>
                                            <p:strVal val="#ppt_w"/>
                                          </p:val>
                                        </p:tav>
                                      </p:tavLst>
                                    </p:anim>
                                    <p:anim calcmode="lin" valueType="num">
                                      <p:cBhvr>
                                        <p:cTn id="29" dur="3000" fill="hold"/>
                                        <p:tgtEl>
                                          <p:spTgt spid="10"/>
                                        </p:tgtEl>
                                        <p:attrNameLst>
                                          <p:attrName>ppt_h</p:attrName>
                                        </p:attrNameLst>
                                      </p:cBhvr>
                                      <p:tavLst>
                                        <p:tav tm="0">
                                          <p:val>
                                            <p:fltVal val="0"/>
                                          </p:val>
                                        </p:tav>
                                        <p:tav tm="100000">
                                          <p:val>
                                            <p:strVal val="#ppt_h"/>
                                          </p:val>
                                        </p:tav>
                                      </p:tavLst>
                                    </p:anim>
                                  </p:childTnLst>
                                </p:cTn>
                              </p:par>
                              <p:par>
                                <p:cTn id="30" presetID="6" presetClass="emph" presetSubtype="0" fill="hold" grpId="1" nodeType="withEffect">
                                  <p:stCondLst>
                                    <p:cond delay="0"/>
                                  </p:stCondLst>
                                  <p:childTnLst>
                                    <p:animScale>
                                      <p:cBhvr>
                                        <p:cTn id="31" dur="3000" fill="hold"/>
                                        <p:tgtEl>
                                          <p:spTgt spid="10"/>
                                        </p:tgtEl>
                                      </p:cBhvr>
                                      <p:by x="400000" y="100000"/>
                                    </p:animScale>
                                  </p:childTnLst>
                                </p:cTn>
                              </p:par>
                              <p:par>
                                <p:cTn id="32" presetID="2" presetClass="exit" presetSubtype="6" fill="hold" grpId="2" nodeType="withEffect">
                                  <p:stCondLst>
                                    <p:cond delay="0"/>
                                  </p:stCondLst>
                                  <p:childTnLst>
                                    <p:anim calcmode="lin" valueType="num">
                                      <p:cBhvr additive="base">
                                        <p:cTn id="33" dur="4000"/>
                                        <p:tgtEl>
                                          <p:spTgt spid="10"/>
                                        </p:tgtEl>
                                        <p:attrNameLst>
                                          <p:attrName>ppt_x</p:attrName>
                                        </p:attrNameLst>
                                      </p:cBhvr>
                                      <p:tavLst>
                                        <p:tav tm="0">
                                          <p:val>
                                            <p:strVal val="ppt_x"/>
                                          </p:val>
                                        </p:tav>
                                        <p:tav tm="100000">
                                          <p:val>
                                            <p:strVal val="1+ppt_w/2"/>
                                          </p:val>
                                        </p:tav>
                                      </p:tavLst>
                                    </p:anim>
                                    <p:anim calcmode="lin" valueType="num">
                                      <p:cBhvr additive="base">
                                        <p:cTn id="34" dur="4000"/>
                                        <p:tgtEl>
                                          <p:spTgt spid="10"/>
                                        </p:tgtEl>
                                        <p:attrNameLst>
                                          <p:attrName>ppt_y</p:attrName>
                                        </p:attrNameLst>
                                      </p:cBhvr>
                                      <p:tavLst>
                                        <p:tav tm="0">
                                          <p:val>
                                            <p:strVal val="ppt_y"/>
                                          </p:val>
                                        </p:tav>
                                        <p:tav tm="100000">
                                          <p:val>
                                            <p:strVal val="1+ppt_h/2"/>
                                          </p:val>
                                        </p:tav>
                                      </p:tavLst>
                                    </p:anim>
                                    <p:set>
                                      <p:cBhvr>
                                        <p:cTn id="35" dur="1" fill="hold">
                                          <p:stCondLst>
                                            <p:cond delay="3999"/>
                                          </p:stCondLst>
                                        </p:cTn>
                                        <p:tgtEl>
                                          <p:spTgt spid="10"/>
                                        </p:tgtEl>
                                        <p:attrNameLst>
                                          <p:attrName>style.visibility</p:attrName>
                                        </p:attrNameLst>
                                      </p:cBhvr>
                                      <p:to>
                                        <p:strVal val="hidden"/>
                                      </p:to>
                                    </p:set>
                                  </p:childTnLst>
                                </p:cTn>
                              </p:par>
                              <p:par>
                                <p:cTn id="36" presetID="17" presetClass="entr" presetSubtype="4"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p:cTn id="38" dur="3000" fill="hold"/>
                                        <p:tgtEl>
                                          <p:spTgt spid="11"/>
                                        </p:tgtEl>
                                        <p:attrNameLst>
                                          <p:attrName>ppt_x</p:attrName>
                                        </p:attrNameLst>
                                      </p:cBhvr>
                                      <p:tavLst>
                                        <p:tav tm="0">
                                          <p:val>
                                            <p:strVal val="#ppt_x"/>
                                          </p:val>
                                        </p:tav>
                                        <p:tav tm="100000">
                                          <p:val>
                                            <p:strVal val="#ppt_x"/>
                                          </p:val>
                                        </p:tav>
                                      </p:tavLst>
                                    </p:anim>
                                    <p:anim calcmode="lin" valueType="num">
                                      <p:cBhvr>
                                        <p:cTn id="39" dur="3000" fill="hold"/>
                                        <p:tgtEl>
                                          <p:spTgt spid="11"/>
                                        </p:tgtEl>
                                        <p:attrNameLst>
                                          <p:attrName>ppt_y</p:attrName>
                                        </p:attrNameLst>
                                      </p:cBhvr>
                                      <p:tavLst>
                                        <p:tav tm="0">
                                          <p:val>
                                            <p:strVal val="#ppt_y+#ppt_h/2"/>
                                          </p:val>
                                        </p:tav>
                                        <p:tav tm="100000">
                                          <p:val>
                                            <p:strVal val="#ppt_y"/>
                                          </p:val>
                                        </p:tav>
                                      </p:tavLst>
                                    </p:anim>
                                    <p:anim calcmode="lin" valueType="num">
                                      <p:cBhvr>
                                        <p:cTn id="40" dur="3000" fill="hold"/>
                                        <p:tgtEl>
                                          <p:spTgt spid="11"/>
                                        </p:tgtEl>
                                        <p:attrNameLst>
                                          <p:attrName>ppt_w</p:attrName>
                                        </p:attrNameLst>
                                      </p:cBhvr>
                                      <p:tavLst>
                                        <p:tav tm="0">
                                          <p:val>
                                            <p:strVal val="#ppt_w"/>
                                          </p:val>
                                        </p:tav>
                                        <p:tav tm="100000">
                                          <p:val>
                                            <p:strVal val="#ppt_w"/>
                                          </p:val>
                                        </p:tav>
                                      </p:tavLst>
                                    </p:anim>
                                    <p:anim calcmode="lin" valueType="num">
                                      <p:cBhvr>
                                        <p:cTn id="41" dur="3000" fill="hold"/>
                                        <p:tgtEl>
                                          <p:spTgt spid="11"/>
                                        </p:tgtEl>
                                        <p:attrNameLst>
                                          <p:attrName>ppt_h</p:attrName>
                                        </p:attrNameLst>
                                      </p:cBhvr>
                                      <p:tavLst>
                                        <p:tav tm="0">
                                          <p:val>
                                            <p:fltVal val="0"/>
                                          </p:val>
                                        </p:tav>
                                        <p:tav tm="100000">
                                          <p:val>
                                            <p:strVal val="#ppt_h"/>
                                          </p:val>
                                        </p:tav>
                                      </p:tavLst>
                                    </p:anim>
                                  </p:childTnLst>
                                </p:cTn>
                              </p:par>
                              <p:par>
                                <p:cTn id="42" presetID="6" presetClass="emph" presetSubtype="0" fill="hold" grpId="1" nodeType="withEffect">
                                  <p:stCondLst>
                                    <p:cond delay="0"/>
                                  </p:stCondLst>
                                  <p:childTnLst>
                                    <p:animScale>
                                      <p:cBhvr>
                                        <p:cTn id="43" dur="3000" fill="hold"/>
                                        <p:tgtEl>
                                          <p:spTgt spid="11"/>
                                        </p:tgtEl>
                                      </p:cBhvr>
                                      <p:by x="400000" y="100000"/>
                                    </p:animScale>
                                  </p:childTnLst>
                                </p:cTn>
                              </p:par>
                              <p:par>
                                <p:cTn id="44" presetID="2" presetClass="exit" presetSubtype="6" fill="hold" grpId="2" nodeType="withEffect">
                                  <p:stCondLst>
                                    <p:cond delay="0"/>
                                  </p:stCondLst>
                                  <p:childTnLst>
                                    <p:anim calcmode="lin" valueType="num">
                                      <p:cBhvr additive="base">
                                        <p:cTn id="45" dur="4000"/>
                                        <p:tgtEl>
                                          <p:spTgt spid="11"/>
                                        </p:tgtEl>
                                        <p:attrNameLst>
                                          <p:attrName>ppt_x</p:attrName>
                                        </p:attrNameLst>
                                      </p:cBhvr>
                                      <p:tavLst>
                                        <p:tav tm="0">
                                          <p:val>
                                            <p:strVal val="ppt_x"/>
                                          </p:val>
                                        </p:tav>
                                        <p:tav tm="100000">
                                          <p:val>
                                            <p:strVal val="1+ppt_w/2"/>
                                          </p:val>
                                        </p:tav>
                                      </p:tavLst>
                                    </p:anim>
                                    <p:anim calcmode="lin" valueType="num">
                                      <p:cBhvr additive="base">
                                        <p:cTn id="46" dur="4000"/>
                                        <p:tgtEl>
                                          <p:spTgt spid="11"/>
                                        </p:tgtEl>
                                        <p:attrNameLst>
                                          <p:attrName>ppt_y</p:attrName>
                                        </p:attrNameLst>
                                      </p:cBhvr>
                                      <p:tavLst>
                                        <p:tav tm="0">
                                          <p:val>
                                            <p:strVal val="ppt_y"/>
                                          </p:val>
                                        </p:tav>
                                        <p:tav tm="100000">
                                          <p:val>
                                            <p:strVal val="1+ppt_h/2"/>
                                          </p:val>
                                        </p:tav>
                                      </p:tavLst>
                                    </p:anim>
                                    <p:set>
                                      <p:cBhvr>
                                        <p:cTn id="47" dur="1" fill="hold">
                                          <p:stCondLst>
                                            <p:cond delay="3999"/>
                                          </p:stCondLst>
                                        </p:cTn>
                                        <p:tgtEl>
                                          <p:spTgt spid="11"/>
                                        </p:tgtEl>
                                        <p:attrNameLst>
                                          <p:attrName>style.visibility</p:attrName>
                                        </p:attrNameLst>
                                      </p:cBhvr>
                                      <p:to>
                                        <p:strVal val="hidden"/>
                                      </p:to>
                                    </p:set>
                                  </p:childTnLst>
                                </p:cTn>
                              </p:par>
                              <p:par>
                                <p:cTn id="48" presetID="17" presetClass="entr" presetSubtype="4" fill="hold" grpId="0" nodeType="with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3000" fill="hold"/>
                                        <p:tgtEl>
                                          <p:spTgt spid="12"/>
                                        </p:tgtEl>
                                        <p:attrNameLst>
                                          <p:attrName>ppt_x</p:attrName>
                                        </p:attrNameLst>
                                      </p:cBhvr>
                                      <p:tavLst>
                                        <p:tav tm="0">
                                          <p:val>
                                            <p:strVal val="#ppt_x"/>
                                          </p:val>
                                        </p:tav>
                                        <p:tav tm="100000">
                                          <p:val>
                                            <p:strVal val="#ppt_x"/>
                                          </p:val>
                                        </p:tav>
                                      </p:tavLst>
                                    </p:anim>
                                    <p:anim calcmode="lin" valueType="num">
                                      <p:cBhvr>
                                        <p:cTn id="51" dur="3000" fill="hold"/>
                                        <p:tgtEl>
                                          <p:spTgt spid="12"/>
                                        </p:tgtEl>
                                        <p:attrNameLst>
                                          <p:attrName>ppt_y</p:attrName>
                                        </p:attrNameLst>
                                      </p:cBhvr>
                                      <p:tavLst>
                                        <p:tav tm="0">
                                          <p:val>
                                            <p:strVal val="#ppt_y+#ppt_h/2"/>
                                          </p:val>
                                        </p:tav>
                                        <p:tav tm="100000">
                                          <p:val>
                                            <p:strVal val="#ppt_y"/>
                                          </p:val>
                                        </p:tav>
                                      </p:tavLst>
                                    </p:anim>
                                    <p:anim calcmode="lin" valueType="num">
                                      <p:cBhvr>
                                        <p:cTn id="52" dur="3000" fill="hold"/>
                                        <p:tgtEl>
                                          <p:spTgt spid="12"/>
                                        </p:tgtEl>
                                        <p:attrNameLst>
                                          <p:attrName>ppt_w</p:attrName>
                                        </p:attrNameLst>
                                      </p:cBhvr>
                                      <p:tavLst>
                                        <p:tav tm="0">
                                          <p:val>
                                            <p:strVal val="#ppt_w"/>
                                          </p:val>
                                        </p:tav>
                                        <p:tav tm="100000">
                                          <p:val>
                                            <p:strVal val="#ppt_w"/>
                                          </p:val>
                                        </p:tav>
                                      </p:tavLst>
                                    </p:anim>
                                    <p:anim calcmode="lin" valueType="num">
                                      <p:cBhvr>
                                        <p:cTn id="53" dur="3000" fill="hold"/>
                                        <p:tgtEl>
                                          <p:spTgt spid="12"/>
                                        </p:tgtEl>
                                        <p:attrNameLst>
                                          <p:attrName>ppt_h</p:attrName>
                                        </p:attrNameLst>
                                      </p:cBhvr>
                                      <p:tavLst>
                                        <p:tav tm="0">
                                          <p:val>
                                            <p:fltVal val="0"/>
                                          </p:val>
                                        </p:tav>
                                        <p:tav tm="100000">
                                          <p:val>
                                            <p:strVal val="#ppt_h"/>
                                          </p:val>
                                        </p:tav>
                                      </p:tavLst>
                                    </p:anim>
                                  </p:childTnLst>
                                </p:cTn>
                              </p:par>
                              <p:par>
                                <p:cTn id="54" presetID="6" presetClass="emph" presetSubtype="0" fill="hold" grpId="1" nodeType="withEffect">
                                  <p:stCondLst>
                                    <p:cond delay="0"/>
                                  </p:stCondLst>
                                  <p:childTnLst>
                                    <p:animScale>
                                      <p:cBhvr>
                                        <p:cTn id="55" dur="3000" fill="hold"/>
                                        <p:tgtEl>
                                          <p:spTgt spid="12"/>
                                        </p:tgtEl>
                                      </p:cBhvr>
                                      <p:by x="400000" y="100000"/>
                                    </p:animScale>
                                  </p:childTnLst>
                                </p:cTn>
                              </p:par>
                              <p:par>
                                <p:cTn id="56" presetID="2" presetClass="exit" presetSubtype="6" fill="hold" grpId="2" nodeType="withEffect">
                                  <p:stCondLst>
                                    <p:cond delay="0"/>
                                  </p:stCondLst>
                                  <p:childTnLst>
                                    <p:anim calcmode="lin" valueType="num">
                                      <p:cBhvr additive="base">
                                        <p:cTn id="57" dur="4000"/>
                                        <p:tgtEl>
                                          <p:spTgt spid="12"/>
                                        </p:tgtEl>
                                        <p:attrNameLst>
                                          <p:attrName>ppt_x</p:attrName>
                                        </p:attrNameLst>
                                      </p:cBhvr>
                                      <p:tavLst>
                                        <p:tav tm="0">
                                          <p:val>
                                            <p:strVal val="ppt_x"/>
                                          </p:val>
                                        </p:tav>
                                        <p:tav tm="100000">
                                          <p:val>
                                            <p:strVal val="1+ppt_w/2"/>
                                          </p:val>
                                        </p:tav>
                                      </p:tavLst>
                                    </p:anim>
                                    <p:anim calcmode="lin" valueType="num">
                                      <p:cBhvr additive="base">
                                        <p:cTn id="58" dur="4000"/>
                                        <p:tgtEl>
                                          <p:spTgt spid="12"/>
                                        </p:tgtEl>
                                        <p:attrNameLst>
                                          <p:attrName>ppt_y</p:attrName>
                                        </p:attrNameLst>
                                      </p:cBhvr>
                                      <p:tavLst>
                                        <p:tav tm="0">
                                          <p:val>
                                            <p:strVal val="ppt_y"/>
                                          </p:val>
                                        </p:tav>
                                        <p:tav tm="100000">
                                          <p:val>
                                            <p:strVal val="1+ppt_h/2"/>
                                          </p:val>
                                        </p:tav>
                                      </p:tavLst>
                                    </p:anim>
                                    <p:set>
                                      <p:cBhvr>
                                        <p:cTn id="59" dur="1" fill="hold">
                                          <p:stCondLst>
                                            <p:cond delay="3999"/>
                                          </p:stCondLst>
                                        </p:cTn>
                                        <p:tgtEl>
                                          <p:spTgt spid="12"/>
                                        </p:tgtEl>
                                        <p:attrNameLst>
                                          <p:attrName>style.visibility</p:attrName>
                                        </p:attrNameLst>
                                      </p:cBhvr>
                                      <p:to>
                                        <p:strVal val="hidden"/>
                                      </p:to>
                                    </p:set>
                                  </p:childTnLst>
                                </p:cTn>
                              </p:par>
                              <p:par>
                                <p:cTn id="60" presetID="17" presetClass="entr" presetSubtype="4" fill="hold" grpId="0" nodeType="withEffect">
                                  <p:stCondLst>
                                    <p:cond delay="0"/>
                                  </p:stCondLst>
                                  <p:childTnLst>
                                    <p:set>
                                      <p:cBhvr>
                                        <p:cTn id="61" dur="1" fill="hold">
                                          <p:stCondLst>
                                            <p:cond delay="0"/>
                                          </p:stCondLst>
                                        </p:cTn>
                                        <p:tgtEl>
                                          <p:spTgt spid="13"/>
                                        </p:tgtEl>
                                        <p:attrNameLst>
                                          <p:attrName>style.visibility</p:attrName>
                                        </p:attrNameLst>
                                      </p:cBhvr>
                                      <p:to>
                                        <p:strVal val="visible"/>
                                      </p:to>
                                    </p:set>
                                    <p:anim calcmode="lin" valueType="num">
                                      <p:cBhvr>
                                        <p:cTn id="62" dur="3000" fill="hold"/>
                                        <p:tgtEl>
                                          <p:spTgt spid="13"/>
                                        </p:tgtEl>
                                        <p:attrNameLst>
                                          <p:attrName>ppt_x</p:attrName>
                                        </p:attrNameLst>
                                      </p:cBhvr>
                                      <p:tavLst>
                                        <p:tav tm="0">
                                          <p:val>
                                            <p:strVal val="#ppt_x"/>
                                          </p:val>
                                        </p:tav>
                                        <p:tav tm="100000">
                                          <p:val>
                                            <p:strVal val="#ppt_x"/>
                                          </p:val>
                                        </p:tav>
                                      </p:tavLst>
                                    </p:anim>
                                    <p:anim calcmode="lin" valueType="num">
                                      <p:cBhvr>
                                        <p:cTn id="63" dur="3000" fill="hold"/>
                                        <p:tgtEl>
                                          <p:spTgt spid="13"/>
                                        </p:tgtEl>
                                        <p:attrNameLst>
                                          <p:attrName>ppt_y</p:attrName>
                                        </p:attrNameLst>
                                      </p:cBhvr>
                                      <p:tavLst>
                                        <p:tav tm="0">
                                          <p:val>
                                            <p:strVal val="#ppt_y+#ppt_h/2"/>
                                          </p:val>
                                        </p:tav>
                                        <p:tav tm="100000">
                                          <p:val>
                                            <p:strVal val="#ppt_y"/>
                                          </p:val>
                                        </p:tav>
                                      </p:tavLst>
                                    </p:anim>
                                    <p:anim calcmode="lin" valueType="num">
                                      <p:cBhvr>
                                        <p:cTn id="64" dur="3000" fill="hold"/>
                                        <p:tgtEl>
                                          <p:spTgt spid="13"/>
                                        </p:tgtEl>
                                        <p:attrNameLst>
                                          <p:attrName>ppt_w</p:attrName>
                                        </p:attrNameLst>
                                      </p:cBhvr>
                                      <p:tavLst>
                                        <p:tav tm="0">
                                          <p:val>
                                            <p:strVal val="#ppt_w"/>
                                          </p:val>
                                        </p:tav>
                                        <p:tav tm="100000">
                                          <p:val>
                                            <p:strVal val="#ppt_w"/>
                                          </p:val>
                                        </p:tav>
                                      </p:tavLst>
                                    </p:anim>
                                    <p:anim calcmode="lin" valueType="num">
                                      <p:cBhvr>
                                        <p:cTn id="65" dur="3000" fill="hold"/>
                                        <p:tgtEl>
                                          <p:spTgt spid="13"/>
                                        </p:tgtEl>
                                        <p:attrNameLst>
                                          <p:attrName>ppt_h</p:attrName>
                                        </p:attrNameLst>
                                      </p:cBhvr>
                                      <p:tavLst>
                                        <p:tav tm="0">
                                          <p:val>
                                            <p:fltVal val="0"/>
                                          </p:val>
                                        </p:tav>
                                        <p:tav tm="100000">
                                          <p:val>
                                            <p:strVal val="#ppt_h"/>
                                          </p:val>
                                        </p:tav>
                                      </p:tavLst>
                                    </p:anim>
                                  </p:childTnLst>
                                </p:cTn>
                              </p:par>
                              <p:par>
                                <p:cTn id="66" presetID="6" presetClass="emph" presetSubtype="0" fill="hold" grpId="1" nodeType="withEffect">
                                  <p:stCondLst>
                                    <p:cond delay="0"/>
                                  </p:stCondLst>
                                  <p:childTnLst>
                                    <p:animScale>
                                      <p:cBhvr>
                                        <p:cTn id="67" dur="3000" fill="hold"/>
                                        <p:tgtEl>
                                          <p:spTgt spid="13"/>
                                        </p:tgtEl>
                                      </p:cBhvr>
                                      <p:by x="400000" y="100000"/>
                                    </p:animScale>
                                  </p:childTnLst>
                                </p:cTn>
                              </p:par>
                              <p:par>
                                <p:cTn id="68" presetID="2" presetClass="exit" presetSubtype="6" fill="hold" grpId="2" nodeType="withEffect">
                                  <p:stCondLst>
                                    <p:cond delay="0"/>
                                  </p:stCondLst>
                                  <p:childTnLst>
                                    <p:anim calcmode="lin" valueType="num">
                                      <p:cBhvr additive="base">
                                        <p:cTn id="69" dur="4000"/>
                                        <p:tgtEl>
                                          <p:spTgt spid="13"/>
                                        </p:tgtEl>
                                        <p:attrNameLst>
                                          <p:attrName>ppt_x</p:attrName>
                                        </p:attrNameLst>
                                      </p:cBhvr>
                                      <p:tavLst>
                                        <p:tav tm="0">
                                          <p:val>
                                            <p:strVal val="ppt_x"/>
                                          </p:val>
                                        </p:tav>
                                        <p:tav tm="100000">
                                          <p:val>
                                            <p:strVal val="1+ppt_w/2"/>
                                          </p:val>
                                        </p:tav>
                                      </p:tavLst>
                                    </p:anim>
                                    <p:anim calcmode="lin" valueType="num">
                                      <p:cBhvr additive="base">
                                        <p:cTn id="70" dur="4000"/>
                                        <p:tgtEl>
                                          <p:spTgt spid="13"/>
                                        </p:tgtEl>
                                        <p:attrNameLst>
                                          <p:attrName>ppt_y</p:attrName>
                                        </p:attrNameLst>
                                      </p:cBhvr>
                                      <p:tavLst>
                                        <p:tav tm="0">
                                          <p:val>
                                            <p:strVal val="ppt_y"/>
                                          </p:val>
                                        </p:tav>
                                        <p:tav tm="100000">
                                          <p:val>
                                            <p:strVal val="1+ppt_h/2"/>
                                          </p:val>
                                        </p:tav>
                                      </p:tavLst>
                                    </p:anim>
                                    <p:set>
                                      <p:cBhvr>
                                        <p:cTn id="71" dur="1" fill="hold">
                                          <p:stCondLst>
                                            <p:cond delay="3999"/>
                                          </p:stCondLst>
                                        </p:cTn>
                                        <p:tgtEl>
                                          <p:spTgt spid="13"/>
                                        </p:tgtEl>
                                        <p:attrNameLst>
                                          <p:attrName>style.visibility</p:attrName>
                                        </p:attrNameLst>
                                      </p:cBhvr>
                                      <p:to>
                                        <p:strVal val="hidden"/>
                                      </p:to>
                                    </p:set>
                                  </p:childTnLst>
                                </p:cTn>
                              </p:par>
                              <p:par>
                                <p:cTn id="72" presetID="17" presetClass="entr" presetSubtype="4" fill="hold" grpId="0" nodeType="withEffect">
                                  <p:stCondLst>
                                    <p:cond delay="0"/>
                                  </p:stCondLst>
                                  <p:childTnLst>
                                    <p:set>
                                      <p:cBhvr>
                                        <p:cTn id="73" dur="1" fill="hold">
                                          <p:stCondLst>
                                            <p:cond delay="0"/>
                                          </p:stCondLst>
                                        </p:cTn>
                                        <p:tgtEl>
                                          <p:spTgt spid="14"/>
                                        </p:tgtEl>
                                        <p:attrNameLst>
                                          <p:attrName>style.visibility</p:attrName>
                                        </p:attrNameLst>
                                      </p:cBhvr>
                                      <p:to>
                                        <p:strVal val="visible"/>
                                      </p:to>
                                    </p:set>
                                    <p:anim calcmode="lin" valueType="num">
                                      <p:cBhvr>
                                        <p:cTn id="74" dur="3000" fill="hold"/>
                                        <p:tgtEl>
                                          <p:spTgt spid="14"/>
                                        </p:tgtEl>
                                        <p:attrNameLst>
                                          <p:attrName>ppt_x</p:attrName>
                                        </p:attrNameLst>
                                      </p:cBhvr>
                                      <p:tavLst>
                                        <p:tav tm="0">
                                          <p:val>
                                            <p:strVal val="#ppt_x"/>
                                          </p:val>
                                        </p:tav>
                                        <p:tav tm="100000">
                                          <p:val>
                                            <p:strVal val="#ppt_x"/>
                                          </p:val>
                                        </p:tav>
                                      </p:tavLst>
                                    </p:anim>
                                    <p:anim calcmode="lin" valueType="num">
                                      <p:cBhvr>
                                        <p:cTn id="75" dur="3000" fill="hold"/>
                                        <p:tgtEl>
                                          <p:spTgt spid="14"/>
                                        </p:tgtEl>
                                        <p:attrNameLst>
                                          <p:attrName>ppt_y</p:attrName>
                                        </p:attrNameLst>
                                      </p:cBhvr>
                                      <p:tavLst>
                                        <p:tav tm="0">
                                          <p:val>
                                            <p:strVal val="#ppt_y+#ppt_h/2"/>
                                          </p:val>
                                        </p:tav>
                                        <p:tav tm="100000">
                                          <p:val>
                                            <p:strVal val="#ppt_y"/>
                                          </p:val>
                                        </p:tav>
                                      </p:tavLst>
                                    </p:anim>
                                    <p:anim calcmode="lin" valueType="num">
                                      <p:cBhvr>
                                        <p:cTn id="76" dur="3000" fill="hold"/>
                                        <p:tgtEl>
                                          <p:spTgt spid="14"/>
                                        </p:tgtEl>
                                        <p:attrNameLst>
                                          <p:attrName>ppt_w</p:attrName>
                                        </p:attrNameLst>
                                      </p:cBhvr>
                                      <p:tavLst>
                                        <p:tav tm="0">
                                          <p:val>
                                            <p:strVal val="#ppt_w"/>
                                          </p:val>
                                        </p:tav>
                                        <p:tav tm="100000">
                                          <p:val>
                                            <p:strVal val="#ppt_w"/>
                                          </p:val>
                                        </p:tav>
                                      </p:tavLst>
                                    </p:anim>
                                    <p:anim calcmode="lin" valueType="num">
                                      <p:cBhvr>
                                        <p:cTn id="77" dur="3000" fill="hold"/>
                                        <p:tgtEl>
                                          <p:spTgt spid="14"/>
                                        </p:tgtEl>
                                        <p:attrNameLst>
                                          <p:attrName>ppt_h</p:attrName>
                                        </p:attrNameLst>
                                      </p:cBhvr>
                                      <p:tavLst>
                                        <p:tav tm="0">
                                          <p:val>
                                            <p:fltVal val="0"/>
                                          </p:val>
                                        </p:tav>
                                        <p:tav tm="100000">
                                          <p:val>
                                            <p:strVal val="#ppt_h"/>
                                          </p:val>
                                        </p:tav>
                                      </p:tavLst>
                                    </p:anim>
                                  </p:childTnLst>
                                </p:cTn>
                              </p:par>
                              <p:par>
                                <p:cTn id="78" presetID="6" presetClass="emph" presetSubtype="0" fill="hold" grpId="1" nodeType="withEffect">
                                  <p:stCondLst>
                                    <p:cond delay="0"/>
                                  </p:stCondLst>
                                  <p:childTnLst>
                                    <p:animScale>
                                      <p:cBhvr>
                                        <p:cTn id="79" dur="3000" fill="hold"/>
                                        <p:tgtEl>
                                          <p:spTgt spid="14"/>
                                        </p:tgtEl>
                                      </p:cBhvr>
                                      <p:by x="400000" y="100000"/>
                                    </p:animScale>
                                  </p:childTnLst>
                                </p:cTn>
                              </p:par>
                              <p:par>
                                <p:cTn id="80" presetID="2" presetClass="exit" presetSubtype="6" fill="hold" grpId="2" nodeType="withEffect">
                                  <p:stCondLst>
                                    <p:cond delay="0"/>
                                  </p:stCondLst>
                                  <p:childTnLst>
                                    <p:anim calcmode="lin" valueType="num">
                                      <p:cBhvr additive="base">
                                        <p:cTn id="81" dur="4000"/>
                                        <p:tgtEl>
                                          <p:spTgt spid="14"/>
                                        </p:tgtEl>
                                        <p:attrNameLst>
                                          <p:attrName>ppt_x</p:attrName>
                                        </p:attrNameLst>
                                      </p:cBhvr>
                                      <p:tavLst>
                                        <p:tav tm="0">
                                          <p:val>
                                            <p:strVal val="ppt_x"/>
                                          </p:val>
                                        </p:tav>
                                        <p:tav tm="100000">
                                          <p:val>
                                            <p:strVal val="1+ppt_w/2"/>
                                          </p:val>
                                        </p:tav>
                                      </p:tavLst>
                                    </p:anim>
                                    <p:anim calcmode="lin" valueType="num">
                                      <p:cBhvr additive="base">
                                        <p:cTn id="82" dur="4000"/>
                                        <p:tgtEl>
                                          <p:spTgt spid="14"/>
                                        </p:tgtEl>
                                        <p:attrNameLst>
                                          <p:attrName>ppt_y</p:attrName>
                                        </p:attrNameLst>
                                      </p:cBhvr>
                                      <p:tavLst>
                                        <p:tav tm="0">
                                          <p:val>
                                            <p:strVal val="ppt_y"/>
                                          </p:val>
                                        </p:tav>
                                        <p:tav tm="100000">
                                          <p:val>
                                            <p:strVal val="1+ppt_h/2"/>
                                          </p:val>
                                        </p:tav>
                                      </p:tavLst>
                                    </p:anim>
                                    <p:set>
                                      <p:cBhvr>
                                        <p:cTn id="83" dur="1" fill="hold">
                                          <p:stCondLst>
                                            <p:cond delay="3999"/>
                                          </p:stCondLst>
                                        </p:cTn>
                                        <p:tgtEl>
                                          <p:spTgt spid="14"/>
                                        </p:tgtEl>
                                        <p:attrNameLst>
                                          <p:attrName>style.visibility</p:attrName>
                                        </p:attrNameLst>
                                      </p:cBhvr>
                                      <p:to>
                                        <p:strVal val="hidden"/>
                                      </p:to>
                                    </p:set>
                                  </p:childTnLst>
                                </p:cTn>
                              </p:par>
                              <p:par>
                                <p:cTn id="84" presetID="17" presetClass="entr" presetSubtype="4" fill="hold" grpId="0" nodeType="withEffect">
                                  <p:stCondLst>
                                    <p:cond delay="0"/>
                                  </p:stCondLst>
                                  <p:childTnLst>
                                    <p:set>
                                      <p:cBhvr>
                                        <p:cTn id="85" dur="1" fill="hold">
                                          <p:stCondLst>
                                            <p:cond delay="0"/>
                                          </p:stCondLst>
                                        </p:cTn>
                                        <p:tgtEl>
                                          <p:spTgt spid="15"/>
                                        </p:tgtEl>
                                        <p:attrNameLst>
                                          <p:attrName>style.visibility</p:attrName>
                                        </p:attrNameLst>
                                      </p:cBhvr>
                                      <p:to>
                                        <p:strVal val="visible"/>
                                      </p:to>
                                    </p:set>
                                    <p:anim calcmode="lin" valueType="num">
                                      <p:cBhvr>
                                        <p:cTn id="86" dur="3000" fill="hold"/>
                                        <p:tgtEl>
                                          <p:spTgt spid="15"/>
                                        </p:tgtEl>
                                        <p:attrNameLst>
                                          <p:attrName>ppt_x</p:attrName>
                                        </p:attrNameLst>
                                      </p:cBhvr>
                                      <p:tavLst>
                                        <p:tav tm="0">
                                          <p:val>
                                            <p:strVal val="#ppt_x"/>
                                          </p:val>
                                        </p:tav>
                                        <p:tav tm="100000">
                                          <p:val>
                                            <p:strVal val="#ppt_x"/>
                                          </p:val>
                                        </p:tav>
                                      </p:tavLst>
                                    </p:anim>
                                    <p:anim calcmode="lin" valueType="num">
                                      <p:cBhvr>
                                        <p:cTn id="87" dur="3000" fill="hold"/>
                                        <p:tgtEl>
                                          <p:spTgt spid="15"/>
                                        </p:tgtEl>
                                        <p:attrNameLst>
                                          <p:attrName>ppt_y</p:attrName>
                                        </p:attrNameLst>
                                      </p:cBhvr>
                                      <p:tavLst>
                                        <p:tav tm="0">
                                          <p:val>
                                            <p:strVal val="#ppt_y+#ppt_h/2"/>
                                          </p:val>
                                        </p:tav>
                                        <p:tav tm="100000">
                                          <p:val>
                                            <p:strVal val="#ppt_y"/>
                                          </p:val>
                                        </p:tav>
                                      </p:tavLst>
                                    </p:anim>
                                    <p:anim calcmode="lin" valueType="num">
                                      <p:cBhvr>
                                        <p:cTn id="88" dur="3000" fill="hold"/>
                                        <p:tgtEl>
                                          <p:spTgt spid="15"/>
                                        </p:tgtEl>
                                        <p:attrNameLst>
                                          <p:attrName>ppt_w</p:attrName>
                                        </p:attrNameLst>
                                      </p:cBhvr>
                                      <p:tavLst>
                                        <p:tav tm="0">
                                          <p:val>
                                            <p:strVal val="#ppt_w"/>
                                          </p:val>
                                        </p:tav>
                                        <p:tav tm="100000">
                                          <p:val>
                                            <p:strVal val="#ppt_w"/>
                                          </p:val>
                                        </p:tav>
                                      </p:tavLst>
                                    </p:anim>
                                    <p:anim calcmode="lin" valueType="num">
                                      <p:cBhvr>
                                        <p:cTn id="89" dur="3000" fill="hold"/>
                                        <p:tgtEl>
                                          <p:spTgt spid="15"/>
                                        </p:tgtEl>
                                        <p:attrNameLst>
                                          <p:attrName>ppt_h</p:attrName>
                                        </p:attrNameLst>
                                      </p:cBhvr>
                                      <p:tavLst>
                                        <p:tav tm="0">
                                          <p:val>
                                            <p:fltVal val="0"/>
                                          </p:val>
                                        </p:tav>
                                        <p:tav tm="100000">
                                          <p:val>
                                            <p:strVal val="#ppt_h"/>
                                          </p:val>
                                        </p:tav>
                                      </p:tavLst>
                                    </p:anim>
                                  </p:childTnLst>
                                </p:cTn>
                              </p:par>
                              <p:par>
                                <p:cTn id="90" presetID="6" presetClass="emph" presetSubtype="0" fill="hold" grpId="1" nodeType="withEffect">
                                  <p:stCondLst>
                                    <p:cond delay="0"/>
                                  </p:stCondLst>
                                  <p:childTnLst>
                                    <p:animScale>
                                      <p:cBhvr>
                                        <p:cTn id="91" dur="3000" fill="hold"/>
                                        <p:tgtEl>
                                          <p:spTgt spid="15"/>
                                        </p:tgtEl>
                                      </p:cBhvr>
                                      <p:by x="400000" y="100000"/>
                                    </p:animScale>
                                  </p:childTnLst>
                                </p:cTn>
                              </p:par>
                              <p:par>
                                <p:cTn id="92" presetID="2" presetClass="exit" presetSubtype="6" fill="hold" grpId="2" nodeType="withEffect">
                                  <p:stCondLst>
                                    <p:cond delay="0"/>
                                  </p:stCondLst>
                                  <p:childTnLst>
                                    <p:anim calcmode="lin" valueType="num">
                                      <p:cBhvr additive="base">
                                        <p:cTn id="93" dur="4000"/>
                                        <p:tgtEl>
                                          <p:spTgt spid="15"/>
                                        </p:tgtEl>
                                        <p:attrNameLst>
                                          <p:attrName>ppt_x</p:attrName>
                                        </p:attrNameLst>
                                      </p:cBhvr>
                                      <p:tavLst>
                                        <p:tav tm="0">
                                          <p:val>
                                            <p:strVal val="ppt_x"/>
                                          </p:val>
                                        </p:tav>
                                        <p:tav tm="100000">
                                          <p:val>
                                            <p:strVal val="1+ppt_w/2"/>
                                          </p:val>
                                        </p:tav>
                                      </p:tavLst>
                                    </p:anim>
                                    <p:anim calcmode="lin" valueType="num">
                                      <p:cBhvr additive="base">
                                        <p:cTn id="94" dur="4000"/>
                                        <p:tgtEl>
                                          <p:spTgt spid="15"/>
                                        </p:tgtEl>
                                        <p:attrNameLst>
                                          <p:attrName>ppt_y</p:attrName>
                                        </p:attrNameLst>
                                      </p:cBhvr>
                                      <p:tavLst>
                                        <p:tav tm="0">
                                          <p:val>
                                            <p:strVal val="ppt_y"/>
                                          </p:val>
                                        </p:tav>
                                        <p:tav tm="100000">
                                          <p:val>
                                            <p:strVal val="1+ppt_h/2"/>
                                          </p:val>
                                        </p:tav>
                                      </p:tavLst>
                                    </p:anim>
                                    <p:set>
                                      <p:cBhvr>
                                        <p:cTn id="95" dur="1" fill="hold">
                                          <p:stCondLst>
                                            <p:cond delay="3999"/>
                                          </p:stCondLst>
                                        </p:cTn>
                                        <p:tgtEl>
                                          <p:spTgt spid="15"/>
                                        </p:tgtEl>
                                        <p:attrNameLst>
                                          <p:attrName>style.visibility</p:attrName>
                                        </p:attrNameLst>
                                      </p:cBhvr>
                                      <p:to>
                                        <p:strVal val="hidden"/>
                                      </p:to>
                                    </p:set>
                                  </p:childTnLst>
                                </p:cTn>
                              </p:par>
                              <p:par>
                                <p:cTn id="96" presetID="17" presetClass="entr" presetSubtype="4"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 calcmode="lin" valueType="num">
                                      <p:cBhvr>
                                        <p:cTn id="98" dur="3000" fill="hold"/>
                                        <p:tgtEl>
                                          <p:spTgt spid="37"/>
                                        </p:tgtEl>
                                        <p:attrNameLst>
                                          <p:attrName>ppt_x</p:attrName>
                                        </p:attrNameLst>
                                      </p:cBhvr>
                                      <p:tavLst>
                                        <p:tav tm="0">
                                          <p:val>
                                            <p:strVal val="#ppt_x"/>
                                          </p:val>
                                        </p:tav>
                                        <p:tav tm="100000">
                                          <p:val>
                                            <p:strVal val="#ppt_x"/>
                                          </p:val>
                                        </p:tav>
                                      </p:tavLst>
                                    </p:anim>
                                    <p:anim calcmode="lin" valueType="num">
                                      <p:cBhvr>
                                        <p:cTn id="99" dur="3000" fill="hold"/>
                                        <p:tgtEl>
                                          <p:spTgt spid="37"/>
                                        </p:tgtEl>
                                        <p:attrNameLst>
                                          <p:attrName>ppt_y</p:attrName>
                                        </p:attrNameLst>
                                      </p:cBhvr>
                                      <p:tavLst>
                                        <p:tav tm="0">
                                          <p:val>
                                            <p:strVal val="#ppt_y+#ppt_h/2"/>
                                          </p:val>
                                        </p:tav>
                                        <p:tav tm="100000">
                                          <p:val>
                                            <p:strVal val="#ppt_y"/>
                                          </p:val>
                                        </p:tav>
                                      </p:tavLst>
                                    </p:anim>
                                    <p:anim calcmode="lin" valueType="num">
                                      <p:cBhvr>
                                        <p:cTn id="100" dur="3000" fill="hold"/>
                                        <p:tgtEl>
                                          <p:spTgt spid="37"/>
                                        </p:tgtEl>
                                        <p:attrNameLst>
                                          <p:attrName>ppt_w</p:attrName>
                                        </p:attrNameLst>
                                      </p:cBhvr>
                                      <p:tavLst>
                                        <p:tav tm="0">
                                          <p:val>
                                            <p:strVal val="#ppt_w"/>
                                          </p:val>
                                        </p:tav>
                                        <p:tav tm="100000">
                                          <p:val>
                                            <p:strVal val="#ppt_w"/>
                                          </p:val>
                                        </p:tav>
                                      </p:tavLst>
                                    </p:anim>
                                    <p:anim calcmode="lin" valueType="num">
                                      <p:cBhvr>
                                        <p:cTn id="101" dur="3000" fill="hold"/>
                                        <p:tgtEl>
                                          <p:spTgt spid="37"/>
                                        </p:tgtEl>
                                        <p:attrNameLst>
                                          <p:attrName>ppt_h</p:attrName>
                                        </p:attrNameLst>
                                      </p:cBhvr>
                                      <p:tavLst>
                                        <p:tav tm="0">
                                          <p:val>
                                            <p:fltVal val="0"/>
                                          </p:val>
                                        </p:tav>
                                        <p:tav tm="100000">
                                          <p:val>
                                            <p:strVal val="#ppt_h"/>
                                          </p:val>
                                        </p:tav>
                                      </p:tavLst>
                                    </p:anim>
                                  </p:childTnLst>
                                </p:cTn>
                              </p:par>
                              <p:par>
                                <p:cTn id="102" presetID="6" presetClass="emph" presetSubtype="0" fill="hold" grpId="1" nodeType="withEffect">
                                  <p:stCondLst>
                                    <p:cond delay="0"/>
                                  </p:stCondLst>
                                  <p:childTnLst>
                                    <p:animScale>
                                      <p:cBhvr>
                                        <p:cTn id="103" dur="3000" fill="hold"/>
                                        <p:tgtEl>
                                          <p:spTgt spid="37"/>
                                        </p:tgtEl>
                                      </p:cBhvr>
                                      <p:by x="400000" y="100000"/>
                                    </p:animScale>
                                  </p:childTnLst>
                                </p:cTn>
                              </p:par>
                              <p:par>
                                <p:cTn id="104" presetID="2" presetClass="exit" presetSubtype="12" fill="hold" grpId="2" nodeType="withEffect">
                                  <p:stCondLst>
                                    <p:cond delay="0"/>
                                  </p:stCondLst>
                                  <p:childTnLst>
                                    <p:anim calcmode="lin" valueType="num">
                                      <p:cBhvr additive="base">
                                        <p:cTn id="105" dur="4000"/>
                                        <p:tgtEl>
                                          <p:spTgt spid="37"/>
                                        </p:tgtEl>
                                        <p:attrNameLst>
                                          <p:attrName>ppt_x</p:attrName>
                                        </p:attrNameLst>
                                      </p:cBhvr>
                                      <p:tavLst>
                                        <p:tav tm="0">
                                          <p:val>
                                            <p:strVal val="ppt_x"/>
                                          </p:val>
                                        </p:tav>
                                        <p:tav tm="100000">
                                          <p:val>
                                            <p:strVal val="0-ppt_w/2"/>
                                          </p:val>
                                        </p:tav>
                                      </p:tavLst>
                                    </p:anim>
                                    <p:anim calcmode="lin" valueType="num">
                                      <p:cBhvr additive="base">
                                        <p:cTn id="106" dur="4000"/>
                                        <p:tgtEl>
                                          <p:spTgt spid="37"/>
                                        </p:tgtEl>
                                        <p:attrNameLst>
                                          <p:attrName>ppt_y</p:attrName>
                                        </p:attrNameLst>
                                      </p:cBhvr>
                                      <p:tavLst>
                                        <p:tav tm="0">
                                          <p:val>
                                            <p:strVal val="ppt_y"/>
                                          </p:val>
                                        </p:tav>
                                        <p:tav tm="100000">
                                          <p:val>
                                            <p:strVal val="1+ppt_h/2"/>
                                          </p:val>
                                        </p:tav>
                                      </p:tavLst>
                                    </p:anim>
                                    <p:set>
                                      <p:cBhvr>
                                        <p:cTn id="107" dur="1" fill="hold">
                                          <p:stCondLst>
                                            <p:cond delay="3999"/>
                                          </p:stCondLst>
                                        </p:cTn>
                                        <p:tgtEl>
                                          <p:spTgt spid="37"/>
                                        </p:tgtEl>
                                        <p:attrNameLst>
                                          <p:attrName>style.visibility</p:attrName>
                                        </p:attrNameLst>
                                      </p:cBhvr>
                                      <p:to>
                                        <p:strVal val="hidden"/>
                                      </p:to>
                                    </p:set>
                                  </p:childTnLst>
                                </p:cTn>
                              </p:par>
                              <p:par>
                                <p:cTn id="108" presetID="17" presetClass="entr" presetSubtype="4" fill="hold" grpId="0" nodeType="withEffect">
                                  <p:stCondLst>
                                    <p:cond delay="0"/>
                                  </p:stCondLst>
                                  <p:childTnLst>
                                    <p:set>
                                      <p:cBhvr>
                                        <p:cTn id="109" dur="1" fill="hold">
                                          <p:stCondLst>
                                            <p:cond delay="0"/>
                                          </p:stCondLst>
                                        </p:cTn>
                                        <p:tgtEl>
                                          <p:spTgt spid="38"/>
                                        </p:tgtEl>
                                        <p:attrNameLst>
                                          <p:attrName>style.visibility</p:attrName>
                                        </p:attrNameLst>
                                      </p:cBhvr>
                                      <p:to>
                                        <p:strVal val="visible"/>
                                      </p:to>
                                    </p:set>
                                    <p:anim calcmode="lin" valueType="num">
                                      <p:cBhvr>
                                        <p:cTn id="110" dur="3000" fill="hold"/>
                                        <p:tgtEl>
                                          <p:spTgt spid="38"/>
                                        </p:tgtEl>
                                        <p:attrNameLst>
                                          <p:attrName>ppt_x</p:attrName>
                                        </p:attrNameLst>
                                      </p:cBhvr>
                                      <p:tavLst>
                                        <p:tav tm="0">
                                          <p:val>
                                            <p:strVal val="#ppt_x"/>
                                          </p:val>
                                        </p:tav>
                                        <p:tav tm="100000">
                                          <p:val>
                                            <p:strVal val="#ppt_x"/>
                                          </p:val>
                                        </p:tav>
                                      </p:tavLst>
                                    </p:anim>
                                    <p:anim calcmode="lin" valueType="num">
                                      <p:cBhvr>
                                        <p:cTn id="111" dur="3000" fill="hold"/>
                                        <p:tgtEl>
                                          <p:spTgt spid="38"/>
                                        </p:tgtEl>
                                        <p:attrNameLst>
                                          <p:attrName>ppt_y</p:attrName>
                                        </p:attrNameLst>
                                      </p:cBhvr>
                                      <p:tavLst>
                                        <p:tav tm="0">
                                          <p:val>
                                            <p:strVal val="#ppt_y+#ppt_h/2"/>
                                          </p:val>
                                        </p:tav>
                                        <p:tav tm="100000">
                                          <p:val>
                                            <p:strVal val="#ppt_y"/>
                                          </p:val>
                                        </p:tav>
                                      </p:tavLst>
                                    </p:anim>
                                    <p:anim calcmode="lin" valueType="num">
                                      <p:cBhvr>
                                        <p:cTn id="112" dur="3000" fill="hold"/>
                                        <p:tgtEl>
                                          <p:spTgt spid="38"/>
                                        </p:tgtEl>
                                        <p:attrNameLst>
                                          <p:attrName>ppt_w</p:attrName>
                                        </p:attrNameLst>
                                      </p:cBhvr>
                                      <p:tavLst>
                                        <p:tav tm="0">
                                          <p:val>
                                            <p:strVal val="#ppt_w"/>
                                          </p:val>
                                        </p:tav>
                                        <p:tav tm="100000">
                                          <p:val>
                                            <p:strVal val="#ppt_w"/>
                                          </p:val>
                                        </p:tav>
                                      </p:tavLst>
                                    </p:anim>
                                    <p:anim calcmode="lin" valueType="num">
                                      <p:cBhvr>
                                        <p:cTn id="113" dur="3000" fill="hold"/>
                                        <p:tgtEl>
                                          <p:spTgt spid="38"/>
                                        </p:tgtEl>
                                        <p:attrNameLst>
                                          <p:attrName>ppt_h</p:attrName>
                                        </p:attrNameLst>
                                      </p:cBhvr>
                                      <p:tavLst>
                                        <p:tav tm="0">
                                          <p:val>
                                            <p:fltVal val="0"/>
                                          </p:val>
                                        </p:tav>
                                        <p:tav tm="100000">
                                          <p:val>
                                            <p:strVal val="#ppt_h"/>
                                          </p:val>
                                        </p:tav>
                                      </p:tavLst>
                                    </p:anim>
                                  </p:childTnLst>
                                </p:cTn>
                              </p:par>
                              <p:par>
                                <p:cTn id="114" presetID="6" presetClass="emph" presetSubtype="0" fill="hold" grpId="1" nodeType="withEffect">
                                  <p:stCondLst>
                                    <p:cond delay="0"/>
                                  </p:stCondLst>
                                  <p:childTnLst>
                                    <p:animScale>
                                      <p:cBhvr>
                                        <p:cTn id="115" dur="3000" fill="hold"/>
                                        <p:tgtEl>
                                          <p:spTgt spid="38"/>
                                        </p:tgtEl>
                                      </p:cBhvr>
                                      <p:by x="400000" y="100000"/>
                                    </p:animScale>
                                  </p:childTnLst>
                                </p:cTn>
                              </p:par>
                              <p:par>
                                <p:cTn id="116" presetID="2" presetClass="exit" presetSubtype="12" fill="hold" grpId="2" nodeType="withEffect">
                                  <p:stCondLst>
                                    <p:cond delay="0"/>
                                  </p:stCondLst>
                                  <p:childTnLst>
                                    <p:anim calcmode="lin" valueType="num">
                                      <p:cBhvr additive="base">
                                        <p:cTn id="117" dur="4000"/>
                                        <p:tgtEl>
                                          <p:spTgt spid="38"/>
                                        </p:tgtEl>
                                        <p:attrNameLst>
                                          <p:attrName>ppt_x</p:attrName>
                                        </p:attrNameLst>
                                      </p:cBhvr>
                                      <p:tavLst>
                                        <p:tav tm="0">
                                          <p:val>
                                            <p:strVal val="ppt_x"/>
                                          </p:val>
                                        </p:tav>
                                        <p:tav tm="100000">
                                          <p:val>
                                            <p:strVal val="0-ppt_w/2"/>
                                          </p:val>
                                        </p:tav>
                                      </p:tavLst>
                                    </p:anim>
                                    <p:anim calcmode="lin" valueType="num">
                                      <p:cBhvr additive="base">
                                        <p:cTn id="118" dur="4000"/>
                                        <p:tgtEl>
                                          <p:spTgt spid="38"/>
                                        </p:tgtEl>
                                        <p:attrNameLst>
                                          <p:attrName>ppt_y</p:attrName>
                                        </p:attrNameLst>
                                      </p:cBhvr>
                                      <p:tavLst>
                                        <p:tav tm="0">
                                          <p:val>
                                            <p:strVal val="ppt_y"/>
                                          </p:val>
                                        </p:tav>
                                        <p:tav tm="100000">
                                          <p:val>
                                            <p:strVal val="1+ppt_h/2"/>
                                          </p:val>
                                        </p:tav>
                                      </p:tavLst>
                                    </p:anim>
                                    <p:set>
                                      <p:cBhvr>
                                        <p:cTn id="119" dur="1" fill="hold">
                                          <p:stCondLst>
                                            <p:cond delay="3999"/>
                                          </p:stCondLst>
                                        </p:cTn>
                                        <p:tgtEl>
                                          <p:spTgt spid="38"/>
                                        </p:tgtEl>
                                        <p:attrNameLst>
                                          <p:attrName>style.visibility</p:attrName>
                                        </p:attrNameLst>
                                      </p:cBhvr>
                                      <p:to>
                                        <p:strVal val="hidden"/>
                                      </p:to>
                                    </p:set>
                                  </p:childTnLst>
                                </p:cTn>
                              </p:par>
                              <p:par>
                                <p:cTn id="120" presetID="17" presetClass="entr" presetSubtype="4" fill="hold" grpId="0" nodeType="withEffect">
                                  <p:stCondLst>
                                    <p:cond delay="0"/>
                                  </p:stCondLst>
                                  <p:childTnLst>
                                    <p:set>
                                      <p:cBhvr>
                                        <p:cTn id="121" dur="1" fill="hold">
                                          <p:stCondLst>
                                            <p:cond delay="0"/>
                                          </p:stCondLst>
                                        </p:cTn>
                                        <p:tgtEl>
                                          <p:spTgt spid="39"/>
                                        </p:tgtEl>
                                        <p:attrNameLst>
                                          <p:attrName>style.visibility</p:attrName>
                                        </p:attrNameLst>
                                      </p:cBhvr>
                                      <p:to>
                                        <p:strVal val="visible"/>
                                      </p:to>
                                    </p:set>
                                    <p:anim calcmode="lin" valueType="num">
                                      <p:cBhvr>
                                        <p:cTn id="122" dur="3000" fill="hold"/>
                                        <p:tgtEl>
                                          <p:spTgt spid="39"/>
                                        </p:tgtEl>
                                        <p:attrNameLst>
                                          <p:attrName>ppt_x</p:attrName>
                                        </p:attrNameLst>
                                      </p:cBhvr>
                                      <p:tavLst>
                                        <p:tav tm="0">
                                          <p:val>
                                            <p:strVal val="#ppt_x"/>
                                          </p:val>
                                        </p:tav>
                                        <p:tav tm="100000">
                                          <p:val>
                                            <p:strVal val="#ppt_x"/>
                                          </p:val>
                                        </p:tav>
                                      </p:tavLst>
                                    </p:anim>
                                    <p:anim calcmode="lin" valueType="num">
                                      <p:cBhvr>
                                        <p:cTn id="123" dur="3000" fill="hold"/>
                                        <p:tgtEl>
                                          <p:spTgt spid="39"/>
                                        </p:tgtEl>
                                        <p:attrNameLst>
                                          <p:attrName>ppt_y</p:attrName>
                                        </p:attrNameLst>
                                      </p:cBhvr>
                                      <p:tavLst>
                                        <p:tav tm="0">
                                          <p:val>
                                            <p:strVal val="#ppt_y+#ppt_h/2"/>
                                          </p:val>
                                        </p:tav>
                                        <p:tav tm="100000">
                                          <p:val>
                                            <p:strVal val="#ppt_y"/>
                                          </p:val>
                                        </p:tav>
                                      </p:tavLst>
                                    </p:anim>
                                    <p:anim calcmode="lin" valueType="num">
                                      <p:cBhvr>
                                        <p:cTn id="124" dur="3000" fill="hold"/>
                                        <p:tgtEl>
                                          <p:spTgt spid="39"/>
                                        </p:tgtEl>
                                        <p:attrNameLst>
                                          <p:attrName>ppt_w</p:attrName>
                                        </p:attrNameLst>
                                      </p:cBhvr>
                                      <p:tavLst>
                                        <p:tav tm="0">
                                          <p:val>
                                            <p:strVal val="#ppt_w"/>
                                          </p:val>
                                        </p:tav>
                                        <p:tav tm="100000">
                                          <p:val>
                                            <p:strVal val="#ppt_w"/>
                                          </p:val>
                                        </p:tav>
                                      </p:tavLst>
                                    </p:anim>
                                    <p:anim calcmode="lin" valueType="num">
                                      <p:cBhvr>
                                        <p:cTn id="125" dur="3000" fill="hold"/>
                                        <p:tgtEl>
                                          <p:spTgt spid="39"/>
                                        </p:tgtEl>
                                        <p:attrNameLst>
                                          <p:attrName>ppt_h</p:attrName>
                                        </p:attrNameLst>
                                      </p:cBhvr>
                                      <p:tavLst>
                                        <p:tav tm="0">
                                          <p:val>
                                            <p:fltVal val="0"/>
                                          </p:val>
                                        </p:tav>
                                        <p:tav tm="100000">
                                          <p:val>
                                            <p:strVal val="#ppt_h"/>
                                          </p:val>
                                        </p:tav>
                                      </p:tavLst>
                                    </p:anim>
                                  </p:childTnLst>
                                </p:cTn>
                              </p:par>
                              <p:par>
                                <p:cTn id="126" presetID="6" presetClass="emph" presetSubtype="0" fill="hold" grpId="1" nodeType="withEffect">
                                  <p:stCondLst>
                                    <p:cond delay="0"/>
                                  </p:stCondLst>
                                  <p:childTnLst>
                                    <p:animScale>
                                      <p:cBhvr>
                                        <p:cTn id="127" dur="3000" fill="hold"/>
                                        <p:tgtEl>
                                          <p:spTgt spid="39"/>
                                        </p:tgtEl>
                                      </p:cBhvr>
                                      <p:by x="400000" y="100000"/>
                                    </p:animScale>
                                  </p:childTnLst>
                                </p:cTn>
                              </p:par>
                              <p:par>
                                <p:cTn id="128" presetID="2" presetClass="exit" presetSubtype="12" fill="hold" grpId="2" nodeType="withEffect">
                                  <p:stCondLst>
                                    <p:cond delay="0"/>
                                  </p:stCondLst>
                                  <p:childTnLst>
                                    <p:anim calcmode="lin" valueType="num">
                                      <p:cBhvr additive="base">
                                        <p:cTn id="129" dur="4000"/>
                                        <p:tgtEl>
                                          <p:spTgt spid="39"/>
                                        </p:tgtEl>
                                        <p:attrNameLst>
                                          <p:attrName>ppt_x</p:attrName>
                                        </p:attrNameLst>
                                      </p:cBhvr>
                                      <p:tavLst>
                                        <p:tav tm="0">
                                          <p:val>
                                            <p:strVal val="ppt_x"/>
                                          </p:val>
                                        </p:tav>
                                        <p:tav tm="100000">
                                          <p:val>
                                            <p:strVal val="0-ppt_w/2"/>
                                          </p:val>
                                        </p:tav>
                                      </p:tavLst>
                                    </p:anim>
                                    <p:anim calcmode="lin" valueType="num">
                                      <p:cBhvr additive="base">
                                        <p:cTn id="130" dur="4000"/>
                                        <p:tgtEl>
                                          <p:spTgt spid="39"/>
                                        </p:tgtEl>
                                        <p:attrNameLst>
                                          <p:attrName>ppt_y</p:attrName>
                                        </p:attrNameLst>
                                      </p:cBhvr>
                                      <p:tavLst>
                                        <p:tav tm="0">
                                          <p:val>
                                            <p:strVal val="ppt_y"/>
                                          </p:val>
                                        </p:tav>
                                        <p:tav tm="100000">
                                          <p:val>
                                            <p:strVal val="1+ppt_h/2"/>
                                          </p:val>
                                        </p:tav>
                                      </p:tavLst>
                                    </p:anim>
                                    <p:set>
                                      <p:cBhvr>
                                        <p:cTn id="131" dur="1" fill="hold">
                                          <p:stCondLst>
                                            <p:cond delay="3999"/>
                                          </p:stCondLst>
                                        </p:cTn>
                                        <p:tgtEl>
                                          <p:spTgt spid="39"/>
                                        </p:tgtEl>
                                        <p:attrNameLst>
                                          <p:attrName>style.visibility</p:attrName>
                                        </p:attrNameLst>
                                      </p:cBhvr>
                                      <p:to>
                                        <p:strVal val="hidden"/>
                                      </p:to>
                                    </p:set>
                                  </p:childTnLst>
                                </p:cTn>
                              </p:par>
                              <p:par>
                                <p:cTn id="132" presetID="17" presetClass="entr" presetSubtype="4" fill="hold" grpId="0" nodeType="withEffect">
                                  <p:stCondLst>
                                    <p:cond delay="0"/>
                                  </p:stCondLst>
                                  <p:childTnLst>
                                    <p:set>
                                      <p:cBhvr>
                                        <p:cTn id="133" dur="1" fill="hold">
                                          <p:stCondLst>
                                            <p:cond delay="0"/>
                                          </p:stCondLst>
                                        </p:cTn>
                                        <p:tgtEl>
                                          <p:spTgt spid="40"/>
                                        </p:tgtEl>
                                        <p:attrNameLst>
                                          <p:attrName>style.visibility</p:attrName>
                                        </p:attrNameLst>
                                      </p:cBhvr>
                                      <p:to>
                                        <p:strVal val="visible"/>
                                      </p:to>
                                    </p:set>
                                    <p:anim calcmode="lin" valueType="num">
                                      <p:cBhvr>
                                        <p:cTn id="134" dur="3000" fill="hold"/>
                                        <p:tgtEl>
                                          <p:spTgt spid="40"/>
                                        </p:tgtEl>
                                        <p:attrNameLst>
                                          <p:attrName>ppt_x</p:attrName>
                                        </p:attrNameLst>
                                      </p:cBhvr>
                                      <p:tavLst>
                                        <p:tav tm="0">
                                          <p:val>
                                            <p:strVal val="#ppt_x"/>
                                          </p:val>
                                        </p:tav>
                                        <p:tav tm="100000">
                                          <p:val>
                                            <p:strVal val="#ppt_x"/>
                                          </p:val>
                                        </p:tav>
                                      </p:tavLst>
                                    </p:anim>
                                    <p:anim calcmode="lin" valueType="num">
                                      <p:cBhvr>
                                        <p:cTn id="135" dur="3000" fill="hold"/>
                                        <p:tgtEl>
                                          <p:spTgt spid="40"/>
                                        </p:tgtEl>
                                        <p:attrNameLst>
                                          <p:attrName>ppt_y</p:attrName>
                                        </p:attrNameLst>
                                      </p:cBhvr>
                                      <p:tavLst>
                                        <p:tav tm="0">
                                          <p:val>
                                            <p:strVal val="#ppt_y+#ppt_h/2"/>
                                          </p:val>
                                        </p:tav>
                                        <p:tav tm="100000">
                                          <p:val>
                                            <p:strVal val="#ppt_y"/>
                                          </p:val>
                                        </p:tav>
                                      </p:tavLst>
                                    </p:anim>
                                    <p:anim calcmode="lin" valueType="num">
                                      <p:cBhvr>
                                        <p:cTn id="136" dur="3000" fill="hold"/>
                                        <p:tgtEl>
                                          <p:spTgt spid="40"/>
                                        </p:tgtEl>
                                        <p:attrNameLst>
                                          <p:attrName>ppt_w</p:attrName>
                                        </p:attrNameLst>
                                      </p:cBhvr>
                                      <p:tavLst>
                                        <p:tav tm="0">
                                          <p:val>
                                            <p:strVal val="#ppt_w"/>
                                          </p:val>
                                        </p:tav>
                                        <p:tav tm="100000">
                                          <p:val>
                                            <p:strVal val="#ppt_w"/>
                                          </p:val>
                                        </p:tav>
                                      </p:tavLst>
                                    </p:anim>
                                    <p:anim calcmode="lin" valueType="num">
                                      <p:cBhvr>
                                        <p:cTn id="137" dur="3000" fill="hold"/>
                                        <p:tgtEl>
                                          <p:spTgt spid="40"/>
                                        </p:tgtEl>
                                        <p:attrNameLst>
                                          <p:attrName>ppt_h</p:attrName>
                                        </p:attrNameLst>
                                      </p:cBhvr>
                                      <p:tavLst>
                                        <p:tav tm="0">
                                          <p:val>
                                            <p:fltVal val="0"/>
                                          </p:val>
                                        </p:tav>
                                        <p:tav tm="100000">
                                          <p:val>
                                            <p:strVal val="#ppt_h"/>
                                          </p:val>
                                        </p:tav>
                                      </p:tavLst>
                                    </p:anim>
                                  </p:childTnLst>
                                </p:cTn>
                              </p:par>
                              <p:par>
                                <p:cTn id="138" presetID="6" presetClass="emph" presetSubtype="0" fill="hold" grpId="1" nodeType="withEffect">
                                  <p:stCondLst>
                                    <p:cond delay="0"/>
                                  </p:stCondLst>
                                  <p:childTnLst>
                                    <p:animScale>
                                      <p:cBhvr>
                                        <p:cTn id="139" dur="3000" fill="hold"/>
                                        <p:tgtEl>
                                          <p:spTgt spid="40"/>
                                        </p:tgtEl>
                                      </p:cBhvr>
                                      <p:by x="400000" y="100000"/>
                                    </p:animScale>
                                  </p:childTnLst>
                                </p:cTn>
                              </p:par>
                              <p:par>
                                <p:cTn id="140" presetID="2" presetClass="exit" presetSubtype="12" fill="hold" grpId="2" nodeType="withEffect">
                                  <p:stCondLst>
                                    <p:cond delay="0"/>
                                  </p:stCondLst>
                                  <p:childTnLst>
                                    <p:anim calcmode="lin" valueType="num">
                                      <p:cBhvr additive="base">
                                        <p:cTn id="141" dur="4000"/>
                                        <p:tgtEl>
                                          <p:spTgt spid="40"/>
                                        </p:tgtEl>
                                        <p:attrNameLst>
                                          <p:attrName>ppt_x</p:attrName>
                                        </p:attrNameLst>
                                      </p:cBhvr>
                                      <p:tavLst>
                                        <p:tav tm="0">
                                          <p:val>
                                            <p:strVal val="ppt_x"/>
                                          </p:val>
                                        </p:tav>
                                        <p:tav tm="100000">
                                          <p:val>
                                            <p:strVal val="0-ppt_w/2"/>
                                          </p:val>
                                        </p:tav>
                                      </p:tavLst>
                                    </p:anim>
                                    <p:anim calcmode="lin" valueType="num">
                                      <p:cBhvr additive="base">
                                        <p:cTn id="142" dur="4000"/>
                                        <p:tgtEl>
                                          <p:spTgt spid="40"/>
                                        </p:tgtEl>
                                        <p:attrNameLst>
                                          <p:attrName>ppt_y</p:attrName>
                                        </p:attrNameLst>
                                      </p:cBhvr>
                                      <p:tavLst>
                                        <p:tav tm="0">
                                          <p:val>
                                            <p:strVal val="ppt_y"/>
                                          </p:val>
                                        </p:tav>
                                        <p:tav tm="100000">
                                          <p:val>
                                            <p:strVal val="1+ppt_h/2"/>
                                          </p:val>
                                        </p:tav>
                                      </p:tavLst>
                                    </p:anim>
                                    <p:set>
                                      <p:cBhvr>
                                        <p:cTn id="143" dur="1" fill="hold">
                                          <p:stCondLst>
                                            <p:cond delay="3999"/>
                                          </p:stCondLst>
                                        </p:cTn>
                                        <p:tgtEl>
                                          <p:spTgt spid="40"/>
                                        </p:tgtEl>
                                        <p:attrNameLst>
                                          <p:attrName>style.visibility</p:attrName>
                                        </p:attrNameLst>
                                      </p:cBhvr>
                                      <p:to>
                                        <p:strVal val="hidden"/>
                                      </p:to>
                                    </p:set>
                                  </p:childTnLst>
                                </p:cTn>
                              </p:par>
                              <p:par>
                                <p:cTn id="144" presetID="17" presetClass="entr" presetSubtype="4" fill="hold" grpId="0" nodeType="withEffect">
                                  <p:stCondLst>
                                    <p:cond delay="0"/>
                                  </p:stCondLst>
                                  <p:childTnLst>
                                    <p:set>
                                      <p:cBhvr>
                                        <p:cTn id="145" dur="1" fill="hold">
                                          <p:stCondLst>
                                            <p:cond delay="0"/>
                                          </p:stCondLst>
                                        </p:cTn>
                                        <p:tgtEl>
                                          <p:spTgt spid="41"/>
                                        </p:tgtEl>
                                        <p:attrNameLst>
                                          <p:attrName>style.visibility</p:attrName>
                                        </p:attrNameLst>
                                      </p:cBhvr>
                                      <p:to>
                                        <p:strVal val="visible"/>
                                      </p:to>
                                    </p:set>
                                    <p:anim calcmode="lin" valueType="num">
                                      <p:cBhvr>
                                        <p:cTn id="146" dur="3000" fill="hold"/>
                                        <p:tgtEl>
                                          <p:spTgt spid="41"/>
                                        </p:tgtEl>
                                        <p:attrNameLst>
                                          <p:attrName>ppt_x</p:attrName>
                                        </p:attrNameLst>
                                      </p:cBhvr>
                                      <p:tavLst>
                                        <p:tav tm="0">
                                          <p:val>
                                            <p:strVal val="#ppt_x"/>
                                          </p:val>
                                        </p:tav>
                                        <p:tav tm="100000">
                                          <p:val>
                                            <p:strVal val="#ppt_x"/>
                                          </p:val>
                                        </p:tav>
                                      </p:tavLst>
                                    </p:anim>
                                    <p:anim calcmode="lin" valueType="num">
                                      <p:cBhvr>
                                        <p:cTn id="147" dur="3000" fill="hold"/>
                                        <p:tgtEl>
                                          <p:spTgt spid="41"/>
                                        </p:tgtEl>
                                        <p:attrNameLst>
                                          <p:attrName>ppt_y</p:attrName>
                                        </p:attrNameLst>
                                      </p:cBhvr>
                                      <p:tavLst>
                                        <p:tav tm="0">
                                          <p:val>
                                            <p:strVal val="#ppt_y+#ppt_h/2"/>
                                          </p:val>
                                        </p:tav>
                                        <p:tav tm="100000">
                                          <p:val>
                                            <p:strVal val="#ppt_y"/>
                                          </p:val>
                                        </p:tav>
                                      </p:tavLst>
                                    </p:anim>
                                    <p:anim calcmode="lin" valueType="num">
                                      <p:cBhvr>
                                        <p:cTn id="148" dur="3000" fill="hold"/>
                                        <p:tgtEl>
                                          <p:spTgt spid="41"/>
                                        </p:tgtEl>
                                        <p:attrNameLst>
                                          <p:attrName>ppt_w</p:attrName>
                                        </p:attrNameLst>
                                      </p:cBhvr>
                                      <p:tavLst>
                                        <p:tav tm="0">
                                          <p:val>
                                            <p:strVal val="#ppt_w"/>
                                          </p:val>
                                        </p:tav>
                                        <p:tav tm="100000">
                                          <p:val>
                                            <p:strVal val="#ppt_w"/>
                                          </p:val>
                                        </p:tav>
                                      </p:tavLst>
                                    </p:anim>
                                    <p:anim calcmode="lin" valueType="num">
                                      <p:cBhvr>
                                        <p:cTn id="149" dur="3000" fill="hold"/>
                                        <p:tgtEl>
                                          <p:spTgt spid="41"/>
                                        </p:tgtEl>
                                        <p:attrNameLst>
                                          <p:attrName>ppt_h</p:attrName>
                                        </p:attrNameLst>
                                      </p:cBhvr>
                                      <p:tavLst>
                                        <p:tav tm="0">
                                          <p:val>
                                            <p:fltVal val="0"/>
                                          </p:val>
                                        </p:tav>
                                        <p:tav tm="100000">
                                          <p:val>
                                            <p:strVal val="#ppt_h"/>
                                          </p:val>
                                        </p:tav>
                                      </p:tavLst>
                                    </p:anim>
                                  </p:childTnLst>
                                </p:cTn>
                              </p:par>
                              <p:par>
                                <p:cTn id="150" presetID="6" presetClass="emph" presetSubtype="0" fill="hold" grpId="1" nodeType="withEffect">
                                  <p:stCondLst>
                                    <p:cond delay="0"/>
                                  </p:stCondLst>
                                  <p:childTnLst>
                                    <p:animScale>
                                      <p:cBhvr>
                                        <p:cTn id="151" dur="3000" fill="hold"/>
                                        <p:tgtEl>
                                          <p:spTgt spid="41"/>
                                        </p:tgtEl>
                                      </p:cBhvr>
                                      <p:by x="400000" y="100000"/>
                                    </p:animScale>
                                  </p:childTnLst>
                                </p:cTn>
                              </p:par>
                              <p:par>
                                <p:cTn id="152" presetID="2" presetClass="exit" presetSubtype="12" fill="hold" grpId="2" nodeType="withEffect">
                                  <p:stCondLst>
                                    <p:cond delay="0"/>
                                  </p:stCondLst>
                                  <p:childTnLst>
                                    <p:anim calcmode="lin" valueType="num">
                                      <p:cBhvr additive="base">
                                        <p:cTn id="153" dur="4000"/>
                                        <p:tgtEl>
                                          <p:spTgt spid="41"/>
                                        </p:tgtEl>
                                        <p:attrNameLst>
                                          <p:attrName>ppt_x</p:attrName>
                                        </p:attrNameLst>
                                      </p:cBhvr>
                                      <p:tavLst>
                                        <p:tav tm="0">
                                          <p:val>
                                            <p:strVal val="ppt_x"/>
                                          </p:val>
                                        </p:tav>
                                        <p:tav tm="100000">
                                          <p:val>
                                            <p:strVal val="0-ppt_w/2"/>
                                          </p:val>
                                        </p:tav>
                                      </p:tavLst>
                                    </p:anim>
                                    <p:anim calcmode="lin" valueType="num">
                                      <p:cBhvr additive="base">
                                        <p:cTn id="154" dur="4000"/>
                                        <p:tgtEl>
                                          <p:spTgt spid="41"/>
                                        </p:tgtEl>
                                        <p:attrNameLst>
                                          <p:attrName>ppt_y</p:attrName>
                                        </p:attrNameLst>
                                      </p:cBhvr>
                                      <p:tavLst>
                                        <p:tav tm="0">
                                          <p:val>
                                            <p:strVal val="ppt_y"/>
                                          </p:val>
                                        </p:tav>
                                        <p:tav tm="100000">
                                          <p:val>
                                            <p:strVal val="1+ppt_h/2"/>
                                          </p:val>
                                        </p:tav>
                                      </p:tavLst>
                                    </p:anim>
                                    <p:set>
                                      <p:cBhvr>
                                        <p:cTn id="155" dur="1" fill="hold">
                                          <p:stCondLst>
                                            <p:cond delay="3999"/>
                                          </p:stCondLst>
                                        </p:cTn>
                                        <p:tgtEl>
                                          <p:spTgt spid="41"/>
                                        </p:tgtEl>
                                        <p:attrNameLst>
                                          <p:attrName>style.visibility</p:attrName>
                                        </p:attrNameLst>
                                      </p:cBhvr>
                                      <p:to>
                                        <p:strVal val="hidden"/>
                                      </p:to>
                                    </p:set>
                                  </p:childTnLst>
                                </p:cTn>
                              </p:par>
                              <p:par>
                                <p:cTn id="156" presetID="17" presetClass="entr" presetSubtype="4" fill="hold" grpId="0" nodeType="withEffect">
                                  <p:stCondLst>
                                    <p:cond delay="0"/>
                                  </p:stCondLst>
                                  <p:childTnLst>
                                    <p:set>
                                      <p:cBhvr>
                                        <p:cTn id="157" dur="1" fill="hold">
                                          <p:stCondLst>
                                            <p:cond delay="0"/>
                                          </p:stCondLst>
                                        </p:cTn>
                                        <p:tgtEl>
                                          <p:spTgt spid="42"/>
                                        </p:tgtEl>
                                        <p:attrNameLst>
                                          <p:attrName>style.visibility</p:attrName>
                                        </p:attrNameLst>
                                      </p:cBhvr>
                                      <p:to>
                                        <p:strVal val="visible"/>
                                      </p:to>
                                    </p:set>
                                    <p:anim calcmode="lin" valueType="num">
                                      <p:cBhvr>
                                        <p:cTn id="158" dur="3000" fill="hold"/>
                                        <p:tgtEl>
                                          <p:spTgt spid="42"/>
                                        </p:tgtEl>
                                        <p:attrNameLst>
                                          <p:attrName>ppt_x</p:attrName>
                                        </p:attrNameLst>
                                      </p:cBhvr>
                                      <p:tavLst>
                                        <p:tav tm="0">
                                          <p:val>
                                            <p:strVal val="#ppt_x"/>
                                          </p:val>
                                        </p:tav>
                                        <p:tav tm="100000">
                                          <p:val>
                                            <p:strVal val="#ppt_x"/>
                                          </p:val>
                                        </p:tav>
                                      </p:tavLst>
                                    </p:anim>
                                    <p:anim calcmode="lin" valueType="num">
                                      <p:cBhvr>
                                        <p:cTn id="159" dur="3000" fill="hold"/>
                                        <p:tgtEl>
                                          <p:spTgt spid="42"/>
                                        </p:tgtEl>
                                        <p:attrNameLst>
                                          <p:attrName>ppt_y</p:attrName>
                                        </p:attrNameLst>
                                      </p:cBhvr>
                                      <p:tavLst>
                                        <p:tav tm="0">
                                          <p:val>
                                            <p:strVal val="#ppt_y+#ppt_h/2"/>
                                          </p:val>
                                        </p:tav>
                                        <p:tav tm="100000">
                                          <p:val>
                                            <p:strVal val="#ppt_y"/>
                                          </p:val>
                                        </p:tav>
                                      </p:tavLst>
                                    </p:anim>
                                    <p:anim calcmode="lin" valueType="num">
                                      <p:cBhvr>
                                        <p:cTn id="160" dur="3000" fill="hold"/>
                                        <p:tgtEl>
                                          <p:spTgt spid="42"/>
                                        </p:tgtEl>
                                        <p:attrNameLst>
                                          <p:attrName>ppt_w</p:attrName>
                                        </p:attrNameLst>
                                      </p:cBhvr>
                                      <p:tavLst>
                                        <p:tav tm="0">
                                          <p:val>
                                            <p:strVal val="#ppt_w"/>
                                          </p:val>
                                        </p:tav>
                                        <p:tav tm="100000">
                                          <p:val>
                                            <p:strVal val="#ppt_w"/>
                                          </p:val>
                                        </p:tav>
                                      </p:tavLst>
                                    </p:anim>
                                    <p:anim calcmode="lin" valueType="num">
                                      <p:cBhvr>
                                        <p:cTn id="161" dur="3000" fill="hold"/>
                                        <p:tgtEl>
                                          <p:spTgt spid="42"/>
                                        </p:tgtEl>
                                        <p:attrNameLst>
                                          <p:attrName>ppt_h</p:attrName>
                                        </p:attrNameLst>
                                      </p:cBhvr>
                                      <p:tavLst>
                                        <p:tav tm="0">
                                          <p:val>
                                            <p:fltVal val="0"/>
                                          </p:val>
                                        </p:tav>
                                        <p:tav tm="100000">
                                          <p:val>
                                            <p:strVal val="#ppt_h"/>
                                          </p:val>
                                        </p:tav>
                                      </p:tavLst>
                                    </p:anim>
                                  </p:childTnLst>
                                </p:cTn>
                              </p:par>
                              <p:par>
                                <p:cTn id="162" presetID="6" presetClass="emph" presetSubtype="0" fill="hold" grpId="1" nodeType="withEffect">
                                  <p:stCondLst>
                                    <p:cond delay="0"/>
                                  </p:stCondLst>
                                  <p:childTnLst>
                                    <p:animScale>
                                      <p:cBhvr>
                                        <p:cTn id="163" dur="3000" fill="hold"/>
                                        <p:tgtEl>
                                          <p:spTgt spid="42"/>
                                        </p:tgtEl>
                                      </p:cBhvr>
                                      <p:by x="400000" y="100000"/>
                                    </p:animScale>
                                  </p:childTnLst>
                                </p:cTn>
                              </p:par>
                              <p:par>
                                <p:cTn id="164" presetID="2" presetClass="exit" presetSubtype="12" fill="hold" grpId="2" nodeType="withEffect">
                                  <p:stCondLst>
                                    <p:cond delay="0"/>
                                  </p:stCondLst>
                                  <p:childTnLst>
                                    <p:anim calcmode="lin" valueType="num">
                                      <p:cBhvr additive="base">
                                        <p:cTn id="165" dur="4000"/>
                                        <p:tgtEl>
                                          <p:spTgt spid="42"/>
                                        </p:tgtEl>
                                        <p:attrNameLst>
                                          <p:attrName>ppt_x</p:attrName>
                                        </p:attrNameLst>
                                      </p:cBhvr>
                                      <p:tavLst>
                                        <p:tav tm="0">
                                          <p:val>
                                            <p:strVal val="ppt_x"/>
                                          </p:val>
                                        </p:tav>
                                        <p:tav tm="100000">
                                          <p:val>
                                            <p:strVal val="0-ppt_w/2"/>
                                          </p:val>
                                        </p:tav>
                                      </p:tavLst>
                                    </p:anim>
                                    <p:anim calcmode="lin" valueType="num">
                                      <p:cBhvr additive="base">
                                        <p:cTn id="166" dur="4000"/>
                                        <p:tgtEl>
                                          <p:spTgt spid="42"/>
                                        </p:tgtEl>
                                        <p:attrNameLst>
                                          <p:attrName>ppt_y</p:attrName>
                                        </p:attrNameLst>
                                      </p:cBhvr>
                                      <p:tavLst>
                                        <p:tav tm="0">
                                          <p:val>
                                            <p:strVal val="ppt_y"/>
                                          </p:val>
                                        </p:tav>
                                        <p:tav tm="100000">
                                          <p:val>
                                            <p:strVal val="1+ppt_h/2"/>
                                          </p:val>
                                        </p:tav>
                                      </p:tavLst>
                                    </p:anim>
                                    <p:set>
                                      <p:cBhvr>
                                        <p:cTn id="167" dur="1" fill="hold">
                                          <p:stCondLst>
                                            <p:cond delay="3999"/>
                                          </p:stCondLst>
                                        </p:cTn>
                                        <p:tgtEl>
                                          <p:spTgt spid="42"/>
                                        </p:tgtEl>
                                        <p:attrNameLst>
                                          <p:attrName>style.visibility</p:attrName>
                                        </p:attrNameLst>
                                      </p:cBhvr>
                                      <p:to>
                                        <p:strVal val="hidden"/>
                                      </p:to>
                                    </p:set>
                                  </p:childTnLst>
                                </p:cTn>
                              </p:par>
                              <p:par>
                                <p:cTn id="168" presetID="17" presetClass="entr" presetSubtype="4" fill="hold" grpId="0" nodeType="withEffect">
                                  <p:stCondLst>
                                    <p:cond delay="0"/>
                                  </p:stCondLst>
                                  <p:childTnLst>
                                    <p:set>
                                      <p:cBhvr>
                                        <p:cTn id="169" dur="1" fill="hold">
                                          <p:stCondLst>
                                            <p:cond delay="0"/>
                                          </p:stCondLst>
                                        </p:cTn>
                                        <p:tgtEl>
                                          <p:spTgt spid="43"/>
                                        </p:tgtEl>
                                        <p:attrNameLst>
                                          <p:attrName>style.visibility</p:attrName>
                                        </p:attrNameLst>
                                      </p:cBhvr>
                                      <p:to>
                                        <p:strVal val="visible"/>
                                      </p:to>
                                    </p:set>
                                    <p:anim calcmode="lin" valueType="num">
                                      <p:cBhvr>
                                        <p:cTn id="170" dur="3000" fill="hold"/>
                                        <p:tgtEl>
                                          <p:spTgt spid="43"/>
                                        </p:tgtEl>
                                        <p:attrNameLst>
                                          <p:attrName>ppt_x</p:attrName>
                                        </p:attrNameLst>
                                      </p:cBhvr>
                                      <p:tavLst>
                                        <p:tav tm="0">
                                          <p:val>
                                            <p:strVal val="#ppt_x"/>
                                          </p:val>
                                        </p:tav>
                                        <p:tav tm="100000">
                                          <p:val>
                                            <p:strVal val="#ppt_x"/>
                                          </p:val>
                                        </p:tav>
                                      </p:tavLst>
                                    </p:anim>
                                    <p:anim calcmode="lin" valueType="num">
                                      <p:cBhvr>
                                        <p:cTn id="171" dur="3000" fill="hold"/>
                                        <p:tgtEl>
                                          <p:spTgt spid="43"/>
                                        </p:tgtEl>
                                        <p:attrNameLst>
                                          <p:attrName>ppt_y</p:attrName>
                                        </p:attrNameLst>
                                      </p:cBhvr>
                                      <p:tavLst>
                                        <p:tav tm="0">
                                          <p:val>
                                            <p:strVal val="#ppt_y+#ppt_h/2"/>
                                          </p:val>
                                        </p:tav>
                                        <p:tav tm="100000">
                                          <p:val>
                                            <p:strVal val="#ppt_y"/>
                                          </p:val>
                                        </p:tav>
                                      </p:tavLst>
                                    </p:anim>
                                    <p:anim calcmode="lin" valueType="num">
                                      <p:cBhvr>
                                        <p:cTn id="172" dur="3000" fill="hold"/>
                                        <p:tgtEl>
                                          <p:spTgt spid="43"/>
                                        </p:tgtEl>
                                        <p:attrNameLst>
                                          <p:attrName>ppt_w</p:attrName>
                                        </p:attrNameLst>
                                      </p:cBhvr>
                                      <p:tavLst>
                                        <p:tav tm="0">
                                          <p:val>
                                            <p:strVal val="#ppt_w"/>
                                          </p:val>
                                        </p:tav>
                                        <p:tav tm="100000">
                                          <p:val>
                                            <p:strVal val="#ppt_w"/>
                                          </p:val>
                                        </p:tav>
                                      </p:tavLst>
                                    </p:anim>
                                    <p:anim calcmode="lin" valueType="num">
                                      <p:cBhvr>
                                        <p:cTn id="173" dur="3000" fill="hold"/>
                                        <p:tgtEl>
                                          <p:spTgt spid="43"/>
                                        </p:tgtEl>
                                        <p:attrNameLst>
                                          <p:attrName>ppt_h</p:attrName>
                                        </p:attrNameLst>
                                      </p:cBhvr>
                                      <p:tavLst>
                                        <p:tav tm="0">
                                          <p:val>
                                            <p:fltVal val="0"/>
                                          </p:val>
                                        </p:tav>
                                        <p:tav tm="100000">
                                          <p:val>
                                            <p:strVal val="#ppt_h"/>
                                          </p:val>
                                        </p:tav>
                                      </p:tavLst>
                                    </p:anim>
                                  </p:childTnLst>
                                </p:cTn>
                              </p:par>
                              <p:par>
                                <p:cTn id="174" presetID="6" presetClass="emph" presetSubtype="0" fill="hold" grpId="1" nodeType="withEffect">
                                  <p:stCondLst>
                                    <p:cond delay="0"/>
                                  </p:stCondLst>
                                  <p:childTnLst>
                                    <p:animScale>
                                      <p:cBhvr>
                                        <p:cTn id="175" dur="3000" fill="hold"/>
                                        <p:tgtEl>
                                          <p:spTgt spid="43"/>
                                        </p:tgtEl>
                                      </p:cBhvr>
                                      <p:by x="400000" y="100000"/>
                                    </p:animScale>
                                  </p:childTnLst>
                                </p:cTn>
                              </p:par>
                              <p:par>
                                <p:cTn id="176" presetID="2" presetClass="exit" presetSubtype="12" fill="hold" grpId="2" nodeType="withEffect">
                                  <p:stCondLst>
                                    <p:cond delay="0"/>
                                  </p:stCondLst>
                                  <p:childTnLst>
                                    <p:anim calcmode="lin" valueType="num">
                                      <p:cBhvr additive="base">
                                        <p:cTn id="177" dur="4000"/>
                                        <p:tgtEl>
                                          <p:spTgt spid="43"/>
                                        </p:tgtEl>
                                        <p:attrNameLst>
                                          <p:attrName>ppt_x</p:attrName>
                                        </p:attrNameLst>
                                      </p:cBhvr>
                                      <p:tavLst>
                                        <p:tav tm="0">
                                          <p:val>
                                            <p:strVal val="ppt_x"/>
                                          </p:val>
                                        </p:tav>
                                        <p:tav tm="100000">
                                          <p:val>
                                            <p:strVal val="0-ppt_w/2"/>
                                          </p:val>
                                        </p:tav>
                                      </p:tavLst>
                                    </p:anim>
                                    <p:anim calcmode="lin" valueType="num">
                                      <p:cBhvr additive="base">
                                        <p:cTn id="178" dur="4000"/>
                                        <p:tgtEl>
                                          <p:spTgt spid="43"/>
                                        </p:tgtEl>
                                        <p:attrNameLst>
                                          <p:attrName>ppt_y</p:attrName>
                                        </p:attrNameLst>
                                      </p:cBhvr>
                                      <p:tavLst>
                                        <p:tav tm="0">
                                          <p:val>
                                            <p:strVal val="ppt_y"/>
                                          </p:val>
                                        </p:tav>
                                        <p:tav tm="100000">
                                          <p:val>
                                            <p:strVal val="1+ppt_h/2"/>
                                          </p:val>
                                        </p:tav>
                                      </p:tavLst>
                                    </p:anim>
                                    <p:set>
                                      <p:cBhvr>
                                        <p:cTn id="179" dur="1" fill="hold">
                                          <p:stCondLst>
                                            <p:cond delay="3999"/>
                                          </p:stCondLst>
                                        </p:cTn>
                                        <p:tgtEl>
                                          <p:spTgt spid="43"/>
                                        </p:tgtEl>
                                        <p:attrNameLst>
                                          <p:attrName>style.visibility</p:attrName>
                                        </p:attrNameLst>
                                      </p:cBhvr>
                                      <p:to>
                                        <p:strVal val="hidden"/>
                                      </p:to>
                                    </p:set>
                                  </p:childTnLst>
                                </p:cTn>
                              </p:par>
                              <p:par>
                                <p:cTn id="180" presetID="17" presetClass="entr" presetSubtype="4" fill="hold" grpId="0" nodeType="withEffect">
                                  <p:stCondLst>
                                    <p:cond delay="0"/>
                                  </p:stCondLst>
                                  <p:childTnLst>
                                    <p:set>
                                      <p:cBhvr>
                                        <p:cTn id="181" dur="1" fill="hold">
                                          <p:stCondLst>
                                            <p:cond delay="0"/>
                                          </p:stCondLst>
                                        </p:cTn>
                                        <p:tgtEl>
                                          <p:spTgt spid="44"/>
                                        </p:tgtEl>
                                        <p:attrNameLst>
                                          <p:attrName>style.visibility</p:attrName>
                                        </p:attrNameLst>
                                      </p:cBhvr>
                                      <p:to>
                                        <p:strVal val="visible"/>
                                      </p:to>
                                    </p:set>
                                    <p:anim calcmode="lin" valueType="num">
                                      <p:cBhvr>
                                        <p:cTn id="182" dur="3000" fill="hold"/>
                                        <p:tgtEl>
                                          <p:spTgt spid="44"/>
                                        </p:tgtEl>
                                        <p:attrNameLst>
                                          <p:attrName>ppt_x</p:attrName>
                                        </p:attrNameLst>
                                      </p:cBhvr>
                                      <p:tavLst>
                                        <p:tav tm="0">
                                          <p:val>
                                            <p:strVal val="#ppt_x"/>
                                          </p:val>
                                        </p:tav>
                                        <p:tav tm="100000">
                                          <p:val>
                                            <p:strVal val="#ppt_x"/>
                                          </p:val>
                                        </p:tav>
                                      </p:tavLst>
                                    </p:anim>
                                    <p:anim calcmode="lin" valueType="num">
                                      <p:cBhvr>
                                        <p:cTn id="183" dur="3000" fill="hold"/>
                                        <p:tgtEl>
                                          <p:spTgt spid="44"/>
                                        </p:tgtEl>
                                        <p:attrNameLst>
                                          <p:attrName>ppt_y</p:attrName>
                                        </p:attrNameLst>
                                      </p:cBhvr>
                                      <p:tavLst>
                                        <p:tav tm="0">
                                          <p:val>
                                            <p:strVal val="#ppt_y+#ppt_h/2"/>
                                          </p:val>
                                        </p:tav>
                                        <p:tav tm="100000">
                                          <p:val>
                                            <p:strVal val="#ppt_y"/>
                                          </p:val>
                                        </p:tav>
                                      </p:tavLst>
                                    </p:anim>
                                    <p:anim calcmode="lin" valueType="num">
                                      <p:cBhvr>
                                        <p:cTn id="184" dur="3000" fill="hold"/>
                                        <p:tgtEl>
                                          <p:spTgt spid="44"/>
                                        </p:tgtEl>
                                        <p:attrNameLst>
                                          <p:attrName>ppt_w</p:attrName>
                                        </p:attrNameLst>
                                      </p:cBhvr>
                                      <p:tavLst>
                                        <p:tav tm="0">
                                          <p:val>
                                            <p:strVal val="#ppt_w"/>
                                          </p:val>
                                        </p:tav>
                                        <p:tav tm="100000">
                                          <p:val>
                                            <p:strVal val="#ppt_w"/>
                                          </p:val>
                                        </p:tav>
                                      </p:tavLst>
                                    </p:anim>
                                    <p:anim calcmode="lin" valueType="num">
                                      <p:cBhvr>
                                        <p:cTn id="185" dur="3000" fill="hold"/>
                                        <p:tgtEl>
                                          <p:spTgt spid="44"/>
                                        </p:tgtEl>
                                        <p:attrNameLst>
                                          <p:attrName>ppt_h</p:attrName>
                                        </p:attrNameLst>
                                      </p:cBhvr>
                                      <p:tavLst>
                                        <p:tav tm="0">
                                          <p:val>
                                            <p:fltVal val="0"/>
                                          </p:val>
                                        </p:tav>
                                        <p:tav tm="100000">
                                          <p:val>
                                            <p:strVal val="#ppt_h"/>
                                          </p:val>
                                        </p:tav>
                                      </p:tavLst>
                                    </p:anim>
                                  </p:childTnLst>
                                </p:cTn>
                              </p:par>
                              <p:par>
                                <p:cTn id="186" presetID="6" presetClass="emph" presetSubtype="0" fill="hold" grpId="1" nodeType="withEffect">
                                  <p:stCondLst>
                                    <p:cond delay="0"/>
                                  </p:stCondLst>
                                  <p:childTnLst>
                                    <p:animScale>
                                      <p:cBhvr>
                                        <p:cTn id="187" dur="3000" fill="hold"/>
                                        <p:tgtEl>
                                          <p:spTgt spid="44"/>
                                        </p:tgtEl>
                                      </p:cBhvr>
                                      <p:by x="400000" y="100000"/>
                                    </p:animScale>
                                  </p:childTnLst>
                                </p:cTn>
                              </p:par>
                              <p:par>
                                <p:cTn id="188" presetID="2" presetClass="exit" presetSubtype="12" fill="hold" grpId="2" nodeType="withEffect">
                                  <p:stCondLst>
                                    <p:cond delay="0"/>
                                  </p:stCondLst>
                                  <p:childTnLst>
                                    <p:anim calcmode="lin" valueType="num">
                                      <p:cBhvr additive="base">
                                        <p:cTn id="189" dur="4000"/>
                                        <p:tgtEl>
                                          <p:spTgt spid="44"/>
                                        </p:tgtEl>
                                        <p:attrNameLst>
                                          <p:attrName>ppt_x</p:attrName>
                                        </p:attrNameLst>
                                      </p:cBhvr>
                                      <p:tavLst>
                                        <p:tav tm="0">
                                          <p:val>
                                            <p:strVal val="ppt_x"/>
                                          </p:val>
                                        </p:tav>
                                        <p:tav tm="100000">
                                          <p:val>
                                            <p:strVal val="0-ppt_w/2"/>
                                          </p:val>
                                        </p:tav>
                                      </p:tavLst>
                                    </p:anim>
                                    <p:anim calcmode="lin" valueType="num">
                                      <p:cBhvr additive="base">
                                        <p:cTn id="190" dur="4000"/>
                                        <p:tgtEl>
                                          <p:spTgt spid="44"/>
                                        </p:tgtEl>
                                        <p:attrNameLst>
                                          <p:attrName>ppt_y</p:attrName>
                                        </p:attrNameLst>
                                      </p:cBhvr>
                                      <p:tavLst>
                                        <p:tav tm="0">
                                          <p:val>
                                            <p:strVal val="ppt_y"/>
                                          </p:val>
                                        </p:tav>
                                        <p:tav tm="100000">
                                          <p:val>
                                            <p:strVal val="1+ppt_h/2"/>
                                          </p:val>
                                        </p:tav>
                                      </p:tavLst>
                                    </p:anim>
                                    <p:set>
                                      <p:cBhvr>
                                        <p:cTn id="191" dur="1" fill="hold">
                                          <p:stCondLst>
                                            <p:cond delay="3999"/>
                                          </p:stCondLst>
                                        </p:cTn>
                                        <p:tgtEl>
                                          <p:spTgt spid="44"/>
                                        </p:tgtEl>
                                        <p:attrNameLst>
                                          <p:attrName>style.visibility</p:attrName>
                                        </p:attrNameLst>
                                      </p:cBhvr>
                                      <p:to>
                                        <p:strVal val="hidden"/>
                                      </p:to>
                                    </p:set>
                                  </p:childTnLst>
                                </p:cTn>
                              </p:par>
                              <p:par>
                                <p:cTn id="192" presetID="17" presetClass="entr" presetSubtype="4" fill="hold" grpId="0" nodeType="withEffect">
                                  <p:stCondLst>
                                    <p:cond delay="0"/>
                                  </p:stCondLst>
                                  <p:childTnLst>
                                    <p:set>
                                      <p:cBhvr>
                                        <p:cTn id="193" dur="1" fill="hold">
                                          <p:stCondLst>
                                            <p:cond delay="0"/>
                                          </p:stCondLst>
                                        </p:cTn>
                                        <p:tgtEl>
                                          <p:spTgt spid="45"/>
                                        </p:tgtEl>
                                        <p:attrNameLst>
                                          <p:attrName>style.visibility</p:attrName>
                                        </p:attrNameLst>
                                      </p:cBhvr>
                                      <p:to>
                                        <p:strVal val="visible"/>
                                      </p:to>
                                    </p:set>
                                    <p:anim calcmode="lin" valueType="num">
                                      <p:cBhvr>
                                        <p:cTn id="194" dur="3000" fill="hold"/>
                                        <p:tgtEl>
                                          <p:spTgt spid="45"/>
                                        </p:tgtEl>
                                        <p:attrNameLst>
                                          <p:attrName>ppt_x</p:attrName>
                                        </p:attrNameLst>
                                      </p:cBhvr>
                                      <p:tavLst>
                                        <p:tav tm="0">
                                          <p:val>
                                            <p:strVal val="#ppt_x"/>
                                          </p:val>
                                        </p:tav>
                                        <p:tav tm="100000">
                                          <p:val>
                                            <p:strVal val="#ppt_x"/>
                                          </p:val>
                                        </p:tav>
                                      </p:tavLst>
                                    </p:anim>
                                    <p:anim calcmode="lin" valueType="num">
                                      <p:cBhvr>
                                        <p:cTn id="195" dur="3000" fill="hold"/>
                                        <p:tgtEl>
                                          <p:spTgt spid="45"/>
                                        </p:tgtEl>
                                        <p:attrNameLst>
                                          <p:attrName>ppt_y</p:attrName>
                                        </p:attrNameLst>
                                      </p:cBhvr>
                                      <p:tavLst>
                                        <p:tav tm="0">
                                          <p:val>
                                            <p:strVal val="#ppt_y+#ppt_h/2"/>
                                          </p:val>
                                        </p:tav>
                                        <p:tav tm="100000">
                                          <p:val>
                                            <p:strVal val="#ppt_y"/>
                                          </p:val>
                                        </p:tav>
                                      </p:tavLst>
                                    </p:anim>
                                    <p:anim calcmode="lin" valueType="num">
                                      <p:cBhvr>
                                        <p:cTn id="196" dur="3000" fill="hold"/>
                                        <p:tgtEl>
                                          <p:spTgt spid="45"/>
                                        </p:tgtEl>
                                        <p:attrNameLst>
                                          <p:attrName>ppt_w</p:attrName>
                                        </p:attrNameLst>
                                      </p:cBhvr>
                                      <p:tavLst>
                                        <p:tav tm="0">
                                          <p:val>
                                            <p:strVal val="#ppt_w"/>
                                          </p:val>
                                        </p:tav>
                                        <p:tav tm="100000">
                                          <p:val>
                                            <p:strVal val="#ppt_w"/>
                                          </p:val>
                                        </p:tav>
                                      </p:tavLst>
                                    </p:anim>
                                    <p:anim calcmode="lin" valueType="num">
                                      <p:cBhvr>
                                        <p:cTn id="197" dur="3000" fill="hold"/>
                                        <p:tgtEl>
                                          <p:spTgt spid="45"/>
                                        </p:tgtEl>
                                        <p:attrNameLst>
                                          <p:attrName>ppt_h</p:attrName>
                                        </p:attrNameLst>
                                      </p:cBhvr>
                                      <p:tavLst>
                                        <p:tav tm="0">
                                          <p:val>
                                            <p:fltVal val="0"/>
                                          </p:val>
                                        </p:tav>
                                        <p:tav tm="100000">
                                          <p:val>
                                            <p:strVal val="#ppt_h"/>
                                          </p:val>
                                        </p:tav>
                                      </p:tavLst>
                                    </p:anim>
                                  </p:childTnLst>
                                </p:cTn>
                              </p:par>
                              <p:par>
                                <p:cTn id="198" presetID="6" presetClass="emph" presetSubtype="0" fill="hold" grpId="1" nodeType="withEffect">
                                  <p:stCondLst>
                                    <p:cond delay="0"/>
                                  </p:stCondLst>
                                  <p:childTnLst>
                                    <p:animScale>
                                      <p:cBhvr>
                                        <p:cTn id="199" dur="3000" fill="hold"/>
                                        <p:tgtEl>
                                          <p:spTgt spid="45"/>
                                        </p:tgtEl>
                                      </p:cBhvr>
                                      <p:by x="400000" y="100000"/>
                                    </p:animScale>
                                  </p:childTnLst>
                                </p:cTn>
                              </p:par>
                              <p:par>
                                <p:cTn id="200" presetID="2" presetClass="exit" presetSubtype="12" fill="hold" grpId="2" nodeType="withEffect">
                                  <p:stCondLst>
                                    <p:cond delay="0"/>
                                  </p:stCondLst>
                                  <p:childTnLst>
                                    <p:anim calcmode="lin" valueType="num">
                                      <p:cBhvr additive="base">
                                        <p:cTn id="201" dur="4000"/>
                                        <p:tgtEl>
                                          <p:spTgt spid="45"/>
                                        </p:tgtEl>
                                        <p:attrNameLst>
                                          <p:attrName>ppt_x</p:attrName>
                                        </p:attrNameLst>
                                      </p:cBhvr>
                                      <p:tavLst>
                                        <p:tav tm="0">
                                          <p:val>
                                            <p:strVal val="ppt_x"/>
                                          </p:val>
                                        </p:tav>
                                        <p:tav tm="100000">
                                          <p:val>
                                            <p:strVal val="0-ppt_w/2"/>
                                          </p:val>
                                        </p:tav>
                                      </p:tavLst>
                                    </p:anim>
                                    <p:anim calcmode="lin" valueType="num">
                                      <p:cBhvr additive="base">
                                        <p:cTn id="202" dur="4000"/>
                                        <p:tgtEl>
                                          <p:spTgt spid="45"/>
                                        </p:tgtEl>
                                        <p:attrNameLst>
                                          <p:attrName>ppt_y</p:attrName>
                                        </p:attrNameLst>
                                      </p:cBhvr>
                                      <p:tavLst>
                                        <p:tav tm="0">
                                          <p:val>
                                            <p:strVal val="ppt_y"/>
                                          </p:val>
                                        </p:tav>
                                        <p:tav tm="100000">
                                          <p:val>
                                            <p:strVal val="1+ppt_h/2"/>
                                          </p:val>
                                        </p:tav>
                                      </p:tavLst>
                                    </p:anim>
                                    <p:set>
                                      <p:cBhvr>
                                        <p:cTn id="203" dur="1" fill="hold">
                                          <p:stCondLst>
                                            <p:cond delay="3999"/>
                                          </p:stCondLst>
                                        </p:cTn>
                                        <p:tgtEl>
                                          <p:spTgt spid="45"/>
                                        </p:tgtEl>
                                        <p:attrNameLst>
                                          <p:attrName>style.visibility</p:attrName>
                                        </p:attrNameLst>
                                      </p:cBhvr>
                                      <p:to>
                                        <p:strVal val="hidden"/>
                                      </p:to>
                                    </p:set>
                                  </p:childTnLst>
                                </p:cTn>
                              </p:par>
                              <p:par>
                                <p:cTn id="204" presetID="17" presetClass="entr" presetSubtype="4" fill="hold" grpId="0" nodeType="withEffect">
                                  <p:stCondLst>
                                    <p:cond delay="0"/>
                                  </p:stCondLst>
                                  <p:childTnLst>
                                    <p:set>
                                      <p:cBhvr>
                                        <p:cTn id="205" dur="1" fill="hold">
                                          <p:stCondLst>
                                            <p:cond delay="0"/>
                                          </p:stCondLst>
                                        </p:cTn>
                                        <p:tgtEl>
                                          <p:spTgt spid="46"/>
                                        </p:tgtEl>
                                        <p:attrNameLst>
                                          <p:attrName>style.visibility</p:attrName>
                                        </p:attrNameLst>
                                      </p:cBhvr>
                                      <p:to>
                                        <p:strVal val="visible"/>
                                      </p:to>
                                    </p:set>
                                    <p:anim calcmode="lin" valueType="num">
                                      <p:cBhvr>
                                        <p:cTn id="206" dur="3000" fill="hold"/>
                                        <p:tgtEl>
                                          <p:spTgt spid="46"/>
                                        </p:tgtEl>
                                        <p:attrNameLst>
                                          <p:attrName>ppt_x</p:attrName>
                                        </p:attrNameLst>
                                      </p:cBhvr>
                                      <p:tavLst>
                                        <p:tav tm="0">
                                          <p:val>
                                            <p:strVal val="#ppt_x"/>
                                          </p:val>
                                        </p:tav>
                                        <p:tav tm="100000">
                                          <p:val>
                                            <p:strVal val="#ppt_x"/>
                                          </p:val>
                                        </p:tav>
                                      </p:tavLst>
                                    </p:anim>
                                    <p:anim calcmode="lin" valueType="num">
                                      <p:cBhvr>
                                        <p:cTn id="207" dur="3000" fill="hold"/>
                                        <p:tgtEl>
                                          <p:spTgt spid="46"/>
                                        </p:tgtEl>
                                        <p:attrNameLst>
                                          <p:attrName>ppt_y</p:attrName>
                                        </p:attrNameLst>
                                      </p:cBhvr>
                                      <p:tavLst>
                                        <p:tav tm="0">
                                          <p:val>
                                            <p:strVal val="#ppt_y+#ppt_h/2"/>
                                          </p:val>
                                        </p:tav>
                                        <p:tav tm="100000">
                                          <p:val>
                                            <p:strVal val="#ppt_y"/>
                                          </p:val>
                                        </p:tav>
                                      </p:tavLst>
                                    </p:anim>
                                    <p:anim calcmode="lin" valueType="num">
                                      <p:cBhvr>
                                        <p:cTn id="208" dur="3000" fill="hold"/>
                                        <p:tgtEl>
                                          <p:spTgt spid="46"/>
                                        </p:tgtEl>
                                        <p:attrNameLst>
                                          <p:attrName>ppt_w</p:attrName>
                                        </p:attrNameLst>
                                      </p:cBhvr>
                                      <p:tavLst>
                                        <p:tav tm="0">
                                          <p:val>
                                            <p:strVal val="#ppt_w"/>
                                          </p:val>
                                        </p:tav>
                                        <p:tav tm="100000">
                                          <p:val>
                                            <p:strVal val="#ppt_w"/>
                                          </p:val>
                                        </p:tav>
                                      </p:tavLst>
                                    </p:anim>
                                    <p:anim calcmode="lin" valueType="num">
                                      <p:cBhvr>
                                        <p:cTn id="209" dur="3000" fill="hold"/>
                                        <p:tgtEl>
                                          <p:spTgt spid="46"/>
                                        </p:tgtEl>
                                        <p:attrNameLst>
                                          <p:attrName>ppt_h</p:attrName>
                                        </p:attrNameLst>
                                      </p:cBhvr>
                                      <p:tavLst>
                                        <p:tav tm="0">
                                          <p:val>
                                            <p:fltVal val="0"/>
                                          </p:val>
                                        </p:tav>
                                        <p:tav tm="100000">
                                          <p:val>
                                            <p:strVal val="#ppt_h"/>
                                          </p:val>
                                        </p:tav>
                                      </p:tavLst>
                                    </p:anim>
                                  </p:childTnLst>
                                </p:cTn>
                              </p:par>
                              <p:par>
                                <p:cTn id="210" presetID="6" presetClass="emph" presetSubtype="0" fill="hold" grpId="1" nodeType="withEffect">
                                  <p:stCondLst>
                                    <p:cond delay="0"/>
                                  </p:stCondLst>
                                  <p:childTnLst>
                                    <p:animScale>
                                      <p:cBhvr>
                                        <p:cTn id="211" dur="3000" fill="hold"/>
                                        <p:tgtEl>
                                          <p:spTgt spid="46"/>
                                        </p:tgtEl>
                                      </p:cBhvr>
                                      <p:by x="400000" y="100000"/>
                                    </p:animScale>
                                  </p:childTnLst>
                                </p:cTn>
                              </p:par>
                              <p:par>
                                <p:cTn id="212" presetID="2" presetClass="exit" presetSubtype="12" fill="hold" grpId="2" nodeType="withEffect">
                                  <p:stCondLst>
                                    <p:cond delay="0"/>
                                  </p:stCondLst>
                                  <p:childTnLst>
                                    <p:anim calcmode="lin" valueType="num">
                                      <p:cBhvr additive="base">
                                        <p:cTn id="213" dur="4000"/>
                                        <p:tgtEl>
                                          <p:spTgt spid="46"/>
                                        </p:tgtEl>
                                        <p:attrNameLst>
                                          <p:attrName>ppt_x</p:attrName>
                                        </p:attrNameLst>
                                      </p:cBhvr>
                                      <p:tavLst>
                                        <p:tav tm="0">
                                          <p:val>
                                            <p:strVal val="ppt_x"/>
                                          </p:val>
                                        </p:tav>
                                        <p:tav tm="100000">
                                          <p:val>
                                            <p:strVal val="0-ppt_w/2"/>
                                          </p:val>
                                        </p:tav>
                                      </p:tavLst>
                                    </p:anim>
                                    <p:anim calcmode="lin" valueType="num">
                                      <p:cBhvr additive="base">
                                        <p:cTn id="214" dur="4000"/>
                                        <p:tgtEl>
                                          <p:spTgt spid="46"/>
                                        </p:tgtEl>
                                        <p:attrNameLst>
                                          <p:attrName>ppt_y</p:attrName>
                                        </p:attrNameLst>
                                      </p:cBhvr>
                                      <p:tavLst>
                                        <p:tav tm="0">
                                          <p:val>
                                            <p:strVal val="ppt_y"/>
                                          </p:val>
                                        </p:tav>
                                        <p:tav tm="100000">
                                          <p:val>
                                            <p:strVal val="1+ppt_h/2"/>
                                          </p:val>
                                        </p:tav>
                                      </p:tavLst>
                                    </p:anim>
                                    <p:set>
                                      <p:cBhvr>
                                        <p:cTn id="215" dur="1" fill="hold">
                                          <p:stCondLst>
                                            <p:cond delay="3999"/>
                                          </p:stCondLst>
                                        </p:cTn>
                                        <p:tgtEl>
                                          <p:spTgt spid="46"/>
                                        </p:tgtEl>
                                        <p:attrNameLst>
                                          <p:attrName>style.visibility</p:attrName>
                                        </p:attrNameLst>
                                      </p:cBhvr>
                                      <p:to>
                                        <p:strVal val="hidden"/>
                                      </p:to>
                                    </p:set>
                                  </p:childTnLst>
                                </p:cTn>
                              </p:par>
                              <p:par>
                                <p:cTn id="216" presetID="17" presetClass="entr" presetSubtype="4" fill="hold" grpId="0" nodeType="withEffect">
                                  <p:stCondLst>
                                    <p:cond delay="0"/>
                                  </p:stCondLst>
                                  <p:childTnLst>
                                    <p:set>
                                      <p:cBhvr>
                                        <p:cTn id="217" dur="1" fill="hold">
                                          <p:stCondLst>
                                            <p:cond delay="0"/>
                                          </p:stCondLst>
                                        </p:cTn>
                                        <p:tgtEl>
                                          <p:spTgt spid="47"/>
                                        </p:tgtEl>
                                        <p:attrNameLst>
                                          <p:attrName>style.visibility</p:attrName>
                                        </p:attrNameLst>
                                      </p:cBhvr>
                                      <p:to>
                                        <p:strVal val="visible"/>
                                      </p:to>
                                    </p:set>
                                    <p:anim calcmode="lin" valueType="num">
                                      <p:cBhvr>
                                        <p:cTn id="218" dur="3000" fill="hold"/>
                                        <p:tgtEl>
                                          <p:spTgt spid="47"/>
                                        </p:tgtEl>
                                        <p:attrNameLst>
                                          <p:attrName>ppt_x</p:attrName>
                                        </p:attrNameLst>
                                      </p:cBhvr>
                                      <p:tavLst>
                                        <p:tav tm="0">
                                          <p:val>
                                            <p:strVal val="#ppt_x"/>
                                          </p:val>
                                        </p:tav>
                                        <p:tav tm="100000">
                                          <p:val>
                                            <p:strVal val="#ppt_x"/>
                                          </p:val>
                                        </p:tav>
                                      </p:tavLst>
                                    </p:anim>
                                    <p:anim calcmode="lin" valueType="num">
                                      <p:cBhvr>
                                        <p:cTn id="219" dur="3000" fill="hold"/>
                                        <p:tgtEl>
                                          <p:spTgt spid="47"/>
                                        </p:tgtEl>
                                        <p:attrNameLst>
                                          <p:attrName>ppt_y</p:attrName>
                                        </p:attrNameLst>
                                      </p:cBhvr>
                                      <p:tavLst>
                                        <p:tav tm="0">
                                          <p:val>
                                            <p:strVal val="#ppt_y+#ppt_h/2"/>
                                          </p:val>
                                        </p:tav>
                                        <p:tav tm="100000">
                                          <p:val>
                                            <p:strVal val="#ppt_y"/>
                                          </p:val>
                                        </p:tav>
                                      </p:tavLst>
                                    </p:anim>
                                    <p:anim calcmode="lin" valueType="num">
                                      <p:cBhvr>
                                        <p:cTn id="220" dur="3000" fill="hold"/>
                                        <p:tgtEl>
                                          <p:spTgt spid="47"/>
                                        </p:tgtEl>
                                        <p:attrNameLst>
                                          <p:attrName>ppt_w</p:attrName>
                                        </p:attrNameLst>
                                      </p:cBhvr>
                                      <p:tavLst>
                                        <p:tav tm="0">
                                          <p:val>
                                            <p:strVal val="#ppt_w"/>
                                          </p:val>
                                        </p:tav>
                                        <p:tav tm="100000">
                                          <p:val>
                                            <p:strVal val="#ppt_w"/>
                                          </p:val>
                                        </p:tav>
                                      </p:tavLst>
                                    </p:anim>
                                    <p:anim calcmode="lin" valueType="num">
                                      <p:cBhvr>
                                        <p:cTn id="221" dur="3000" fill="hold"/>
                                        <p:tgtEl>
                                          <p:spTgt spid="47"/>
                                        </p:tgtEl>
                                        <p:attrNameLst>
                                          <p:attrName>ppt_h</p:attrName>
                                        </p:attrNameLst>
                                      </p:cBhvr>
                                      <p:tavLst>
                                        <p:tav tm="0">
                                          <p:val>
                                            <p:fltVal val="0"/>
                                          </p:val>
                                        </p:tav>
                                        <p:tav tm="100000">
                                          <p:val>
                                            <p:strVal val="#ppt_h"/>
                                          </p:val>
                                        </p:tav>
                                      </p:tavLst>
                                    </p:anim>
                                  </p:childTnLst>
                                </p:cTn>
                              </p:par>
                              <p:par>
                                <p:cTn id="222" presetID="6" presetClass="emph" presetSubtype="0" fill="hold" grpId="1" nodeType="withEffect">
                                  <p:stCondLst>
                                    <p:cond delay="0"/>
                                  </p:stCondLst>
                                  <p:childTnLst>
                                    <p:animScale>
                                      <p:cBhvr>
                                        <p:cTn id="223" dur="3000" fill="hold"/>
                                        <p:tgtEl>
                                          <p:spTgt spid="47"/>
                                        </p:tgtEl>
                                      </p:cBhvr>
                                      <p:by x="400000" y="100000"/>
                                    </p:animScale>
                                  </p:childTnLst>
                                </p:cTn>
                              </p:par>
                              <p:par>
                                <p:cTn id="224" presetID="2" presetClass="exit" presetSubtype="12" fill="hold" grpId="2" nodeType="withEffect">
                                  <p:stCondLst>
                                    <p:cond delay="0"/>
                                  </p:stCondLst>
                                  <p:childTnLst>
                                    <p:anim calcmode="lin" valueType="num">
                                      <p:cBhvr additive="base">
                                        <p:cTn id="225" dur="4000"/>
                                        <p:tgtEl>
                                          <p:spTgt spid="47"/>
                                        </p:tgtEl>
                                        <p:attrNameLst>
                                          <p:attrName>ppt_x</p:attrName>
                                        </p:attrNameLst>
                                      </p:cBhvr>
                                      <p:tavLst>
                                        <p:tav tm="0">
                                          <p:val>
                                            <p:strVal val="ppt_x"/>
                                          </p:val>
                                        </p:tav>
                                        <p:tav tm="100000">
                                          <p:val>
                                            <p:strVal val="0-ppt_w/2"/>
                                          </p:val>
                                        </p:tav>
                                      </p:tavLst>
                                    </p:anim>
                                    <p:anim calcmode="lin" valueType="num">
                                      <p:cBhvr additive="base">
                                        <p:cTn id="226" dur="4000"/>
                                        <p:tgtEl>
                                          <p:spTgt spid="47"/>
                                        </p:tgtEl>
                                        <p:attrNameLst>
                                          <p:attrName>ppt_y</p:attrName>
                                        </p:attrNameLst>
                                      </p:cBhvr>
                                      <p:tavLst>
                                        <p:tav tm="0">
                                          <p:val>
                                            <p:strVal val="ppt_y"/>
                                          </p:val>
                                        </p:tav>
                                        <p:tav tm="100000">
                                          <p:val>
                                            <p:strVal val="1+ppt_h/2"/>
                                          </p:val>
                                        </p:tav>
                                      </p:tavLst>
                                    </p:anim>
                                    <p:set>
                                      <p:cBhvr>
                                        <p:cTn id="227" dur="1" fill="hold">
                                          <p:stCondLst>
                                            <p:cond delay="3999"/>
                                          </p:stCondLst>
                                        </p:cTn>
                                        <p:tgtEl>
                                          <p:spTgt spid="47"/>
                                        </p:tgtEl>
                                        <p:attrNameLst>
                                          <p:attrName>style.visibility</p:attrName>
                                        </p:attrNameLst>
                                      </p:cBhvr>
                                      <p:to>
                                        <p:strVal val="hidden"/>
                                      </p:to>
                                    </p:set>
                                  </p:childTnLst>
                                </p:cTn>
                              </p:par>
                              <p:par>
                                <p:cTn id="228" presetID="17" presetClass="entr" presetSubtype="4" fill="hold" grpId="0" nodeType="withEffect">
                                  <p:stCondLst>
                                    <p:cond delay="0"/>
                                  </p:stCondLst>
                                  <p:childTnLst>
                                    <p:set>
                                      <p:cBhvr>
                                        <p:cTn id="229" dur="1" fill="hold">
                                          <p:stCondLst>
                                            <p:cond delay="0"/>
                                          </p:stCondLst>
                                        </p:cTn>
                                        <p:tgtEl>
                                          <p:spTgt spid="48"/>
                                        </p:tgtEl>
                                        <p:attrNameLst>
                                          <p:attrName>style.visibility</p:attrName>
                                        </p:attrNameLst>
                                      </p:cBhvr>
                                      <p:to>
                                        <p:strVal val="visible"/>
                                      </p:to>
                                    </p:set>
                                    <p:anim calcmode="lin" valueType="num">
                                      <p:cBhvr>
                                        <p:cTn id="230" dur="3000" fill="hold"/>
                                        <p:tgtEl>
                                          <p:spTgt spid="48"/>
                                        </p:tgtEl>
                                        <p:attrNameLst>
                                          <p:attrName>ppt_x</p:attrName>
                                        </p:attrNameLst>
                                      </p:cBhvr>
                                      <p:tavLst>
                                        <p:tav tm="0">
                                          <p:val>
                                            <p:strVal val="#ppt_x"/>
                                          </p:val>
                                        </p:tav>
                                        <p:tav tm="100000">
                                          <p:val>
                                            <p:strVal val="#ppt_x"/>
                                          </p:val>
                                        </p:tav>
                                      </p:tavLst>
                                    </p:anim>
                                    <p:anim calcmode="lin" valueType="num">
                                      <p:cBhvr>
                                        <p:cTn id="231" dur="3000" fill="hold"/>
                                        <p:tgtEl>
                                          <p:spTgt spid="48"/>
                                        </p:tgtEl>
                                        <p:attrNameLst>
                                          <p:attrName>ppt_y</p:attrName>
                                        </p:attrNameLst>
                                      </p:cBhvr>
                                      <p:tavLst>
                                        <p:tav tm="0">
                                          <p:val>
                                            <p:strVal val="#ppt_y+#ppt_h/2"/>
                                          </p:val>
                                        </p:tav>
                                        <p:tav tm="100000">
                                          <p:val>
                                            <p:strVal val="#ppt_y"/>
                                          </p:val>
                                        </p:tav>
                                      </p:tavLst>
                                    </p:anim>
                                    <p:anim calcmode="lin" valueType="num">
                                      <p:cBhvr>
                                        <p:cTn id="232" dur="3000" fill="hold"/>
                                        <p:tgtEl>
                                          <p:spTgt spid="48"/>
                                        </p:tgtEl>
                                        <p:attrNameLst>
                                          <p:attrName>ppt_w</p:attrName>
                                        </p:attrNameLst>
                                      </p:cBhvr>
                                      <p:tavLst>
                                        <p:tav tm="0">
                                          <p:val>
                                            <p:strVal val="#ppt_w"/>
                                          </p:val>
                                        </p:tav>
                                        <p:tav tm="100000">
                                          <p:val>
                                            <p:strVal val="#ppt_w"/>
                                          </p:val>
                                        </p:tav>
                                      </p:tavLst>
                                    </p:anim>
                                    <p:anim calcmode="lin" valueType="num">
                                      <p:cBhvr>
                                        <p:cTn id="233" dur="3000" fill="hold"/>
                                        <p:tgtEl>
                                          <p:spTgt spid="48"/>
                                        </p:tgtEl>
                                        <p:attrNameLst>
                                          <p:attrName>ppt_h</p:attrName>
                                        </p:attrNameLst>
                                      </p:cBhvr>
                                      <p:tavLst>
                                        <p:tav tm="0">
                                          <p:val>
                                            <p:fltVal val="0"/>
                                          </p:val>
                                        </p:tav>
                                        <p:tav tm="100000">
                                          <p:val>
                                            <p:strVal val="#ppt_h"/>
                                          </p:val>
                                        </p:tav>
                                      </p:tavLst>
                                    </p:anim>
                                  </p:childTnLst>
                                </p:cTn>
                              </p:par>
                              <p:par>
                                <p:cTn id="234" presetID="6" presetClass="emph" presetSubtype="0" fill="hold" grpId="1" nodeType="withEffect">
                                  <p:stCondLst>
                                    <p:cond delay="0"/>
                                  </p:stCondLst>
                                  <p:childTnLst>
                                    <p:animScale>
                                      <p:cBhvr>
                                        <p:cTn id="235" dur="3000" fill="hold"/>
                                        <p:tgtEl>
                                          <p:spTgt spid="48"/>
                                        </p:tgtEl>
                                      </p:cBhvr>
                                      <p:by x="400000" y="100000"/>
                                    </p:animScale>
                                  </p:childTnLst>
                                </p:cTn>
                              </p:par>
                              <p:par>
                                <p:cTn id="236" presetID="2" presetClass="exit" presetSubtype="12" fill="hold" grpId="2" nodeType="withEffect">
                                  <p:stCondLst>
                                    <p:cond delay="0"/>
                                  </p:stCondLst>
                                  <p:childTnLst>
                                    <p:anim calcmode="lin" valueType="num">
                                      <p:cBhvr additive="base">
                                        <p:cTn id="237" dur="4000"/>
                                        <p:tgtEl>
                                          <p:spTgt spid="48"/>
                                        </p:tgtEl>
                                        <p:attrNameLst>
                                          <p:attrName>ppt_x</p:attrName>
                                        </p:attrNameLst>
                                      </p:cBhvr>
                                      <p:tavLst>
                                        <p:tav tm="0">
                                          <p:val>
                                            <p:strVal val="ppt_x"/>
                                          </p:val>
                                        </p:tav>
                                        <p:tav tm="100000">
                                          <p:val>
                                            <p:strVal val="0-ppt_w/2"/>
                                          </p:val>
                                        </p:tav>
                                      </p:tavLst>
                                    </p:anim>
                                    <p:anim calcmode="lin" valueType="num">
                                      <p:cBhvr additive="base">
                                        <p:cTn id="238" dur="4000"/>
                                        <p:tgtEl>
                                          <p:spTgt spid="48"/>
                                        </p:tgtEl>
                                        <p:attrNameLst>
                                          <p:attrName>ppt_y</p:attrName>
                                        </p:attrNameLst>
                                      </p:cBhvr>
                                      <p:tavLst>
                                        <p:tav tm="0">
                                          <p:val>
                                            <p:strVal val="ppt_y"/>
                                          </p:val>
                                        </p:tav>
                                        <p:tav tm="100000">
                                          <p:val>
                                            <p:strVal val="1+ppt_h/2"/>
                                          </p:val>
                                        </p:tav>
                                      </p:tavLst>
                                    </p:anim>
                                    <p:set>
                                      <p:cBhvr>
                                        <p:cTn id="239" dur="1" fill="hold">
                                          <p:stCondLst>
                                            <p:cond delay="3999"/>
                                          </p:stCondLst>
                                        </p:cTn>
                                        <p:tgtEl>
                                          <p:spTgt spid="48"/>
                                        </p:tgtEl>
                                        <p:attrNameLst>
                                          <p:attrName>style.visibility</p:attrName>
                                        </p:attrNameLst>
                                      </p:cBhvr>
                                      <p:to>
                                        <p:strVal val="hidden"/>
                                      </p:to>
                                    </p:set>
                                  </p:childTnLst>
                                </p:cTn>
                              </p:par>
                              <p:par>
                                <p:cTn id="240" presetID="17" presetClass="entr" presetSubtype="4" fill="hold" grpId="0" nodeType="withEffect">
                                  <p:stCondLst>
                                    <p:cond delay="0"/>
                                  </p:stCondLst>
                                  <p:childTnLst>
                                    <p:set>
                                      <p:cBhvr>
                                        <p:cTn id="241" dur="1" fill="hold">
                                          <p:stCondLst>
                                            <p:cond delay="0"/>
                                          </p:stCondLst>
                                        </p:cTn>
                                        <p:tgtEl>
                                          <p:spTgt spid="49"/>
                                        </p:tgtEl>
                                        <p:attrNameLst>
                                          <p:attrName>style.visibility</p:attrName>
                                        </p:attrNameLst>
                                      </p:cBhvr>
                                      <p:to>
                                        <p:strVal val="visible"/>
                                      </p:to>
                                    </p:set>
                                    <p:anim calcmode="lin" valueType="num">
                                      <p:cBhvr>
                                        <p:cTn id="242" dur="3000" fill="hold"/>
                                        <p:tgtEl>
                                          <p:spTgt spid="49"/>
                                        </p:tgtEl>
                                        <p:attrNameLst>
                                          <p:attrName>ppt_x</p:attrName>
                                        </p:attrNameLst>
                                      </p:cBhvr>
                                      <p:tavLst>
                                        <p:tav tm="0">
                                          <p:val>
                                            <p:strVal val="#ppt_x"/>
                                          </p:val>
                                        </p:tav>
                                        <p:tav tm="100000">
                                          <p:val>
                                            <p:strVal val="#ppt_x"/>
                                          </p:val>
                                        </p:tav>
                                      </p:tavLst>
                                    </p:anim>
                                    <p:anim calcmode="lin" valueType="num">
                                      <p:cBhvr>
                                        <p:cTn id="243" dur="3000" fill="hold"/>
                                        <p:tgtEl>
                                          <p:spTgt spid="49"/>
                                        </p:tgtEl>
                                        <p:attrNameLst>
                                          <p:attrName>ppt_y</p:attrName>
                                        </p:attrNameLst>
                                      </p:cBhvr>
                                      <p:tavLst>
                                        <p:tav tm="0">
                                          <p:val>
                                            <p:strVal val="#ppt_y+#ppt_h/2"/>
                                          </p:val>
                                        </p:tav>
                                        <p:tav tm="100000">
                                          <p:val>
                                            <p:strVal val="#ppt_y"/>
                                          </p:val>
                                        </p:tav>
                                      </p:tavLst>
                                    </p:anim>
                                    <p:anim calcmode="lin" valueType="num">
                                      <p:cBhvr>
                                        <p:cTn id="244" dur="3000" fill="hold"/>
                                        <p:tgtEl>
                                          <p:spTgt spid="49"/>
                                        </p:tgtEl>
                                        <p:attrNameLst>
                                          <p:attrName>ppt_w</p:attrName>
                                        </p:attrNameLst>
                                      </p:cBhvr>
                                      <p:tavLst>
                                        <p:tav tm="0">
                                          <p:val>
                                            <p:strVal val="#ppt_w"/>
                                          </p:val>
                                        </p:tav>
                                        <p:tav tm="100000">
                                          <p:val>
                                            <p:strVal val="#ppt_w"/>
                                          </p:val>
                                        </p:tav>
                                      </p:tavLst>
                                    </p:anim>
                                    <p:anim calcmode="lin" valueType="num">
                                      <p:cBhvr>
                                        <p:cTn id="245" dur="3000" fill="hold"/>
                                        <p:tgtEl>
                                          <p:spTgt spid="49"/>
                                        </p:tgtEl>
                                        <p:attrNameLst>
                                          <p:attrName>ppt_h</p:attrName>
                                        </p:attrNameLst>
                                      </p:cBhvr>
                                      <p:tavLst>
                                        <p:tav tm="0">
                                          <p:val>
                                            <p:fltVal val="0"/>
                                          </p:val>
                                        </p:tav>
                                        <p:tav tm="100000">
                                          <p:val>
                                            <p:strVal val="#ppt_h"/>
                                          </p:val>
                                        </p:tav>
                                      </p:tavLst>
                                    </p:anim>
                                  </p:childTnLst>
                                </p:cTn>
                              </p:par>
                              <p:par>
                                <p:cTn id="246" presetID="6" presetClass="emph" presetSubtype="0" fill="hold" grpId="1" nodeType="withEffect">
                                  <p:stCondLst>
                                    <p:cond delay="0"/>
                                  </p:stCondLst>
                                  <p:childTnLst>
                                    <p:animScale>
                                      <p:cBhvr>
                                        <p:cTn id="247" dur="3000" fill="hold"/>
                                        <p:tgtEl>
                                          <p:spTgt spid="49"/>
                                        </p:tgtEl>
                                      </p:cBhvr>
                                      <p:by x="400000" y="100000"/>
                                    </p:animScale>
                                  </p:childTnLst>
                                </p:cTn>
                              </p:par>
                              <p:par>
                                <p:cTn id="248" presetID="2" presetClass="exit" presetSubtype="12" fill="hold" grpId="2" nodeType="withEffect">
                                  <p:stCondLst>
                                    <p:cond delay="0"/>
                                  </p:stCondLst>
                                  <p:childTnLst>
                                    <p:anim calcmode="lin" valueType="num">
                                      <p:cBhvr additive="base">
                                        <p:cTn id="249" dur="4000"/>
                                        <p:tgtEl>
                                          <p:spTgt spid="49"/>
                                        </p:tgtEl>
                                        <p:attrNameLst>
                                          <p:attrName>ppt_x</p:attrName>
                                        </p:attrNameLst>
                                      </p:cBhvr>
                                      <p:tavLst>
                                        <p:tav tm="0">
                                          <p:val>
                                            <p:strVal val="ppt_x"/>
                                          </p:val>
                                        </p:tav>
                                        <p:tav tm="100000">
                                          <p:val>
                                            <p:strVal val="0-ppt_w/2"/>
                                          </p:val>
                                        </p:tav>
                                      </p:tavLst>
                                    </p:anim>
                                    <p:anim calcmode="lin" valueType="num">
                                      <p:cBhvr additive="base">
                                        <p:cTn id="250" dur="4000"/>
                                        <p:tgtEl>
                                          <p:spTgt spid="49"/>
                                        </p:tgtEl>
                                        <p:attrNameLst>
                                          <p:attrName>ppt_y</p:attrName>
                                        </p:attrNameLst>
                                      </p:cBhvr>
                                      <p:tavLst>
                                        <p:tav tm="0">
                                          <p:val>
                                            <p:strVal val="ppt_y"/>
                                          </p:val>
                                        </p:tav>
                                        <p:tav tm="100000">
                                          <p:val>
                                            <p:strVal val="1+ppt_h/2"/>
                                          </p:val>
                                        </p:tav>
                                      </p:tavLst>
                                    </p:anim>
                                    <p:set>
                                      <p:cBhvr>
                                        <p:cTn id="251" dur="1" fill="hold">
                                          <p:stCondLst>
                                            <p:cond delay="3999"/>
                                          </p:stCondLst>
                                        </p:cTn>
                                        <p:tgtEl>
                                          <p:spTgt spid="49"/>
                                        </p:tgtEl>
                                        <p:attrNameLst>
                                          <p:attrName>style.visibility</p:attrName>
                                        </p:attrNameLst>
                                      </p:cBhvr>
                                      <p:to>
                                        <p:strVal val="hidden"/>
                                      </p:to>
                                    </p:set>
                                  </p:childTnLst>
                                </p:cTn>
                              </p:par>
                              <p:par>
                                <p:cTn id="252" presetID="17" presetClass="entr" presetSubtype="4" fill="hold" grpId="0" nodeType="withEffect">
                                  <p:stCondLst>
                                    <p:cond delay="0"/>
                                  </p:stCondLst>
                                  <p:childTnLst>
                                    <p:set>
                                      <p:cBhvr>
                                        <p:cTn id="253" dur="1" fill="hold">
                                          <p:stCondLst>
                                            <p:cond delay="0"/>
                                          </p:stCondLst>
                                        </p:cTn>
                                        <p:tgtEl>
                                          <p:spTgt spid="50"/>
                                        </p:tgtEl>
                                        <p:attrNameLst>
                                          <p:attrName>style.visibility</p:attrName>
                                        </p:attrNameLst>
                                      </p:cBhvr>
                                      <p:to>
                                        <p:strVal val="visible"/>
                                      </p:to>
                                    </p:set>
                                    <p:anim calcmode="lin" valueType="num">
                                      <p:cBhvr>
                                        <p:cTn id="254" dur="3000" fill="hold"/>
                                        <p:tgtEl>
                                          <p:spTgt spid="50"/>
                                        </p:tgtEl>
                                        <p:attrNameLst>
                                          <p:attrName>ppt_x</p:attrName>
                                        </p:attrNameLst>
                                      </p:cBhvr>
                                      <p:tavLst>
                                        <p:tav tm="0">
                                          <p:val>
                                            <p:strVal val="#ppt_x"/>
                                          </p:val>
                                        </p:tav>
                                        <p:tav tm="100000">
                                          <p:val>
                                            <p:strVal val="#ppt_x"/>
                                          </p:val>
                                        </p:tav>
                                      </p:tavLst>
                                    </p:anim>
                                    <p:anim calcmode="lin" valueType="num">
                                      <p:cBhvr>
                                        <p:cTn id="255" dur="3000" fill="hold"/>
                                        <p:tgtEl>
                                          <p:spTgt spid="50"/>
                                        </p:tgtEl>
                                        <p:attrNameLst>
                                          <p:attrName>ppt_y</p:attrName>
                                        </p:attrNameLst>
                                      </p:cBhvr>
                                      <p:tavLst>
                                        <p:tav tm="0">
                                          <p:val>
                                            <p:strVal val="#ppt_y+#ppt_h/2"/>
                                          </p:val>
                                        </p:tav>
                                        <p:tav tm="100000">
                                          <p:val>
                                            <p:strVal val="#ppt_y"/>
                                          </p:val>
                                        </p:tav>
                                      </p:tavLst>
                                    </p:anim>
                                    <p:anim calcmode="lin" valueType="num">
                                      <p:cBhvr>
                                        <p:cTn id="256" dur="3000" fill="hold"/>
                                        <p:tgtEl>
                                          <p:spTgt spid="50"/>
                                        </p:tgtEl>
                                        <p:attrNameLst>
                                          <p:attrName>ppt_w</p:attrName>
                                        </p:attrNameLst>
                                      </p:cBhvr>
                                      <p:tavLst>
                                        <p:tav tm="0">
                                          <p:val>
                                            <p:strVal val="#ppt_w"/>
                                          </p:val>
                                        </p:tav>
                                        <p:tav tm="100000">
                                          <p:val>
                                            <p:strVal val="#ppt_w"/>
                                          </p:val>
                                        </p:tav>
                                      </p:tavLst>
                                    </p:anim>
                                    <p:anim calcmode="lin" valueType="num">
                                      <p:cBhvr>
                                        <p:cTn id="257" dur="3000" fill="hold"/>
                                        <p:tgtEl>
                                          <p:spTgt spid="50"/>
                                        </p:tgtEl>
                                        <p:attrNameLst>
                                          <p:attrName>ppt_h</p:attrName>
                                        </p:attrNameLst>
                                      </p:cBhvr>
                                      <p:tavLst>
                                        <p:tav tm="0">
                                          <p:val>
                                            <p:fltVal val="0"/>
                                          </p:val>
                                        </p:tav>
                                        <p:tav tm="100000">
                                          <p:val>
                                            <p:strVal val="#ppt_h"/>
                                          </p:val>
                                        </p:tav>
                                      </p:tavLst>
                                    </p:anim>
                                  </p:childTnLst>
                                </p:cTn>
                              </p:par>
                              <p:par>
                                <p:cTn id="258" presetID="6" presetClass="emph" presetSubtype="0" fill="hold" grpId="1" nodeType="withEffect">
                                  <p:stCondLst>
                                    <p:cond delay="0"/>
                                  </p:stCondLst>
                                  <p:childTnLst>
                                    <p:animScale>
                                      <p:cBhvr>
                                        <p:cTn id="259" dur="3000" fill="hold"/>
                                        <p:tgtEl>
                                          <p:spTgt spid="50"/>
                                        </p:tgtEl>
                                      </p:cBhvr>
                                      <p:by x="400000" y="100000"/>
                                    </p:animScale>
                                  </p:childTnLst>
                                </p:cTn>
                              </p:par>
                              <p:par>
                                <p:cTn id="260" presetID="2" presetClass="exit" presetSubtype="12" fill="hold" grpId="2" nodeType="withEffect">
                                  <p:stCondLst>
                                    <p:cond delay="0"/>
                                  </p:stCondLst>
                                  <p:childTnLst>
                                    <p:anim calcmode="lin" valueType="num">
                                      <p:cBhvr additive="base">
                                        <p:cTn id="261" dur="4000"/>
                                        <p:tgtEl>
                                          <p:spTgt spid="50"/>
                                        </p:tgtEl>
                                        <p:attrNameLst>
                                          <p:attrName>ppt_x</p:attrName>
                                        </p:attrNameLst>
                                      </p:cBhvr>
                                      <p:tavLst>
                                        <p:tav tm="0">
                                          <p:val>
                                            <p:strVal val="ppt_x"/>
                                          </p:val>
                                        </p:tav>
                                        <p:tav tm="100000">
                                          <p:val>
                                            <p:strVal val="0-ppt_w/2"/>
                                          </p:val>
                                        </p:tav>
                                      </p:tavLst>
                                    </p:anim>
                                    <p:anim calcmode="lin" valueType="num">
                                      <p:cBhvr additive="base">
                                        <p:cTn id="262" dur="4000"/>
                                        <p:tgtEl>
                                          <p:spTgt spid="50"/>
                                        </p:tgtEl>
                                        <p:attrNameLst>
                                          <p:attrName>ppt_y</p:attrName>
                                        </p:attrNameLst>
                                      </p:cBhvr>
                                      <p:tavLst>
                                        <p:tav tm="0">
                                          <p:val>
                                            <p:strVal val="ppt_y"/>
                                          </p:val>
                                        </p:tav>
                                        <p:tav tm="100000">
                                          <p:val>
                                            <p:strVal val="1+ppt_h/2"/>
                                          </p:val>
                                        </p:tav>
                                      </p:tavLst>
                                    </p:anim>
                                    <p:set>
                                      <p:cBhvr>
                                        <p:cTn id="263" dur="1" fill="hold">
                                          <p:stCondLst>
                                            <p:cond delay="3999"/>
                                          </p:stCondLst>
                                        </p:cTn>
                                        <p:tgtEl>
                                          <p:spTgt spid="50"/>
                                        </p:tgtEl>
                                        <p:attrNameLst>
                                          <p:attrName>style.visibility</p:attrName>
                                        </p:attrNameLst>
                                      </p:cBhvr>
                                      <p:to>
                                        <p:strVal val="hidden"/>
                                      </p:to>
                                    </p:set>
                                  </p:childTnLst>
                                </p:cTn>
                              </p:par>
                              <p:par>
                                <p:cTn id="264" presetID="17" presetClass="entr" presetSubtype="4" fill="hold" grpId="0" nodeType="withEffect">
                                  <p:stCondLst>
                                    <p:cond delay="0"/>
                                  </p:stCondLst>
                                  <p:childTnLst>
                                    <p:set>
                                      <p:cBhvr>
                                        <p:cTn id="265" dur="1" fill="hold">
                                          <p:stCondLst>
                                            <p:cond delay="0"/>
                                          </p:stCondLst>
                                        </p:cTn>
                                        <p:tgtEl>
                                          <p:spTgt spid="51"/>
                                        </p:tgtEl>
                                        <p:attrNameLst>
                                          <p:attrName>style.visibility</p:attrName>
                                        </p:attrNameLst>
                                      </p:cBhvr>
                                      <p:to>
                                        <p:strVal val="visible"/>
                                      </p:to>
                                    </p:set>
                                    <p:anim calcmode="lin" valueType="num">
                                      <p:cBhvr>
                                        <p:cTn id="266" dur="3000" fill="hold"/>
                                        <p:tgtEl>
                                          <p:spTgt spid="51"/>
                                        </p:tgtEl>
                                        <p:attrNameLst>
                                          <p:attrName>ppt_x</p:attrName>
                                        </p:attrNameLst>
                                      </p:cBhvr>
                                      <p:tavLst>
                                        <p:tav tm="0">
                                          <p:val>
                                            <p:strVal val="#ppt_x"/>
                                          </p:val>
                                        </p:tav>
                                        <p:tav tm="100000">
                                          <p:val>
                                            <p:strVal val="#ppt_x"/>
                                          </p:val>
                                        </p:tav>
                                      </p:tavLst>
                                    </p:anim>
                                    <p:anim calcmode="lin" valueType="num">
                                      <p:cBhvr>
                                        <p:cTn id="267" dur="3000" fill="hold"/>
                                        <p:tgtEl>
                                          <p:spTgt spid="51"/>
                                        </p:tgtEl>
                                        <p:attrNameLst>
                                          <p:attrName>ppt_y</p:attrName>
                                        </p:attrNameLst>
                                      </p:cBhvr>
                                      <p:tavLst>
                                        <p:tav tm="0">
                                          <p:val>
                                            <p:strVal val="#ppt_y+#ppt_h/2"/>
                                          </p:val>
                                        </p:tav>
                                        <p:tav tm="100000">
                                          <p:val>
                                            <p:strVal val="#ppt_y"/>
                                          </p:val>
                                        </p:tav>
                                      </p:tavLst>
                                    </p:anim>
                                    <p:anim calcmode="lin" valueType="num">
                                      <p:cBhvr>
                                        <p:cTn id="268" dur="3000" fill="hold"/>
                                        <p:tgtEl>
                                          <p:spTgt spid="51"/>
                                        </p:tgtEl>
                                        <p:attrNameLst>
                                          <p:attrName>ppt_w</p:attrName>
                                        </p:attrNameLst>
                                      </p:cBhvr>
                                      <p:tavLst>
                                        <p:tav tm="0">
                                          <p:val>
                                            <p:strVal val="#ppt_w"/>
                                          </p:val>
                                        </p:tav>
                                        <p:tav tm="100000">
                                          <p:val>
                                            <p:strVal val="#ppt_w"/>
                                          </p:val>
                                        </p:tav>
                                      </p:tavLst>
                                    </p:anim>
                                    <p:anim calcmode="lin" valueType="num">
                                      <p:cBhvr>
                                        <p:cTn id="269" dur="3000" fill="hold"/>
                                        <p:tgtEl>
                                          <p:spTgt spid="51"/>
                                        </p:tgtEl>
                                        <p:attrNameLst>
                                          <p:attrName>ppt_h</p:attrName>
                                        </p:attrNameLst>
                                      </p:cBhvr>
                                      <p:tavLst>
                                        <p:tav tm="0">
                                          <p:val>
                                            <p:fltVal val="0"/>
                                          </p:val>
                                        </p:tav>
                                        <p:tav tm="100000">
                                          <p:val>
                                            <p:strVal val="#ppt_h"/>
                                          </p:val>
                                        </p:tav>
                                      </p:tavLst>
                                    </p:anim>
                                  </p:childTnLst>
                                </p:cTn>
                              </p:par>
                              <p:par>
                                <p:cTn id="270" presetID="6" presetClass="emph" presetSubtype="0" fill="hold" grpId="1" nodeType="withEffect">
                                  <p:stCondLst>
                                    <p:cond delay="0"/>
                                  </p:stCondLst>
                                  <p:childTnLst>
                                    <p:animScale>
                                      <p:cBhvr>
                                        <p:cTn id="271" dur="3000" fill="hold"/>
                                        <p:tgtEl>
                                          <p:spTgt spid="51"/>
                                        </p:tgtEl>
                                      </p:cBhvr>
                                      <p:by x="400000" y="100000"/>
                                    </p:animScale>
                                  </p:childTnLst>
                                </p:cTn>
                              </p:par>
                              <p:par>
                                <p:cTn id="272" presetID="2" presetClass="exit" presetSubtype="12" fill="hold" grpId="2" nodeType="withEffect">
                                  <p:stCondLst>
                                    <p:cond delay="0"/>
                                  </p:stCondLst>
                                  <p:childTnLst>
                                    <p:anim calcmode="lin" valueType="num">
                                      <p:cBhvr additive="base">
                                        <p:cTn id="273" dur="4000"/>
                                        <p:tgtEl>
                                          <p:spTgt spid="51"/>
                                        </p:tgtEl>
                                        <p:attrNameLst>
                                          <p:attrName>ppt_x</p:attrName>
                                        </p:attrNameLst>
                                      </p:cBhvr>
                                      <p:tavLst>
                                        <p:tav tm="0">
                                          <p:val>
                                            <p:strVal val="ppt_x"/>
                                          </p:val>
                                        </p:tav>
                                        <p:tav tm="100000">
                                          <p:val>
                                            <p:strVal val="0-ppt_w/2"/>
                                          </p:val>
                                        </p:tav>
                                      </p:tavLst>
                                    </p:anim>
                                    <p:anim calcmode="lin" valueType="num">
                                      <p:cBhvr additive="base">
                                        <p:cTn id="274" dur="4000"/>
                                        <p:tgtEl>
                                          <p:spTgt spid="51"/>
                                        </p:tgtEl>
                                        <p:attrNameLst>
                                          <p:attrName>ppt_y</p:attrName>
                                        </p:attrNameLst>
                                      </p:cBhvr>
                                      <p:tavLst>
                                        <p:tav tm="0">
                                          <p:val>
                                            <p:strVal val="ppt_y"/>
                                          </p:val>
                                        </p:tav>
                                        <p:tav tm="100000">
                                          <p:val>
                                            <p:strVal val="1+ppt_h/2"/>
                                          </p:val>
                                        </p:tav>
                                      </p:tavLst>
                                    </p:anim>
                                    <p:set>
                                      <p:cBhvr>
                                        <p:cTn id="275" dur="1" fill="hold">
                                          <p:stCondLst>
                                            <p:cond delay="3999"/>
                                          </p:stCondLst>
                                        </p:cTn>
                                        <p:tgtEl>
                                          <p:spTgt spid="51"/>
                                        </p:tgtEl>
                                        <p:attrNameLst>
                                          <p:attrName>style.visibility</p:attrName>
                                        </p:attrNameLst>
                                      </p:cBhvr>
                                      <p:to>
                                        <p:strVal val="hidden"/>
                                      </p:to>
                                    </p:set>
                                  </p:childTnLst>
                                </p:cTn>
                              </p:par>
                              <p:par>
                                <p:cTn id="276" presetID="17" presetClass="entr" presetSubtype="4" fill="hold" grpId="0" nodeType="withEffect">
                                  <p:stCondLst>
                                    <p:cond delay="0"/>
                                  </p:stCondLst>
                                  <p:childTnLst>
                                    <p:set>
                                      <p:cBhvr>
                                        <p:cTn id="277" dur="1" fill="hold">
                                          <p:stCondLst>
                                            <p:cond delay="0"/>
                                          </p:stCondLst>
                                        </p:cTn>
                                        <p:tgtEl>
                                          <p:spTgt spid="52"/>
                                        </p:tgtEl>
                                        <p:attrNameLst>
                                          <p:attrName>style.visibility</p:attrName>
                                        </p:attrNameLst>
                                      </p:cBhvr>
                                      <p:to>
                                        <p:strVal val="visible"/>
                                      </p:to>
                                    </p:set>
                                    <p:anim calcmode="lin" valueType="num">
                                      <p:cBhvr>
                                        <p:cTn id="278" dur="3000" fill="hold"/>
                                        <p:tgtEl>
                                          <p:spTgt spid="52"/>
                                        </p:tgtEl>
                                        <p:attrNameLst>
                                          <p:attrName>ppt_x</p:attrName>
                                        </p:attrNameLst>
                                      </p:cBhvr>
                                      <p:tavLst>
                                        <p:tav tm="0">
                                          <p:val>
                                            <p:strVal val="#ppt_x"/>
                                          </p:val>
                                        </p:tav>
                                        <p:tav tm="100000">
                                          <p:val>
                                            <p:strVal val="#ppt_x"/>
                                          </p:val>
                                        </p:tav>
                                      </p:tavLst>
                                    </p:anim>
                                    <p:anim calcmode="lin" valueType="num">
                                      <p:cBhvr>
                                        <p:cTn id="279" dur="3000" fill="hold"/>
                                        <p:tgtEl>
                                          <p:spTgt spid="52"/>
                                        </p:tgtEl>
                                        <p:attrNameLst>
                                          <p:attrName>ppt_y</p:attrName>
                                        </p:attrNameLst>
                                      </p:cBhvr>
                                      <p:tavLst>
                                        <p:tav tm="0">
                                          <p:val>
                                            <p:strVal val="#ppt_y+#ppt_h/2"/>
                                          </p:val>
                                        </p:tav>
                                        <p:tav tm="100000">
                                          <p:val>
                                            <p:strVal val="#ppt_y"/>
                                          </p:val>
                                        </p:tav>
                                      </p:tavLst>
                                    </p:anim>
                                    <p:anim calcmode="lin" valueType="num">
                                      <p:cBhvr>
                                        <p:cTn id="280" dur="3000" fill="hold"/>
                                        <p:tgtEl>
                                          <p:spTgt spid="52"/>
                                        </p:tgtEl>
                                        <p:attrNameLst>
                                          <p:attrName>ppt_w</p:attrName>
                                        </p:attrNameLst>
                                      </p:cBhvr>
                                      <p:tavLst>
                                        <p:tav tm="0">
                                          <p:val>
                                            <p:strVal val="#ppt_w"/>
                                          </p:val>
                                        </p:tav>
                                        <p:tav tm="100000">
                                          <p:val>
                                            <p:strVal val="#ppt_w"/>
                                          </p:val>
                                        </p:tav>
                                      </p:tavLst>
                                    </p:anim>
                                    <p:anim calcmode="lin" valueType="num">
                                      <p:cBhvr>
                                        <p:cTn id="281" dur="3000" fill="hold"/>
                                        <p:tgtEl>
                                          <p:spTgt spid="52"/>
                                        </p:tgtEl>
                                        <p:attrNameLst>
                                          <p:attrName>ppt_h</p:attrName>
                                        </p:attrNameLst>
                                      </p:cBhvr>
                                      <p:tavLst>
                                        <p:tav tm="0">
                                          <p:val>
                                            <p:fltVal val="0"/>
                                          </p:val>
                                        </p:tav>
                                        <p:tav tm="100000">
                                          <p:val>
                                            <p:strVal val="#ppt_h"/>
                                          </p:val>
                                        </p:tav>
                                      </p:tavLst>
                                    </p:anim>
                                  </p:childTnLst>
                                </p:cTn>
                              </p:par>
                              <p:par>
                                <p:cTn id="282" presetID="6" presetClass="emph" presetSubtype="0" fill="hold" grpId="1" nodeType="withEffect">
                                  <p:stCondLst>
                                    <p:cond delay="0"/>
                                  </p:stCondLst>
                                  <p:childTnLst>
                                    <p:animScale>
                                      <p:cBhvr>
                                        <p:cTn id="283" dur="3000" fill="hold"/>
                                        <p:tgtEl>
                                          <p:spTgt spid="52"/>
                                        </p:tgtEl>
                                      </p:cBhvr>
                                      <p:by x="400000" y="100000"/>
                                    </p:animScale>
                                  </p:childTnLst>
                                </p:cTn>
                              </p:par>
                              <p:par>
                                <p:cTn id="284" presetID="2" presetClass="exit" presetSubtype="12" fill="hold" grpId="2" nodeType="withEffect">
                                  <p:stCondLst>
                                    <p:cond delay="0"/>
                                  </p:stCondLst>
                                  <p:childTnLst>
                                    <p:anim calcmode="lin" valueType="num">
                                      <p:cBhvr additive="base">
                                        <p:cTn id="285" dur="4000"/>
                                        <p:tgtEl>
                                          <p:spTgt spid="52"/>
                                        </p:tgtEl>
                                        <p:attrNameLst>
                                          <p:attrName>ppt_x</p:attrName>
                                        </p:attrNameLst>
                                      </p:cBhvr>
                                      <p:tavLst>
                                        <p:tav tm="0">
                                          <p:val>
                                            <p:strVal val="ppt_x"/>
                                          </p:val>
                                        </p:tav>
                                        <p:tav tm="100000">
                                          <p:val>
                                            <p:strVal val="0-ppt_w/2"/>
                                          </p:val>
                                        </p:tav>
                                      </p:tavLst>
                                    </p:anim>
                                    <p:anim calcmode="lin" valueType="num">
                                      <p:cBhvr additive="base">
                                        <p:cTn id="286" dur="4000"/>
                                        <p:tgtEl>
                                          <p:spTgt spid="52"/>
                                        </p:tgtEl>
                                        <p:attrNameLst>
                                          <p:attrName>ppt_y</p:attrName>
                                        </p:attrNameLst>
                                      </p:cBhvr>
                                      <p:tavLst>
                                        <p:tav tm="0">
                                          <p:val>
                                            <p:strVal val="ppt_y"/>
                                          </p:val>
                                        </p:tav>
                                        <p:tav tm="100000">
                                          <p:val>
                                            <p:strVal val="1+ppt_h/2"/>
                                          </p:val>
                                        </p:tav>
                                      </p:tavLst>
                                    </p:anim>
                                    <p:set>
                                      <p:cBhvr>
                                        <p:cTn id="287" dur="1" fill="hold">
                                          <p:stCondLst>
                                            <p:cond delay="3999"/>
                                          </p:stCondLst>
                                        </p:cTn>
                                        <p:tgtEl>
                                          <p:spTgt spid="52"/>
                                        </p:tgtEl>
                                        <p:attrNameLst>
                                          <p:attrName>style.visibility</p:attrName>
                                        </p:attrNameLst>
                                      </p:cBhvr>
                                      <p:to>
                                        <p:strVal val="hidden"/>
                                      </p:to>
                                    </p:set>
                                  </p:childTnLst>
                                </p:cTn>
                              </p:par>
                              <p:par>
                                <p:cTn id="288" presetID="17" presetClass="entr" presetSubtype="4" fill="hold" grpId="0" nodeType="withEffect">
                                  <p:stCondLst>
                                    <p:cond delay="0"/>
                                  </p:stCondLst>
                                  <p:childTnLst>
                                    <p:set>
                                      <p:cBhvr>
                                        <p:cTn id="289" dur="1" fill="hold">
                                          <p:stCondLst>
                                            <p:cond delay="0"/>
                                          </p:stCondLst>
                                        </p:cTn>
                                        <p:tgtEl>
                                          <p:spTgt spid="53"/>
                                        </p:tgtEl>
                                        <p:attrNameLst>
                                          <p:attrName>style.visibility</p:attrName>
                                        </p:attrNameLst>
                                      </p:cBhvr>
                                      <p:to>
                                        <p:strVal val="visible"/>
                                      </p:to>
                                    </p:set>
                                    <p:anim calcmode="lin" valueType="num">
                                      <p:cBhvr>
                                        <p:cTn id="290" dur="3000" fill="hold"/>
                                        <p:tgtEl>
                                          <p:spTgt spid="53"/>
                                        </p:tgtEl>
                                        <p:attrNameLst>
                                          <p:attrName>ppt_x</p:attrName>
                                        </p:attrNameLst>
                                      </p:cBhvr>
                                      <p:tavLst>
                                        <p:tav tm="0">
                                          <p:val>
                                            <p:strVal val="#ppt_x"/>
                                          </p:val>
                                        </p:tav>
                                        <p:tav tm="100000">
                                          <p:val>
                                            <p:strVal val="#ppt_x"/>
                                          </p:val>
                                        </p:tav>
                                      </p:tavLst>
                                    </p:anim>
                                    <p:anim calcmode="lin" valueType="num">
                                      <p:cBhvr>
                                        <p:cTn id="291" dur="3000" fill="hold"/>
                                        <p:tgtEl>
                                          <p:spTgt spid="53"/>
                                        </p:tgtEl>
                                        <p:attrNameLst>
                                          <p:attrName>ppt_y</p:attrName>
                                        </p:attrNameLst>
                                      </p:cBhvr>
                                      <p:tavLst>
                                        <p:tav tm="0">
                                          <p:val>
                                            <p:strVal val="#ppt_y+#ppt_h/2"/>
                                          </p:val>
                                        </p:tav>
                                        <p:tav tm="100000">
                                          <p:val>
                                            <p:strVal val="#ppt_y"/>
                                          </p:val>
                                        </p:tav>
                                      </p:tavLst>
                                    </p:anim>
                                    <p:anim calcmode="lin" valueType="num">
                                      <p:cBhvr>
                                        <p:cTn id="292" dur="3000" fill="hold"/>
                                        <p:tgtEl>
                                          <p:spTgt spid="53"/>
                                        </p:tgtEl>
                                        <p:attrNameLst>
                                          <p:attrName>ppt_w</p:attrName>
                                        </p:attrNameLst>
                                      </p:cBhvr>
                                      <p:tavLst>
                                        <p:tav tm="0">
                                          <p:val>
                                            <p:strVal val="#ppt_w"/>
                                          </p:val>
                                        </p:tav>
                                        <p:tav tm="100000">
                                          <p:val>
                                            <p:strVal val="#ppt_w"/>
                                          </p:val>
                                        </p:tav>
                                      </p:tavLst>
                                    </p:anim>
                                    <p:anim calcmode="lin" valueType="num">
                                      <p:cBhvr>
                                        <p:cTn id="293" dur="3000" fill="hold"/>
                                        <p:tgtEl>
                                          <p:spTgt spid="53"/>
                                        </p:tgtEl>
                                        <p:attrNameLst>
                                          <p:attrName>ppt_h</p:attrName>
                                        </p:attrNameLst>
                                      </p:cBhvr>
                                      <p:tavLst>
                                        <p:tav tm="0">
                                          <p:val>
                                            <p:fltVal val="0"/>
                                          </p:val>
                                        </p:tav>
                                        <p:tav tm="100000">
                                          <p:val>
                                            <p:strVal val="#ppt_h"/>
                                          </p:val>
                                        </p:tav>
                                      </p:tavLst>
                                    </p:anim>
                                  </p:childTnLst>
                                </p:cTn>
                              </p:par>
                              <p:par>
                                <p:cTn id="294" presetID="6" presetClass="emph" presetSubtype="0" fill="hold" grpId="1" nodeType="withEffect">
                                  <p:stCondLst>
                                    <p:cond delay="0"/>
                                  </p:stCondLst>
                                  <p:childTnLst>
                                    <p:animScale>
                                      <p:cBhvr>
                                        <p:cTn id="295" dur="3000" fill="hold"/>
                                        <p:tgtEl>
                                          <p:spTgt spid="53"/>
                                        </p:tgtEl>
                                      </p:cBhvr>
                                      <p:by x="400000" y="100000"/>
                                    </p:animScale>
                                  </p:childTnLst>
                                </p:cTn>
                              </p:par>
                              <p:par>
                                <p:cTn id="296" presetID="2" presetClass="exit" presetSubtype="12" fill="hold" grpId="2" nodeType="withEffect">
                                  <p:stCondLst>
                                    <p:cond delay="0"/>
                                  </p:stCondLst>
                                  <p:childTnLst>
                                    <p:anim calcmode="lin" valueType="num">
                                      <p:cBhvr additive="base">
                                        <p:cTn id="297" dur="4000"/>
                                        <p:tgtEl>
                                          <p:spTgt spid="53"/>
                                        </p:tgtEl>
                                        <p:attrNameLst>
                                          <p:attrName>ppt_x</p:attrName>
                                        </p:attrNameLst>
                                      </p:cBhvr>
                                      <p:tavLst>
                                        <p:tav tm="0">
                                          <p:val>
                                            <p:strVal val="ppt_x"/>
                                          </p:val>
                                        </p:tav>
                                        <p:tav tm="100000">
                                          <p:val>
                                            <p:strVal val="0-ppt_w/2"/>
                                          </p:val>
                                        </p:tav>
                                      </p:tavLst>
                                    </p:anim>
                                    <p:anim calcmode="lin" valueType="num">
                                      <p:cBhvr additive="base">
                                        <p:cTn id="298" dur="4000"/>
                                        <p:tgtEl>
                                          <p:spTgt spid="53"/>
                                        </p:tgtEl>
                                        <p:attrNameLst>
                                          <p:attrName>ppt_y</p:attrName>
                                        </p:attrNameLst>
                                      </p:cBhvr>
                                      <p:tavLst>
                                        <p:tav tm="0">
                                          <p:val>
                                            <p:strVal val="ppt_y"/>
                                          </p:val>
                                        </p:tav>
                                        <p:tav tm="100000">
                                          <p:val>
                                            <p:strVal val="1+ppt_h/2"/>
                                          </p:val>
                                        </p:tav>
                                      </p:tavLst>
                                    </p:anim>
                                    <p:set>
                                      <p:cBhvr>
                                        <p:cTn id="299" dur="1" fill="hold">
                                          <p:stCondLst>
                                            <p:cond delay="3999"/>
                                          </p:stCondLst>
                                        </p:cTn>
                                        <p:tgtEl>
                                          <p:spTgt spid="53"/>
                                        </p:tgtEl>
                                        <p:attrNameLst>
                                          <p:attrName>style.visibility</p:attrName>
                                        </p:attrNameLst>
                                      </p:cBhvr>
                                      <p:to>
                                        <p:strVal val="hidden"/>
                                      </p:to>
                                    </p:set>
                                  </p:childTnLst>
                                </p:cTn>
                              </p:par>
                              <p:par>
                                <p:cTn id="300" presetID="17" presetClass="entr" presetSubtype="4" fill="hold" grpId="0" nodeType="withEffect">
                                  <p:stCondLst>
                                    <p:cond delay="0"/>
                                  </p:stCondLst>
                                  <p:childTnLst>
                                    <p:set>
                                      <p:cBhvr>
                                        <p:cTn id="301" dur="1" fill="hold">
                                          <p:stCondLst>
                                            <p:cond delay="0"/>
                                          </p:stCondLst>
                                        </p:cTn>
                                        <p:tgtEl>
                                          <p:spTgt spid="54"/>
                                        </p:tgtEl>
                                        <p:attrNameLst>
                                          <p:attrName>style.visibility</p:attrName>
                                        </p:attrNameLst>
                                      </p:cBhvr>
                                      <p:to>
                                        <p:strVal val="visible"/>
                                      </p:to>
                                    </p:set>
                                    <p:anim calcmode="lin" valueType="num">
                                      <p:cBhvr>
                                        <p:cTn id="302" dur="3000" fill="hold"/>
                                        <p:tgtEl>
                                          <p:spTgt spid="54"/>
                                        </p:tgtEl>
                                        <p:attrNameLst>
                                          <p:attrName>ppt_x</p:attrName>
                                        </p:attrNameLst>
                                      </p:cBhvr>
                                      <p:tavLst>
                                        <p:tav tm="0">
                                          <p:val>
                                            <p:strVal val="#ppt_x"/>
                                          </p:val>
                                        </p:tav>
                                        <p:tav tm="100000">
                                          <p:val>
                                            <p:strVal val="#ppt_x"/>
                                          </p:val>
                                        </p:tav>
                                      </p:tavLst>
                                    </p:anim>
                                    <p:anim calcmode="lin" valueType="num">
                                      <p:cBhvr>
                                        <p:cTn id="303" dur="3000" fill="hold"/>
                                        <p:tgtEl>
                                          <p:spTgt spid="54"/>
                                        </p:tgtEl>
                                        <p:attrNameLst>
                                          <p:attrName>ppt_y</p:attrName>
                                        </p:attrNameLst>
                                      </p:cBhvr>
                                      <p:tavLst>
                                        <p:tav tm="0">
                                          <p:val>
                                            <p:strVal val="#ppt_y+#ppt_h/2"/>
                                          </p:val>
                                        </p:tav>
                                        <p:tav tm="100000">
                                          <p:val>
                                            <p:strVal val="#ppt_y"/>
                                          </p:val>
                                        </p:tav>
                                      </p:tavLst>
                                    </p:anim>
                                    <p:anim calcmode="lin" valueType="num">
                                      <p:cBhvr>
                                        <p:cTn id="304" dur="3000" fill="hold"/>
                                        <p:tgtEl>
                                          <p:spTgt spid="54"/>
                                        </p:tgtEl>
                                        <p:attrNameLst>
                                          <p:attrName>ppt_w</p:attrName>
                                        </p:attrNameLst>
                                      </p:cBhvr>
                                      <p:tavLst>
                                        <p:tav tm="0">
                                          <p:val>
                                            <p:strVal val="#ppt_w"/>
                                          </p:val>
                                        </p:tav>
                                        <p:tav tm="100000">
                                          <p:val>
                                            <p:strVal val="#ppt_w"/>
                                          </p:val>
                                        </p:tav>
                                      </p:tavLst>
                                    </p:anim>
                                    <p:anim calcmode="lin" valueType="num">
                                      <p:cBhvr>
                                        <p:cTn id="305" dur="3000" fill="hold"/>
                                        <p:tgtEl>
                                          <p:spTgt spid="54"/>
                                        </p:tgtEl>
                                        <p:attrNameLst>
                                          <p:attrName>ppt_h</p:attrName>
                                        </p:attrNameLst>
                                      </p:cBhvr>
                                      <p:tavLst>
                                        <p:tav tm="0">
                                          <p:val>
                                            <p:fltVal val="0"/>
                                          </p:val>
                                        </p:tav>
                                        <p:tav tm="100000">
                                          <p:val>
                                            <p:strVal val="#ppt_h"/>
                                          </p:val>
                                        </p:tav>
                                      </p:tavLst>
                                    </p:anim>
                                  </p:childTnLst>
                                </p:cTn>
                              </p:par>
                              <p:par>
                                <p:cTn id="306" presetID="6" presetClass="emph" presetSubtype="0" fill="hold" grpId="1" nodeType="withEffect">
                                  <p:stCondLst>
                                    <p:cond delay="0"/>
                                  </p:stCondLst>
                                  <p:childTnLst>
                                    <p:animScale>
                                      <p:cBhvr>
                                        <p:cTn id="307" dur="3000" fill="hold"/>
                                        <p:tgtEl>
                                          <p:spTgt spid="54"/>
                                        </p:tgtEl>
                                      </p:cBhvr>
                                      <p:by x="400000" y="100000"/>
                                    </p:animScale>
                                  </p:childTnLst>
                                </p:cTn>
                              </p:par>
                              <p:par>
                                <p:cTn id="308" presetID="2" presetClass="exit" presetSubtype="12" fill="hold" grpId="2" nodeType="withEffect">
                                  <p:stCondLst>
                                    <p:cond delay="0"/>
                                  </p:stCondLst>
                                  <p:childTnLst>
                                    <p:anim calcmode="lin" valueType="num">
                                      <p:cBhvr additive="base">
                                        <p:cTn id="309" dur="4000"/>
                                        <p:tgtEl>
                                          <p:spTgt spid="54"/>
                                        </p:tgtEl>
                                        <p:attrNameLst>
                                          <p:attrName>ppt_x</p:attrName>
                                        </p:attrNameLst>
                                      </p:cBhvr>
                                      <p:tavLst>
                                        <p:tav tm="0">
                                          <p:val>
                                            <p:strVal val="ppt_x"/>
                                          </p:val>
                                        </p:tav>
                                        <p:tav tm="100000">
                                          <p:val>
                                            <p:strVal val="0-ppt_w/2"/>
                                          </p:val>
                                        </p:tav>
                                      </p:tavLst>
                                    </p:anim>
                                    <p:anim calcmode="lin" valueType="num">
                                      <p:cBhvr additive="base">
                                        <p:cTn id="310" dur="4000"/>
                                        <p:tgtEl>
                                          <p:spTgt spid="54"/>
                                        </p:tgtEl>
                                        <p:attrNameLst>
                                          <p:attrName>ppt_y</p:attrName>
                                        </p:attrNameLst>
                                      </p:cBhvr>
                                      <p:tavLst>
                                        <p:tav tm="0">
                                          <p:val>
                                            <p:strVal val="ppt_y"/>
                                          </p:val>
                                        </p:tav>
                                        <p:tav tm="100000">
                                          <p:val>
                                            <p:strVal val="1+ppt_h/2"/>
                                          </p:val>
                                        </p:tav>
                                      </p:tavLst>
                                    </p:anim>
                                    <p:set>
                                      <p:cBhvr>
                                        <p:cTn id="311" dur="1" fill="hold">
                                          <p:stCondLst>
                                            <p:cond delay="3999"/>
                                          </p:stCondLst>
                                        </p:cTn>
                                        <p:tgtEl>
                                          <p:spTgt spid="54"/>
                                        </p:tgtEl>
                                        <p:attrNameLst>
                                          <p:attrName>style.visibility</p:attrName>
                                        </p:attrNameLst>
                                      </p:cBhvr>
                                      <p:to>
                                        <p:strVal val="hidden"/>
                                      </p:to>
                                    </p:set>
                                  </p:childTnLst>
                                </p:cTn>
                              </p:par>
                              <p:par>
                                <p:cTn id="312" presetID="17" presetClass="entr" presetSubtype="4" fill="hold" grpId="0" nodeType="withEffect">
                                  <p:stCondLst>
                                    <p:cond delay="0"/>
                                  </p:stCondLst>
                                  <p:childTnLst>
                                    <p:set>
                                      <p:cBhvr>
                                        <p:cTn id="313" dur="1" fill="hold">
                                          <p:stCondLst>
                                            <p:cond delay="0"/>
                                          </p:stCondLst>
                                        </p:cTn>
                                        <p:tgtEl>
                                          <p:spTgt spid="55"/>
                                        </p:tgtEl>
                                        <p:attrNameLst>
                                          <p:attrName>style.visibility</p:attrName>
                                        </p:attrNameLst>
                                      </p:cBhvr>
                                      <p:to>
                                        <p:strVal val="visible"/>
                                      </p:to>
                                    </p:set>
                                    <p:anim calcmode="lin" valueType="num">
                                      <p:cBhvr>
                                        <p:cTn id="314" dur="3000" fill="hold"/>
                                        <p:tgtEl>
                                          <p:spTgt spid="55"/>
                                        </p:tgtEl>
                                        <p:attrNameLst>
                                          <p:attrName>ppt_x</p:attrName>
                                        </p:attrNameLst>
                                      </p:cBhvr>
                                      <p:tavLst>
                                        <p:tav tm="0">
                                          <p:val>
                                            <p:strVal val="#ppt_x"/>
                                          </p:val>
                                        </p:tav>
                                        <p:tav tm="100000">
                                          <p:val>
                                            <p:strVal val="#ppt_x"/>
                                          </p:val>
                                        </p:tav>
                                      </p:tavLst>
                                    </p:anim>
                                    <p:anim calcmode="lin" valueType="num">
                                      <p:cBhvr>
                                        <p:cTn id="315" dur="3000" fill="hold"/>
                                        <p:tgtEl>
                                          <p:spTgt spid="55"/>
                                        </p:tgtEl>
                                        <p:attrNameLst>
                                          <p:attrName>ppt_y</p:attrName>
                                        </p:attrNameLst>
                                      </p:cBhvr>
                                      <p:tavLst>
                                        <p:tav tm="0">
                                          <p:val>
                                            <p:strVal val="#ppt_y+#ppt_h/2"/>
                                          </p:val>
                                        </p:tav>
                                        <p:tav tm="100000">
                                          <p:val>
                                            <p:strVal val="#ppt_y"/>
                                          </p:val>
                                        </p:tav>
                                      </p:tavLst>
                                    </p:anim>
                                    <p:anim calcmode="lin" valueType="num">
                                      <p:cBhvr>
                                        <p:cTn id="316" dur="3000" fill="hold"/>
                                        <p:tgtEl>
                                          <p:spTgt spid="55"/>
                                        </p:tgtEl>
                                        <p:attrNameLst>
                                          <p:attrName>ppt_w</p:attrName>
                                        </p:attrNameLst>
                                      </p:cBhvr>
                                      <p:tavLst>
                                        <p:tav tm="0">
                                          <p:val>
                                            <p:strVal val="#ppt_w"/>
                                          </p:val>
                                        </p:tav>
                                        <p:tav tm="100000">
                                          <p:val>
                                            <p:strVal val="#ppt_w"/>
                                          </p:val>
                                        </p:tav>
                                      </p:tavLst>
                                    </p:anim>
                                    <p:anim calcmode="lin" valueType="num">
                                      <p:cBhvr>
                                        <p:cTn id="317" dur="3000" fill="hold"/>
                                        <p:tgtEl>
                                          <p:spTgt spid="55"/>
                                        </p:tgtEl>
                                        <p:attrNameLst>
                                          <p:attrName>ppt_h</p:attrName>
                                        </p:attrNameLst>
                                      </p:cBhvr>
                                      <p:tavLst>
                                        <p:tav tm="0">
                                          <p:val>
                                            <p:fltVal val="0"/>
                                          </p:val>
                                        </p:tav>
                                        <p:tav tm="100000">
                                          <p:val>
                                            <p:strVal val="#ppt_h"/>
                                          </p:val>
                                        </p:tav>
                                      </p:tavLst>
                                    </p:anim>
                                  </p:childTnLst>
                                </p:cTn>
                              </p:par>
                              <p:par>
                                <p:cTn id="318" presetID="6" presetClass="emph" presetSubtype="0" fill="hold" grpId="1" nodeType="withEffect">
                                  <p:stCondLst>
                                    <p:cond delay="0"/>
                                  </p:stCondLst>
                                  <p:childTnLst>
                                    <p:animScale>
                                      <p:cBhvr>
                                        <p:cTn id="319" dur="3000" fill="hold"/>
                                        <p:tgtEl>
                                          <p:spTgt spid="55"/>
                                        </p:tgtEl>
                                      </p:cBhvr>
                                      <p:by x="400000" y="100000"/>
                                    </p:animScale>
                                  </p:childTnLst>
                                </p:cTn>
                              </p:par>
                              <p:par>
                                <p:cTn id="320" presetID="2" presetClass="exit" presetSubtype="12" fill="hold" grpId="2" nodeType="withEffect">
                                  <p:stCondLst>
                                    <p:cond delay="0"/>
                                  </p:stCondLst>
                                  <p:childTnLst>
                                    <p:anim calcmode="lin" valueType="num">
                                      <p:cBhvr additive="base">
                                        <p:cTn id="321" dur="4000"/>
                                        <p:tgtEl>
                                          <p:spTgt spid="55"/>
                                        </p:tgtEl>
                                        <p:attrNameLst>
                                          <p:attrName>ppt_x</p:attrName>
                                        </p:attrNameLst>
                                      </p:cBhvr>
                                      <p:tavLst>
                                        <p:tav tm="0">
                                          <p:val>
                                            <p:strVal val="ppt_x"/>
                                          </p:val>
                                        </p:tav>
                                        <p:tav tm="100000">
                                          <p:val>
                                            <p:strVal val="0-ppt_w/2"/>
                                          </p:val>
                                        </p:tav>
                                      </p:tavLst>
                                    </p:anim>
                                    <p:anim calcmode="lin" valueType="num">
                                      <p:cBhvr additive="base">
                                        <p:cTn id="322" dur="4000"/>
                                        <p:tgtEl>
                                          <p:spTgt spid="55"/>
                                        </p:tgtEl>
                                        <p:attrNameLst>
                                          <p:attrName>ppt_y</p:attrName>
                                        </p:attrNameLst>
                                      </p:cBhvr>
                                      <p:tavLst>
                                        <p:tav tm="0">
                                          <p:val>
                                            <p:strVal val="ppt_y"/>
                                          </p:val>
                                        </p:tav>
                                        <p:tav tm="100000">
                                          <p:val>
                                            <p:strVal val="1+ppt_h/2"/>
                                          </p:val>
                                        </p:tav>
                                      </p:tavLst>
                                    </p:anim>
                                    <p:set>
                                      <p:cBhvr>
                                        <p:cTn id="323" dur="1" fill="hold">
                                          <p:stCondLst>
                                            <p:cond delay="3999"/>
                                          </p:stCondLst>
                                        </p:cTn>
                                        <p:tgtEl>
                                          <p:spTgt spid="55"/>
                                        </p:tgtEl>
                                        <p:attrNameLst>
                                          <p:attrName>style.visibility</p:attrName>
                                        </p:attrNameLst>
                                      </p:cBhvr>
                                      <p:to>
                                        <p:strVal val="hidden"/>
                                      </p:to>
                                    </p:set>
                                  </p:childTnLst>
                                </p:cTn>
                              </p:par>
                              <p:par>
                                <p:cTn id="324" presetID="17" presetClass="entr" presetSubtype="4" fill="hold" grpId="0" nodeType="withEffect">
                                  <p:stCondLst>
                                    <p:cond delay="0"/>
                                  </p:stCondLst>
                                  <p:childTnLst>
                                    <p:set>
                                      <p:cBhvr>
                                        <p:cTn id="325" dur="1" fill="hold">
                                          <p:stCondLst>
                                            <p:cond delay="0"/>
                                          </p:stCondLst>
                                        </p:cTn>
                                        <p:tgtEl>
                                          <p:spTgt spid="56"/>
                                        </p:tgtEl>
                                        <p:attrNameLst>
                                          <p:attrName>style.visibility</p:attrName>
                                        </p:attrNameLst>
                                      </p:cBhvr>
                                      <p:to>
                                        <p:strVal val="visible"/>
                                      </p:to>
                                    </p:set>
                                    <p:anim calcmode="lin" valueType="num">
                                      <p:cBhvr>
                                        <p:cTn id="326" dur="3000" fill="hold"/>
                                        <p:tgtEl>
                                          <p:spTgt spid="56"/>
                                        </p:tgtEl>
                                        <p:attrNameLst>
                                          <p:attrName>ppt_x</p:attrName>
                                        </p:attrNameLst>
                                      </p:cBhvr>
                                      <p:tavLst>
                                        <p:tav tm="0">
                                          <p:val>
                                            <p:strVal val="#ppt_x"/>
                                          </p:val>
                                        </p:tav>
                                        <p:tav tm="100000">
                                          <p:val>
                                            <p:strVal val="#ppt_x"/>
                                          </p:val>
                                        </p:tav>
                                      </p:tavLst>
                                    </p:anim>
                                    <p:anim calcmode="lin" valueType="num">
                                      <p:cBhvr>
                                        <p:cTn id="327" dur="3000" fill="hold"/>
                                        <p:tgtEl>
                                          <p:spTgt spid="56"/>
                                        </p:tgtEl>
                                        <p:attrNameLst>
                                          <p:attrName>ppt_y</p:attrName>
                                        </p:attrNameLst>
                                      </p:cBhvr>
                                      <p:tavLst>
                                        <p:tav tm="0">
                                          <p:val>
                                            <p:strVal val="#ppt_y+#ppt_h/2"/>
                                          </p:val>
                                        </p:tav>
                                        <p:tav tm="100000">
                                          <p:val>
                                            <p:strVal val="#ppt_y"/>
                                          </p:val>
                                        </p:tav>
                                      </p:tavLst>
                                    </p:anim>
                                    <p:anim calcmode="lin" valueType="num">
                                      <p:cBhvr>
                                        <p:cTn id="328" dur="3000" fill="hold"/>
                                        <p:tgtEl>
                                          <p:spTgt spid="56"/>
                                        </p:tgtEl>
                                        <p:attrNameLst>
                                          <p:attrName>ppt_w</p:attrName>
                                        </p:attrNameLst>
                                      </p:cBhvr>
                                      <p:tavLst>
                                        <p:tav tm="0">
                                          <p:val>
                                            <p:strVal val="#ppt_w"/>
                                          </p:val>
                                        </p:tav>
                                        <p:tav tm="100000">
                                          <p:val>
                                            <p:strVal val="#ppt_w"/>
                                          </p:val>
                                        </p:tav>
                                      </p:tavLst>
                                    </p:anim>
                                    <p:anim calcmode="lin" valueType="num">
                                      <p:cBhvr>
                                        <p:cTn id="329" dur="3000" fill="hold"/>
                                        <p:tgtEl>
                                          <p:spTgt spid="56"/>
                                        </p:tgtEl>
                                        <p:attrNameLst>
                                          <p:attrName>ppt_h</p:attrName>
                                        </p:attrNameLst>
                                      </p:cBhvr>
                                      <p:tavLst>
                                        <p:tav tm="0">
                                          <p:val>
                                            <p:fltVal val="0"/>
                                          </p:val>
                                        </p:tav>
                                        <p:tav tm="100000">
                                          <p:val>
                                            <p:strVal val="#ppt_h"/>
                                          </p:val>
                                        </p:tav>
                                      </p:tavLst>
                                    </p:anim>
                                  </p:childTnLst>
                                </p:cTn>
                              </p:par>
                              <p:par>
                                <p:cTn id="330" presetID="6" presetClass="emph" presetSubtype="0" fill="hold" grpId="1" nodeType="withEffect">
                                  <p:stCondLst>
                                    <p:cond delay="0"/>
                                  </p:stCondLst>
                                  <p:childTnLst>
                                    <p:animScale>
                                      <p:cBhvr>
                                        <p:cTn id="331" dur="3000" fill="hold"/>
                                        <p:tgtEl>
                                          <p:spTgt spid="56"/>
                                        </p:tgtEl>
                                      </p:cBhvr>
                                      <p:by x="400000" y="100000"/>
                                    </p:animScale>
                                  </p:childTnLst>
                                </p:cTn>
                              </p:par>
                              <p:par>
                                <p:cTn id="332" presetID="2" presetClass="exit" presetSubtype="12" fill="hold" grpId="2" nodeType="withEffect">
                                  <p:stCondLst>
                                    <p:cond delay="0"/>
                                  </p:stCondLst>
                                  <p:childTnLst>
                                    <p:anim calcmode="lin" valueType="num">
                                      <p:cBhvr additive="base">
                                        <p:cTn id="333" dur="4000"/>
                                        <p:tgtEl>
                                          <p:spTgt spid="56"/>
                                        </p:tgtEl>
                                        <p:attrNameLst>
                                          <p:attrName>ppt_x</p:attrName>
                                        </p:attrNameLst>
                                      </p:cBhvr>
                                      <p:tavLst>
                                        <p:tav tm="0">
                                          <p:val>
                                            <p:strVal val="ppt_x"/>
                                          </p:val>
                                        </p:tav>
                                        <p:tav tm="100000">
                                          <p:val>
                                            <p:strVal val="0-ppt_w/2"/>
                                          </p:val>
                                        </p:tav>
                                      </p:tavLst>
                                    </p:anim>
                                    <p:anim calcmode="lin" valueType="num">
                                      <p:cBhvr additive="base">
                                        <p:cTn id="334" dur="4000"/>
                                        <p:tgtEl>
                                          <p:spTgt spid="56"/>
                                        </p:tgtEl>
                                        <p:attrNameLst>
                                          <p:attrName>ppt_y</p:attrName>
                                        </p:attrNameLst>
                                      </p:cBhvr>
                                      <p:tavLst>
                                        <p:tav tm="0">
                                          <p:val>
                                            <p:strVal val="ppt_y"/>
                                          </p:val>
                                        </p:tav>
                                        <p:tav tm="100000">
                                          <p:val>
                                            <p:strVal val="1+ppt_h/2"/>
                                          </p:val>
                                        </p:tav>
                                      </p:tavLst>
                                    </p:anim>
                                    <p:set>
                                      <p:cBhvr>
                                        <p:cTn id="335" dur="1" fill="hold">
                                          <p:stCondLst>
                                            <p:cond delay="3999"/>
                                          </p:stCondLst>
                                        </p:cTn>
                                        <p:tgtEl>
                                          <p:spTgt spid="56"/>
                                        </p:tgtEl>
                                        <p:attrNameLst>
                                          <p:attrName>style.visibility</p:attrName>
                                        </p:attrNameLst>
                                      </p:cBhvr>
                                      <p:to>
                                        <p:strVal val="hidden"/>
                                      </p:to>
                                    </p:set>
                                  </p:childTnLst>
                                </p:cTn>
                              </p:par>
                              <p:par>
                                <p:cTn id="336" presetID="17" presetClass="entr" presetSubtype="4" fill="hold" grpId="0" nodeType="withEffect">
                                  <p:stCondLst>
                                    <p:cond delay="0"/>
                                  </p:stCondLst>
                                  <p:childTnLst>
                                    <p:set>
                                      <p:cBhvr>
                                        <p:cTn id="337" dur="1" fill="hold">
                                          <p:stCondLst>
                                            <p:cond delay="0"/>
                                          </p:stCondLst>
                                        </p:cTn>
                                        <p:tgtEl>
                                          <p:spTgt spid="57"/>
                                        </p:tgtEl>
                                        <p:attrNameLst>
                                          <p:attrName>style.visibility</p:attrName>
                                        </p:attrNameLst>
                                      </p:cBhvr>
                                      <p:to>
                                        <p:strVal val="visible"/>
                                      </p:to>
                                    </p:set>
                                    <p:anim calcmode="lin" valueType="num">
                                      <p:cBhvr>
                                        <p:cTn id="338" dur="3000" fill="hold"/>
                                        <p:tgtEl>
                                          <p:spTgt spid="57"/>
                                        </p:tgtEl>
                                        <p:attrNameLst>
                                          <p:attrName>ppt_x</p:attrName>
                                        </p:attrNameLst>
                                      </p:cBhvr>
                                      <p:tavLst>
                                        <p:tav tm="0">
                                          <p:val>
                                            <p:strVal val="#ppt_x"/>
                                          </p:val>
                                        </p:tav>
                                        <p:tav tm="100000">
                                          <p:val>
                                            <p:strVal val="#ppt_x"/>
                                          </p:val>
                                        </p:tav>
                                      </p:tavLst>
                                    </p:anim>
                                    <p:anim calcmode="lin" valueType="num">
                                      <p:cBhvr>
                                        <p:cTn id="339" dur="3000" fill="hold"/>
                                        <p:tgtEl>
                                          <p:spTgt spid="57"/>
                                        </p:tgtEl>
                                        <p:attrNameLst>
                                          <p:attrName>ppt_y</p:attrName>
                                        </p:attrNameLst>
                                      </p:cBhvr>
                                      <p:tavLst>
                                        <p:tav tm="0">
                                          <p:val>
                                            <p:strVal val="#ppt_y+#ppt_h/2"/>
                                          </p:val>
                                        </p:tav>
                                        <p:tav tm="100000">
                                          <p:val>
                                            <p:strVal val="#ppt_y"/>
                                          </p:val>
                                        </p:tav>
                                      </p:tavLst>
                                    </p:anim>
                                    <p:anim calcmode="lin" valueType="num">
                                      <p:cBhvr>
                                        <p:cTn id="340" dur="3000" fill="hold"/>
                                        <p:tgtEl>
                                          <p:spTgt spid="57"/>
                                        </p:tgtEl>
                                        <p:attrNameLst>
                                          <p:attrName>ppt_w</p:attrName>
                                        </p:attrNameLst>
                                      </p:cBhvr>
                                      <p:tavLst>
                                        <p:tav tm="0">
                                          <p:val>
                                            <p:strVal val="#ppt_w"/>
                                          </p:val>
                                        </p:tav>
                                        <p:tav tm="100000">
                                          <p:val>
                                            <p:strVal val="#ppt_w"/>
                                          </p:val>
                                        </p:tav>
                                      </p:tavLst>
                                    </p:anim>
                                    <p:anim calcmode="lin" valueType="num">
                                      <p:cBhvr>
                                        <p:cTn id="341" dur="3000" fill="hold"/>
                                        <p:tgtEl>
                                          <p:spTgt spid="57"/>
                                        </p:tgtEl>
                                        <p:attrNameLst>
                                          <p:attrName>ppt_h</p:attrName>
                                        </p:attrNameLst>
                                      </p:cBhvr>
                                      <p:tavLst>
                                        <p:tav tm="0">
                                          <p:val>
                                            <p:fltVal val="0"/>
                                          </p:val>
                                        </p:tav>
                                        <p:tav tm="100000">
                                          <p:val>
                                            <p:strVal val="#ppt_h"/>
                                          </p:val>
                                        </p:tav>
                                      </p:tavLst>
                                    </p:anim>
                                  </p:childTnLst>
                                </p:cTn>
                              </p:par>
                              <p:par>
                                <p:cTn id="342" presetID="6" presetClass="emph" presetSubtype="0" fill="hold" grpId="1" nodeType="withEffect">
                                  <p:stCondLst>
                                    <p:cond delay="0"/>
                                  </p:stCondLst>
                                  <p:childTnLst>
                                    <p:animScale>
                                      <p:cBhvr>
                                        <p:cTn id="343" dur="3000" fill="hold"/>
                                        <p:tgtEl>
                                          <p:spTgt spid="57"/>
                                        </p:tgtEl>
                                      </p:cBhvr>
                                      <p:by x="400000" y="100000"/>
                                    </p:animScale>
                                  </p:childTnLst>
                                </p:cTn>
                              </p:par>
                              <p:par>
                                <p:cTn id="344" presetID="2" presetClass="exit" presetSubtype="12" fill="hold" grpId="2" nodeType="withEffect">
                                  <p:stCondLst>
                                    <p:cond delay="0"/>
                                  </p:stCondLst>
                                  <p:childTnLst>
                                    <p:anim calcmode="lin" valueType="num">
                                      <p:cBhvr additive="base">
                                        <p:cTn id="345" dur="4000"/>
                                        <p:tgtEl>
                                          <p:spTgt spid="57"/>
                                        </p:tgtEl>
                                        <p:attrNameLst>
                                          <p:attrName>ppt_x</p:attrName>
                                        </p:attrNameLst>
                                      </p:cBhvr>
                                      <p:tavLst>
                                        <p:tav tm="0">
                                          <p:val>
                                            <p:strVal val="ppt_x"/>
                                          </p:val>
                                        </p:tav>
                                        <p:tav tm="100000">
                                          <p:val>
                                            <p:strVal val="0-ppt_w/2"/>
                                          </p:val>
                                        </p:tav>
                                      </p:tavLst>
                                    </p:anim>
                                    <p:anim calcmode="lin" valueType="num">
                                      <p:cBhvr additive="base">
                                        <p:cTn id="346" dur="4000"/>
                                        <p:tgtEl>
                                          <p:spTgt spid="57"/>
                                        </p:tgtEl>
                                        <p:attrNameLst>
                                          <p:attrName>ppt_y</p:attrName>
                                        </p:attrNameLst>
                                      </p:cBhvr>
                                      <p:tavLst>
                                        <p:tav tm="0">
                                          <p:val>
                                            <p:strVal val="ppt_y"/>
                                          </p:val>
                                        </p:tav>
                                        <p:tav tm="100000">
                                          <p:val>
                                            <p:strVal val="1+ppt_h/2"/>
                                          </p:val>
                                        </p:tav>
                                      </p:tavLst>
                                    </p:anim>
                                    <p:set>
                                      <p:cBhvr>
                                        <p:cTn id="347" dur="1" fill="hold">
                                          <p:stCondLst>
                                            <p:cond delay="3999"/>
                                          </p:stCondLst>
                                        </p:cTn>
                                        <p:tgtEl>
                                          <p:spTgt spid="57"/>
                                        </p:tgtEl>
                                        <p:attrNameLst>
                                          <p:attrName>style.visibility</p:attrName>
                                        </p:attrNameLst>
                                      </p:cBhvr>
                                      <p:to>
                                        <p:strVal val="hidden"/>
                                      </p:to>
                                    </p:set>
                                  </p:childTnLst>
                                </p:cTn>
                              </p:par>
                              <p:par>
                                <p:cTn id="348" presetID="17" presetClass="entr" presetSubtype="4" fill="hold" grpId="0" nodeType="withEffect">
                                  <p:stCondLst>
                                    <p:cond delay="0"/>
                                  </p:stCondLst>
                                  <p:childTnLst>
                                    <p:set>
                                      <p:cBhvr>
                                        <p:cTn id="349" dur="1" fill="hold">
                                          <p:stCondLst>
                                            <p:cond delay="0"/>
                                          </p:stCondLst>
                                        </p:cTn>
                                        <p:tgtEl>
                                          <p:spTgt spid="58"/>
                                        </p:tgtEl>
                                        <p:attrNameLst>
                                          <p:attrName>style.visibility</p:attrName>
                                        </p:attrNameLst>
                                      </p:cBhvr>
                                      <p:to>
                                        <p:strVal val="visible"/>
                                      </p:to>
                                    </p:set>
                                    <p:anim calcmode="lin" valueType="num">
                                      <p:cBhvr>
                                        <p:cTn id="350" dur="3000" fill="hold"/>
                                        <p:tgtEl>
                                          <p:spTgt spid="58"/>
                                        </p:tgtEl>
                                        <p:attrNameLst>
                                          <p:attrName>ppt_x</p:attrName>
                                        </p:attrNameLst>
                                      </p:cBhvr>
                                      <p:tavLst>
                                        <p:tav tm="0">
                                          <p:val>
                                            <p:strVal val="#ppt_x"/>
                                          </p:val>
                                        </p:tav>
                                        <p:tav tm="100000">
                                          <p:val>
                                            <p:strVal val="#ppt_x"/>
                                          </p:val>
                                        </p:tav>
                                      </p:tavLst>
                                    </p:anim>
                                    <p:anim calcmode="lin" valueType="num">
                                      <p:cBhvr>
                                        <p:cTn id="351" dur="3000" fill="hold"/>
                                        <p:tgtEl>
                                          <p:spTgt spid="58"/>
                                        </p:tgtEl>
                                        <p:attrNameLst>
                                          <p:attrName>ppt_y</p:attrName>
                                        </p:attrNameLst>
                                      </p:cBhvr>
                                      <p:tavLst>
                                        <p:tav tm="0">
                                          <p:val>
                                            <p:strVal val="#ppt_y+#ppt_h/2"/>
                                          </p:val>
                                        </p:tav>
                                        <p:tav tm="100000">
                                          <p:val>
                                            <p:strVal val="#ppt_y"/>
                                          </p:val>
                                        </p:tav>
                                      </p:tavLst>
                                    </p:anim>
                                    <p:anim calcmode="lin" valueType="num">
                                      <p:cBhvr>
                                        <p:cTn id="352" dur="3000" fill="hold"/>
                                        <p:tgtEl>
                                          <p:spTgt spid="58"/>
                                        </p:tgtEl>
                                        <p:attrNameLst>
                                          <p:attrName>ppt_w</p:attrName>
                                        </p:attrNameLst>
                                      </p:cBhvr>
                                      <p:tavLst>
                                        <p:tav tm="0">
                                          <p:val>
                                            <p:strVal val="#ppt_w"/>
                                          </p:val>
                                        </p:tav>
                                        <p:tav tm="100000">
                                          <p:val>
                                            <p:strVal val="#ppt_w"/>
                                          </p:val>
                                        </p:tav>
                                      </p:tavLst>
                                    </p:anim>
                                    <p:anim calcmode="lin" valueType="num">
                                      <p:cBhvr>
                                        <p:cTn id="353" dur="3000" fill="hold"/>
                                        <p:tgtEl>
                                          <p:spTgt spid="58"/>
                                        </p:tgtEl>
                                        <p:attrNameLst>
                                          <p:attrName>ppt_h</p:attrName>
                                        </p:attrNameLst>
                                      </p:cBhvr>
                                      <p:tavLst>
                                        <p:tav tm="0">
                                          <p:val>
                                            <p:fltVal val="0"/>
                                          </p:val>
                                        </p:tav>
                                        <p:tav tm="100000">
                                          <p:val>
                                            <p:strVal val="#ppt_h"/>
                                          </p:val>
                                        </p:tav>
                                      </p:tavLst>
                                    </p:anim>
                                  </p:childTnLst>
                                </p:cTn>
                              </p:par>
                              <p:par>
                                <p:cTn id="354" presetID="6" presetClass="emph" presetSubtype="0" fill="hold" grpId="1" nodeType="withEffect">
                                  <p:stCondLst>
                                    <p:cond delay="0"/>
                                  </p:stCondLst>
                                  <p:childTnLst>
                                    <p:animScale>
                                      <p:cBhvr>
                                        <p:cTn id="355" dur="3000" fill="hold"/>
                                        <p:tgtEl>
                                          <p:spTgt spid="58"/>
                                        </p:tgtEl>
                                      </p:cBhvr>
                                      <p:by x="400000" y="100000"/>
                                    </p:animScale>
                                  </p:childTnLst>
                                </p:cTn>
                              </p:par>
                              <p:par>
                                <p:cTn id="356" presetID="2" presetClass="exit" presetSubtype="12" fill="hold" grpId="2" nodeType="withEffect">
                                  <p:stCondLst>
                                    <p:cond delay="0"/>
                                  </p:stCondLst>
                                  <p:childTnLst>
                                    <p:anim calcmode="lin" valueType="num">
                                      <p:cBhvr additive="base">
                                        <p:cTn id="357" dur="4000"/>
                                        <p:tgtEl>
                                          <p:spTgt spid="58"/>
                                        </p:tgtEl>
                                        <p:attrNameLst>
                                          <p:attrName>ppt_x</p:attrName>
                                        </p:attrNameLst>
                                      </p:cBhvr>
                                      <p:tavLst>
                                        <p:tav tm="0">
                                          <p:val>
                                            <p:strVal val="ppt_x"/>
                                          </p:val>
                                        </p:tav>
                                        <p:tav tm="100000">
                                          <p:val>
                                            <p:strVal val="0-ppt_w/2"/>
                                          </p:val>
                                        </p:tav>
                                      </p:tavLst>
                                    </p:anim>
                                    <p:anim calcmode="lin" valueType="num">
                                      <p:cBhvr additive="base">
                                        <p:cTn id="358" dur="4000"/>
                                        <p:tgtEl>
                                          <p:spTgt spid="58"/>
                                        </p:tgtEl>
                                        <p:attrNameLst>
                                          <p:attrName>ppt_y</p:attrName>
                                        </p:attrNameLst>
                                      </p:cBhvr>
                                      <p:tavLst>
                                        <p:tav tm="0">
                                          <p:val>
                                            <p:strVal val="ppt_y"/>
                                          </p:val>
                                        </p:tav>
                                        <p:tav tm="100000">
                                          <p:val>
                                            <p:strVal val="1+ppt_h/2"/>
                                          </p:val>
                                        </p:tav>
                                      </p:tavLst>
                                    </p:anim>
                                    <p:set>
                                      <p:cBhvr>
                                        <p:cTn id="359" dur="1" fill="hold">
                                          <p:stCondLst>
                                            <p:cond delay="3999"/>
                                          </p:stCondLst>
                                        </p:cTn>
                                        <p:tgtEl>
                                          <p:spTgt spid="58"/>
                                        </p:tgtEl>
                                        <p:attrNameLst>
                                          <p:attrName>style.visibility</p:attrName>
                                        </p:attrNameLst>
                                      </p:cBhvr>
                                      <p:to>
                                        <p:strVal val="hidden"/>
                                      </p:to>
                                    </p:set>
                                  </p:childTnLst>
                                </p:cTn>
                              </p:par>
                              <p:par>
                                <p:cTn id="360" presetID="17" presetClass="entr" presetSubtype="4" fill="hold" grpId="0" nodeType="withEffect">
                                  <p:stCondLst>
                                    <p:cond delay="0"/>
                                  </p:stCondLst>
                                  <p:childTnLst>
                                    <p:set>
                                      <p:cBhvr>
                                        <p:cTn id="361" dur="1" fill="hold">
                                          <p:stCondLst>
                                            <p:cond delay="0"/>
                                          </p:stCondLst>
                                        </p:cTn>
                                        <p:tgtEl>
                                          <p:spTgt spid="59"/>
                                        </p:tgtEl>
                                        <p:attrNameLst>
                                          <p:attrName>style.visibility</p:attrName>
                                        </p:attrNameLst>
                                      </p:cBhvr>
                                      <p:to>
                                        <p:strVal val="visible"/>
                                      </p:to>
                                    </p:set>
                                    <p:anim calcmode="lin" valueType="num">
                                      <p:cBhvr>
                                        <p:cTn id="362" dur="3000" fill="hold"/>
                                        <p:tgtEl>
                                          <p:spTgt spid="59"/>
                                        </p:tgtEl>
                                        <p:attrNameLst>
                                          <p:attrName>ppt_x</p:attrName>
                                        </p:attrNameLst>
                                      </p:cBhvr>
                                      <p:tavLst>
                                        <p:tav tm="0">
                                          <p:val>
                                            <p:strVal val="#ppt_x"/>
                                          </p:val>
                                        </p:tav>
                                        <p:tav tm="100000">
                                          <p:val>
                                            <p:strVal val="#ppt_x"/>
                                          </p:val>
                                        </p:tav>
                                      </p:tavLst>
                                    </p:anim>
                                    <p:anim calcmode="lin" valueType="num">
                                      <p:cBhvr>
                                        <p:cTn id="363" dur="3000" fill="hold"/>
                                        <p:tgtEl>
                                          <p:spTgt spid="59"/>
                                        </p:tgtEl>
                                        <p:attrNameLst>
                                          <p:attrName>ppt_y</p:attrName>
                                        </p:attrNameLst>
                                      </p:cBhvr>
                                      <p:tavLst>
                                        <p:tav tm="0">
                                          <p:val>
                                            <p:strVal val="#ppt_y+#ppt_h/2"/>
                                          </p:val>
                                        </p:tav>
                                        <p:tav tm="100000">
                                          <p:val>
                                            <p:strVal val="#ppt_y"/>
                                          </p:val>
                                        </p:tav>
                                      </p:tavLst>
                                    </p:anim>
                                    <p:anim calcmode="lin" valueType="num">
                                      <p:cBhvr>
                                        <p:cTn id="364" dur="3000" fill="hold"/>
                                        <p:tgtEl>
                                          <p:spTgt spid="59"/>
                                        </p:tgtEl>
                                        <p:attrNameLst>
                                          <p:attrName>ppt_w</p:attrName>
                                        </p:attrNameLst>
                                      </p:cBhvr>
                                      <p:tavLst>
                                        <p:tav tm="0">
                                          <p:val>
                                            <p:strVal val="#ppt_w"/>
                                          </p:val>
                                        </p:tav>
                                        <p:tav tm="100000">
                                          <p:val>
                                            <p:strVal val="#ppt_w"/>
                                          </p:val>
                                        </p:tav>
                                      </p:tavLst>
                                    </p:anim>
                                    <p:anim calcmode="lin" valueType="num">
                                      <p:cBhvr>
                                        <p:cTn id="365" dur="3000" fill="hold"/>
                                        <p:tgtEl>
                                          <p:spTgt spid="59"/>
                                        </p:tgtEl>
                                        <p:attrNameLst>
                                          <p:attrName>ppt_h</p:attrName>
                                        </p:attrNameLst>
                                      </p:cBhvr>
                                      <p:tavLst>
                                        <p:tav tm="0">
                                          <p:val>
                                            <p:fltVal val="0"/>
                                          </p:val>
                                        </p:tav>
                                        <p:tav tm="100000">
                                          <p:val>
                                            <p:strVal val="#ppt_h"/>
                                          </p:val>
                                        </p:tav>
                                      </p:tavLst>
                                    </p:anim>
                                  </p:childTnLst>
                                </p:cTn>
                              </p:par>
                              <p:par>
                                <p:cTn id="366" presetID="6" presetClass="emph" presetSubtype="0" fill="hold" grpId="1" nodeType="withEffect">
                                  <p:stCondLst>
                                    <p:cond delay="0"/>
                                  </p:stCondLst>
                                  <p:childTnLst>
                                    <p:animScale>
                                      <p:cBhvr>
                                        <p:cTn id="367" dur="3000" fill="hold"/>
                                        <p:tgtEl>
                                          <p:spTgt spid="59"/>
                                        </p:tgtEl>
                                      </p:cBhvr>
                                      <p:by x="400000" y="100000"/>
                                    </p:animScale>
                                  </p:childTnLst>
                                </p:cTn>
                              </p:par>
                              <p:par>
                                <p:cTn id="368" presetID="2" presetClass="exit" presetSubtype="12" fill="hold" grpId="2" nodeType="withEffect">
                                  <p:stCondLst>
                                    <p:cond delay="0"/>
                                  </p:stCondLst>
                                  <p:childTnLst>
                                    <p:anim calcmode="lin" valueType="num">
                                      <p:cBhvr additive="base">
                                        <p:cTn id="369" dur="4000"/>
                                        <p:tgtEl>
                                          <p:spTgt spid="59"/>
                                        </p:tgtEl>
                                        <p:attrNameLst>
                                          <p:attrName>ppt_x</p:attrName>
                                        </p:attrNameLst>
                                      </p:cBhvr>
                                      <p:tavLst>
                                        <p:tav tm="0">
                                          <p:val>
                                            <p:strVal val="ppt_x"/>
                                          </p:val>
                                        </p:tav>
                                        <p:tav tm="100000">
                                          <p:val>
                                            <p:strVal val="0-ppt_w/2"/>
                                          </p:val>
                                        </p:tav>
                                      </p:tavLst>
                                    </p:anim>
                                    <p:anim calcmode="lin" valueType="num">
                                      <p:cBhvr additive="base">
                                        <p:cTn id="370" dur="4000"/>
                                        <p:tgtEl>
                                          <p:spTgt spid="59"/>
                                        </p:tgtEl>
                                        <p:attrNameLst>
                                          <p:attrName>ppt_y</p:attrName>
                                        </p:attrNameLst>
                                      </p:cBhvr>
                                      <p:tavLst>
                                        <p:tav tm="0">
                                          <p:val>
                                            <p:strVal val="ppt_y"/>
                                          </p:val>
                                        </p:tav>
                                        <p:tav tm="100000">
                                          <p:val>
                                            <p:strVal val="1+ppt_h/2"/>
                                          </p:val>
                                        </p:tav>
                                      </p:tavLst>
                                    </p:anim>
                                    <p:set>
                                      <p:cBhvr>
                                        <p:cTn id="371" dur="1" fill="hold">
                                          <p:stCondLst>
                                            <p:cond delay="3999"/>
                                          </p:stCondLst>
                                        </p:cTn>
                                        <p:tgtEl>
                                          <p:spTgt spid="59"/>
                                        </p:tgtEl>
                                        <p:attrNameLst>
                                          <p:attrName>style.visibility</p:attrName>
                                        </p:attrNameLst>
                                      </p:cBhvr>
                                      <p:to>
                                        <p:strVal val="hidden"/>
                                      </p:to>
                                    </p:set>
                                  </p:childTnLst>
                                </p:cTn>
                              </p:par>
                              <p:par>
                                <p:cTn id="372" presetID="17" presetClass="entr" presetSubtype="4" fill="hold" grpId="0" nodeType="withEffect">
                                  <p:stCondLst>
                                    <p:cond delay="0"/>
                                  </p:stCondLst>
                                  <p:childTnLst>
                                    <p:set>
                                      <p:cBhvr>
                                        <p:cTn id="373" dur="1" fill="hold">
                                          <p:stCondLst>
                                            <p:cond delay="0"/>
                                          </p:stCondLst>
                                        </p:cTn>
                                        <p:tgtEl>
                                          <p:spTgt spid="60"/>
                                        </p:tgtEl>
                                        <p:attrNameLst>
                                          <p:attrName>style.visibility</p:attrName>
                                        </p:attrNameLst>
                                      </p:cBhvr>
                                      <p:to>
                                        <p:strVal val="visible"/>
                                      </p:to>
                                    </p:set>
                                    <p:anim calcmode="lin" valueType="num">
                                      <p:cBhvr>
                                        <p:cTn id="374" dur="3000" fill="hold"/>
                                        <p:tgtEl>
                                          <p:spTgt spid="60"/>
                                        </p:tgtEl>
                                        <p:attrNameLst>
                                          <p:attrName>ppt_x</p:attrName>
                                        </p:attrNameLst>
                                      </p:cBhvr>
                                      <p:tavLst>
                                        <p:tav tm="0">
                                          <p:val>
                                            <p:strVal val="#ppt_x"/>
                                          </p:val>
                                        </p:tav>
                                        <p:tav tm="100000">
                                          <p:val>
                                            <p:strVal val="#ppt_x"/>
                                          </p:val>
                                        </p:tav>
                                      </p:tavLst>
                                    </p:anim>
                                    <p:anim calcmode="lin" valueType="num">
                                      <p:cBhvr>
                                        <p:cTn id="375" dur="3000" fill="hold"/>
                                        <p:tgtEl>
                                          <p:spTgt spid="60"/>
                                        </p:tgtEl>
                                        <p:attrNameLst>
                                          <p:attrName>ppt_y</p:attrName>
                                        </p:attrNameLst>
                                      </p:cBhvr>
                                      <p:tavLst>
                                        <p:tav tm="0">
                                          <p:val>
                                            <p:strVal val="#ppt_y+#ppt_h/2"/>
                                          </p:val>
                                        </p:tav>
                                        <p:tav tm="100000">
                                          <p:val>
                                            <p:strVal val="#ppt_y"/>
                                          </p:val>
                                        </p:tav>
                                      </p:tavLst>
                                    </p:anim>
                                    <p:anim calcmode="lin" valueType="num">
                                      <p:cBhvr>
                                        <p:cTn id="376" dur="3000" fill="hold"/>
                                        <p:tgtEl>
                                          <p:spTgt spid="60"/>
                                        </p:tgtEl>
                                        <p:attrNameLst>
                                          <p:attrName>ppt_w</p:attrName>
                                        </p:attrNameLst>
                                      </p:cBhvr>
                                      <p:tavLst>
                                        <p:tav tm="0">
                                          <p:val>
                                            <p:strVal val="#ppt_w"/>
                                          </p:val>
                                        </p:tav>
                                        <p:tav tm="100000">
                                          <p:val>
                                            <p:strVal val="#ppt_w"/>
                                          </p:val>
                                        </p:tav>
                                      </p:tavLst>
                                    </p:anim>
                                    <p:anim calcmode="lin" valueType="num">
                                      <p:cBhvr>
                                        <p:cTn id="377" dur="3000" fill="hold"/>
                                        <p:tgtEl>
                                          <p:spTgt spid="60"/>
                                        </p:tgtEl>
                                        <p:attrNameLst>
                                          <p:attrName>ppt_h</p:attrName>
                                        </p:attrNameLst>
                                      </p:cBhvr>
                                      <p:tavLst>
                                        <p:tav tm="0">
                                          <p:val>
                                            <p:fltVal val="0"/>
                                          </p:val>
                                        </p:tav>
                                        <p:tav tm="100000">
                                          <p:val>
                                            <p:strVal val="#ppt_h"/>
                                          </p:val>
                                        </p:tav>
                                      </p:tavLst>
                                    </p:anim>
                                  </p:childTnLst>
                                </p:cTn>
                              </p:par>
                              <p:par>
                                <p:cTn id="378" presetID="6" presetClass="emph" presetSubtype="0" fill="hold" grpId="1" nodeType="withEffect">
                                  <p:stCondLst>
                                    <p:cond delay="0"/>
                                  </p:stCondLst>
                                  <p:childTnLst>
                                    <p:animScale>
                                      <p:cBhvr>
                                        <p:cTn id="379" dur="3000" fill="hold"/>
                                        <p:tgtEl>
                                          <p:spTgt spid="60"/>
                                        </p:tgtEl>
                                      </p:cBhvr>
                                      <p:by x="400000" y="100000"/>
                                    </p:animScale>
                                  </p:childTnLst>
                                </p:cTn>
                              </p:par>
                              <p:par>
                                <p:cTn id="380" presetID="2" presetClass="exit" presetSubtype="12" fill="hold" grpId="2" nodeType="withEffect">
                                  <p:stCondLst>
                                    <p:cond delay="0"/>
                                  </p:stCondLst>
                                  <p:childTnLst>
                                    <p:anim calcmode="lin" valueType="num">
                                      <p:cBhvr additive="base">
                                        <p:cTn id="381" dur="4000"/>
                                        <p:tgtEl>
                                          <p:spTgt spid="60"/>
                                        </p:tgtEl>
                                        <p:attrNameLst>
                                          <p:attrName>ppt_x</p:attrName>
                                        </p:attrNameLst>
                                      </p:cBhvr>
                                      <p:tavLst>
                                        <p:tav tm="0">
                                          <p:val>
                                            <p:strVal val="ppt_x"/>
                                          </p:val>
                                        </p:tav>
                                        <p:tav tm="100000">
                                          <p:val>
                                            <p:strVal val="0-ppt_w/2"/>
                                          </p:val>
                                        </p:tav>
                                      </p:tavLst>
                                    </p:anim>
                                    <p:anim calcmode="lin" valueType="num">
                                      <p:cBhvr additive="base">
                                        <p:cTn id="382" dur="4000"/>
                                        <p:tgtEl>
                                          <p:spTgt spid="60"/>
                                        </p:tgtEl>
                                        <p:attrNameLst>
                                          <p:attrName>ppt_y</p:attrName>
                                        </p:attrNameLst>
                                      </p:cBhvr>
                                      <p:tavLst>
                                        <p:tav tm="0">
                                          <p:val>
                                            <p:strVal val="ppt_y"/>
                                          </p:val>
                                        </p:tav>
                                        <p:tav tm="100000">
                                          <p:val>
                                            <p:strVal val="1+ppt_h/2"/>
                                          </p:val>
                                        </p:tav>
                                      </p:tavLst>
                                    </p:anim>
                                    <p:set>
                                      <p:cBhvr>
                                        <p:cTn id="383" dur="1" fill="hold">
                                          <p:stCondLst>
                                            <p:cond delay="3999"/>
                                          </p:stCondLst>
                                        </p:cTn>
                                        <p:tgtEl>
                                          <p:spTgt spid="60"/>
                                        </p:tgtEl>
                                        <p:attrNameLst>
                                          <p:attrName>style.visibility</p:attrName>
                                        </p:attrNameLst>
                                      </p:cBhvr>
                                      <p:to>
                                        <p:strVal val="hidden"/>
                                      </p:to>
                                    </p:set>
                                  </p:childTnLst>
                                </p:cTn>
                              </p:par>
                              <p:par>
                                <p:cTn id="384" presetID="17" presetClass="entr" presetSubtype="4" fill="hold" grpId="0" nodeType="withEffect">
                                  <p:stCondLst>
                                    <p:cond delay="0"/>
                                  </p:stCondLst>
                                  <p:childTnLst>
                                    <p:set>
                                      <p:cBhvr>
                                        <p:cTn id="385" dur="1" fill="hold">
                                          <p:stCondLst>
                                            <p:cond delay="0"/>
                                          </p:stCondLst>
                                        </p:cTn>
                                        <p:tgtEl>
                                          <p:spTgt spid="61"/>
                                        </p:tgtEl>
                                        <p:attrNameLst>
                                          <p:attrName>style.visibility</p:attrName>
                                        </p:attrNameLst>
                                      </p:cBhvr>
                                      <p:to>
                                        <p:strVal val="visible"/>
                                      </p:to>
                                    </p:set>
                                    <p:anim calcmode="lin" valueType="num">
                                      <p:cBhvr>
                                        <p:cTn id="386" dur="3000" fill="hold"/>
                                        <p:tgtEl>
                                          <p:spTgt spid="61"/>
                                        </p:tgtEl>
                                        <p:attrNameLst>
                                          <p:attrName>ppt_x</p:attrName>
                                        </p:attrNameLst>
                                      </p:cBhvr>
                                      <p:tavLst>
                                        <p:tav tm="0">
                                          <p:val>
                                            <p:strVal val="#ppt_x"/>
                                          </p:val>
                                        </p:tav>
                                        <p:tav tm="100000">
                                          <p:val>
                                            <p:strVal val="#ppt_x"/>
                                          </p:val>
                                        </p:tav>
                                      </p:tavLst>
                                    </p:anim>
                                    <p:anim calcmode="lin" valueType="num">
                                      <p:cBhvr>
                                        <p:cTn id="387" dur="3000" fill="hold"/>
                                        <p:tgtEl>
                                          <p:spTgt spid="61"/>
                                        </p:tgtEl>
                                        <p:attrNameLst>
                                          <p:attrName>ppt_y</p:attrName>
                                        </p:attrNameLst>
                                      </p:cBhvr>
                                      <p:tavLst>
                                        <p:tav tm="0">
                                          <p:val>
                                            <p:strVal val="#ppt_y+#ppt_h/2"/>
                                          </p:val>
                                        </p:tav>
                                        <p:tav tm="100000">
                                          <p:val>
                                            <p:strVal val="#ppt_y"/>
                                          </p:val>
                                        </p:tav>
                                      </p:tavLst>
                                    </p:anim>
                                    <p:anim calcmode="lin" valueType="num">
                                      <p:cBhvr>
                                        <p:cTn id="388" dur="3000" fill="hold"/>
                                        <p:tgtEl>
                                          <p:spTgt spid="61"/>
                                        </p:tgtEl>
                                        <p:attrNameLst>
                                          <p:attrName>ppt_w</p:attrName>
                                        </p:attrNameLst>
                                      </p:cBhvr>
                                      <p:tavLst>
                                        <p:tav tm="0">
                                          <p:val>
                                            <p:strVal val="#ppt_w"/>
                                          </p:val>
                                        </p:tav>
                                        <p:tav tm="100000">
                                          <p:val>
                                            <p:strVal val="#ppt_w"/>
                                          </p:val>
                                        </p:tav>
                                      </p:tavLst>
                                    </p:anim>
                                    <p:anim calcmode="lin" valueType="num">
                                      <p:cBhvr>
                                        <p:cTn id="389" dur="3000" fill="hold"/>
                                        <p:tgtEl>
                                          <p:spTgt spid="61"/>
                                        </p:tgtEl>
                                        <p:attrNameLst>
                                          <p:attrName>ppt_h</p:attrName>
                                        </p:attrNameLst>
                                      </p:cBhvr>
                                      <p:tavLst>
                                        <p:tav tm="0">
                                          <p:val>
                                            <p:fltVal val="0"/>
                                          </p:val>
                                        </p:tav>
                                        <p:tav tm="100000">
                                          <p:val>
                                            <p:strVal val="#ppt_h"/>
                                          </p:val>
                                        </p:tav>
                                      </p:tavLst>
                                    </p:anim>
                                  </p:childTnLst>
                                </p:cTn>
                              </p:par>
                              <p:par>
                                <p:cTn id="390" presetID="6" presetClass="emph" presetSubtype="0" fill="hold" grpId="1" nodeType="withEffect">
                                  <p:stCondLst>
                                    <p:cond delay="0"/>
                                  </p:stCondLst>
                                  <p:childTnLst>
                                    <p:animScale>
                                      <p:cBhvr>
                                        <p:cTn id="391" dur="3000" fill="hold"/>
                                        <p:tgtEl>
                                          <p:spTgt spid="61"/>
                                        </p:tgtEl>
                                      </p:cBhvr>
                                      <p:by x="400000" y="100000"/>
                                    </p:animScale>
                                  </p:childTnLst>
                                </p:cTn>
                              </p:par>
                              <p:par>
                                <p:cTn id="392" presetID="2" presetClass="exit" presetSubtype="12" fill="hold" grpId="2" nodeType="withEffect">
                                  <p:stCondLst>
                                    <p:cond delay="0"/>
                                  </p:stCondLst>
                                  <p:childTnLst>
                                    <p:anim calcmode="lin" valueType="num">
                                      <p:cBhvr additive="base">
                                        <p:cTn id="393" dur="4000"/>
                                        <p:tgtEl>
                                          <p:spTgt spid="61"/>
                                        </p:tgtEl>
                                        <p:attrNameLst>
                                          <p:attrName>ppt_x</p:attrName>
                                        </p:attrNameLst>
                                      </p:cBhvr>
                                      <p:tavLst>
                                        <p:tav tm="0">
                                          <p:val>
                                            <p:strVal val="ppt_x"/>
                                          </p:val>
                                        </p:tav>
                                        <p:tav tm="100000">
                                          <p:val>
                                            <p:strVal val="0-ppt_w/2"/>
                                          </p:val>
                                        </p:tav>
                                      </p:tavLst>
                                    </p:anim>
                                    <p:anim calcmode="lin" valueType="num">
                                      <p:cBhvr additive="base">
                                        <p:cTn id="394" dur="4000"/>
                                        <p:tgtEl>
                                          <p:spTgt spid="61"/>
                                        </p:tgtEl>
                                        <p:attrNameLst>
                                          <p:attrName>ppt_y</p:attrName>
                                        </p:attrNameLst>
                                      </p:cBhvr>
                                      <p:tavLst>
                                        <p:tav tm="0">
                                          <p:val>
                                            <p:strVal val="ppt_y"/>
                                          </p:val>
                                        </p:tav>
                                        <p:tav tm="100000">
                                          <p:val>
                                            <p:strVal val="1+ppt_h/2"/>
                                          </p:val>
                                        </p:tav>
                                      </p:tavLst>
                                    </p:anim>
                                    <p:set>
                                      <p:cBhvr>
                                        <p:cTn id="395" dur="1" fill="hold">
                                          <p:stCondLst>
                                            <p:cond delay="3999"/>
                                          </p:stCondLst>
                                        </p:cTn>
                                        <p:tgtEl>
                                          <p:spTgt spid="61"/>
                                        </p:tgtEl>
                                        <p:attrNameLst>
                                          <p:attrName>style.visibility</p:attrName>
                                        </p:attrNameLst>
                                      </p:cBhvr>
                                      <p:to>
                                        <p:strVal val="hidden"/>
                                      </p:to>
                                    </p:set>
                                  </p:childTnLst>
                                </p:cTn>
                              </p:par>
                              <p:par>
                                <p:cTn id="396" presetID="17" presetClass="entr" presetSubtype="4" fill="hold" grpId="0" nodeType="withEffect">
                                  <p:stCondLst>
                                    <p:cond delay="0"/>
                                  </p:stCondLst>
                                  <p:childTnLst>
                                    <p:set>
                                      <p:cBhvr>
                                        <p:cTn id="397" dur="1" fill="hold">
                                          <p:stCondLst>
                                            <p:cond delay="0"/>
                                          </p:stCondLst>
                                        </p:cTn>
                                        <p:tgtEl>
                                          <p:spTgt spid="62"/>
                                        </p:tgtEl>
                                        <p:attrNameLst>
                                          <p:attrName>style.visibility</p:attrName>
                                        </p:attrNameLst>
                                      </p:cBhvr>
                                      <p:to>
                                        <p:strVal val="visible"/>
                                      </p:to>
                                    </p:set>
                                    <p:anim calcmode="lin" valueType="num">
                                      <p:cBhvr>
                                        <p:cTn id="398" dur="3000" fill="hold"/>
                                        <p:tgtEl>
                                          <p:spTgt spid="62"/>
                                        </p:tgtEl>
                                        <p:attrNameLst>
                                          <p:attrName>ppt_x</p:attrName>
                                        </p:attrNameLst>
                                      </p:cBhvr>
                                      <p:tavLst>
                                        <p:tav tm="0">
                                          <p:val>
                                            <p:strVal val="#ppt_x"/>
                                          </p:val>
                                        </p:tav>
                                        <p:tav tm="100000">
                                          <p:val>
                                            <p:strVal val="#ppt_x"/>
                                          </p:val>
                                        </p:tav>
                                      </p:tavLst>
                                    </p:anim>
                                    <p:anim calcmode="lin" valueType="num">
                                      <p:cBhvr>
                                        <p:cTn id="399" dur="3000" fill="hold"/>
                                        <p:tgtEl>
                                          <p:spTgt spid="62"/>
                                        </p:tgtEl>
                                        <p:attrNameLst>
                                          <p:attrName>ppt_y</p:attrName>
                                        </p:attrNameLst>
                                      </p:cBhvr>
                                      <p:tavLst>
                                        <p:tav tm="0">
                                          <p:val>
                                            <p:strVal val="#ppt_y+#ppt_h/2"/>
                                          </p:val>
                                        </p:tav>
                                        <p:tav tm="100000">
                                          <p:val>
                                            <p:strVal val="#ppt_y"/>
                                          </p:val>
                                        </p:tav>
                                      </p:tavLst>
                                    </p:anim>
                                    <p:anim calcmode="lin" valueType="num">
                                      <p:cBhvr>
                                        <p:cTn id="400" dur="3000" fill="hold"/>
                                        <p:tgtEl>
                                          <p:spTgt spid="62"/>
                                        </p:tgtEl>
                                        <p:attrNameLst>
                                          <p:attrName>ppt_w</p:attrName>
                                        </p:attrNameLst>
                                      </p:cBhvr>
                                      <p:tavLst>
                                        <p:tav tm="0">
                                          <p:val>
                                            <p:strVal val="#ppt_w"/>
                                          </p:val>
                                        </p:tav>
                                        <p:tav tm="100000">
                                          <p:val>
                                            <p:strVal val="#ppt_w"/>
                                          </p:val>
                                        </p:tav>
                                      </p:tavLst>
                                    </p:anim>
                                    <p:anim calcmode="lin" valueType="num">
                                      <p:cBhvr>
                                        <p:cTn id="401" dur="3000" fill="hold"/>
                                        <p:tgtEl>
                                          <p:spTgt spid="62"/>
                                        </p:tgtEl>
                                        <p:attrNameLst>
                                          <p:attrName>ppt_h</p:attrName>
                                        </p:attrNameLst>
                                      </p:cBhvr>
                                      <p:tavLst>
                                        <p:tav tm="0">
                                          <p:val>
                                            <p:fltVal val="0"/>
                                          </p:val>
                                        </p:tav>
                                        <p:tav tm="100000">
                                          <p:val>
                                            <p:strVal val="#ppt_h"/>
                                          </p:val>
                                        </p:tav>
                                      </p:tavLst>
                                    </p:anim>
                                  </p:childTnLst>
                                </p:cTn>
                              </p:par>
                              <p:par>
                                <p:cTn id="402" presetID="6" presetClass="emph" presetSubtype="0" fill="hold" grpId="1" nodeType="withEffect">
                                  <p:stCondLst>
                                    <p:cond delay="0"/>
                                  </p:stCondLst>
                                  <p:childTnLst>
                                    <p:animScale>
                                      <p:cBhvr>
                                        <p:cTn id="403" dur="3000" fill="hold"/>
                                        <p:tgtEl>
                                          <p:spTgt spid="62"/>
                                        </p:tgtEl>
                                      </p:cBhvr>
                                      <p:by x="400000" y="100000"/>
                                    </p:animScale>
                                  </p:childTnLst>
                                </p:cTn>
                              </p:par>
                              <p:par>
                                <p:cTn id="404" presetID="2" presetClass="exit" presetSubtype="12" fill="hold" grpId="2" nodeType="withEffect">
                                  <p:stCondLst>
                                    <p:cond delay="0"/>
                                  </p:stCondLst>
                                  <p:childTnLst>
                                    <p:anim calcmode="lin" valueType="num">
                                      <p:cBhvr additive="base">
                                        <p:cTn id="405" dur="4000"/>
                                        <p:tgtEl>
                                          <p:spTgt spid="62"/>
                                        </p:tgtEl>
                                        <p:attrNameLst>
                                          <p:attrName>ppt_x</p:attrName>
                                        </p:attrNameLst>
                                      </p:cBhvr>
                                      <p:tavLst>
                                        <p:tav tm="0">
                                          <p:val>
                                            <p:strVal val="ppt_x"/>
                                          </p:val>
                                        </p:tav>
                                        <p:tav tm="100000">
                                          <p:val>
                                            <p:strVal val="0-ppt_w/2"/>
                                          </p:val>
                                        </p:tav>
                                      </p:tavLst>
                                    </p:anim>
                                    <p:anim calcmode="lin" valueType="num">
                                      <p:cBhvr additive="base">
                                        <p:cTn id="406" dur="4000"/>
                                        <p:tgtEl>
                                          <p:spTgt spid="62"/>
                                        </p:tgtEl>
                                        <p:attrNameLst>
                                          <p:attrName>ppt_y</p:attrName>
                                        </p:attrNameLst>
                                      </p:cBhvr>
                                      <p:tavLst>
                                        <p:tav tm="0">
                                          <p:val>
                                            <p:strVal val="ppt_y"/>
                                          </p:val>
                                        </p:tav>
                                        <p:tav tm="100000">
                                          <p:val>
                                            <p:strVal val="1+ppt_h/2"/>
                                          </p:val>
                                        </p:tav>
                                      </p:tavLst>
                                    </p:anim>
                                    <p:set>
                                      <p:cBhvr>
                                        <p:cTn id="407" dur="1" fill="hold">
                                          <p:stCondLst>
                                            <p:cond delay="3999"/>
                                          </p:stCondLst>
                                        </p:cTn>
                                        <p:tgtEl>
                                          <p:spTgt spid="62"/>
                                        </p:tgtEl>
                                        <p:attrNameLst>
                                          <p:attrName>style.visibility</p:attrName>
                                        </p:attrNameLst>
                                      </p:cBhvr>
                                      <p:to>
                                        <p:strVal val="hidden"/>
                                      </p:to>
                                    </p:set>
                                  </p:childTnLst>
                                </p:cTn>
                              </p:par>
                              <p:par>
                                <p:cTn id="408" presetID="17" presetClass="entr" presetSubtype="4" fill="hold" grpId="0" nodeType="withEffect">
                                  <p:stCondLst>
                                    <p:cond delay="0"/>
                                  </p:stCondLst>
                                  <p:childTnLst>
                                    <p:set>
                                      <p:cBhvr>
                                        <p:cTn id="409" dur="1" fill="hold">
                                          <p:stCondLst>
                                            <p:cond delay="0"/>
                                          </p:stCondLst>
                                        </p:cTn>
                                        <p:tgtEl>
                                          <p:spTgt spid="63"/>
                                        </p:tgtEl>
                                        <p:attrNameLst>
                                          <p:attrName>style.visibility</p:attrName>
                                        </p:attrNameLst>
                                      </p:cBhvr>
                                      <p:to>
                                        <p:strVal val="visible"/>
                                      </p:to>
                                    </p:set>
                                    <p:anim calcmode="lin" valueType="num">
                                      <p:cBhvr>
                                        <p:cTn id="410" dur="3000" fill="hold"/>
                                        <p:tgtEl>
                                          <p:spTgt spid="63"/>
                                        </p:tgtEl>
                                        <p:attrNameLst>
                                          <p:attrName>ppt_x</p:attrName>
                                        </p:attrNameLst>
                                      </p:cBhvr>
                                      <p:tavLst>
                                        <p:tav tm="0">
                                          <p:val>
                                            <p:strVal val="#ppt_x"/>
                                          </p:val>
                                        </p:tav>
                                        <p:tav tm="100000">
                                          <p:val>
                                            <p:strVal val="#ppt_x"/>
                                          </p:val>
                                        </p:tav>
                                      </p:tavLst>
                                    </p:anim>
                                    <p:anim calcmode="lin" valueType="num">
                                      <p:cBhvr>
                                        <p:cTn id="411" dur="3000" fill="hold"/>
                                        <p:tgtEl>
                                          <p:spTgt spid="63"/>
                                        </p:tgtEl>
                                        <p:attrNameLst>
                                          <p:attrName>ppt_y</p:attrName>
                                        </p:attrNameLst>
                                      </p:cBhvr>
                                      <p:tavLst>
                                        <p:tav tm="0">
                                          <p:val>
                                            <p:strVal val="#ppt_y+#ppt_h/2"/>
                                          </p:val>
                                        </p:tav>
                                        <p:tav tm="100000">
                                          <p:val>
                                            <p:strVal val="#ppt_y"/>
                                          </p:val>
                                        </p:tav>
                                      </p:tavLst>
                                    </p:anim>
                                    <p:anim calcmode="lin" valueType="num">
                                      <p:cBhvr>
                                        <p:cTn id="412" dur="3000" fill="hold"/>
                                        <p:tgtEl>
                                          <p:spTgt spid="63"/>
                                        </p:tgtEl>
                                        <p:attrNameLst>
                                          <p:attrName>ppt_w</p:attrName>
                                        </p:attrNameLst>
                                      </p:cBhvr>
                                      <p:tavLst>
                                        <p:tav tm="0">
                                          <p:val>
                                            <p:strVal val="#ppt_w"/>
                                          </p:val>
                                        </p:tav>
                                        <p:tav tm="100000">
                                          <p:val>
                                            <p:strVal val="#ppt_w"/>
                                          </p:val>
                                        </p:tav>
                                      </p:tavLst>
                                    </p:anim>
                                    <p:anim calcmode="lin" valueType="num">
                                      <p:cBhvr>
                                        <p:cTn id="413" dur="3000" fill="hold"/>
                                        <p:tgtEl>
                                          <p:spTgt spid="63"/>
                                        </p:tgtEl>
                                        <p:attrNameLst>
                                          <p:attrName>ppt_h</p:attrName>
                                        </p:attrNameLst>
                                      </p:cBhvr>
                                      <p:tavLst>
                                        <p:tav tm="0">
                                          <p:val>
                                            <p:fltVal val="0"/>
                                          </p:val>
                                        </p:tav>
                                        <p:tav tm="100000">
                                          <p:val>
                                            <p:strVal val="#ppt_h"/>
                                          </p:val>
                                        </p:tav>
                                      </p:tavLst>
                                    </p:anim>
                                  </p:childTnLst>
                                </p:cTn>
                              </p:par>
                              <p:par>
                                <p:cTn id="414" presetID="6" presetClass="emph" presetSubtype="0" fill="hold" grpId="1" nodeType="withEffect">
                                  <p:stCondLst>
                                    <p:cond delay="0"/>
                                  </p:stCondLst>
                                  <p:childTnLst>
                                    <p:animScale>
                                      <p:cBhvr>
                                        <p:cTn id="415" dur="3000" fill="hold"/>
                                        <p:tgtEl>
                                          <p:spTgt spid="63"/>
                                        </p:tgtEl>
                                      </p:cBhvr>
                                      <p:by x="400000" y="100000"/>
                                    </p:animScale>
                                  </p:childTnLst>
                                </p:cTn>
                              </p:par>
                              <p:par>
                                <p:cTn id="416" presetID="2" presetClass="exit" presetSubtype="12" fill="hold" grpId="2" nodeType="withEffect">
                                  <p:stCondLst>
                                    <p:cond delay="0"/>
                                  </p:stCondLst>
                                  <p:childTnLst>
                                    <p:anim calcmode="lin" valueType="num">
                                      <p:cBhvr additive="base">
                                        <p:cTn id="417" dur="4000"/>
                                        <p:tgtEl>
                                          <p:spTgt spid="63"/>
                                        </p:tgtEl>
                                        <p:attrNameLst>
                                          <p:attrName>ppt_x</p:attrName>
                                        </p:attrNameLst>
                                      </p:cBhvr>
                                      <p:tavLst>
                                        <p:tav tm="0">
                                          <p:val>
                                            <p:strVal val="ppt_x"/>
                                          </p:val>
                                        </p:tav>
                                        <p:tav tm="100000">
                                          <p:val>
                                            <p:strVal val="0-ppt_w/2"/>
                                          </p:val>
                                        </p:tav>
                                      </p:tavLst>
                                    </p:anim>
                                    <p:anim calcmode="lin" valueType="num">
                                      <p:cBhvr additive="base">
                                        <p:cTn id="418" dur="4000"/>
                                        <p:tgtEl>
                                          <p:spTgt spid="63"/>
                                        </p:tgtEl>
                                        <p:attrNameLst>
                                          <p:attrName>ppt_y</p:attrName>
                                        </p:attrNameLst>
                                      </p:cBhvr>
                                      <p:tavLst>
                                        <p:tav tm="0">
                                          <p:val>
                                            <p:strVal val="ppt_y"/>
                                          </p:val>
                                        </p:tav>
                                        <p:tav tm="100000">
                                          <p:val>
                                            <p:strVal val="1+ppt_h/2"/>
                                          </p:val>
                                        </p:tav>
                                      </p:tavLst>
                                    </p:anim>
                                    <p:set>
                                      <p:cBhvr>
                                        <p:cTn id="419" dur="1" fill="hold">
                                          <p:stCondLst>
                                            <p:cond delay="3999"/>
                                          </p:stCondLst>
                                        </p:cTn>
                                        <p:tgtEl>
                                          <p:spTgt spid="63"/>
                                        </p:tgtEl>
                                        <p:attrNameLst>
                                          <p:attrName>style.visibility</p:attrName>
                                        </p:attrNameLst>
                                      </p:cBhvr>
                                      <p:to>
                                        <p:strVal val="hidden"/>
                                      </p:to>
                                    </p:set>
                                  </p:childTnLst>
                                </p:cTn>
                              </p:par>
                              <p:par>
                                <p:cTn id="420" presetID="17" presetClass="entr" presetSubtype="4" fill="hold" grpId="0" nodeType="withEffect">
                                  <p:stCondLst>
                                    <p:cond delay="0"/>
                                  </p:stCondLst>
                                  <p:childTnLst>
                                    <p:set>
                                      <p:cBhvr>
                                        <p:cTn id="421" dur="1" fill="hold">
                                          <p:stCondLst>
                                            <p:cond delay="0"/>
                                          </p:stCondLst>
                                        </p:cTn>
                                        <p:tgtEl>
                                          <p:spTgt spid="64"/>
                                        </p:tgtEl>
                                        <p:attrNameLst>
                                          <p:attrName>style.visibility</p:attrName>
                                        </p:attrNameLst>
                                      </p:cBhvr>
                                      <p:to>
                                        <p:strVal val="visible"/>
                                      </p:to>
                                    </p:set>
                                    <p:anim calcmode="lin" valueType="num">
                                      <p:cBhvr>
                                        <p:cTn id="422" dur="3000" fill="hold"/>
                                        <p:tgtEl>
                                          <p:spTgt spid="64"/>
                                        </p:tgtEl>
                                        <p:attrNameLst>
                                          <p:attrName>ppt_x</p:attrName>
                                        </p:attrNameLst>
                                      </p:cBhvr>
                                      <p:tavLst>
                                        <p:tav tm="0">
                                          <p:val>
                                            <p:strVal val="#ppt_x"/>
                                          </p:val>
                                        </p:tav>
                                        <p:tav tm="100000">
                                          <p:val>
                                            <p:strVal val="#ppt_x"/>
                                          </p:val>
                                        </p:tav>
                                      </p:tavLst>
                                    </p:anim>
                                    <p:anim calcmode="lin" valueType="num">
                                      <p:cBhvr>
                                        <p:cTn id="423" dur="3000" fill="hold"/>
                                        <p:tgtEl>
                                          <p:spTgt spid="64"/>
                                        </p:tgtEl>
                                        <p:attrNameLst>
                                          <p:attrName>ppt_y</p:attrName>
                                        </p:attrNameLst>
                                      </p:cBhvr>
                                      <p:tavLst>
                                        <p:tav tm="0">
                                          <p:val>
                                            <p:strVal val="#ppt_y+#ppt_h/2"/>
                                          </p:val>
                                        </p:tav>
                                        <p:tav tm="100000">
                                          <p:val>
                                            <p:strVal val="#ppt_y"/>
                                          </p:val>
                                        </p:tav>
                                      </p:tavLst>
                                    </p:anim>
                                    <p:anim calcmode="lin" valueType="num">
                                      <p:cBhvr>
                                        <p:cTn id="424" dur="3000" fill="hold"/>
                                        <p:tgtEl>
                                          <p:spTgt spid="64"/>
                                        </p:tgtEl>
                                        <p:attrNameLst>
                                          <p:attrName>ppt_w</p:attrName>
                                        </p:attrNameLst>
                                      </p:cBhvr>
                                      <p:tavLst>
                                        <p:tav tm="0">
                                          <p:val>
                                            <p:strVal val="#ppt_w"/>
                                          </p:val>
                                        </p:tav>
                                        <p:tav tm="100000">
                                          <p:val>
                                            <p:strVal val="#ppt_w"/>
                                          </p:val>
                                        </p:tav>
                                      </p:tavLst>
                                    </p:anim>
                                    <p:anim calcmode="lin" valueType="num">
                                      <p:cBhvr>
                                        <p:cTn id="425" dur="3000" fill="hold"/>
                                        <p:tgtEl>
                                          <p:spTgt spid="64"/>
                                        </p:tgtEl>
                                        <p:attrNameLst>
                                          <p:attrName>ppt_h</p:attrName>
                                        </p:attrNameLst>
                                      </p:cBhvr>
                                      <p:tavLst>
                                        <p:tav tm="0">
                                          <p:val>
                                            <p:fltVal val="0"/>
                                          </p:val>
                                        </p:tav>
                                        <p:tav tm="100000">
                                          <p:val>
                                            <p:strVal val="#ppt_h"/>
                                          </p:val>
                                        </p:tav>
                                      </p:tavLst>
                                    </p:anim>
                                  </p:childTnLst>
                                </p:cTn>
                              </p:par>
                              <p:par>
                                <p:cTn id="426" presetID="6" presetClass="emph" presetSubtype="0" fill="hold" grpId="1" nodeType="withEffect">
                                  <p:stCondLst>
                                    <p:cond delay="0"/>
                                  </p:stCondLst>
                                  <p:childTnLst>
                                    <p:animScale>
                                      <p:cBhvr>
                                        <p:cTn id="427" dur="3000" fill="hold"/>
                                        <p:tgtEl>
                                          <p:spTgt spid="64"/>
                                        </p:tgtEl>
                                      </p:cBhvr>
                                      <p:by x="400000" y="100000"/>
                                    </p:animScale>
                                  </p:childTnLst>
                                </p:cTn>
                              </p:par>
                              <p:par>
                                <p:cTn id="428" presetID="2" presetClass="exit" presetSubtype="12" fill="hold" grpId="2" nodeType="withEffect">
                                  <p:stCondLst>
                                    <p:cond delay="0"/>
                                  </p:stCondLst>
                                  <p:childTnLst>
                                    <p:anim calcmode="lin" valueType="num">
                                      <p:cBhvr additive="base">
                                        <p:cTn id="429" dur="4000"/>
                                        <p:tgtEl>
                                          <p:spTgt spid="64"/>
                                        </p:tgtEl>
                                        <p:attrNameLst>
                                          <p:attrName>ppt_x</p:attrName>
                                        </p:attrNameLst>
                                      </p:cBhvr>
                                      <p:tavLst>
                                        <p:tav tm="0">
                                          <p:val>
                                            <p:strVal val="ppt_x"/>
                                          </p:val>
                                        </p:tav>
                                        <p:tav tm="100000">
                                          <p:val>
                                            <p:strVal val="0-ppt_w/2"/>
                                          </p:val>
                                        </p:tav>
                                      </p:tavLst>
                                    </p:anim>
                                    <p:anim calcmode="lin" valueType="num">
                                      <p:cBhvr additive="base">
                                        <p:cTn id="430" dur="4000"/>
                                        <p:tgtEl>
                                          <p:spTgt spid="64"/>
                                        </p:tgtEl>
                                        <p:attrNameLst>
                                          <p:attrName>ppt_y</p:attrName>
                                        </p:attrNameLst>
                                      </p:cBhvr>
                                      <p:tavLst>
                                        <p:tav tm="0">
                                          <p:val>
                                            <p:strVal val="ppt_y"/>
                                          </p:val>
                                        </p:tav>
                                        <p:tav tm="100000">
                                          <p:val>
                                            <p:strVal val="1+ppt_h/2"/>
                                          </p:val>
                                        </p:tav>
                                      </p:tavLst>
                                    </p:anim>
                                    <p:set>
                                      <p:cBhvr>
                                        <p:cTn id="431" dur="1" fill="hold">
                                          <p:stCondLst>
                                            <p:cond delay="3999"/>
                                          </p:stCondLst>
                                        </p:cTn>
                                        <p:tgtEl>
                                          <p:spTgt spid="64"/>
                                        </p:tgtEl>
                                        <p:attrNameLst>
                                          <p:attrName>style.visibility</p:attrName>
                                        </p:attrNameLst>
                                      </p:cBhvr>
                                      <p:to>
                                        <p:strVal val="hidden"/>
                                      </p:to>
                                    </p:set>
                                  </p:childTnLst>
                                </p:cTn>
                              </p:par>
                              <p:par>
                                <p:cTn id="432" presetID="17" presetClass="entr" presetSubtype="4" fill="hold" grpId="0" nodeType="withEffect">
                                  <p:stCondLst>
                                    <p:cond delay="0"/>
                                  </p:stCondLst>
                                  <p:childTnLst>
                                    <p:set>
                                      <p:cBhvr>
                                        <p:cTn id="433" dur="1" fill="hold">
                                          <p:stCondLst>
                                            <p:cond delay="0"/>
                                          </p:stCondLst>
                                        </p:cTn>
                                        <p:tgtEl>
                                          <p:spTgt spid="36"/>
                                        </p:tgtEl>
                                        <p:attrNameLst>
                                          <p:attrName>style.visibility</p:attrName>
                                        </p:attrNameLst>
                                      </p:cBhvr>
                                      <p:to>
                                        <p:strVal val="visible"/>
                                      </p:to>
                                    </p:set>
                                    <p:anim calcmode="lin" valueType="num">
                                      <p:cBhvr>
                                        <p:cTn id="434" dur="3000" fill="hold"/>
                                        <p:tgtEl>
                                          <p:spTgt spid="36"/>
                                        </p:tgtEl>
                                        <p:attrNameLst>
                                          <p:attrName>ppt_x</p:attrName>
                                        </p:attrNameLst>
                                      </p:cBhvr>
                                      <p:tavLst>
                                        <p:tav tm="0">
                                          <p:val>
                                            <p:strVal val="#ppt_x"/>
                                          </p:val>
                                        </p:tav>
                                        <p:tav tm="100000">
                                          <p:val>
                                            <p:strVal val="#ppt_x"/>
                                          </p:val>
                                        </p:tav>
                                      </p:tavLst>
                                    </p:anim>
                                    <p:anim calcmode="lin" valueType="num">
                                      <p:cBhvr>
                                        <p:cTn id="435" dur="3000" fill="hold"/>
                                        <p:tgtEl>
                                          <p:spTgt spid="36"/>
                                        </p:tgtEl>
                                        <p:attrNameLst>
                                          <p:attrName>ppt_y</p:attrName>
                                        </p:attrNameLst>
                                      </p:cBhvr>
                                      <p:tavLst>
                                        <p:tav tm="0">
                                          <p:val>
                                            <p:strVal val="#ppt_y+#ppt_h/2"/>
                                          </p:val>
                                        </p:tav>
                                        <p:tav tm="100000">
                                          <p:val>
                                            <p:strVal val="#ppt_y"/>
                                          </p:val>
                                        </p:tav>
                                      </p:tavLst>
                                    </p:anim>
                                    <p:anim calcmode="lin" valueType="num">
                                      <p:cBhvr>
                                        <p:cTn id="436" dur="3000" fill="hold"/>
                                        <p:tgtEl>
                                          <p:spTgt spid="36"/>
                                        </p:tgtEl>
                                        <p:attrNameLst>
                                          <p:attrName>ppt_w</p:attrName>
                                        </p:attrNameLst>
                                      </p:cBhvr>
                                      <p:tavLst>
                                        <p:tav tm="0">
                                          <p:val>
                                            <p:strVal val="#ppt_w"/>
                                          </p:val>
                                        </p:tav>
                                        <p:tav tm="100000">
                                          <p:val>
                                            <p:strVal val="#ppt_w"/>
                                          </p:val>
                                        </p:tav>
                                      </p:tavLst>
                                    </p:anim>
                                    <p:anim calcmode="lin" valueType="num">
                                      <p:cBhvr>
                                        <p:cTn id="437" dur="3000" fill="hold"/>
                                        <p:tgtEl>
                                          <p:spTgt spid="36"/>
                                        </p:tgtEl>
                                        <p:attrNameLst>
                                          <p:attrName>ppt_h</p:attrName>
                                        </p:attrNameLst>
                                      </p:cBhvr>
                                      <p:tavLst>
                                        <p:tav tm="0">
                                          <p:val>
                                            <p:fltVal val="0"/>
                                          </p:val>
                                        </p:tav>
                                        <p:tav tm="100000">
                                          <p:val>
                                            <p:strVal val="#ppt_h"/>
                                          </p:val>
                                        </p:tav>
                                      </p:tavLst>
                                    </p:anim>
                                  </p:childTnLst>
                                </p:cTn>
                              </p:par>
                              <p:par>
                                <p:cTn id="438" presetID="6" presetClass="emph" presetSubtype="0" fill="hold" grpId="1" nodeType="withEffect">
                                  <p:stCondLst>
                                    <p:cond delay="0"/>
                                  </p:stCondLst>
                                  <p:childTnLst>
                                    <p:animScale>
                                      <p:cBhvr>
                                        <p:cTn id="439" dur="3000" fill="hold"/>
                                        <p:tgtEl>
                                          <p:spTgt spid="36"/>
                                        </p:tgtEl>
                                      </p:cBhvr>
                                      <p:by x="400000" y="100000"/>
                                    </p:animScale>
                                  </p:childTnLst>
                                </p:cTn>
                              </p:par>
                              <p:par>
                                <p:cTn id="440" presetID="2" presetClass="exit" presetSubtype="6" fill="hold" grpId="2" nodeType="withEffect">
                                  <p:stCondLst>
                                    <p:cond delay="0"/>
                                  </p:stCondLst>
                                  <p:childTnLst>
                                    <p:anim calcmode="lin" valueType="num">
                                      <p:cBhvr additive="base">
                                        <p:cTn id="441" dur="4000"/>
                                        <p:tgtEl>
                                          <p:spTgt spid="36"/>
                                        </p:tgtEl>
                                        <p:attrNameLst>
                                          <p:attrName>ppt_x</p:attrName>
                                        </p:attrNameLst>
                                      </p:cBhvr>
                                      <p:tavLst>
                                        <p:tav tm="0">
                                          <p:val>
                                            <p:strVal val="ppt_x"/>
                                          </p:val>
                                        </p:tav>
                                        <p:tav tm="100000">
                                          <p:val>
                                            <p:strVal val="1+ppt_w/2"/>
                                          </p:val>
                                        </p:tav>
                                      </p:tavLst>
                                    </p:anim>
                                    <p:anim calcmode="lin" valueType="num">
                                      <p:cBhvr additive="base">
                                        <p:cTn id="442" dur="4000"/>
                                        <p:tgtEl>
                                          <p:spTgt spid="36"/>
                                        </p:tgtEl>
                                        <p:attrNameLst>
                                          <p:attrName>ppt_y</p:attrName>
                                        </p:attrNameLst>
                                      </p:cBhvr>
                                      <p:tavLst>
                                        <p:tav tm="0">
                                          <p:val>
                                            <p:strVal val="ppt_y"/>
                                          </p:val>
                                        </p:tav>
                                        <p:tav tm="100000">
                                          <p:val>
                                            <p:strVal val="1+ppt_h/2"/>
                                          </p:val>
                                        </p:tav>
                                      </p:tavLst>
                                    </p:anim>
                                    <p:set>
                                      <p:cBhvr>
                                        <p:cTn id="443" dur="1" fill="hold">
                                          <p:stCondLst>
                                            <p:cond delay="3999"/>
                                          </p:stCondLst>
                                        </p:cTn>
                                        <p:tgtEl>
                                          <p:spTgt spid="36"/>
                                        </p:tgtEl>
                                        <p:attrNameLst>
                                          <p:attrName>style.visibility</p:attrName>
                                        </p:attrNameLst>
                                      </p:cBhvr>
                                      <p:to>
                                        <p:strVal val="hidden"/>
                                      </p:to>
                                    </p:set>
                                  </p:childTnLst>
                                </p:cTn>
                              </p:par>
                              <p:par>
                                <p:cTn id="444" presetID="17" presetClass="entr" presetSubtype="4" fill="hold" grpId="0" nodeType="withEffect">
                                  <p:stCondLst>
                                    <p:cond delay="0"/>
                                  </p:stCondLst>
                                  <p:childTnLst>
                                    <p:set>
                                      <p:cBhvr>
                                        <p:cTn id="445" dur="1" fill="hold">
                                          <p:stCondLst>
                                            <p:cond delay="0"/>
                                          </p:stCondLst>
                                        </p:cTn>
                                        <p:tgtEl>
                                          <p:spTgt spid="35"/>
                                        </p:tgtEl>
                                        <p:attrNameLst>
                                          <p:attrName>style.visibility</p:attrName>
                                        </p:attrNameLst>
                                      </p:cBhvr>
                                      <p:to>
                                        <p:strVal val="visible"/>
                                      </p:to>
                                    </p:set>
                                    <p:anim calcmode="lin" valueType="num">
                                      <p:cBhvr>
                                        <p:cTn id="446" dur="3000" fill="hold"/>
                                        <p:tgtEl>
                                          <p:spTgt spid="35"/>
                                        </p:tgtEl>
                                        <p:attrNameLst>
                                          <p:attrName>ppt_x</p:attrName>
                                        </p:attrNameLst>
                                      </p:cBhvr>
                                      <p:tavLst>
                                        <p:tav tm="0">
                                          <p:val>
                                            <p:strVal val="#ppt_x"/>
                                          </p:val>
                                        </p:tav>
                                        <p:tav tm="100000">
                                          <p:val>
                                            <p:strVal val="#ppt_x"/>
                                          </p:val>
                                        </p:tav>
                                      </p:tavLst>
                                    </p:anim>
                                    <p:anim calcmode="lin" valueType="num">
                                      <p:cBhvr>
                                        <p:cTn id="447" dur="3000" fill="hold"/>
                                        <p:tgtEl>
                                          <p:spTgt spid="35"/>
                                        </p:tgtEl>
                                        <p:attrNameLst>
                                          <p:attrName>ppt_y</p:attrName>
                                        </p:attrNameLst>
                                      </p:cBhvr>
                                      <p:tavLst>
                                        <p:tav tm="0">
                                          <p:val>
                                            <p:strVal val="#ppt_y+#ppt_h/2"/>
                                          </p:val>
                                        </p:tav>
                                        <p:tav tm="100000">
                                          <p:val>
                                            <p:strVal val="#ppt_y"/>
                                          </p:val>
                                        </p:tav>
                                      </p:tavLst>
                                    </p:anim>
                                    <p:anim calcmode="lin" valueType="num">
                                      <p:cBhvr>
                                        <p:cTn id="448" dur="3000" fill="hold"/>
                                        <p:tgtEl>
                                          <p:spTgt spid="35"/>
                                        </p:tgtEl>
                                        <p:attrNameLst>
                                          <p:attrName>ppt_w</p:attrName>
                                        </p:attrNameLst>
                                      </p:cBhvr>
                                      <p:tavLst>
                                        <p:tav tm="0">
                                          <p:val>
                                            <p:strVal val="#ppt_w"/>
                                          </p:val>
                                        </p:tav>
                                        <p:tav tm="100000">
                                          <p:val>
                                            <p:strVal val="#ppt_w"/>
                                          </p:val>
                                        </p:tav>
                                      </p:tavLst>
                                    </p:anim>
                                    <p:anim calcmode="lin" valueType="num">
                                      <p:cBhvr>
                                        <p:cTn id="449" dur="3000" fill="hold"/>
                                        <p:tgtEl>
                                          <p:spTgt spid="35"/>
                                        </p:tgtEl>
                                        <p:attrNameLst>
                                          <p:attrName>ppt_h</p:attrName>
                                        </p:attrNameLst>
                                      </p:cBhvr>
                                      <p:tavLst>
                                        <p:tav tm="0">
                                          <p:val>
                                            <p:fltVal val="0"/>
                                          </p:val>
                                        </p:tav>
                                        <p:tav tm="100000">
                                          <p:val>
                                            <p:strVal val="#ppt_h"/>
                                          </p:val>
                                        </p:tav>
                                      </p:tavLst>
                                    </p:anim>
                                  </p:childTnLst>
                                </p:cTn>
                              </p:par>
                              <p:par>
                                <p:cTn id="450" presetID="6" presetClass="emph" presetSubtype="0" fill="hold" grpId="1" nodeType="withEffect">
                                  <p:stCondLst>
                                    <p:cond delay="0"/>
                                  </p:stCondLst>
                                  <p:childTnLst>
                                    <p:animScale>
                                      <p:cBhvr>
                                        <p:cTn id="451" dur="3000" fill="hold"/>
                                        <p:tgtEl>
                                          <p:spTgt spid="35"/>
                                        </p:tgtEl>
                                      </p:cBhvr>
                                      <p:by x="400000" y="100000"/>
                                    </p:animScale>
                                  </p:childTnLst>
                                </p:cTn>
                              </p:par>
                              <p:par>
                                <p:cTn id="452" presetID="2" presetClass="exit" presetSubtype="6" fill="hold" grpId="2" nodeType="withEffect">
                                  <p:stCondLst>
                                    <p:cond delay="0"/>
                                  </p:stCondLst>
                                  <p:childTnLst>
                                    <p:anim calcmode="lin" valueType="num">
                                      <p:cBhvr additive="base">
                                        <p:cTn id="453" dur="4000"/>
                                        <p:tgtEl>
                                          <p:spTgt spid="35"/>
                                        </p:tgtEl>
                                        <p:attrNameLst>
                                          <p:attrName>ppt_x</p:attrName>
                                        </p:attrNameLst>
                                      </p:cBhvr>
                                      <p:tavLst>
                                        <p:tav tm="0">
                                          <p:val>
                                            <p:strVal val="ppt_x"/>
                                          </p:val>
                                        </p:tav>
                                        <p:tav tm="100000">
                                          <p:val>
                                            <p:strVal val="1+ppt_w/2"/>
                                          </p:val>
                                        </p:tav>
                                      </p:tavLst>
                                    </p:anim>
                                    <p:anim calcmode="lin" valueType="num">
                                      <p:cBhvr additive="base">
                                        <p:cTn id="454" dur="4000"/>
                                        <p:tgtEl>
                                          <p:spTgt spid="35"/>
                                        </p:tgtEl>
                                        <p:attrNameLst>
                                          <p:attrName>ppt_y</p:attrName>
                                        </p:attrNameLst>
                                      </p:cBhvr>
                                      <p:tavLst>
                                        <p:tav tm="0">
                                          <p:val>
                                            <p:strVal val="ppt_y"/>
                                          </p:val>
                                        </p:tav>
                                        <p:tav tm="100000">
                                          <p:val>
                                            <p:strVal val="1+ppt_h/2"/>
                                          </p:val>
                                        </p:tav>
                                      </p:tavLst>
                                    </p:anim>
                                    <p:set>
                                      <p:cBhvr>
                                        <p:cTn id="455" dur="1" fill="hold">
                                          <p:stCondLst>
                                            <p:cond delay="3999"/>
                                          </p:stCondLst>
                                        </p:cTn>
                                        <p:tgtEl>
                                          <p:spTgt spid="35"/>
                                        </p:tgtEl>
                                        <p:attrNameLst>
                                          <p:attrName>style.visibility</p:attrName>
                                        </p:attrNameLst>
                                      </p:cBhvr>
                                      <p:to>
                                        <p:strVal val="hidden"/>
                                      </p:to>
                                    </p:set>
                                  </p:childTnLst>
                                </p:cTn>
                              </p:par>
                              <p:par>
                                <p:cTn id="456" presetID="17" presetClass="entr" presetSubtype="4" fill="hold" grpId="0" nodeType="withEffect">
                                  <p:stCondLst>
                                    <p:cond delay="0"/>
                                  </p:stCondLst>
                                  <p:childTnLst>
                                    <p:set>
                                      <p:cBhvr>
                                        <p:cTn id="457" dur="1" fill="hold">
                                          <p:stCondLst>
                                            <p:cond delay="0"/>
                                          </p:stCondLst>
                                        </p:cTn>
                                        <p:tgtEl>
                                          <p:spTgt spid="34"/>
                                        </p:tgtEl>
                                        <p:attrNameLst>
                                          <p:attrName>style.visibility</p:attrName>
                                        </p:attrNameLst>
                                      </p:cBhvr>
                                      <p:to>
                                        <p:strVal val="visible"/>
                                      </p:to>
                                    </p:set>
                                    <p:anim calcmode="lin" valueType="num">
                                      <p:cBhvr>
                                        <p:cTn id="458" dur="3000" fill="hold"/>
                                        <p:tgtEl>
                                          <p:spTgt spid="34"/>
                                        </p:tgtEl>
                                        <p:attrNameLst>
                                          <p:attrName>ppt_x</p:attrName>
                                        </p:attrNameLst>
                                      </p:cBhvr>
                                      <p:tavLst>
                                        <p:tav tm="0">
                                          <p:val>
                                            <p:strVal val="#ppt_x"/>
                                          </p:val>
                                        </p:tav>
                                        <p:tav tm="100000">
                                          <p:val>
                                            <p:strVal val="#ppt_x"/>
                                          </p:val>
                                        </p:tav>
                                      </p:tavLst>
                                    </p:anim>
                                    <p:anim calcmode="lin" valueType="num">
                                      <p:cBhvr>
                                        <p:cTn id="459" dur="3000" fill="hold"/>
                                        <p:tgtEl>
                                          <p:spTgt spid="34"/>
                                        </p:tgtEl>
                                        <p:attrNameLst>
                                          <p:attrName>ppt_y</p:attrName>
                                        </p:attrNameLst>
                                      </p:cBhvr>
                                      <p:tavLst>
                                        <p:tav tm="0">
                                          <p:val>
                                            <p:strVal val="#ppt_y+#ppt_h/2"/>
                                          </p:val>
                                        </p:tav>
                                        <p:tav tm="100000">
                                          <p:val>
                                            <p:strVal val="#ppt_y"/>
                                          </p:val>
                                        </p:tav>
                                      </p:tavLst>
                                    </p:anim>
                                    <p:anim calcmode="lin" valueType="num">
                                      <p:cBhvr>
                                        <p:cTn id="460" dur="3000" fill="hold"/>
                                        <p:tgtEl>
                                          <p:spTgt spid="34"/>
                                        </p:tgtEl>
                                        <p:attrNameLst>
                                          <p:attrName>ppt_w</p:attrName>
                                        </p:attrNameLst>
                                      </p:cBhvr>
                                      <p:tavLst>
                                        <p:tav tm="0">
                                          <p:val>
                                            <p:strVal val="#ppt_w"/>
                                          </p:val>
                                        </p:tav>
                                        <p:tav tm="100000">
                                          <p:val>
                                            <p:strVal val="#ppt_w"/>
                                          </p:val>
                                        </p:tav>
                                      </p:tavLst>
                                    </p:anim>
                                    <p:anim calcmode="lin" valueType="num">
                                      <p:cBhvr>
                                        <p:cTn id="461" dur="3000" fill="hold"/>
                                        <p:tgtEl>
                                          <p:spTgt spid="34"/>
                                        </p:tgtEl>
                                        <p:attrNameLst>
                                          <p:attrName>ppt_h</p:attrName>
                                        </p:attrNameLst>
                                      </p:cBhvr>
                                      <p:tavLst>
                                        <p:tav tm="0">
                                          <p:val>
                                            <p:fltVal val="0"/>
                                          </p:val>
                                        </p:tav>
                                        <p:tav tm="100000">
                                          <p:val>
                                            <p:strVal val="#ppt_h"/>
                                          </p:val>
                                        </p:tav>
                                      </p:tavLst>
                                    </p:anim>
                                  </p:childTnLst>
                                </p:cTn>
                              </p:par>
                              <p:par>
                                <p:cTn id="462" presetID="6" presetClass="emph" presetSubtype="0" fill="hold" grpId="1" nodeType="withEffect">
                                  <p:stCondLst>
                                    <p:cond delay="0"/>
                                  </p:stCondLst>
                                  <p:childTnLst>
                                    <p:animScale>
                                      <p:cBhvr>
                                        <p:cTn id="463" dur="3000" fill="hold"/>
                                        <p:tgtEl>
                                          <p:spTgt spid="34"/>
                                        </p:tgtEl>
                                      </p:cBhvr>
                                      <p:by x="400000" y="100000"/>
                                    </p:animScale>
                                  </p:childTnLst>
                                </p:cTn>
                              </p:par>
                              <p:par>
                                <p:cTn id="464" presetID="2" presetClass="exit" presetSubtype="6" fill="hold" grpId="2" nodeType="withEffect">
                                  <p:stCondLst>
                                    <p:cond delay="0"/>
                                  </p:stCondLst>
                                  <p:childTnLst>
                                    <p:anim calcmode="lin" valueType="num">
                                      <p:cBhvr additive="base">
                                        <p:cTn id="465" dur="4000"/>
                                        <p:tgtEl>
                                          <p:spTgt spid="34"/>
                                        </p:tgtEl>
                                        <p:attrNameLst>
                                          <p:attrName>ppt_x</p:attrName>
                                        </p:attrNameLst>
                                      </p:cBhvr>
                                      <p:tavLst>
                                        <p:tav tm="0">
                                          <p:val>
                                            <p:strVal val="ppt_x"/>
                                          </p:val>
                                        </p:tav>
                                        <p:tav tm="100000">
                                          <p:val>
                                            <p:strVal val="1+ppt_w/2"/>
                                          </p:val>
                                        </p:tav>
                                      </p:tavLst>
                                    </p:anim>
                                    <p:anim calcmode="lin" valueType="num">
                                      <p:cBhvr additive="base">
                                        <p:cTn id="466" dur="4000"/>
                                        <p:tgtEl>
                                          <p:spTgt spid="34"/>
                                        </p:tgtEl>
                                        <p:attrNameLst>
                                          <p:attrName>ppt_y</p:attrName>
                                        </p:attrNameLst>
                                      </p:cBhvr>
                                      <p:tavLst>
                                        <p:tav tm="0">
                                          <p:val>
                                            <p:strVal val="ppt_y"/>
                                          </p:val>
                                        </p:tav>
                                        <p:tav tm="100000">
                                          <p:val>
                                            <p:strVal val="1+ppt_h/2"/>
                                          </p:val>
                                        </p:tav>
                                      </p:tavLst>
                                    </p:anim>
                                    <p:set>
                                      <p:cBhvr>
                                        <p:cTn id="467" dur="1" fill="hold">
                                          <p:stCondLst>
                                            <p:cond delay="3999"/>
                                          </p:stCondLst>
                                        </p:cTn>
                                        <p:tgtEl>
                                          <p:spTgt spid="34"/>
                                        </p:tgtEl>
                                        <p:attrNameLst>
                                          <p:attrName>style.visibility</p:attrName>
                                        </p:attrNameLst>
                                      </p:cBhvr>
                                      <p:to>
                                        <p:strVal val="hidden"/>
                                      </p:to>
                                    </p:set>
                                  </p:childTnLst>
                                </p:cTn>
                              </p:par>
                              <p:par>
                                <p:cTn id="468" presetID="17" presetClass="entr" presetSubtype="4" fill="hold" grpId="0" nodeType="withEffect">
                                  <p:stCondLst>
                                    <p:cond delay="0"/>
                                  </p:stCondLst>
                                  <p:childTnLst>
                                    <p:set>
                                      <p:cBhvr>
                                        <p:cTn id="469" dur="1" fill="hold">
                                          <p:stCondLst>
                                            <p:cond delay="0"/>
                                          </p:stCondLst>
                                        </p:cTn>
                                        <p:tgtEl>
                                          <p:spTgt spid="33"/>
                                        </p:tgtEl>
                                        <p:attrNameLst>
                                          <p:attrName>style.visibility</p:attrName>
                                        </p:attrNameLst>
                                      </p:cBhvr>
                                      <p:to>
                                        <p:strVal val="visible"/>
                                      </p:to>
                                    </p:set>
                                    <p:anim calcmode="lin" valueType="num">
                                      <p:cBhvr>
                                        <p:cTn id="470" dur="3000" fill="hold"/>
                                        <p:tgtEl>
                                          <p:spTgt spid="33"/>
                                        </p:tgtEl>
                                        <p:attrNameLst>
                                          <p:attrName>ppt_x</p:attrName>
                                        </p:attrNameLst>
                                      </p:cBhvr>
                                      <p:tavLst>
                                        <p:tav tm="0">
                                          <p:val>
                                            <p:strVal val="#ppt_x"/>
                                          </p:val>
                                        </p:tav>
                                        <p:tav tm="100000">
                                          <p:val>
                                            <p:strVal val="#ppt_x"/>
                                          </p:val>
                                        </p:tav>
                                      </p:tavLst>
                                    </p:anim>
                                    <p:anim calcmode="lin" valueType="num">
                                      <p:cBhvr>
                                        <p:cTn id="471" dur="3000" fill="hold"/>
                                        <p:tgtEl>
                                          <p:spTgt spid="33"/>
                                        </p:tgtEl>
                                        <p:attrNameLst>
                                          <p:attrName>ppt_y</p:attrName>
                                        </p:attrNameLst>
                                      </p:cBhvr>
                                      <p:tavLst>
                                        <p:tav tm="0">
                                          <p:val>
                                            <p:strVal val="#ppt_y+#ppt_h/2"/>
                                          </p:val>
                                        </p:tav>
                                        <p:tav tm="100000">
                                          <p:val>
                                            <p:strVal val="#ppt_y"/>
                                          </p:val>
                                        </p:tav>
                                      </p:tavLst>
                                    </p:anim>
                                    <p:anim calcmode="lin" valueType="num">
                                      <p:cBhvr>
                                        <p:cTn id="472" dur="3000" fill="hold"/>
                                        <p:tgtEl>
                                          <p:spTgt spid="33"/>
                                        </p:tgtEl>
                                        <p:attrNameLst>
                                          <p:attrName>ppt_w</p:attrName>
                                        </p:attrNameLst>
                                      </p:cBhvr>
                                      <p:tavLst>
                                        <p:tav tm="0">
                                          <p:val>
                                            <p:strVal val="#ppt_w"/>
                                          </p:val>
                                        </p:tav>
                                        <p:tav tm="100000">
                                          <p:val>
                                            <p:strVal val="#ppt_w"/>
                                          </p:val>
                                        </p:tav>
                                      </p:tavLst>
                                    </p:anim>
                                    <p:anim calcmode="lin" valueType="num">
                                      <p:cBhvr>
                                        <p:cTn id="473" dur="3000" fill="hold"/>
                                        <p:tgtEl>
                                          <p:spTgt spid="33"/>
                                        </p:tgtEl>
                                        <p:attrNameLst>
                                          <p:attrName>ppt_h</p:attrName>
                                        </p:attrNameLst>
                                      </p:cBhvr>
                                      <p:tavLst>
                                        <p:tav tm="0">
                                          <p:val>
                                            <p:fltVal val="0"/>
                                          </p:val>
                                        </p:tav>
                                        <p:tav tm="100000">
                                          <p:val>
                                            <p:strVal val="#ppt_h"/>
                                          </p:val>
                                        </p:tav>
                                      </p:tavLst>
                                    </p:anim>
                                  </p:childTnLst>
                                </p:cTn>
                              </p:par>
                              <p:par>
                                <p:cTn id="474" presetID="6" presetClass="emph" presetSubtype="0" fill="hold" grpId="1" nodeType="withEffect">
                                  <p:stCondLst>
                                    <p:cond delay="0"/>
                                  </p:stCondLst>
                                  <p:childTnLst>
                                    <p:animScale>
                                      <p:cBhvr>
                                        <p:cTn id="475" dur="3000" fill="hold"/>
                                        <p:tgtEl>
                                          <p:spTgt spid="33"/>
                                        </p:tgtEl>
                                      </p:cBhvr>
                                      <p:by x="400000" y="100000"/>
                                    </p:animScale>
                                  </p:childTnLst>
                                </p:cTn>
                              </p:par>
                              <p:par>
                                <p:cTn id="476" presetID="2" presetClass="exit" presetSubtype="6" fill="hold" grpId="2" nodeType="withEffect">
                                  <p:stCondLst>
                                    <p:cond delay="0"/>
                                  </p:stCondLst>
                                  <p:childTnLst>
                                    <p:anim calcmode="lin" valueType="num">
                                      <p:cBhvr additive="base">
                                        <p:cTn id="477" dur="4000"/>
                                        <p:tgtEl>
                                          <p:spTgt spid="33"/>
                                        </p:tgtEl>
                                        <p:attrNameLst>
                                          <p:attrName>ppt_x</p:attrName>
                                        </p:attrNameLst>
                                      </p:cBhvr>
                                      <p:tavLst>
                                        <p:tav tm="0">
                                          <p:val>
                                            <p:strVal val="ppt_x"/>
                                          </p:val>
                                        </p:tav>
                                        <p:tav tm="100000">
                                          <p:val>
                                            <p:strVal val="1+ppt_w/2"/>
                                          </p:val>
                                        </p:tav>
                                      </p:tavLst>
                                    </p:anim>
                                    <p:anim calcmode="lin" valueType="num">
                                      <p:cBhvr additive="base">
                                        <p:cTn id="478" dur="4000"/>
                                        <p:tgtEl>
                                          <p:spTgt spid="33"/>
                                        </p:tgtEl>
                                        <p:attrNameLst>
                                          <p:attrName>ppt_y</p:attrName>
                                        </p:attrNameLst>
                                      </p:cBhvr>
                                      <p:tavLst>
                                        <p:tav tm="0">
                                          <p:val>
                                            <p:strVal val="ppt_y"/>
                                          </p:val>
                                        </p:tav>
                                        <p:tav tm="100000">
                                          <p:val>
                                            <p:strVal val="1+ppt_h/2"/>
                                          </p:val>
                                        </p:tav>
                                      </p:tavLst>
                                    </p:anim>
                                    <p:set>
                                      <p:cBhvr>
                                        <p:cTn id="479" dur="1" fill="hold">
                                          <p:stCondLst>
                                            <p:cond delay="3999"/>
                                          </p:stCondLst>
                                        </p:cTn>
                                        <p:tgtEl>
                                          <p:spTgt spid="33"/>
                                        </p:tgtEl>
                                        <p:attrNameLst>
                                          <p:attrName>style.visibility</p:attrName>
                                        </p:attrNameLst>
                                      </p:cBhvr>
                                      <p:to>
                                        <p:strVal val="hidden"/>
                                      </p:to>
                                    </p:set>
                                  </p:childTnLst>
                                </p:cTn>
                              </p:par>
                              <p:par>
                                <p:cTn id="480" presetID="17" presetClass="entr" presetSubtype="4" fill="hold" grpId="0" nodeType="withEffect">
                                  <p:stCondLst>
                                    <p:cond delay="0"/>
                                  </p:stCondLst>
                                  <p:childTnLst>
                                    <p:set>
                                      <p:cBhvr>
                                        <p:cTn id="481" dur="1" fill="hold">
                                          <p:stCondLst>
                                            <p:cond delay="0"/>
                                          </p:stCondLst>
                                        </p:cTn>
                                        <p:tgtEl>
                                          <p:spTgt spid="32"/>
                                        </p:tgtEl>
                                        <p:attrNameLst>
                                          <p:attrName>style.visibility</p:attrName>
                                        </p:attrNameLst>
                                      </p:cBhvr>
                                      <p:to>
                                        <p:strVal val="visible"/>
                                      </p:to>
                                    </p:set>
                                    <p:anim calcmode="lin" valueType="num">
                                      <p:cBhvr>
                                        <p:cTn id="482" dur="3000" fill="hold"/>
                                        <p:tgtEl>
                                          <p:spTgt spid="32"/>
                                        </p:tgtEl>
                                        <p:attrNameLst>
                                          <p:attrName>ppt_x</p:attrName>
                                        </p:attrNameLst>
                                      </p:cBhvr>
                                      <p:tavLst>
                                        <p:tav tm="0">
                                          <p:val>
                                            <p:strVal val="#ppt_x"/>
                                          </p:val>
                                        </p:tav>
                                        <p:tav tm="100000">
                                          <p:val>
                                            <p:strVal val="#ppt_x"/>
                                          </p:val>
                                        </p:tav>
                                      </p:tavLst>
                                    </p:anim>
                                    <p:anim calcmode="lin" valueType="num">
                                      <p:cBhvr>
                                        <p:cTn id="483" dur="3000" fill="hold"/>
                                        <p:tgtEl>
                                          <p:spTgt spid="32"/>
                                        </p:tgtEl>
                                        <p:attrNameLst>
                                          <p:attrName>ppt_y</p:attrName>
                                        </p:attrNameLst>
                                      </p:cBhvr>
                                      <p:tavLst>
                                        <p:tav tm="0">
                                          <p:val>
                                            <p:strVal val="#ppt_y+#ppt_h/2"/>
                                          </p:val>
                                        </p:tav>
                                        <p:tav tm="100000">
                                          <p:val>
                                            <p:strVal val="#ppt_y"/>
                                          </p:val>
                                        </p:tav>
                                      </p:tavLst>
                                    </p:anim>
                                    <p:anim calcmode="lin" valueType="num">
                                      <p:cBhvr>
                                        <p:cTn id="484" dur="3000" fill="hold"/>
                                        <p:tgtEl>
                                          <p:spTgt spid="32"/>
                                        </p:tgtEl>
                                        <p:attrNameLst>
                                          <p:attrName>ppt_w</p:attrName>
                                        </p:attrNameLst>
                                      </p:cBhvr>
                                      <p:tavLst>
                                        <p:tav tm="0">
                                          <p:val>
                                            <p:strVal val="#ppt_w"/>
                                          </p:val>
                                        </p:tav>
                                        <p:tav tm="100000">
                                          <p:val>
                                            <p:strVal val="#ppt_w"/>
                                          </p:val>
                                        </p:tav>
                                      </p:tavLst>
                                    </p:anim>
                                    <p:anim calcmode="lin" valueType="num">
                                      <p:cBhvr>
                                        <p:cTn id="485" dur="3000" fill="hold"/>
                                        <p:tgtEl>
                                          <p:spTgt spid="32"/>
                                        </p:tgtEl>
                                        <p:attrNameLst>
                                          <p:attrName>ppt_h</p:attrName>
                                        </p:attrNameLst>
                                      </p:cBhvr>
                                      <p:tavLst>
                                        <p:tav tm="0">
                                          <p:val>
                                            <p:fltVal val="0"/>
                                          </p:val>
                                        </p:tav>
                                        <p:tav tm="100000">
                                          <p:val>
                                            <p:strVal val="#ppt_h"/>
                                          </p:val>
                                        </p:tav>
                                      </p:tavLst>
                                    </p:anim>
                                  </p:childTnLst>
                                </p:cTn>
                              </p:par>
                              <p:par>
                                <p:cTn id="486" presetID="6" presetClass="emph" presetSubtype="0" fill="hold" grpId="1" nodeType="withEffect">
                                  <p:stCondLst>
                                    <p:cond delay="0"/>
                                  </p:stCondLst>
                                  <p:childTnLst>
                                    <p:animScale>
                                      <p:cBhvr>
                                        <p:cTn id="487" dur="3000" fill="hold"/>
                                        <p:tgtEl>
                                          <p:spTgt spid="32"/>
                                        </p:tgtEl>
                                      </p:cBhvr>
                                      <p:by x="400000" y="100000"/>
                                    </p:animScale>
                                  </p:childTnLst>
                                </p:cTn>
                              </p:par>
                              <p:par>
                                <p:cTn id="488" presetID="2" presetClass="exit" presetSubtype="6" fill="hold" grpId="2" nodeType="withEffect">
                                  <p:stCondLst>
                                    <p:cond delay="0"/>
                                  </p:stCondLst>
                                  <p:childTnLst>
                                    <p:anim calcmode="lin" valueType="num">
                                      <p:cBhvr additive="base">
                                        <p:cTn id="489" dur="4000"/>
                                        <p:tgtEl>
                                          <p:spTgt spid="32"/>
                                        </p:tgtEl>
                                        <p:attrNameLst>
                                          <p:attrName>ppt_x</p:attrName>
                                        </p:attrNameLst>
                                      </p:cBhvr>
                                      <p:tavLst>
                                        <p:tav tm="0">
                                          <p:val>
                                            <p:strVal val="ppt_x"/>
                                          </p:val>
                                        </p:tav>
                                        <p:tav tm="100000">
                                          <p:val>
                                            <p:strVal val="1+ppt_w/2"/>
                                          </p:val>
                                        </p:tav>
                                      </p:tavLst>
                                    </p:anim>
                                    <p:anim calcmode="lin" valueType="num">
                                      <p:cBhvr additive="base">
                                        <p:cTn id="490" dur="4000"/>
                                        <p:tgtEl>
                                          <p:spTgt spid="32"/>
                                        </p:tgtEl>
                                        <p:attrNameLst>
                                          <p:attrName>ppt_y</p:attrName>
                                        </p:attrNameLst>
                                      </p:cBhvr>
                                      <p:tavLst>
                                        <p:tav tm="0">
                                          <p:val>
                                            <p:strVal val="ppt_y"/>
                                          </p:val>
                                        </p:tav>
                                        <p:tav tm="100000">
                                          <p:val>
                                            <p:strVal val="1+ppt_h/2"/>
                                          </p:val>
                                        </p:tav>
                                      </p:tavLst>
                                    </p:anim>
                                    <p:set>
                                      <p:cBhvr>
                                        <p:cTn id="491" dur="1" fill="hold">
                                          <p:stCondLst>
                                            <p:cond delay="3999"/>
                                          </p:stCondLst>
                                        </p:cTn>
                                        <p:tgtEl>
                                          <p:spTgt spid="32"/>
                                        </p:tgtEl>
                                        <p:attrNameLst>
                                          <p:attrName>style.visibility</p:attrName>
                                        </p:attrNameLst>
                                      </p:cBhvr>
                                      <p:to>
                                        <p:strVal val="hidden"/>
                                      </p:to>
                                    </p:set>
                                  </p:childTnLst>
                                </p:cTn>
                              </p:par>
                              <p:par>
                                <p:cTn id="492" presetID="17" presetClass="entr" presetSubtype="4" fill="hold" grpId="0" nodeType="withEffect">
                                  <p:stCondLst>
                                    <p:cond delay="0"/>
                                  </p:stCondLst>
                                  <p:childTnLst>
                                    <p:set>
                                      <p:cBhvr>
                                        <p:cTn id="493" dur="1" fill="hold">
                                          <p:stCondLst>
                                            <p:cond delay="0"/>
                                          </p:stCondLst>
                                        </p:cTn>
                                        <p:tgtEl>
                                          <p:spTgt spid="30"/>
                                        </p:tgtEl>
                                        <p:attrNameLst>
                                          <p:attrName>style.visibility</p:attrName>
                                        </p:attrNameLst>
                                      </p:cBhvr>
                                      <p:to>
                                        <p:strVal val="visible"/>
                                      </p:to>
                                    </p:set>
                                    <p:anim calcmode="lin" valueType="num">
                                      <p:cBhvr>
                                        <p:cTn id="494" dur="3000" fill="hold"/>
                                        <p:tgtEl>
                                          <p:spTgt spid="30"/>
                                        </p:tgtEl>
                                        <p:attrNameLst>
                                          <p:attrName>ppt_x</p:attrName>
                                        </p:attrNameLst>
                                      </p:cBhvr>
                                      <p:tavLst>
                                        <p:tav tm="0">
                                          <p:val>
                                            <p:strVal val="#ppt_x"/>
                                          </p:val>
                                        </p:tav>
                                        <p:tav tm="100000">
                                          <p:val>
                                            <p:strVal val="#ppt_x"/>
                                          </p:val>
                                        </p:tav>
                                      </p:tavLst>
                                    </p:anim>
                                    <p:anim calcmode="lin" valueType="num">
                                      <p:cBhvr>
                                        <p:cTn id="495" dur="3000" fill="hold"/>
                                        <p:tgtEl>
                                          <p:spTgt spid="30"/>
                                        </p:tgtEl>
                                        <p:attrNameLst>
                                          <p:attrName>ppt_y</p:attrName>
                                        </p:attrNameLst>
                                      </p:cBhvr>
                                      <p:tavLst>
                                        <p:tav tm="0">
                                          <p:val>
                                            <p:strVal val="#ppt_y+#ppt_h/2"/>
                                          </p:val>
                                        </p:tav>
                                        <p:tav tm="100000">
                                          <p:val>
                                            <p:strVal val="#ppt_y"/>
                                          </p:val>
                                        </p:tav>
                                      </p:tavLst>
                                    </p:anim>
                                    <p:anim calcmode="lin" valueType="num">
                                      <p:cBhvr>
                                        <p:cTn id="496" dur="3000" fill="hold"/>
                                        <p:tgtEl>
                                          <p:spTgt spid="30"/>
                                        </p:tgtEl>
                                        <p:attrNameLst>
                                          <p:attrName>ppt_w</p:attrName>
                                        </p:attrNameLst>
                                      </p:cBhvr>
                                      <p:tavLst>
                                        <p:tav tm="0">
                                          <p:val>
                                            <p:strVal val="#ppt_w"/>
                                          </p:val>
                                        </p:tav>
                                        <p:tav tm="100000">
                                          <p:val>
                                            <p:strVal val="#ppt_w"/>
                                          </p:val>
                                        </p:tav>
                                      </p:tavLst>
                                    </p:anim>
                                    <p:anim calcmode="lin" valueType="num">
                                      <p:cBhvr>
                                        <p:cTn id="497" dur="3000" fill="hold"/>
                                        <p:tgtEl>
                                          <p:spTgt spid="30"/>
                                        </p:tgtEl>
                                        <p:attrNameLst>
                                          <p:attrName>ppt_h</p:attrName>
                                        </p:attrNameLst>
                                      </p:cBhvr>
                                      <p:tavLst>
                                        <p:tav tm="0">
                                          <p:val>
                                            <p:fltVal val="0"/>
                                          </p:val>
                                        </p:tav>
                                        <p:tav tm="100000">
                                          <p:val>
                                            <p:strVal val="#ppt_h"/>
                                          </p:val>
                                        </p:tav>
                                      </p:tavLst>
                                    </p:anim>
                                  </p:childTnLst>
                                </p:cTn>
                              </p:par>
                              <p:par>
                                <p:cTn id="498" presetID="6" presetClass="emph" presetSubtype="0" fill="hold" grpId="1" nodeType="withEffect">
                                  <p:stCondLst>
                                    <p:cond delay="0"/>
                                  </p:stCondLst>
                                  <p:childTnLst>
                                    <p:animScale>
                                      <p:cBhvr>
                                        <p:cTn id="499" dur="3000" fill="hold"/>
                                        <p:tgtEl>
                                          <p:spTgt spid="30"/>
                                        </p:tgtEl>
                                      </p:cBhvr>
                                      <p:by x="400000" y="100000"/>
                                    </p:animScale>
                                  </p:childTnLst>
                                </p:cTn>
                              </p:par>
                              <p:par>
                                <p:cTn id="500" presetID="2" presetClass="exit" presetSubtype="6" fill="hold" grpId="2" nodeType="withEffect">
                                  <p:stCondLst>
                                    <p:cond delay="0"/>
                                  </p:stCondLst>
                                  <p:childTnLst>
                                    <p:anim calcmode="lin" valueType="num">
                                      <p:cBhvr additive="base">
                                        <p:cTn id="501" dur="4000"/>
                                        <p:tgtEl>
                                          <p:spTgt spid="30"/>
                                        </p:tgtEl>
                                        <p:attrNameLst>
                                          <p:attrName>ppt_x</p:attrName>
                                        </p:attrNameLst>
                                      </p:cBhvr>
                                      <p:tavLst>
                                        <p:tav tm="0">
                                          <p:val>
                                            <p:strVal val="ppt_x"/>
                                          </p:val>
                                        </p:tav>
                                        <p:tav tm="100000">
                                          <p:val>
                                            <p:strVal val="1+ppt_w/2"/>
                                          </p:val>
                                        </p:tav>
                                      </p:tavLst>
                                    </p:anim>
                                    <p:anim calcmode="lin" valueType="num">
                                      <p:cBhvr additive="base">
                                        <p:cTn id="502" dur="4000"/>
                                        <p:tgtEl>
                                          <p:spTgt spid="30"/>
                                        </p:tgtEl>
                                        <p:attrNameLst>
                                          <p:attrName>ppt_y</p:attrName>
                                        </p:attrNameLst>
                                      </p:cBhvr>
                                      <p:tavLst>
                                        <p:tav tm="0">
                                          <p:val>
                                            <p:strVal val="ppt_y"/>
                                          </p:val>
                                        </p:tav>
                                        <p:tav tm="100000">
                                          <p:val>
                                            <p:strVal val="1+ppt_h/2"/>
                                          </p:val>
                                        </p:tav>
                                      </p:tavLst>
                                    </p:anim>
                                    <p:set>
                                      <p:cBhvr>
                                        <p:cTn id="503" dur="1" fill="hold">
                                          <p:stCondLst>
                                            <p:cond delay="3999"/>
                                          </p:stCondLst>
                                        </p:cTn>
                                        <p:tgtEl>
                                          <p:spTgt spid="30"/>
                                        </p:tgtEl>
                                        <p:attrNameLst>
                                          <p:attrName>style.visibility</p:attrName>
                                        </p:attrNameLst>
                                      </p:cBhvr>
                                      <p:to>
                                        <p:strVal val="hidden"/>
                                      </p:to>
                                    </p:set>
                                  </p:childTnLst>
                                </p:cTn>
                              </p:par>
                              <p:par>
                                <p:cTn id="504" presetID="17" presetClass="entr" presetSubtype="4" fill="hold" grpId="0" nodeType="withEffect">
                                  <p:stCondLst>
                                    <p:cond delay="0"/>
                                  </p:stCondLst>
                                  <p:childTnLst>
                                    <p:set>
                                      <p:cBhvr>
                                        <p:cTn id="505" dur="1" fill="hold">
                                          <p:stCondLst>
                                            <p:cond delay="0"/>
                                          </p:stCondLst>
                                        </p:cTn>
                                        <p:tgtEl>
                                          <p:spTgt spid="28"/>
                                        </p:tgtEl>
                                        <p:attrNameLst>
                                          <p:attrName>style.visibility</p:attrName>
                                        </p:attrNameLst>
                                      </p:cBhvr>
                                      <p:to>
                                        <p:strVal val="visible"/>
                                      </p:to>
                                    </p:set>
                                    <p:anim calcmode="lin" valueType="num">
                                      <p:cBhvr>
                                        <p:cTn id="506" dur="3000" fill="hold"/>
                                        <p:tgtEl>
                                          <p:spTgt spid="28"/>
                                        </p:tgtEl>
                                        <p:attrNameLst>
                                          <p:attrName>ppt_x</p:attrName>
                                        </p:attrNameLst>
                                      </p:cBhvr>
                                      <p:tavLst>
                                        <p:tav tm="0">
                                          <p:val>
                                            <p:strVal val="#ppt_x"/>
                                          </p:val>
                                        </p:tav>
                                        <p:tav tm="100000">
                                          <p:val>
                                            <p:strVal val="#ppt_x"/>
                                          </p:val>
                                        </p:tav>
                                      </p:tavLst>
                                    </p:anim>
                                    <p:anim calcmode="lin" valueType="num">
                                      <p:cBhvr>
                                        <p:cTn id="507" dur="3000" fill="hold"/>
                                        <p:tgtEl>
                                          <p:spTgt spid="28"/>
                                        </p:tgtEl>
                                        <p:attrNameLst>
                                          <p:attrName>ppt_y</p:attrName>
                                        </p:attrNameLst>
                                      </p:cBhvr>
                                      <p:tavLst>
                                        <p:tav tm="0">
                                          <p:val>
                                            <p:strVal val="#ppt_y+#ppt_h/2"/>
                                          </p:val>
                                        </p:tav>
                                        <p:tav tm="100000">
                                          <p:val>
                                            <p:strVal val="#ppt_y"/>
                                          </p:val>
                                        </p:tav>
                                      </p:tavLst>
                                    </p:anim>
                                    <p:anim calcmode="lin" valueType="num">
                                      <p:cBhvr>
                                        <p:cTn id="508" dur="3000" fill="hold"/>
                                        <p:tgtEl>
                                          <p:spTgt spid="28"/>
                                        </p:tgtEl>
                                        <p:attrNameLst>
                                          <p:attrName>ppt_w</p:attrName>
                                        </p:attrNameLst>
                                      </p:cBhvr>
                                      <p:tavLst>
                                        <p:tav tm="0">
                                          <p:val>
                                            <p:strVal val="#ppt_w"/>
                                          </p:val>
                                        </p:tav>
                                        <p:tav tm="100000">
                                          <p:val>
                                            <p:strVal val="#ppt_w"/>
                                          </p:val>
                                        </p:tav>
                                      </p:tavLst>
                                    </p:anim>
                                    <p:anim calcmode="lin" valueType="num">
                                      <p:cBhvr>
                                        <p:cTn id="509" dur="3000" fill="hold"/>
                                        <p:tgtEl>
                                          <p:spTgt spid="28"/>
                                        </p:tgtEl>
                                        <p:attrNameLst>
                                          <p:attrName>ppt_h</p:attrName>
                                        </p:attrNameLst>
                                      </p:cBhvr>
                                      <p:tavLst>
                                        <p:tav tm="0">
                                          <p:val>
                                            <p:fltVal val="0"/>
                                          </p:val>
                                        </p:tav>
                                        <p:tav tm="100000">
                                          <p:val>
                                            <p:strVal val="#ppt_h"/>
                                          </p:val>
                                        </p:tav>
                                      </p:tavLst>
                                    </p:anim>
                                  </p:childTnLst>
                                </p:cTn>
                              </p:par>
                              <p:par>
                                <p:cTn id="510" presetID="6" presetClass="emph" presetSubtype="0" fill="hold" grpId="1" nodeType="withEffect">
                                  <p:stCondLst>
                                    <p:cond delay="0"/>
                                  </p:stCondLst>
                                  <p:childTnLst>
                                    <p:animScale>
                                      <p:cBhvr>
                                        <p:cTn id="511" dur="3000" fill="hold"/>
                                        <p:tgtEl>
                                          <p:spTgt spid="28"/>
                                        </p:tgtEl>
                                      </p:cBhvr>
                                      <p:by x="400000" y="100000"/>
                                    </p:animScale>
                                  </p:childTnLst>
                                </p:cTn>
                              </p:par>
                              <p:par>
                                <p:cTn id="512" presetID="2" presetClass="exit" presetSubtype="6" fill="hold" grpId="2" nodeType="withEffect">
                                  <p:stCondLst>
                                    <p:cond delay="0"/>
                                  </p:stCondLst>
                                  <p:childTnLst>
                                    <p:anim calcmode="lin" valueType="num">
                                      <p:cBhvr additive="base">
                                        <p:cTn id="513" dur="4000"/>
                                        <p:tgtEl>
                                          <p:spTgt spid="28"/>
                                        </p:tgtEl>
                                        <p:attrNameLst>
                                          <p:attrName>ppt_x</p:attrName>
                                        </p:attrNameLst>
                                      </p:cBhvr>
                                      <p:tavLst>
                                        <p:tav tm="0">
                                          <p:val>
                                            <p:strVal val="ppt_x"/>
                                          </p:val>
                                        </p:tav>
                                        <p:tav tm="100000">
                                          <p:val>
                                            <p:strVal val="1+ppt_w/2"/>
                                          </p:val>
                                        </p:tav>
                                      </p:tavLst>
                                    </p:anim>
                                    <p:anim calcmode="lin" valueType="num">
                                      <p:cBhvr additive="base">
                                        <p:cTn id="514" dur="4000"/>
                                        <p:tgtEl>
                                          <p:spTgt spid="28"/>
                                        </p:tgtEl>
                                        <p:attrNameLst>
                                          <p:attrName>ppt_y</p:attrName>
                                        </p:attrNameLst>
                                      </p:cBhvr>
                                      <p:tavLst>
                                        <p:tav tm="0">
                                          <p:val>
                                            <p:strVal val="ppt_y"/>
                                          </p:val>
                                        </p:tav>
                                        <p:tav tm="100000">
                                          <p:val>
                                            <p:strVal val="1+ppt_h/2"/>
                                          </p:val>
                                        </p:tav>
                                      </p:tavLst>
                                    </p:anim>
                                    <p:set>
                                      <p:cBhvr>
                                        <p:cTn id="515" dur="1" fill="hold">
                                          <p:stCondLst>
                                            <p:cond delay="3999"/>
                                          </p:stCondLst>
                                        </p:cTn>
                                        <p:tgtEl>
                                          <p:spTgt spid="28"/>
                                        </p:tgtEl>
                                        <p:attrNameLst>
                                          <p:attrName>style.visibility</p:attrName>
                                        </p:attrNameLst>
                                      </p:cBhvr>
                                      <p:to>
                                        <p:strVal val="hidden"/>
                                      </p:to>
                                    </p:set>
                                  </p:childTnLst>
                                </p:cTn>
                              </p:par>
                              <p:par>
                                <p:cTn id="516" presetID="17" presetClass="entr" presetSubtype="4" fill="hold" grpId="0" nodeType="withEffect">
                                  <p:stCondLst>
                                    <p:cond delay="0"/>
                                  </p:stCondLst>
                                  <p:childTnLst>
                                    <p:set>
                                      <p:cBhvr>
                                        <p:cTn id="517" dur="1" fill="hold">
                                          <p:stCondLst>
                                            <p:cond delay="0"/>
                                          </p:stCondLst>
                                        </p:cTn>
                                        <p:tgtEl>
                                          <p:spTgt spid="27"/>
                                        </p:tgtEl>
                                        <p:attrNameLst>
                                          <p:attrName>style.visibility</p:attrName>
                                        </p:attrNameLst>
                                      </p:cBhvr>
                                      <p:to>
                                        <p:strVal val="visible"/>
                                      </p:to>
                                    </p:set>
                                    <p:anim calcmode="lin" valueType="num">
                                      <p:cBhvr>
                                        <p:cTn id="518" dur="3000" fill="hold"/>
                                        <p:tgtEl>
                                          <p:spTgt spid="27"/>
                                        </p:tgtEl>
                                        <p:attrNameLst>
                                          <p:attrName>ppt_x</p:attrName>
                                        </p:attrNameLst>
                                      </p:cBhvr>
                                      <p:tavLst>
                                        <p:tav tm="0">
                                          <p:val>
                                            <p:strVal val="#ppt_x"/>
                                          </p:val>
                                        </p:tav>
                                        <p:tav tm="100000">
                                          <p:val>
                                            <p:strVal val="#ppt_x"/>
                                          </p:val>
                                        </p:tav>
                                      </p:tavLst>
                                    </p:anim>
                                    <p:anim calcmode="lin" valueType="num">
                                      <p:cBhvr>
                                        <p:cTn id="519" dur="3000" fill="hold"/>
                                        <p:tgtEl>
                                          <p:spTgt spid="27"/>
                                        </p:tgtEl>
                                        <p:attrNameLst>
                                          <p:attrName>ppt_y</p:attrName>
                                        </p:attrNameLst>
                                      </p:cBhvr>
                                      <p:tavLst>
                                        <p:tav tm="0">
                                          <p:val>
                                            <p:strVal val="#ppt_y+#ppt_h/2"/>
                                          </p:val>
                                        </p:tav>
                                        <p:tav tm="100000">
                                          <p:val>
                                            <p:strVal val="#ppt_y"/>
                                          </p:val>
                                        </p:tav>
                                      </p:tavLst>
                                    </p:anim>
                                    <p:anim calcmode="lin" valueType="num">
                                      <p:cBhvr>
                                        <p:cTn id="520" dur="3000" fill="hold"/>
                                        <p:tgtEl>
                                          <p:spTgt spid="27"/>
                                        </p:tgtEl>
                                        <p:attrNameLst>
                                          <p:attrName>ppt_w</p:attrName>
                                        </p:attrNameLst>
                                      </p:cBhvr>
                                      <p:tavLst>
                                        <p:tav tm="0">
                                          <p:val>
                                            <p:strVal val="#ppt_w"/>
                                          </p:val>
                                        </p:tav>
                                        <p:tav tm="100000">
                                          <p:val>
                                            <p:strVal val="#ppt_w"/>
                                          </p:val>
                                        </p:tav>
                                      </p:tavLst>
                                    </p:anim>
                                    <p:anim calcmode="lin" valueType="num">
                                      <p:cBhvr>
                                        <p:cTn id="521" dur="3000" fill="hold"/>
                                        <p:tgtEl>
                                          <p:spTgt spid="27"/>
                                        </p:tgtEl>
                                        <p:attrNameLst>
                                          <p:attrName>ppt_h</p:attrName>
                                        </p:attrNameLst>
                                      </p:cBhvr>
                                      <p:tavLst>
                                        <p:tav tm="0">
                                          <p:val>
                                            <p:fltVal val="0"/>
                                          </p:val>
                                        </p:tav>
                                        <p:tav tm="100000">
                                          <p:val>
                                            <p:strVal val="#ppt_h"/>
                                          </p:val>
                                        </p:tav>
                                      </p:tavLst>
                                    </p:anim>
                                  </p:childTnLst>
                                </p:cTn>
                              </p:par>
                              <p:par>
                                <p:cTn id="522" presetID="6" presetClass="emph" presetSubtype="0" fill="hold" grpId="1" nodeType="withEffect">
                                  <p:stCondLst>
                                    <p:cond delay="0"/>
                                  </p:stCondLst>
                                  <p:childTnLst>
                                    <p:animScale>
                                      <p:cBhvr>
                                        <p:cTn id="523" dur="3000" fill="hold"/>
                                        <p:tgtEl>
                                          <p:spTgt spid="27"/>
                                        </p:tgtEl>
                                      </p:cBhvr>
                                      <p:by x="400000" y="100000"/>
                                    </p:animScale>
                                  </p:childTnLst>
                                </p:cTn>
                              </p:par>
                              <p:par>
                                <p:cTn id="524" presetID="2" presetClass="exit" presetSubtype="6" fill="hold" grpId="2" nodeType="withEffect">
                                  <p:stCondLst>
                                    <p:cond delay="0"/>
                                  </p:stCondLst>
                                  <p:childTnLst>
                                    <p:anim calcmode="lin" valueType="num">
                                      <p:cBhvr additive="base">
                                        <p:cTn id="525" dur="4000"/>
                                        <p:tgtEl>
                                          <p:spTgt spid="27"/>
                                        </p:tgtEl>
                                        <p:attrNameLst>
                                          <p:attrName>ppt_x</p:attrName>
                                        </p:attrNameLst>
                                      </p:cBhvr>
                                      <p:tavLst>
                                        <p:tav tm="0">
                                          <p:val>
                                            <p:strVal val="ppt_x"/>
                                          </p:val>
                                        </p:tav>
                                        <p:tav tm="100000">
                                          <p:val>
                                            <p:strVal val="1+ppt_w/2"/>
                                          </p:val>
                                        </p:tav>
                                      </p:tavLst>
                                    </p:anim>
                                    <p:anim calcmode="lin" valueType="num">
                                      <p:cBhvr additive="base">
                                        <p:cTn id="526" dur="4000"/>
                                        <p:tgtEl>
                                          <p:spTgt spid="27"/>
                                        </p:tgtEl>
                                        <p:attrNameLst>
                                          <p:attrName>ppt_y</p:attrName>
                                        </p:attrNameLst>
                                      </p:cBhvr>
                                      <p:tavLst>
                                        <p:tav tm="0">
                                          <p:val>
                                            <p:strVal val="ppt_y"/>
                                          </p:val>
                                        </p:tav>
                                        <p:tav tm="100000">
                                          <p:val>
                                            <p:strVal val="1+ppt_h/2"/>
                                          </p:val>
                                        </p:tav>
                                      </p:tavLst>
                                    </p:anim>
                                    <p:set>
                                      <p:cBhvr>
                                        <p:cTn id="527" dur="1" fill="hold">
                                          <p:stCondLst>
                                            <p:cond delay="3999"/>
                                          </p:stCondLst>
                                        </p:cTn>
                                        <p:tgtEl>
                                          <p:spTgt spid="27"/>
                                        </p:tgtEl>
                                        <p:attrNameLst>
                                          <p:attrName>style.visibility</p:attrName>
                                        </p:attrNameLst>
                                      </p:cBhvr>
                                      <p:to>
                                        <p:strVal val="hidden"/>
                                      </p:to>
                                    </p:set>
                                  </p:childTnLst>
                                </p:cTn>
                              </p:par>
                              <p:par>
                                <p:cTn id="528" presetID="17" presetClass="entr" presetSubtype="4" fill="hold" grpId="0" nodeType="withEffect">
                                  <p:stCondLst>
                                    <p:cond delay="0"/>
                                  </p:stCondLst>
                                  <p:childTnLst>
                                    <p:set>
                                      <p:cBhvr>
                                        <p:cTn id="529" dur="1" fill="hold">
                                          <p:stCondLst>
                                            <p:cond delay="0"/>
                                          </p:stCondLst>
                                        </p:cTn>
                                        <p:tgtEl>
                                          <p:spTgt spid="26"/>
                                        </p:tgtEl>
                                        <p:attrNameLst>
                                          <p:attrName>style.visibility</p:attrName>
                                        </p:attrNameLst>
                                      </p:cBhvr>
                                      <p:to>
                                        <p:strVal val="visible"/>
                                      </p:to>
                                    </p:set>
                                    <p:anim calcmode="lin" valueType="num">
                                      <p:cBhvr>
                                        <p:cTn id="530" dur="3000" fill="hold"/>
                                        <p:tgtEl>
                                          <p:spTgt spid="26"/>
                                        </p:tgtEl>
                                        <p:attrNameLst>
                                          <p:attrName>ppt_x</p:attrName>
                                        </p:attrNameLst>
                                      </p:cBhvr>
                                      <p:tavLst>
                                        <p:tav tm="0">
                                          <p:val>
                                            <p:strVal val="#ppt_x"/>
                                          </p:val>
                                        </p:tav>
                                        <p:tav tm="100000">
                                          <p:val>
                                            <p:strVal val="#ppt_x"/>
                                          </p:val>
                                        </p:tav>
                                      </p:tavLst>
                                    </p:anim>
                                    <p:anim calcmode="lin" valueType="num">
                                      <p:cBhvr>
                                        <p:cTn id="531" dur="3000" fill="hold"/>
                                        <p:tgtEl>
                                          <p:spTgt spid="26"/>
                                        </p:tgtEl>
                                        <p:attrNameLst>
                                          <p:attrName>ppt_y</p:attrName>
                                        </p:attrNameLst>
                                      </p:cBhvr>
                                      <p:tavLst>
                                        <p:tav tm="0">
                                          <p:val>
                                            <p:strVal val="#ppt_y+#ppt_h/2"/>
                                          </p:val>
                                        </p:tav>
                                        <p:tav tm="100000">
                                          <p:val>
                                            <p:strVal val="#ppt_y"/>
                                          </p:val>
                                        </p:tav>
                                      </p:tavLst>
                                    </p:anim>
                                    <p:anim calcmode="lin" valueType="num">
                                      <p:cBhvr>
                                        <p:cTn id="532" dur="3000" fill="hold"/>
                                        <p:tgtEl>
                                          <p:spTgt spid="26"/>
                                        </p:tgtEl>
                                        <p:attrNameLst>
                                          <p:attrName>ppt_w</p:attrName>
                                        </p:attrNameLst>
                                      </p:cBhvr>
                                      <p:tavLst>
                                        <p:tav tm="0">
                                          <p:val>
                                            <p:strVal val="#ppt_w"/>
                                          </p:val>
                                        </p:tav>
                                        <p:tav tm="100000">
                                          <p:val>
                                            <p:strVal val="#ppt_w"/>
                                          </p:val>
                                        </p:tav>
                                      </p:tavLst>
                                    </p:anim>
                                    <p:anim calcmode="lin" valueType="num">
                                      <p:cBhvr>
                                        <p:cTn id="533" dur="3000" fill="hold"/>
                                        <p:tgtEl>
                                          <p:spTgt spid="26"/>
                                        </p:tgtEl>
                                        <p:attrNameLst>
                                          <p:attrName>ppt_h</p:attrName>
                                        </p:attrNameLst>
                                      </p:cBhvr>
                                      <p:tavLst>
                                        <p:tav tm="0">
                                          <p:val>
                                            <p:fltVal val="0"/>
                                          </p:val>
                                        </p:tav>
                                        <p:tav tm="100000">
                                          <p:val>
                                            <p:strVal val="#ppt_h"/>
                                          </p:val>
                                        </p:tav>
                                      </p:tavLst>
                                    </p:anim>
                                  </p:childTnLst>
                                </p:cTn>
                              </p:par>
                              <p:par>
                                <p:cTn id="534" presetID="6" presetClass="emph" presetSubtype="0" fill="hold" grpId="1" nodeType="withEffect">
                                  <p:stCondLst>
                                    <p:cond delay="0"/>
                                  </p:stCondLst>
                                  <p:childTnLst>
                                    <p:animScale>
                                      <p:cBhvr>
                                        <p:cTn id="535" dur="3000" fill="hold"/>
                                        <p:tgtEl>
                                          <p:spTgt spid="26"/>
                                        </p:tgtEl>
                                      </p:cBhvr>
                                      <p:by x="400000" y="100000"/>
                                    </p:animScale>
                                  </p:childTnLst>
                                </p:cTn>
                              </p:par>
                              <p:par>
                                <p:cTn id="536" presetID="2" presetClass="exit" presetSubtype="6" fill="hold" grpId="2" nodeType="withEffect">
                                  <p:stCondLst>
                                    <p:cond delay="0"/>
                                  </p:stCondLst>
                                  <p:childTnLst>
                                    <p:anim calcmode="lin" valueType="num">
                                      <p:cBhvr additive="base">
                                        <p:cTn id="537" dur="4000"/>
                                        <p:tgtEl>
                                          <p:spTgt spid="26"/>
                                        </p:tgtEl>
                                        <p:attrNameLst>
                                          <p:attrName>ppt_x</p:attrName>
                                        </p:attrNameLst>
                                      </p:cBhvr>
                                      <p:tavLst>
                                        <p:tav tm="0">
                                          <p:val>
                                            <p:strVal val="ppt_x"/>
                                          </p:val>
                                        </p:tav>
                                        <p:tav tm="100000">
                                          <p:val>
                                            <p:strVal val="1+ppt_w/2"/>
                                          </p:val>
                                        </p:tav>
                                      </p:tavLst>
                                    </p:anim>
                                    <p:anim calcmode="lin" valueType="num">
                                      <p:cBhvr additive="base">
                                        <p:cTn id="538" dur="4000"/>
                                        <p:tgtEl>
                                          <p:spTgt spid="26"/>
                                        </p:tgtEl>
                                        <p:attrNameLst>
                                          <p:attrName>ppt_y</p:attrName>
                                        </p:attrNameLst>
                                      </p:cBhvr>
                                      <p:tavLst>
                                        <p:tav tm="0">
                                          <p:val>
                                            <p:strVal val="ppt_y"/>
                                          </p:val>
                                        </p:tav>
                                        <p:tav tm="100000">
                                          <p:val>
                                            <p:strVal val="1+ppt_h/2"/>
                                          </p:val>
                                        </p:tav>
                                      </p:tavLst>
                                    </p:anim>
                                    <p:set>
                                      <p:cBhvr>
                                        <p:cTn id="539" dur="1" fill="hold">
                                          <p:stCondLst>
                                            <p:cond delay="3999"/>
                                          </p:stCondLst>
                                        </p:cTn>
                                        <p:tgtEl>
                                          <p:spTgt spid="26"/>
                                        </p:tgtEl>
                                        <p:attrNameLst>
                                          <p:attrName>style.visibility</p:attrName>
                                        </p:attrNameLst>
                                      </p:cBhvr>
                                      <p:to>
                                        <p:strVal val="hidden"/>
                                      </p:to>
                                    </p:set>
                                  </p:childTnLst>
                                </p:cTn>
                              </p:par>
                              <p:par>
                                <p:cTn id="540" presetID="17" presetClass="entr" presetSubtype="4" fill="hold" grpId="0" nodeType="withEffect">
                                  <p:stCondLst>
                                    <p:cond delay="0"/>
                                  </p:stCondLst>
                                  <p:childTnLst>
                                    <p:set>
                                      <p:cBhvr>
                                        <p:cTn id="541" dur="1" fill="hold">
                                          <p:stCondLst>
                                            <p:cond delay="0"/>
                                          </p:stCondLst>
                                        </p:cTn>
                                        <p:tgtEl>
                                          <p:spTgt spid="25"/>
                                        </p:tgtEl>
                                        <p:attrNameLst>
                                          <p:attrName>style.visibility</p:attrName>
                                        </p:attrNameLst>
                                      </p:cBhvr>
                                      <p:to>
                                        <p:strVal val="visible"/>
                                      </p:to>
                                    </p:set>
                                    <p:anim calcmode="lin" valueType="num">
                                      <p:cBhvr>
                                        <p:cTn id="542" dur="3000" fill="hold"/>
                                        <p:tgtEl>
                                          <p:spTgt spid="25"/>
                                        </p:tgtEl>
                                        <p:attrNameLst>
                                          <p:attrName>ppt_x</p:attrName>
                                        </p:attrNameLst>
                                      </p:cBhvr>
                                      <p:tavLst>
                                        <p:tav tm="0">
                                          <p:val>
                                            <p:strVal val="#ppt_x"/>
                                          </p:val>
                                        </p:tav>
                                        <p:tav tm="100000">
                                          <p:val>
                                            <p:strVal val="#ppt_x"/>
                                          </p:val>
                                        </p:tav>
                                      </p:tavLst>
                                    </p:anim>
                                    <p:anim calcmode="lin" valueType="num">
                                      <p:cBhvr>
                                        <p:cTn id="543" dur="3000" fill="hold"/>
                                        <p:tgtEl>
                                          <p:spTgt spid="25"/>
                                        </p:tgtEl>
                                        <p:attrNameLst>
                                          <p:attrName>ppt_y</p:attrName>
                                        </p:attrNameLst>
                                      </p:cBhvr>
                                      <p:tavLst>
                                        <p:tav tm="0">
                                          <p:val>
                                            <p:strVal val="#ppt_y+#ppt_h/2"/>
                                          </p:val>
                                        </p:tav>
                                        <p:tav tm="100000">
                                          <p:val>
                                            <p:strVal val="#ppt_y"/>
                                          </p:val>
                                        </p:tav>
                                      </p:tavLst>
                                    </p:anim>
                                    <p:anim calcmode="lin" valueType="num">
                                      <p:cBhvr>
                                        <p:cTn id="544" dur="3000" fill="hold"/>
                                        <p:tgtEl>
                                          <p:spTgt spid="25"/>
                                        </p:tgtEl>
                                        <p:attrNameLst>
                                          <p:attrName>ppt_w</p:attrName>
                                        </p:attrNameLst>
                                      </p:cBhvr>
                                      <p:tavLst>
                                        <p:tav tm="0">
                                          <p:val>
                                            <p:strVal val="#ppt_w"/>
                                          </p:val>
                                        </p:tav>
                                        <p:tav tm="100000">
                                          <p:val>
                                            <p:strVal val="#ppt_w"/>
                                          </p:val>
                                        </p:tav>
                                      </p:tavLst>
                                    </p:anim>
                                    <p:anim calcmode="lin" valueType="num">
                                      <p:cBhvr>
                                        <p:cTn id="545" dur="3000" fill="hold"/>
                                        <p:tgtEl>
                                          <p:spTgt spid="25"/>
                                        </p:tgtEl>
                                        <p:attrNameLst>
                                          <p:attrName>ppt_h</p:attrName>
                                        </p:attrNameLst>
                                      </p:cBhvr>
                                      <p:tavLst>
                                        <p:tav tm="0">
                                          <p:val>
                                            <p:fltVal val="0"/>
                                          </p:val>
                                        </p:tav>
                                        <p:tav tm="100000">
                                          <p:val>
                                            <p:strVal val="#ppt_h"/>
                                          </p:val>
                                        </p:tav>
                                      </p:tavLst>
                                    </p:anim>
                                  </p:childTnLst>
                                </p:cTn>
                              </p:par>
                              <p:par>
                                <p:cTn id="546" presetID="6" presetClass="emph" presetSubtype="0" fill="hold" grpId="1" nodeType="withEffect">
                                  <p:stCondLst>
                                    <p:cond delay="0"/>
                                  </p:stCondLst>
                                  <p:childTnLst>
                                    <p:animScale>
                                      <p:cBhvr>
                                        <p:cTn id="547" dur="3000" fill="hold"/>
                                        <p:tgtEl>
                                          <p:spTgt spid="25"/>
                                        </p:tgtEl>
                                      </p:cBhvr>
                                      <p:by x="400000" y="100000"/>
                                    </p:animScale>
                                  </p:childTnLst>
                                </p:cTn>
                              </p:par>
                              <p:par>
                                <p:cTn id="548" presetID="2" presetClass="exit" presetSubtype="6" fill="hold" grpId="2" nodeType="withEffect">
                                  <p:stCondLst>
                                    <p:cond delay="0"/>
                                  </p:stCondLst>
                                  <p:childTnLst>
                                    <p:anim calcmode="lin" valueType="num">
                                      <p:cBhvr additive="base">
                                        <p:cTn id="549" dur="4000"/>
                                        <p:tgtEl>
                                          <p:spTgt spid="25"/>
                                        </p:tgtEl>
                                        <p:attrNameLst>
                                          <p:attrName>ppt_x</p:attrName>
                                        </p:attrNameLst>
                                      </p:cBhvr>
                                      <p:tavLst>
                                        <p:tav tm="0">
                                          <p:val>
                                            <p:strVal val="ppt_x"/>
                                          </p:val>
                                        </p:tav>
                                        <p:tav tm="100000">
                                          <p:val>
                                            <p:strVal val="1+ppt_w/2"/>
                                          </p:val>
                                        </p:tav>
                                      </p:tavLst>
                                    </p:anim>
                                    <p:anim calcmode="lin" valueType="num">
                                      <p:cBhvr additive="base">
                                        <p:cTn id="550" dur="4000"/>
                                        <p:tgtEl>
                                          <p:spTgt spid="25"/>
                                        </p:tgtEl>
                                        <p:attrNameLst>
                                          <p:attrName>ppt_y</p:attrName>
                                        </p:attrNameLst>
                                      </p:cBhvr>
                                      <p:tavLst>
                                        <p:tav tm="0">
                                          <p:val>
                                            <p:strVal val="ppt_y"/>
                                          </p:val>
                                        </p:tav>
                                        <p:tav tm="100000">
                                          <p:val>
                                            <p:strVal val="1+ppt_h/2"/>
                                          </p:val>
                                        </p:tav>
                                      </p:tavLst>
                                    </p:anim>
                                    <p:set>
                                      <p:cBhvr>
                                        <p:cTn id="551" dur="1" fill="hold">
                                          <p:stCondLst>
                                            <p:cond delay="3999"/>
                                          </p:stCondLst>
                                        </p:cTn>
                                        <p:tgtEl>
                                          <p:spTgt spid="25"/>
                                        </p:tgtEl>
                                        <p:attrNameLst>
                                          <p:attrName>style.visibility</p:attrName>
                                        </p:attrNameLst>
                                      </p:cBhvr>
                                      <p:to>
                                        <p:strVal val="hidden"/>
                                      </p:to>
                                    </p:set>
                                  </p:childTnLst>
                                </p:cTn>
                              </p:par>
                              <p:par>
                                <p:cTn id="552" presetID="17" presetClass="entr" presetSubtype="4" fill="hold" grpId="0" nodeType="withEffect">
                                  <p:stCondLst>
                                    <p:cond delay="0"/>
                                  </p:stCondLst>
                                  <p:childTnLst>
                                    <p:set>
                                      <p:cBhvr>
                                        <p:cTn id="553" dur="1" fill="hold">
                                          <p:stCondLst>
                                            <p:cond delay="0"/>
                                          </p:stCondLst>
                                        </p:cTn>
                                        <p:tgtEl>
                                          <p:spTgt spid="24"/>
                                        </p:tgtEl>
                                        <p:attrNameLst>
                                          <p:attrName>style.visibility</p:attrName>
                                        </p:attrNameLst>
                                      </p:cBhvr>
                                      <p:to>
                                        <p:strVal val="visible"/>
                                      </p:to>
                                    </p:set>
                                    <p:anim calcmode="lin" valueType="num">
                                      <p:cBhvr>
                                        <p:cTn id="554" dur="3000" fill="hold"/>
                                        <p:tgtEl>
                                          <p:spTgt spid="24"/>
                                        </p:tgtEl>
                                        <p:attrNameLst>
                                          <p:attrName>ppt_x</p:attrName>
                                        </p:attrNameLst>
                                      </p:cBhvr>
                                      <p:tavLst>
                                        <p:tav tm="0">
                                          <p:val>
                                            <p:strVal val="#ppt_x"/>
                                          </p:val>
                                        </p:tav>
                                        <p:tav tm="100000">
                                          <p:val>
                                            <p:strVal val="#ppt_x"/>
                                          </p:val>
                                        </p:tav>
                                      </p:tavLst>
                                    </p:anim>
                                    <p:anim calcmode="lin" valueType="num">
                                      <p:cBhvr>
                                        <p:cTn id="555" dur="3000" fill="hold"/>
                                        <p:tgtEl>
                                          <p:spTgt spid="24"/>
                                        </p:tgtEl>
                                        <p:attrNameLst>
                                          <p:attrName>ppt_y</p:attrName>
                                        </p:attrNameLst>
                                      </p:cBhvr>
                                      <p:tavLst>
                                        <p:tav tm="0">
                                          <p:val>
                                            <p:strVal val="#ppt_y+#ppt_h/2"/>
                                          </p:val>
                                        </p:tav>
                                        <p:tav tm="100000">
                                          <p:val>
                                            <p:strVal val="#ppt_y"/>
                                          </p:val>
                                        </p:tav>
                                      </p:tavLst>
                                    </p:anim>
                                    <p:anim calcmode="lin" valueType="num">
                                      <p:cBhvr>
                                        <p:cTn id="556" dur="3000" fill="hold"/>
                                        <p:tgtEl>
                                          <p:spTgt spid="24"/>
                                        </p:tgtEl>
                                        <p:attrNameLst>
                                          <p:attrName>ppt_w</p:attrName>
                                        </p:attrNameLst>
                                      </p:cBhvr>
                                      <p:tavLst>
                                        <p:tav tm="0">
                                          <p:val>
                                            <p:strVal val="#ppt_w"/>
                                          </p:val>
                                        </p:tav>
                                        <p:tav tm="100000">
                                          <p:val>
                                            <p:strVal val="#ppt_w"/>
                                          </p:val>
                                        </p:tav>
                                      </p:tavLst>
                                    </p:anim>
                                    <p:anim calcmode="lin" valueType="num">
                                      <p:cBhvr>
                                        <p:cTn id="557" dur="3000" fill="hold"/>
                                        <p:tgtEl>
                                          <p:spTgt spid="24"/>
                                        </p:tgtEl>
                                        <p:attrNameLst>
                                          <p:attrName>ppt_h</p:attrName>
                                        </p:attrNameLst>
                                      </p:cBhvr>
                                      <p:tavLst>
                                        <p:tav tm="0">
                                          <p:val>
                                            <p:fltVal val="0"/>
                                          </p:val>
                                        </p:tav>
                                        <p:tav tm="100000">
                                          <p:val>
                                            <p:strVal val="#ppt_h"/>
                                          </p:val>
                                        </p:tav>
                                      </p:tavLst>
                                    </p:anim>
                                  </p:childTnLst>
                                </p:cTn>
                              </p:par>
                              <p:par>
                                <p:cTn id="558" presetID="6" presetClass="emph" presetSubtype="0" fill="hold" grpId="1" nodeType="withEffect">
                                  <p:stCondLst>
                                    <p:cond delay="0"/>
                                  </p:stCondLst>
                                  <p:childTnLst>
                                    <p:animScale>
                                      <p:cBhvr>
                                        <p:cTn id="559" dur="3000" fill="hold"/>
                                        <p:tgtEl>
                                          <p:spTgt spid="24"/>
                                        </p:tgtEl>
                                      </p:cBhvr>
                                      <p:by x="400000" y="100000"/>
                                    </p:animScale>
                                  </p:childTnLst>
                                </p:cTn>
                              </p:par>
                              <p:par>
                                <p:cTn id="560" presetID="2" presetClass="exit" presetSubtype="6" fill="hold" grpId="2" nodeType="withEffect">
                                  <p:stCondLst>
                                    <p:cond delay="0"/>
                                  </p:stCondLst>
                                  <p:childTnLst>
                                    <p:anim calcmode="lin" valueType="num">
                                      <p:cBhvr additive="base">
                                        <p:cTn id="561" dur="4000"/>
                                        <p:tgtEl>
                                          <p:spTgt spid="24"/>
                                        </p:tgtEl>
                                        <p:attrNameLst>
                                          <p:attrName>ppt_x</p:attrName>
                                        </p:attrNameLst>
                                      </p:cBhvr>
                                      <p:tavLst>
                                        <p:tav tm="0">
                                          <p:val>
                                            <p:strVal val="ppt_x"/>
                                          </p:val>
                                        </p:tav>
                                        <p:tav tm="100000">
                                          <p:val>
                                            <p:strVal val="1+ppt_w/2"/>
                                          </p:val>
                                        </p:tav>
                                      </p:tavLst>
                                    </p:anim>
                                    <p:anim calcmode="lin" valueType="num">
                                      <p:cBhvr additive="base">
                                        <p:cTn id="562" dur="4000"/>
                                        <p:tgtEl>
                                          <p:spTgt spid="24"/>
                                        </p:tgtEl>
                                        <p:attrNameLst>
                                          <p:attrName>ppt_y</p:attrName>
                                        </p:attrNameLst>
                                      </p:cBhvr>
                                      <p:tavLst>
                                        <p:tav tm="0">
                                          <p:val>
                                            <p:strVal val="ppt_y"/>
                                          </p:val>
                                        </p:tav>
                                        <p:tav tm="100000">
                                          <p:val>
                                            <p:strVal val="1+ppt_h/2"/>
                                          </p:val>
                                        </p:tav>
                                      </p:tavLst>
                                    </p:anim>
                                    <p:set>
                                      <p:cBhvr>
                                        <p:cTn id="563" dur="1" fill="hold">
                                          <p:stCondLst>
                                            <p:cond delay="3999"/>
                                          </p:stCondLst>
                                        </p:cTn>
                                        <p:tgtEl>
                                          <p:spTgt spid="24"/>
                                        </p:tgtEl>
                                        <p:attrNameLst>
                                          <p:attrName>style.visibility</p:attrName>
                                        </p:attrNameLst>
                                      </p:cBhvr>
                                      <p:to>
                                        <p:strVal val="hidden"/>
                                      </p:to>
                                    </p:set>
                                  </p:childTnLst>
                                </p:cTn>
                              </p:par>
                              <p:par>
                                <p:cTn id="564" presetID="17" presetClass="entr" presetSubtype="4" fill="hold" grpId="0" nodeType="withEffect">
                                  <p:stCondLst>
                                    <p:cond delay="0"/>
                                  </p:stCondLst>
                                  <p:childTnLst>
                                    <p:set>
                                      <p:cBhvr>
                                        <p:cTn id="565" dur="1" fill="hold">
                                          <p:stCondLst>
                                            <p:cond delay="0"/>
                                          </p:stCondLst>
                                        </p:cTn>
                                        <p:tgtEl>
                                          <p:spTgt spid="23"/>
                                        </p:tgtEl>
                                        <p:attrNameLst>
                                          <p:attrName>style.visibility</p:attrName>
                                        </p:attrNameLst>
                                      </p:cBhvr>
                                      <p:to>
                                        <p:strVal val="visible"/>
                                      </p:to>
                                    </p:set>
                                    <p:anim calcmode="lin" valueType="num">
                                      <p:cBhvr>
                                        <p:cTn id="566" dur="3000" fill="hold"/>
                                        <p:tgtEl>
                                          <p:spTgt spid="23"/>
                                        </p:tgtEl>
                                        <p:attrNameLst>
                                          <p:attrName>ppt_x</p:attrName>
                                        </p:attrNameLst>
                                      </p:cBhvr>
                                      <p:tavLst>
                                        <p:tav tm="0">
                                          <p:val>
                                            <p:strVal val="#ppt_x"/>
                                          </p:val>
                                        </p:tav>
                                        <p:tav tm="100000">
                                          <p:val>
                                            <p:strVal val="#ppt_x"/>
                                          </p:val>
                                        </p:tav>
                                      </p:tavLst>
                                    </p:anim>
                                    <p:anim calcmode="lin" valueType="num">
                                      <p:cBhvr>
                                        <p:cTn id="567" dur="3000" fill="hold"/>
                                        <p:tgtEl>
                                          <p:spTgt spid="23"/>
                                        </p:tgtEl>
                                        <p:attrNameLst>
                                          <p:attrName>ppt_y</p:attrName>
                                        </p:attrNameLst>
                                      </p:cBhvr>
                                      <p:tavLst>
                                        <p:tav tm="0">
                                          <p:val>
                                            <p:strVal val="#ppt_y+#ppt_h/2"/>
                                          </p:val>
                                        </p:tav>
                                        <p:tav tm="100000">
                                          <p:val>
                                            <p:strVal val="#ppt_y"/>
                                          </p:val>
                                        </p:tav>
                                      </p:tavLst>
                                    </p:anim>
                                    <p:anim calcmode="lin" valueType="num">
                                      <p:cBhvr>
                                        <p:cTn id="568" dur="3000" fill="hold"/>
                                        <p:tgtEl>
                                          <p:spTgt spid="23"/>
                                        </p:tgtEl>
                                        <p:attrNameLst>
                                          <p:attrName>ppt_w</p:attrName>
                                        </p:attrNameLst>
                                      </p:cBhvr>
                                      <p:tavLst>
                                        <p:tav tm="0">
                                          <p:val>
                                            <p:strVal val="#ppt_w"/>
                                          </p:val>
                                        </p:tav>
                                        <p:tav tm="100000">
                                          <p:val>
                                            <p:strVal val="#ppt_w"/>
                                          </p:val>
                                        </p:tav>
                                      </p:tavLst>
                                    </p:anim>
                                    <p:anim calcmode="lin" valueType="num">
                                      <p:cBhvr>
                                        <p:cTn id="569" dur="3000" fill="hold"/>
                                        <p:tgtEl>
                                          <p:spTgt spid="23"/>
                                        </p:tgtEl>
                                        <p:attrNameLst>
                                          <p:attrName>ppt_h</p:attrName>
                                        </p:attrNameLst>
                                      </p:cBhvr>
                                      <p:tavLst>
                                        <p:tav tm="0">
                                          <p:val>
                                            <p:fltVal val="0"/>
                                          </p:val>
                                        </p:tav>
                                        <p:tav tm="100000">
                                          <p:val>
                                            <p:strVal val="#ppt_h"/>
                                          </p:val>
                                        </p:tav>
                                      </p:tavLst>
                                    </p:anim>
                                  </p:childTnLst>
                                </p:cTn>
                              </p:par>
                              <p:par>
                                <p:cTn id="570" presetID="6" presetClass="emph" presetSubtype="0" fill="hold" grpId="1" nodeType="withEffect">
                                  <p:stCondLst>
                                    <p:cond delay="0"/>
                                  </p:stCondLst>
                                  <p:childTnLst>
                                    <p:animScale>
                                      <p:cBhvr>
                                        <p:cTn id="571" dur="3000" fill="hold"/>
                                        <p:tgtEl>
                                          <p:spTgt spid="23"/>
                                        </p:tgtEl>
                                      </p:cBhvr>
                                      <p:by x="400000" y="100000"/>
                                    </p:animScale>
                                  </p:childTnLst>
                                </p:cTn>
                              </p:par>
                              <p:par>
                                <p:cTn id="572" presetID="2" presetClass="exit" presetSubtype="6" fill="hold" grpId="2" nodeType="withEffect">
                                  <p:stCondLst>
                                    <p:cond delay="0"/>
                                  </p:stCondLst>
                                  <p:childTnLst>
                                    <p:anim calcmode="lin" valueType="num">
                                      <p:cBhvr additive="base">
                                        <p:cTn id="573" dur="4000"/>
                                        <p:tgtEl>
                                          <p:spTgt spid="23"/>
                                        </p:tgtEl>
                                        <p:attrNameLst>
                                          <p:attrName>ppt_x</p:attrName>
                                        </p:attrNameLst>
                                      </p:cBhvr>
                                      <p:tavLst>
                                        <p:tav tm="0">
                                          <p:val>
                                            <p:strVal val="ppt_x"/>
                                          </p:val>
                                        </p:tav>
                                        <p:tav tm="100000">
                                          <p:val>
                                            <p:strVal val="1+ppt_w/2"/>
                                          </p:val>
                                        </p:tav>
                                      </p:tavLst>
                                    </p:anim>
                                    <p:anim calcmode="lin" valueType="num">
                                      <p:cBhvr additive="base">
                                        <p:cTn id="574" dur="4000"/>
                                        <p:tgtEl>
                                          <p:spTgt spid="23"/>
                                        </p:tgtEl>
                                        <p:attrNameLst>
                                          <p:attrName>ppt_y</p:attrName>
                                        </p:attrNameLst>
                                      </p:cBhvr>
                                      <p:tavLst>
                                        <p:tav tm="0">
                                          <p:val>
                                            <p:strVal val="ppt_y"/>
                                          </p:val>
                                        </p:tav>
                                        <p:tav tm="100000">
                                          <p:val>
                                            <p:strVal val="1+ppt_h/2"/>
                                          </p:val>
                                        </p:tav>
                                      </p:tavLst>
                                    </p:anim>
                                    <p:set>
                                      <p:cBhvr>
                                        <p:cTn id="575" dur="1" fill="hold">
                                          <p:stCondLst>
                                            <p:cond delay="3999"/>
                                          </p:stCondLst>
                                        </p:cTn>
                                        <p:tgtEl>
                                          <p:spTgt spid="23"/>
                                        </p:tgtEl>
                                        <p:attrNameLst>
                                          <p:attrName>style.visibility</p:attrName>
                                        </p:attrNameLst>
                                      </p:cBhvr>
                                      <p:to>
                                        <p:strVal val="hidden"/>
                                      </p:to>
                                    </p:set>
                                  </p:childTnLst>
                                </p:cTn>
                              </p:par>
                              <p:par>
                                <p:cTn id="576" presetID="17" presetClass="entr" presetSubtype="4" fill="hold" grpId="0" nodeType="withEffect">
                                  <p:stCondLst>
                                    <p:cond delay="0"/>
                                  </p:stCondLst>
                                  <p:childTnLst>
                                    <p:set>
                                      <p:cBhvr>
                                        <p:cTn id="577" dur="1" fill="hold">
                                          <p:stCondLst>
                                            <p:cond delay="0"/>
                                          </p:stCondLst>
                                        </p:cTn>
                                        <p:tgtEl>
                                          <p:spTgt spid="22"/>
                                        </p:tgtEl>
                                        <p:attrNameLst>
                                          <p:attrName>style.visibility</p:attrName>
                                        </p:attrNameLst>
                                      </p:cBhvr>
                                      <p:to>
                                        <p:strVal val="visible"/>
                                      </p:to>
                                    </p:set>
                                    <p:anim calcmode="lin" valueType="num">
                                      <p:cBhvr>
                                        <p:cTn id="578" dur="3000" fill="hold"/>
                                        <p:tgtEl>
                                          <p:spTgt spid="22"/>
                                        </p:tgtEl>
                                        <p:attrNameLst>
                                          <p:attrName>ppt_x</p:attrName>
                                        </p:attrNameLst>
                                      </p:cBhvr>
                                      <p:tavLst>
                                        <p:tav tm="0">
                                          <p:val>
                                            <p:strVal val="#ppt_x"/>
                                          </p:val>
                                        </p:tav>
                                        <p:tav tm="100000">
                                          <p:val>
                                            <p:strVal val="#ppt_x"/>
                                          </p:val>
                                        </p:tav>
                                      </p:tavLst>
                                    </p:anim>
                                    <p:anim calcmode="lin" valueType="num">
                                      <p:cBhvr>
                                        <p:cTn id="579" dur="3000" fill="hold"/>
                                        <p:tgtEl>
                                          <p:spTgt spid="22"/>
                                        </p:tgtEl>
                                        <p:attrNameLst>
                                          <p:attrName>ppt_y</p:attrName>
                                        </p:attrNameLst>
                                      </p:cBhvr>
                                      <p:tavLst>
                                        <p:tav tm="0">
                                          <p:val>
                                            <p:strVal val="#ppt_y+#ppt_h/2"/>
                                          </p:val>
                                        </p:tav>
                                        <p:tav tm="100000">
                                          <p:val>
                                            <p:strVal val="#ppt_y"/>
                                          </p:val>
                                        </p:tav>
                                      </p:tavLst>
                                    </p:anim>
                                    <p:anim calcmode="lin" valueType="num">
                                      <p:cBhvr>
                                        <p:cTn id="580" dur="3000" fill="hold"/>
                                        <p:tgtEl>
                                          <p:spTgt spid="22"/>
                                        </p:tgtEl>
                                        <p:attrNameLst>
                                          <p:attrName>ppt_w</p:attrName>
                                        </p:attrNameLst>
                                      </p:cBhvr>
                                      <p:tavLst>
                                        <p:tav tm="0">
                                          <p:val>
                                            <p:strVal val="#ppt_w"/>
                                          </p:val>
                                        </p:tav>
                                        <p:tav tm="100000">
                                          <p:val>
                                            <p:strVal val="#ppt_w"/>
                                          </p:val>
                                        </p:tav>
                                      </p:tavLst>
                                    </p:anim>
                                    <p:anim calcmode="lin" valueType="num">
                                      <p:cBhvr>
                                        <p:cTn id="581" dur="3000" fill="hold"/>
                                        <p:tgtEl>
                                          <p:spTgt spid="22"/>
                                        </p:tgtEl>
                                        <p:attrNameLst>
                                          <p:attrName>ppt_h</p:attrName>
                                        </p:attrNameLst>
                                      </p:cBhvr>
                                      <p:tavLst>
                                        <p:tav tm="0">
                                          <p:val>
                                            <p:fltVal val="0"/>
                                          </p:val>
                                        </p:tav>
                                        <p:tav tm="100000">
                                          <p:val>
                                            <p:strVal val="#ppt_h"/>
                                          </p:val>
                                        </p:tav>
                                      </p:tavLst>
                                    </p:anim>
                                  </p:childTnLst>
                                </p:cTn>
                              </p:par>
                              <p:par>
                                <p:cTn id="582" presetID="6" presetClass="emph" presetSubtype="0" fill="hold" grpId="1" nodeType="withEffect">
                                  <p:stCondLst>
                                    <p:cond delay="0"/>
                                  </p:stCondLst>
                                  <p:childTnLst>
                                    <p:animScale>
                                      <p:cBhvr>
                                        <p:cTn id="583" dur="3000" fill="hold"/>
                                        <p:tgtEl>
                                          <p:spTgt spid="22"/>
                                        </p:tgtEl>
                                      </p:cBhvr>
                                      <p:by x="400000" y="100000"/>
                                    </p:animScale>
                                  </p:childTnLst>
                                </p:cTn>
                              </p:par>
                              <p:par>
                                <p:cTn id="584" presetID="2" presetClass="exit" presetSubtype="6" fill="hold" grpId="2" nodeType="withEffect">
                                  <p:stCondLst>
                                    <p:cond delay="0"/>
                                  </p:stCondLst>
                                  <p:childTnLst>
                                    <p:anim calcmode="lin" valueType="num">
                                      <p:cBhvr additive="base">
                                        <p:cTn id="585" dur="4000"/>
                                        <p:tgtEl>
                                          <p:spTgt spid="22"/>
                                        </p:tgtEl>
                                        <p:attrNameLst>
                                          <p:attrName>ppt_x</p:attrName>
                                        </p:attrNameLst>
                                      </p:cBhvr>
                                      <p:tavLst>
                                        <p:tav tm="0">
                                          <p:val>
                                            <p:strVal val="ppt_x"/>
                                          </p:val>
                                        </p:tav>
                                        <p:tav tm="100000">
                                          <p:val>
                                            <p:strVal val="1+ppt_w/2"/>
                                          </p:val>
                                        </p:tav>
                                      </p:tavLst>
                                    </p:anim>
                                    <p:anim calcmode="lin" valueType="num">
                                      <p:cBhvr additive="base">
                                        <p:cTn id="586" dur="4000"/>
                                        <p:tgtEl>
                                          <p:spTgt spid="22"/>
                                        </p:tgtEl>
                                        <p:attrNameLst>
                                          <p:attrName>ppt_y</p:attrName>
                                        </p:attrNameLst>
                                      </p:cBhvr>
                                      <p:tavLst>
                                        <p:tav tm="0">
                                          <p:val>
                                            <p:strVal val="ppt_y"/>
                                          </p:val>
                                        </p:tav>
                                        <p:tav tm="100000">
                                          <p:val>
                                            <p:strVal val="1+ppt_h/2"/>
                                          </p:val>
                                        </p:tav>
                                      </p:tavLst>
                                    </p:anim>
                                    <p:set>
                                      <p:cBhvr>
                                        <p:cTn id="587" dur="1" fill="hold">
                                          <p:stCondLst>
                                            <p:cond delay="3999"/>
                                          </p:stCondLst>
                                        </p:cTn>
                                        <p:tgtEl>
                                          <p:spTgt spid="22"/>
                                        </p:tgtEl>
                                        <p:attrNameLst>
                                          <p:attrName>style.visibility</p:attrName>
                                        </p:attrNameLst>
                                      </p:cBhvr>
                                      <p:to>
                                        <p:strVal val="hidden"/>
                                      </p:to>
                                    </p:set>
                                  </p:childTnLst>
                                </p:cTn>
                              </p:par>
                              <p:par>
                                <p:cTn id="588" presetID="17" presetClass="entr" presetSubtype="4" fill="hold" grpId="0" nodeType="withEffect">
                                  <p:stCondLst>
                                    <p:cond delay="0"/>
                                  </p:stCondLst>
                                  <p:childTnLst>
                                    <p:set>
                                      <p:cBhvr>
                                        <p:cTn id="589" dur="1" fill="hold">
                                          <p:stCondLst>
                                            <p:cond delay="0"/>
                                          </p:stCondLst>
                                        </p:cTn>
                                        <p:tgtEl>
                                          <p:spTgt spid="21"/>
                                        </p:tgtEl>
                                        <p:attrNameLst>
                                          <p:attrName>style.visibility</p:attrName>
                                        </p:attrNameLst>
                                      </p:cBhvr>
                                      <p:to>
                                        <p:strVal val="visible"/>
                                      </p:to>
                                    </p:set>
                                    <p:anim calcmode="lin" valueType="num">
                                      <p:cBhvr>
                                        <p:cTn id="590" dur="3000" fill="hold"/>
                                        <p:tgtEl>
                                          <p:spTgt spid="21"/>
                                        </p:tgtEl>
                                        <p:attrNameLst>
                                          <p:attrName>ppt_x</p:attrName>
                                        </p:attrNameLst>
                                      </p:cBhvr>
                                      <p:tavLst>
                                        <p:tav tm="0">
                                          <p:val>
                                            <p:strVal val="#ppt_x"/>
                                          </p:val>
                                        </p:tav>
                                        <p:tav tm="100000">
                                          <p:val>
                                            <p:strVal val="#ppt_x"/>
                                          </p:val>
                                        </p:tav>
                                      </p:tavLst>
                                    </p:anim>
                                    <p:anim calcmode="lin" valueType="num">
                                      <p:cBhvr>
                                        <p:cTn id="591" dur="3000" fill="hold"/>
                                        <p:tgtEl>
                                          <p:spTgt spid="21"/>
                                        </p:tgtEl>
                                        <p:attrNameLst>
                                          <p:attrName>ppt_y</p:attrName>
                                        </p:attrNameLst>
                                      </p:cBhvr>
                                      <p:tavLst>
                                        <p:tav tm="0">
                                          <p:val>
                                            <p:strVal val="#ppt_y+#ppt_h/2"/>
                                          </p:val>
                                        </p:tav>
                                        <p:tav tm="100000">
                                          <p:val>
                                            <p:strVal val="#ppt_y"/>
                                          </p:val>
                                        </p:tav>
                                      </p:tavLst>
                                    </p:anim>
                                    <p:anim calcmode="lin" valueType="num">
                                      <p:cBhvr>
                                        <p:cTn id="592" dur="3000" fill="hold"/>
                                        <p:tgtEl>
                                          <p:spTgt spid="21"/>
                                        </p:tgtEl>
                                        <p:attrNameLst>
                                          <p:attrName>ppt_w</p:attrName>
                                        </p:attrNameLst>
                                      </p:cBhvr>
                                      <p:tavLst>
                                        <p:tav tm="0">
                                          <p:val>
                                            <p:strVal val="#ppt_w"/>
                                          </p:val>
                                        </p:tav>
                                        <p:tav tm="100000">
                                          <p:val>
                                            <p:strVal val="#ppt_w"/>
                                          </p:val>
                                        </p:tav>
                                      </p:tavLst>
                                    </p:anim>
                                    <p:anim calcmode="lin" valueType="num">
                                      <p:cBhvr>
                                        <p:cTn id="593" dur="3000" fill="hold"/>
                                        <p:tgtEl>
                                          <p:spTgt spid="21"/>
                                        </p:tgtEl>
                                        <p:attrNameLst>
                                          <p:attrName>ppt_h</p:attrName>
                                        </p:attrNameLst>
                                      </p:cBhvr>
                                      <p:tavLst>
                                        <p:tav tm="0">
                                          <p:val>
                                            <p:fltVal val="0"/>
                                          </p:val>
                                        </p:tav>
                                        <p:tav tm="100000">
                                          <p:val>
                                            <p:strVal val="#ppt_h"/>
                                          </p:val>
                                        </p:tav>
                                      </p:tavLst>
                                    </p:anim>
                                  </p:childTnLst>
                                </p:cTn>
                              </p:par>
                              <p:par>
                                <p:cTn id="594" presetID="6" presetClass="emph" presetSubtype="0" fill="hold" grpId="1" nodeType="withEffect">
                                  <p:stCondLst>
                                    <p:cond delay="0"/>
                                  </p:stCondLst>
                                  <p:childTnLst>
                                    <p:animScale>
                                      <p:cBhvr>
                                        <p:cTn id="595" dur="3000" fill="hold"/>
                                        <p:tgtEl>
                                          <p:spTgt spid="21"/>
                                        </p:tgtEl>
                                      </p:cBhvr>
                                      <p:by x="400000" y="100000"/>
                                    </p:animScale>
                                  </p:childTnLst>
                                </p:cTn>
                              </p:par>
                              <p:par>
                                <p:cTn id="596" presetID="2" presetClass="exit" presetSubtype="6" fill="hold" grpId="2" nodeType="withEffect">
                                  <p:stCondLst>
                                    <p:cond delay="0"/>
                                  </p:stCondLst>
                                  <p:childTnLst>
                                    <p:anim calcmode="lin" valueType="num">
                                      <p:cBhvr additive="base">
                                        <p:cTn id="597" dur="4000"/>
                                        <p:tgtEl>
                                          <p:spTgt spid="21"/>
                                        </p:tgtEl>
                                        <p:attrNameLst>
                                          <p:attrName>ppt_x</p:attrName>
                                        </p:attrNameLst>
                                      </p:cBhvr>
                                      <p:tavLst>
                                        <p:tav tm="0">
                                          <p:val>
                                            <p:strVal val="ppt_x"/>
                                          </p:val>
                                        </p:tav>
                                        <p:tav tm="100000">
                                          <p:val>
                                            <p:strVal val="1+ppt_w/2"/>
                                          </p:val>
                                        </p:tav>
                                      </p:tavLst>
                                    </p:anim>
                                    <p:anim calcmode="lin" valueType="num">
                                      <p:cBhvr additive="base">
                                        <p:cTn id="598" dur="4000"/>
                                        <p:tgtEl>
                                          <p:spTgt spid="21"/>
                                        </p:tgtEl>
                                        <p:attrNameLst>
                                          <p:attrName>ppt_y</p:attrName>
                                        </p:attrNameLst>
                                      </p:cBhvr>
                                      <p:tavLst>
                                        <p:tav tm="0">
                                          <p:val>
                                            <p:strVal val="ppt_y"/>
                                          </p:val>
                                        </p:tav>
                                        <p:tav tm="100000">
                                          <p:val>
                                            <p:strVal val="1+ppt_h/2"/>
                                          </p:val>
                                        </p:tav>
                                      </p:tavLst>
                                    </p:anim>
                                    <p:set>
                                      <p:cBhvr>
                                        <p:cTn id="599" dur="1" fill="hold">
                                          <p:stCondLst>
                                            <p:cond delay="3999"/>
                                          </p:stCondLst>
                                        </p:cTn>
                                        <p:tgtEl>
                                          <p:spTgt spid="21"/>
                                        </p:tgtEl>
                                        <p:attrNameLst>
                                          <p:attrName>style.visibility</p:attrName>
                                        </p:attrNameLst>
                                      </p:cBhvr>
                                      <p:to>
                                        <p:strVal val="hidden"/>
                                      </p:to>
                                    </p:set>
                                  </p:childTnLst>
                                </p:cTn>
                              </p:par>
                              <p:par>
                                <p:cTn id="600" presetID="17" presetClass="entr" presetSubtype="4" fill="hold" grpId="0" nodeType="withEffect">
                                  <p:stCondLst>
                                    <p:cond delay="0"/>
                                  </p:stCondLst>
                                  <p:childTnLst>
                                    <p:set>
                                      <p:cBhvr>
                                        <p:cTn id="601" dur="1" fill="hold">
                                          <p:stCondLst>
                                            <p:cond delay="0"/>
                                          </p:stCondLst>
                                        </p:cTn>
                                        <p:tgtEl>
                                          <p:spTgt spid="20"/>
                                        </p:tgtEl>
                                        <p:attrNameLst>
                                          <p:attrName>style.visibility</p:attrName>
                                        </p:attrNameLst>
                                      </p:cBhvr>
                                      <p:to>
                                        <p:strVal val="visible"/>
                                      </p:to>
                                    </p:set>
                                    <p:anim calcmode="lin" valueType="num">
                                      <p:cBhvr>
                                        <p:cTn id="602" dur="3000" fill="hold"/>
                                        <p:tgtEl>
                                          <p:spTgt spid="20"/>
                                        </p:tgtEl>
                                        <p:attrNameLst>
                                          <p:attrName>ppt_x</p:attrName>
                                        </p:attrNameLst>
                                      </p:cBhvr>
                                      <p:tavLst>
                                        <p:tav tm="0">
                                          <p:val>
                                            <p:strVal val="#ppt_x"/>
                                          </p:val>
                                        </p:tav>
                                        <p:tav tm="100000">
                                          <p:val>
                                            <p:strVal val="#ppt_x"/>
                                          </p:val>
                                        </p:tav>
                                      </p:tavLst>
                                    </p:anim>
                                    <p:anim calcmode="lin" valueType="num">
                                      <p:cBhvr>
                                        <p:cTn id="603" dur="3000" fill="hold"/>
                                        <p:tgtEl>
                                          <p:spTgt spid="20"/>
                                        </p:tgtEl>
                                        <p:attrNameLst>
                                          <p:attrName>ppt_y</p:attrName>
                                        </p:attrNameLst>
                                      </p:cBhvr>
                                      <p:tavLst>
                                        <p:tav tm="0">
                                          <p:val>
                                            <p:strVal val="#ppt_y+#ppt_h/2"/>
                                          </p:val>
                                        </p:tav>
                                        <p:tav tm="100000">
                                          <p:val>
                                            <p:strVal val="#ppt_y"/>
                                          </p:val>
                                        </p:tav>
                                      </p:tavLst>
                                    </p:anim>
                                    <p:anim calcmode="lin" valueType="num">
                                      <p:cBhvr>
                                        <p:cTn id="604" dur="3000" fill="hold"/>
                                        <p:tgtEl>
                                          <p:spTgt spid="20"/>
                                        </p:tgtEl>
                                        <p:attrNameLst>
                                          <p:attrName>ppt_w</p:attrName>
                                        </p:attrNameLst>
                                      </p:cBhvr>
                                      <p:tavLst>
                                        <p:tav tm="0">
                                          <p:val>
                                            <p:strVal val="#ppt_w"/>
                                          </p:val>
                                        </p:tav>
                                        <p:tav tm="100000">
                                          <p:val>
                                            <p:strVal val="#ppt_w"/>
                                          </p:val>
                                        </p:tav>
                                      </p:tavLst>
                                    </p:anim>
                                    <p:anim calcmode="lin" valueType="num">
                                      <p:cBhvr>
                                        <p:cTn id="605" dur="3000" fill="hold"/>
                                        <p:tgtEl>
                                          <p:spTgt spid="20"/>
                                        </p:tgtEl>
                                        <p:attrNameLst>
                                          <p:attrName>ppt_h</p:attrName>
                                        </p:attrNameLst>
                                      </p:cBhvr>
                                      <p:tavLst>
                                        <p:tav tm="0">
                                          <p:val>
                                            <p:fltVal val="0"/>
                                          </p:val>
                                        </p:tav>
                                        <p:tav tm="100000">
                                          <p:val>
                                            <p:strVal val="#ppt_h"/>
                                          </p:val>
                                        </p:tav>
                                      </p:tavLst>
                                    </p:anim>
                                  </p:childTnLst>
                                </p:cTn>
                              </p:par>
                              <p:par>
                                <p:cTn id="606" presetID="6" presetClass="emph" presetSubtype="0" fill="hold" grpId="1" nodeType="withEffect">
                                  <p:stCondLst>
                                    <p:cond delay="0"/>
                                  </p:stCondLst>
                                  <p:childTnLst>
                                    <p:animScale>
                                      <p:cBhvr>
                                        <p:cTn id="607" dur="3000" fill="hold"/>
                                        <p:tgtEl>
                                          <p:spTgt spid="20"/>
                                        </p:tgtEl>
                                      </p:cBhvr>
                                      <p:by x="400000" y="100000"/>
                                    </p:animScale>
                                  </p:childTnLst>
                                </p:cTn>
                              </p:par>
                              <p:par>
                                <p:cTn id="608" presetID="2" presetClass="exit" presetSubtype="6" fill="hold" grpId="2" nodeType="withEffect">
                                  <p:stCondLst>
                                    <p:cond delay="0"/>
                                  </p:stCondLst>
                                  <p:childTnLst>
                                    <p:anim calcmode="lin" valueType="num">
                                      <p:cBhvr additive="base">
                                        <p:cTn id="609" dur="4000"/>
                                        <p:tgtEl>
                                          <p:spTgt spid="20"/>
                                        </p:tgtEl>
                                        <p:attrNameLst>
                                          <p:attrName>ppt_x</p:attrName>
                                        </p:attrNameLst>
                                      </p:cBhvr>
                                      <p:tavLst>
                                        <p:tav tm="0">
                                          <p:val>
                                            <p:strVal val="ppt_x"/>
                                          </p:val>
                                        </p:tav>
                                        <p:tav tm="100000">
                                          <p:val>
                                            <p:strVal val="1+ppt_w/2"/>
                                          </p:val>
                                        </p:tav>
                                      </p:tavLst>
                                    </p:anim>
                                    <p:anim calcmode="lin" valueType="num">
                                      <p:cBhvr additive="base">
                                        <p:cTn id="610" dur="4000"/>
                                        <p:tgtEl>
                                          <p:spTgt spid="20"/>
                                        </p:tgtEl>
                                        <p:attrNameLst>
                                          <p:attrName>ppt_y</p:attrName>
                                        </p:attrNameLst>
                                      </p:cBhvr>
                                      <p:tavLst>
                                        <p:tav tm="0">
                                          <p:val>
                                            <p:strVal val="ppt_y"/>
                                          </p:val>
                                        </p:tav>
                                        <p:tav tm="100000">
                                          <p:val>
                                            <p:strVal val="1+ppt_h/2"/>
                                          </p:val>
                                        </p:tav>
                                      </p:tavLst>
                                    </p:anim>
                                    <p:set>
                                      <p:cBhvr>
                                        <p:cTn id="611" dur="1" fill="hold">
                                          <p:stCondLst>
                                            <p:cond delay="3999"/>
                                          </p:stCondLst>
                                        </p:cTn>
                                        <p:tgtEl>
                                          <p:spTgt spid="20"/>
                                        </p:tgtEl>
                                        <p:attrNameLst>
                                          <p:attrName>style.visibility</p:attrName>
                                        </p:attrNameLst>
                                      </p:cBhvr>
                                      <p:to>
                                        <p:strVal val="hidden"/>
                                      </p:to>
                                    </p:set>
                                  </p:childTnLst>
                                </p:cTn>
                              </p:par>
                              <p:par>
                                <p:cTn id="612" presetID="17" presetClass="entr" presetSubtype="4" fill="hold" grpId="0" nodeType="withEffect">
                                  <p:stCondLst>
                                    <p:cond delay="0"/>
                                  </p:stCondLst>
                                  <p:childTnLst>
                                    <p:set>
                                      <p:cBhvr>
                                        <p:cTn id="613" dur="1" fill="hold">
                                          <p:stCondLst>
                                            <p:cond delay="0"/>
                                          </p:stCondLst>
                                        </p:cTn>
                                        <p:tgtEl>
                                          <p:spTgt spid="19"/>
                                        </p:tgtEl>
                                        <p:attrNameLst>
                                          <p:attrName>style.visibility</p:attrName>
                                        </p:attrNameLst>
                                      </p:cBhvr>
                                      <p:to>
                                        <p:strVal val="visible"/>
                                      </p:to>
                                    </p:set>
                                    <p:anim calcmode="lin" valueType="num">
                                      <p:cBhvr>
                                        <p:cTn id="614" dur="3000" fill="hold"/>
                                        <p:tgtEl>
                                          <p:spTgt spid="19"/>
                                        </p:tgtEl>
                                        <p:attrNameLst>
                                          <p:attrName>ppt_x</p:attrName>
                                        </p:attrNameLst>
                                      </p:cBhvr>
                                      <p:tavLst>
                                        <p:tav tm="0">
                                          <p:val>
                                            <p:strVal val="#ppt_x"/>
                                          </p:val>
                                        </p:tav>
                                        <p:tav tm="100000">
                                          <p:val>
                                            <p:strVal val="#ppt_x"/>
                                          </p:val>
                                        </p:tav>
                                      </p:tavLst>
                                    </p:anim>
                                    <p:anim calcmode="lin" valueType="num">
                                      <p:cBhvr>
                                        <p:cTn id="615" dur="3000" fill="hold"/>
                                        <p:tgtEl>
                                          <p:spTgt spid="19"/>
                                        </p:tgtEl>
                                        <p:attrNameLst>
                                          <p:attrName>ppt_y</p:attrName>
                                        </p:attrNameLst>
                                      </p:cBhvr>
                                      <p:tavLst>
                                        <p:tav tm="0">
                                          <p:val>
                                            <p:strVal val="#ppt_y+#ppt_h/2"/>
                                          </p:val>
                                        </p:tav>
                                        <p:tav tm="100000">
                                          <p:val>
                                            <p:strVal val="#ppt_y"/>
                                          </p:val>
                                        </p:tav>
                                      </p:tavLst>
                                    </p:anim>
                                    <p:anim calcmode="lin" valueType="num">
                                      <p:cBhvr>
                                        <p:cTn id="616" dur="3000" fill="hold"/>
                                        <p:tgtEl>
                                          <p:spTgt spid="19"/>
                                        </p:tgtEl>
                                        <p:attrNameLst>
                                          <p:attrName>ppt_w</p:attrName>
                                        </p:attrNameLst>
                                      </p:cBhvr>
                                      <p:tavLst>
                                        <p:tav tm="0">
                                          <p:val>
                                            <p:strVal val="#ppt_w"/>
                                          </p:val>
                                        </p:tav>
                                        <p:tav tm="100000">
                                          <p:val>
                                            <p:strVal val="#ppt_w"/>
                                          </p:val>
                                        </p:tav>
                                      </p:tavLst>
                                    </p:anim>
                                    <p:anim calcmode="lin" valueType="num">
                                      <p:cBhvr>
                                        <p:cTn id="617" dur="3000" fill="hold"/>
                                        <p:tgtEl>
                                          <p:spTgt spid="19"/>
                                        </p:tgtEl>
                                        <p:attrNameLst>
                                          <p:attrName>ppt_h</p:attrName>
                                        </p:attrNameLst>
                                      </p:cBhvr>
                                      <p:tavLst>
                                        <p:tav tm="0">
                                          <p:val>
                                            <p:fltVal val="0"/>
                                          </p:val>
                                        </p:tav>
                                        <p:tav tm="100000">
                                          <p:val>
                                            <p:strVal val="#ppt_h"/>
                                          </p:val>
                                        </p:tav>
                                      </p:tavLst>
                                    </p:anim>
                                  </p:childTnLst>
                                </p:cTn>
                              </p:par>
                              <p:par>
                                <p:cTn id="618" presetID="6" presetClass="emph" presetSubtype="0" fill="hold" grpId="1" nodeType="withEffect">
                                  <p:stCondLst>
                                    <p:cond delay="0"/>
                                  </p:stCondLst>
                                  <p:childTnLst>
                                    <p:animScale>
                                      <p:cBhvr>
                                        <p:cTn id="619" dur="3000" fill="hold"/>
                                        <p:tgtEl>
                                          <p:spTgt spid="19"/>
                                        </p:tgtEl>
                                      </p:cBhvr>
                                      <p:by x="400000" y="100000"/>
                                    </p:animScale>
                                  </p:childTnLst>
                                </p:cTn>
                              </p:par>
                              <p:par>
                                <p:cTn id="620" presetID="2" presetClass="exit" presetSubtype="6" fill="hold" grpId="2" nodeType="withEffect">
                                  <p:stCondLst>
                                    <p:cond delay="0"/>
                                  </p:stCondLst>
                                  <p:childTnLst>
                                    <p:anim calcmode="lin" valueType="num">
                                      <p:cBhvr additive="base">
                                        <p:cTn id="621" dur="4000"/>
                                        <p:tgtEl>
                                          <p:spTgt spid="19"/>
                                        </p:tgtEl>
                                        <p:attrNameLst>
                                          <p:attrName>ppt_x</p:attrName>
                                        </p:attrNameLst>
                                      </p:cBhvr>
                                      <p:tavLst>
                                        <p:tav tm="0">
                                          <p:val>
                                            <p:strVal val="ppt_x"/>
                                          </p:val>
                                        </p:tav>
                                        <p:tav tm="100000">
                                          <p:val>
                                            <p:strVal val="1+ppt_w/2"/>
                                          </p:val>
                                        </p:tav>
                                      </p:tavLst>
                                    </p:anim>
                                    <p:anim calcmode="lin" valueType="num">
                                      <p:cBhvr additive="base">
                                        <p:cTn id="622" dur="4000"/>
                                        <p:tgtEl>
                                          <p:spTgt spid="19"/>
                                        </p:tgtEl>
                                        <p:attrNameLst>
                                          <p:attrName>ppt_y</p:attrName>
                                        </p:attrNameLst>
                                      </p:cBhvr>
                                      <p:tavLst>
                                        <p:tav tm="0">
                                          <p:val>
                                            <p:strVal val="ppt_y"/>
                                          </p:val>
                                        </p:tav>
                                        <p:tav tm="100000">
                                          <p:val>
                                            <p:strVal val="1+ppt_h/2"/>
                                          </p:val>
                                        </p:tav>
                                      </p:tavLst>
                                    </p:anim>
                                    <p:set>
                                      <p:cBhvr>
                                        <p:cTn id="623" dur="1" fill="hold">
                                          <p:stCondLst>
                                            <p:cond delay="3999"/>
                                          </p:stCondLst>
                                        </p:cTn>
                                        <p:tgtEl>
                                          <p:spTgt spid="19"/>
                                        </p:tgtEl>
                                        <p:attrNameLst>
                                          <p:attrName>style.visibility</p:attrName>
                                        </p:attrNameLst>
                                      </p:cBhvr>
                                      <p:to>
                                        <p:strVal val="hidden"/>
                                      </p:to>
                                    </p:set>
                                  </p:childTnLst>
                                </p:cTn>
                              </p:par>
                              <p:par>
                                <p:cTn id="624" presetID="17" presetClass="entr" presetSubtype="4" fill="hold" grpId="0" nodeType="withEffect">
                                  <p:stCondLst>
                                    <p:cond delay="0"/>
                                  </p:stCondLst>
                                  <p:childTnLst>
                                    <p:set>
                                      <p:cBhvr>
                                        <p:cTn id="625" dur="1" fill="hold">
                                          <p:stCondLst>
                                            <p:cond delay="0"/>
                                          </p:stCondLst>
                                        </p:cTn>
                                        <p:tgtEl>
                                          <p:spTgt spid="18"/>
                                        </p:tgtEl>
                                        <p:attrNameLst>
                                          <p:attrName>style.visibility</p:attrName>
                                        </p:attrNameLst>
                                      </p:cBhvr>
                                      <p:to>
                                        <p:strVal val="visible"/>
                                      </p:to>
                                    </p:set>
                                    <p:anim calcmode="lin" valueType="num">
                                      <p:cBhvr>
                                        <p:cTn id="626" dur="3000" fill="hold"/>
                                        <p:tgtEl>
                                          <p:spTgt spid="18"/>
                                        </p:tgtEl>
                                        <p:attrNameLst>
                                          <p:attrName>ppt_x</p:attrName>
                                        </p:attrNameLst>
                                      </p:cBhvr>
                                      <p:tavLst>
                                        <p:tav tm="0">
                                          <p:val>
                                            <p:strVal val="#ppt_x"/>
                                          </p:val>
                                        </p:tav>
                                        <p:tav tm="100000">
                                          <p:val>
                                            <p:strVal val="#ppt_x"/>
                                          </p:val>
                                        </p:tav>
                                      </p:tavLst>
                                    </p:anim>
                                    <p:anim calcmode="lin" valueType="num">
                                      <p:cBhvr>
                                        <p:cTn id="627" dur="3000" fill="hold"/>
                                        <p:tgtEl>
                                          <p:spTgt spid="18"/>
                                        </p:tgtEl>
                                        <p:attrNameLst>
                                          <p:attrName>ppt_y</p:attrName>
                                        </p:attrNameLst>
                                      </p:cBhvr>
                                      <p:tavLst>
                                        <p:tav tm="0">
                                          <p:val>
                                            <p:strVal val="#ppt_y+#ppt_h/2"/>
                                          </p:val>
                                        </p:tav>
                                        <p:tav tm="100000">
                                          <p:val>
                                            <p:strVal val="#ppt_y"/>
                                          </p:val>
                                        </p:tav>
                                      </p:tavLst>
                                    </p:anim>
                                    <p:anim calcmode="lin" valueType="num">
                                      <p:cBhvr>
                                        <p:cTn id="628" dur="3000" fill="hold"/>
                                        <p:tgtEl>
                                          <p:spTgt spid="18"/>
                                        </p:tgtEl>
                                        <p:attrNameLst>
                                          <p:attrName>ppt_w</p:attrName>
                                        </p:attrNameLst>
                                      </p:cBhvr>
                                      <p:tavLst>
                                        <p:tav tm="0">
                                          <p:val>
                                            <p:strVal val="#ppt_w"/>
                                          </p:val>
                                        </p:tav>
                                        <p:tav tm="100000">
                                          <p:val>
                                            <p:strVal val="#ppt_w"/>
                                          </p:val>
                                        </p:tav>
                                      </p:tavLst>
                                    </p:anim>
                                    <p:anim calcmode="lin" valueType="num">
                                      <p:cBhvr>
                                        <p:cTn id="629" dur="3000" fill="hold"/>
                                        <p:tgtEl>
                                          <p:spTgt spid="18"/>
                                        </p:tgtEl>
                                        <p:attrNameLst>
                                          <p:attrName>ppt_h</p:attrName>
                                        </p:attrNameLst>
                                      </p:cBhvr>
                                      <p:tavLst>
                                        <p:tav tm="0">
                                          <p:val>
                                            <p:fltVal val="0"/>
                                          </p:val>
                                        </p:tav>
                                        <p:tav tm="100000">
                                          <p:val>
                                            <p:strVal val="#ppt_h"/>
                                          </p:val>
                                        </p:tav>
                                      </p:tavLst>
                                    </p:anim>
                                  </p:childTnLst>
                                </p:cTn>
                              </p:par>
                              <p:par>
                                <p:cTn id="630" presetID="6" presetClass="emph" presetSubtype="0" fill="hold" grpId="1" nodeType="withEffect">
                                  <p:stCondLst>
                                    <p:cond delay="0"/>
                                  </p:stCondLst>
                                  <p:childTnLst>
                                    <p:animScale>
                                      <p:cBhvr>
                                        <p:cTn id="631" dur="3000" fill="hold"/>
                                        <p:tgtEl>
                                          <p:spTgt spid="18"/>
                                        </p:tgtEl>
                                      </p:cBhvr>
                                      <p:by x="400000" y="100000"/>
                                    </p:animScale>
                                  </p:childTnLst>
                                </p:cTn>
                              </p:par>
                              <p:par>
                                <p:cTn id="632" presetID="2" presetClass="exit" presetSubtype="6" fill="hold" grpId="2" nodeType="withEffect">
                                  <p:stCondLst>
                                    <p:cond delay="0"/>
                                  </p:stCondLst>
                                  <p:childTnLst>
                                    <p:anim calcmode="lin" valueType="num">
                                      <p:cBhvr additive="base">
                                        <p:cTn id="633" dur="4000"/>
                                        <p:tgtEl>
                                          <p:spTgt spid="18"/>
                                        </p:tgtEl>
                                        <p:attrNameLst>
                                          <p:attrName>ppt_x</p:attrName>
                                        </p:attrNameLst>
                                      </p:cBhvr>
                                      <p:tavLst>
                                        <p:tav tm="0">
                                          <p:val>
                                            <p:strVal val="ppt_x"/>
                                          </p:val>
                                        </p:tav>
                                        <p:tav tm="100000">
                                          <p:val>
                                            <p:strVal val="1+ppt_w/2"/>
                                          </p:val>
                                        </p:tav>
                                      </p:tavLst>
                                    </p:anim>
                                    <p:anim calcmode="lin" valueType="num">
                                      <p:cBhvr additive="base">
                                        <p:cTn id="634" dur="4000"/>
                                        <p:tgtEl>
                                          <p:spTgt spid="18"/>
                                        </p:tgtEl>
                                        <p:attrNameLst>
                                          <p:attrName>ppt_y</p:attrName>
                                        </p:attrNameLst>
                                      </p:cBhvr>
                                      <p:tavLst>
                                        <p:tav tm="0">
                                          <p:val>
                                            <p:strVal val="ppt_y"/>
                                          </p:val>
                                        </p:tav>
                                        <p:tav tm="100000">
                                          <p:val>
                                            <p:strVal val="1+ppt_h/2"/>
                                          </p:val>
                                        </p:tav>
                                      </p:tavLst>
                                    </p:anim>
                                    <p:set>
                                      <p:cBhvr>
                                        <p:cTn id="635" dur="1" fill="hold">
                                          <p:stCondLst>
                                            <p:cond delay="3999"/>
                                          </p:stCondLst>
                                        </p:cTn>
                                        <p:tgtEl>
                                          <p:spTgt spid="18"/>
                                        </p:tgtEl>
                                        <p:attrNameLst>
                                          <p:attrName>style.visibility</p:attrName>
                                        </p:attrNameLst>
                                      </p:cBhvr>
                                      <p:to>
                                        <p:strVal val="hidden"/>
                                      </p:to>
                                    </p:set>
                                  </p:childTnLst>
                                </p:cTn>
                              </p:par>
                              <p:par>
                                <p:cTn id="636" presetID="17" presetClass="entr" presetSubtype="4" fill="hold" grpId="0" nodeType="withEffect">
                                  <p:stCondLst>
                                    <p:cond delay="0"/>
                                  </p:stCondLst>
                                  <p:childTnLst>
                                    <p:set>
                                      <p:cBhvr>
                                        <p:cTn id="637" dur="1" fill="hold">
                                          <p:stCondLst>
                                            <p:cond delay="0"/>
                                          </p:stCondLst>
                                        </p:cTn>
                                        <p:tgtEl>
                                          <p:spTgt spid="17"/>
                                        </p:tgtEl>
                                        <p:attrNameLst>
                                          <p:attrName>style.visibility</p:attrName>
                                        </p:attrNameLst>
                                      </p:cBhvr>
                                      <p:to>
                                        <p:strVal val="visible"/>
                                      </p:to>
                                    </p:set>
                                    <p:anim calcmode="lin" valueType="num">
                                      <p:cBhvr>
                                        <p:cTn id="638" dur="3000" fill="hold"/>
                                        <p:tgtEl>
                                          <p:spTgt spid="17"/>
                                        </p:tgtEl>
                                        <p:attrNameLst>
                                          <p:attrName>ppt_x</p:attrName>
                                        </p:attrNameLst>
                                      </p:cBhvr>
                                      <p:tavLst>
                                        <p:tav tm="0">
                                          <p:val>
                                            <p:strVal val="#ppt_x"/>
                                          </p:val>
                                        </p:tav>
                                        <p:tav tm="100000">
                                          <p:val>
                                            <p:strVal val="#ppt_x"/>
                                          </p:val>
                                        </p:tav>
                                      </p:tavLst>
                                    </p:anim>
                                    <p:anim calcmode="lin" valueType="num">
                                      <p:cBhvr>
                                        <p:cTn id="639" dur="3000" fill="hold"/>
                                        <p:tgtEl>
                                          <p:spTgt spid="17"/>
                                        </p:tgtEl>
                                        <p:attrNameLst>
                                          <p:attrName>ppt_y</p:attrName>
                                        </p:attrNameLst>
                                      </p:cBhvr>
                                      <p:tavLst>
                                        <p:tav tm="0">
                                          <p:val>
                                            <p:strVal val="#ppt_y+#ppt_h/2"/>
                                          </p:val>
                                        </p:tav>
                                        <p:tav tm="100000">
                                          <p:val>
                                            <p:strVal val="#ppt_y"/>
                                          </p:val>
                                        </p:tav>
                                      </p:tavLst>
                                    </p:anim>
                                    <p:anim calcmode="lin" valueType="num">
                                      <p:cBhvr>
                                        <p:cTn id="640" dur="3000" fill="hold"/>
                                        <p:tgtEl>
                                          <p:spTgt spid="17"/>
                                        </p:tgtEl>
                                        <p:attrNameLst>
                                          <p:attrName>ppt_w</p:attrName>
                                        </p:attrNameLst>
                                      </p:cBhvr>
                                      <p:tavLst>
                                        <p:tav tm="0">
                                          <p:val>
                                            <p:strVal val="#ppt_w"/>
                                          </p:val>
                                        </p:tav>
                                        <p:tav tm="100000">
                                          <p:val>
                                            <p:strVal val="#ppt_w"/>
                                          </p:val>
                                        </p:tav>
                                      </p:tavLst>
                                    </p:anim>
                                    <p:anim calcmode="lin" valueType="num">
                                      <p:cBhvr>
                                        <p:cTn id="641" dur="3000" fill="hold"/>
                                        <p:tgtEl>
                                          <p:spTgt spid="17"/>
                                        </p:tgtEl>
                                        <p:attrNameLst>
                                          <p:attrName>ppt_h</p:attrName>
                                        </p:attrNameLst>
                                      </p:cBhvr>
                                      <p:tavLst>
                                        <p:tav tm="0">
                                          <p:val>
                                            <p:fltVal val="0"/>
                                          </p:val>
                                        </p:tav>
                                        <p:tav tm="100000">
                                          <p:val>
                                            <p:strVal val="#ppt_h"/>
                                          </p:val>
                                        </p:tav>
                                      </p:tavLst>
                                    </p:anim>
                                  </p:childTnLst>
                                </p:cTn>
                              </p:par>
                              <p:par>
                                <p:cTn id="642" presetID="6" presetClass="emph" presetSubtype="0" fill="hold" grpId="1" nodeType="withEffect">
                                  <p:stCondLst>
                                    <p:cond delay="0"/>
                                  </p:stCondLst>
                                  <p:childTnLst>
                                    <p:animScale>
                                      <p:cBhvr>
                                        <p:cTn id="643" dur="3000" fill="hold"/>
                                        <p:tgtEl>
                                          <p:spTgt spid="17"/>
                                        </p:tgtEl>
                                      </p:cBhvr>
                                      <p:by x="400000" y="100000"/>
                                    </p:animScale>
                                  </p:childTnLst>
                                </p:cTn>
                              </p:par>
                              <p:par>
                                <p:cTn id="644" presetID="2" presetClass="exit" presetSubtype="6" fill="hold" grpId="2" nodeType="withEffect">
                                  <p:stCondLst>
                                    <p:cond delay="0"/>
                                  </p:stCondLst>
                                  <p:childTnLst>
                                    <p:anim calcmode="lin" valueType="num">
                                      <p:cBhvr additive="base">
                                        <p:cTn id="645" dur="4000"/>
                                        <p:tgtEl>
                                          <p:spTgt spid="17"/>
                                        </p:tgtEl>
                                        <p:attrNameLst>
                                          <p:attrName>ppt_x</p:attrName>
                                        </p:attrNameLst>
                                      </p:cBhvr>
                                      <p:tavLst>
                                        <p:tav tm="0">
                                          <p:val>
                                            <p:strVal val="ppt_x"/>
                                          </p:val>
                                        </p:tav>
                                        <p:tav tm="100000">
                                          <p:val>
                                            <p:strVal val="1+ppt_w/2"/>
                                          </p:val>
                                        </p:tav>
                                      </p:tavLst>
                                    </p:anim>
                                    <p:anim calcmode="lin" valueType="num">
                                      <p:cBhvr additive="base">
                                        <p:cTn id="646" dur="4000"/>
                                        <p:tgtEl>
                                          <p:spTgt spid="17"/>
                                        </p:tgtEl>
                                        <p:attrNameLst>
                                          <p:attrName>ppt_y</p:attrName>
                                        </p:attrNameLst>
                                      </p:cBhvr>
                                      <p:tavLst>
                                        <p:tav tm="0">
                                          <p:val>
                                            <p:strVal val="ppt_y"/>
                                          </p:val>
                                        </p:tav>
                                        <p:tav tm="100000">
                                          <p:val>
                                            <p:strVal val="1+ppt_h/2"/>
                                          </p:val>
                                        </p:tav>
                                      </p:tavLst>
                                    </p:anim>
                                    <p:set>
                                      <p:cBhvr>
                                        <p:cTn id="647" dur="1" fill="hold">
                                          <p:stCondLst>
                                            <p:cond delay="3999"/>
                                          </p:stCondLst>
                                        </p:cTn>
                                        <p:tgtEl>
                                          <p:spTgt spid="17"/>
                                        </p:tgtEl>
                                        <p:attrNameLst>
                                          <p:attrName>style.visibility</p:attrName>
                                        </p:attrNameLst>
                                      </p:cBhvr>
                                      <p:to>
                                        <p:strVal val="hidden"/>
                                      </p:to>
                                    </p:set>
                                  </p:childTnLst>
                                </p:cTn>
                              </p:par>
                              <p:par>
                                <p:cTn id="648" presetID="17" presetClass="entr" presetSubtype="4" fill="hold" grpId="0" nodeType="withEffect">
                                  <p:stCondLst>
                                    <p:cond delay="0"/>
                                  </p:stCondLst>
                                  <p:childTnLst>
                                    <p:set>
                                      <p:cBhvr>
                                        <p:cTn id="649" dur="1" fill="hold">
                                          <p:stCondLst>
                                            <p:cond delay="0"/>
                                          </p:stCondLst>
                                        </p:cTn>
                                        <p:tgtEl>
                                          <p:spTgt spid="16"/>
                                        </p:tgtEl>
                                        <p:attrNameLst>
                                          <p:attrName>style.visibility</p:attrName>
                                        </p:attrNameLst>
                                      </p:cBhvr>
                                      <p:to>
                                        <p:strVal val="visible"/>
                                      </p:to>
                                    </p:set>
                                    <p:anim calcmode="lin" valueType="num">
                                      <p:cBhvr>
                                        <p:cTn id="650" dur="3000" fill="hold"/>
                                        <p:tgtEl>
                                          <p:spTgt spid="16"/>
                                        </p:tgtEl>
                                        <p:attrNameLst>
                                          <p:attrName>ppt_x</p:attrName>
                                        </p:attrNameLst>
                                      </p:cBhvr>
                                      <p:tavLst>
                                        <p:tav tm="0">
                                          <p:val>
                                            <p:strVal val="#ppt_x"/>
                                          </p:val>
                                        </p:tav>
                                        <p:tav tm="100000">
                                          <p:val>
                                            <p:strVal val="#ppt_x"/>
                                          </p:val>
                                        </p:tav>
                                      </p:tavLst>
                                    </p:anim>
                                    <p:anim calcmode="lin" valueType="num">
                                      <p:cBhvr>
                                        <p:cTn id="651" dur="3000" fill="hold"/>
                                        <p:tgtEl>
                                          <p:spTgt spid="16"/>
                                        </p:tgtEl>
                                        <p:attrNameLst>
                                          <p:attrName>ppt_y</p:attrName>
                                        </p:attrNameLst>
                                      </p:cBhvr>
                                      <p:tavLst>
                                        <p:tav tm="0">
                                          <p:val>
                                            <p:strVal val="#ppt_y+#ppt_h/2"/>
                                          </p:val>
                                        </p:tav>
                                        <p:tav tm="100000">
                                          <p:val>
                                            <p:strVal val="#ppt_y"/>
                                          </p:val>
                                        </p:tav>
                                      </p:tavLst>
                                    </p:anim>
                                    <p:anim calcmode="lin" valueType="num">
                                      <p:cBhvr>
                                        <p:cTn id="652" dur="3000" fill="hold"/>
                                        <p:tgtEl>
                                          <p:spTgt spid="16"/>
                                        </p:tgtEl>
                                        <p:attrNameLst>
                                          <p:attrName>ppt_w</p:attrName>
                                        </p:attrNameLst>
                                      </p:cBhvr>
                                      <p:tavLst>
                                        <p:tav tm="0">
                                          <p:val>
                                            <p:strVal val="#ppt_w"/>
                                          </p:val>
                                        </p:tav>
                                        <p:tav tm="100000">
                                          <p:val>
                                            <p:strVal val="#ppt_w"/>
                                          </p:val>
                                        </p:tav>
                                      </p:tavLst>
                                    </p:anim>
                                    <p:anim calcmode="lin" valueType="num">
                                      <p:cBhvr>
                                        <p:cTn id="653" dur="3000" fill="hold"/>
                                        <p:tgtEl>
                                          <p:spTgt spid="16"/>
                                        </p:tgtEl>
                                        <p:attrNameLst>
                                          <p:attrName>ppt_h</p:attrName>
                                        </p:attrNameLst>
                                      </p:cBhvr>
                                      <p:tavLst>
                                        <p:tav tm="0">
                                          <p:val>
                                            <p:fltVal val="0"/>
                                          </p:val>
                                        </p:tav>
                                        <p:tav tm="100000">
                                          <p:val>
                                            <p:strVal val="#ppt_h"/>
                                          </p:val>
                                        </p:tav>
                                      </p:tavLst>
                                    </p:anim>
                                  </p:childTnLst>
                                </p:cTn>
                              </p:par>
                              <p:par>
                                <p:cTn id="654" presetID="6" presetClass="emph" presetSubtype="0" fill="hold" grpId="1" nodeType="withEffect">
                                  <p:stCondLst>
                                    <p:cond delay="0"/>
                                  </p:stCondLst>
                                  <p:childTnLst>
                                    <p:animScale>
                                      <p:cBhvr>
                                        <p:cTn id="655" dur="3000" fill="hold"/>
                                        <p:tgtEl>
                                          <p:spTgt spid="16"/>
                                        </p:tgtEl>
                                      </p:cBhvr>
                                      <p:by x="400000" y="100000"/>
                                    </p:animScale>
                                  </p:childTnLst>
                                </p:cTn>
                              </p:par>
                              <p:par>
                                <p:cTn id="656" presetID="2" presetClass="exit" presetSubtype="6" fill="hold" grpId="2" nodeType="withEffect">
                                  <p:stCondLst>
                                    <p:cond delay="0"/>
                                  </p:stCondLst>
                                  <p:childTnLst>
                                    <p:anim calcmode="lin" valueType="num">
                                      <p:cBhvr additive="base">
                                        <p:cTn id="657" dur="4000"/>
                                        <p:tgtEl>
                                          <p:spTgt spid="16"/>
                                        </p:tgtEl>
                                        <p:attrNameLst>
                                          <p:attrName>ppt_x</p:attrName>
                                        </p:attrNameLst>
                                      </p:cBhvr>
                                      <p:tavLst>
                                        <p:tav tm="0">
                                          <p:val>
                                            <p:strVal val="ppt_x"/>
                                          </p:val>
                                        </p:tav>
                                        <p:tav tm="100000">
                                          <p:val>
                                            <p:strVal val="1+ppt_w/2"/>
                                          </p:val>
                                        </p:tav>
                                      </p:tavLst>
                                    </p:anim>
                                    <p:anim calcmode="lin" valueType="num">
                                      <p:cBhvr additive="base">
                                        <p:cTn id="658" dur="4000"/>
                                        <p:tgtEl>
                                          <p:spTgt spid="16"/>
                                        </p:tgtEl>
                                        <p:attrNameLst>
                                          <p:attrName>ppt_y</p:attrName>
                                        </p:attrNameLst>
                                      </p:cBhvr>
                                      <p:tavLst>
                                        <p:tav tm="0">
                                          <p:val>
                                            <p:strVal val="ppt_y"/>
                                          </p:val>
                                        </p:tav>
                                        <p:tav tm="100000">
                                          <p:val>
                                            <p:strVal val="1+ppt_h/2"/>
                                          </p:val>
                                        </p:tav>
                                      </p:tavLst>
                                    </p:anim>
                                    <p:set>
                                      <p:cBhvr>
                                        <p:cTn id="659" dur="1" fill="hold">
                                          <p:stCondLst>
                                            <p:cond delay="3999"/>
                                          </p:stCondLst>
                                        </p:cTn>
                                        <p:tgtEl>
                                          <p:spTgt spid="16"/>
                                        </p:tgtEl>
                                        <p:attrNameLst>
                                          <p:attrName>style.visibility</p:attrName>
                                        </p:attrNameLst>
                                      </p:cBhvr>
                                      <p:to>
                                        <p:strVal val="hidden"/>
                                      </p:to>
                                    </p:set>
                                  </p:childTnLst>
                                </p:cTn>
                              </p:par>
                              <p:par>
                                <p:cTn id="660" presetID="17" presetClass="entr" presetSubtype="4" fill="hold" grpId="0" nodeType="withEffect">
                                  <p:stCondLst>
                                    <p:cond delay="0"/>
                                  </p:stCondLst>
                                  <p:childTnLst>
                                    <p:set>
                                      <p:cBhvr>
                                        <p:cTn id="661" dur="1" fill="hold">
                                          <p:stCondLst>
                                            <p:cond delay="0"/>
                                          </p:stCondLst>
                                        </p:cTn>
                                        <p:tgtEl>
                                          <p:spTgt spid="29"/>
                                        </p:tgtEl>
                                        <p:attrNameLst>
                                          <p:attrName>style.visibility</p:attrName>
                                        </p:attrNameLst>
                                      </p:cBhvr>
                                      <p:to>
                                        <p:strVal val="visible"/>
                                      </p:to>
                                    </p:set>
                                    <p:anim calcmode="lin" valueType="num">
                                      <p:cBhvr>
                                        <p:cTn id="662" dur="3000" fill="hold"/>
                                        <p:tgtEl>
                                          <p:spTgt spid="29"/>
                                        </p:tgtEl>
                                        <p:attrNameLst>
                                          <p:attrName>ppt_x</p:attrName>
                                        </p:attrNameLst>
                                      </p:cBhvr>
                                      <p:tavLst>
                                        <p:tav tm="0">
                                          <p:val>
                                            <p:strVal val="#ppt_x"/>
                                          </p:val>
                                        </p:tav>
                                        <p:tav tm="100000">
                                          <p:val>
                                            <p:strVal val="#ppt_x"/>
                                          </p:val>
                                        </p:tav>
                                      </p:tavLst>
                                    </p:anim>
                                    <p:anim calcmode="lin" valueType="num">
                                      <p:cBhvr>
                                        <p:cTn id="663" dur="3000" fill="hold"/>
                                        <p:tgtEl>
                                          <p:spTgt spid="29"/>
                                        </p:tgtEl>
                                        <p:attrNameLst>
                                          <p:attrName>ppt_y</p:attrName>
                                        </p:attrNameLst>
                                      </p:cBhvr>
                                      <p:tavLst>
                                        <p:tav tm="0">
                                          <p:val>
                                            <p:strVal val="#ppt_y+#ppt_h/2"/>
                                          </p:val>
                                        </p:tav>
                                        <p:tav tm="100000">
                                          <p:val>
                                            <p:strVal val="#ppt_y"/>
                                          </p:val>
                                        </p:tav>
                                      </p:tavLst>
                                    </p:anim>
                                    <p:anim calcmode="lin" valueType="num">
                                      <p:cBhvr>
                                        <p:cTn id="664" dur="3000" fill="hold"/>
                                        <p:tgtEl>
                                          <p:spTgt spid="29"/>
                                        </p:tgtEl>
                                        <p:attrNameLst>
                                          <p:attrName>ppt_w</p:attrName>
                                        </p:attrNameLst>
                                      </p:cBhvr>
                                      <p:tavLst>
                                        <p:tav tm="0">
                                          <p:val>
                                            <p:strVal val="#ppt_w"/>
                                          </p:val>
                                        </p:tav>
                                        <p:tav tm="100000">
                                          <p:val>
                                            <p:strVal val="#ppt_w"/>
                                          </p:val>
                                        </p:tav>
                                      </p:tavLst>
                                    </p:anim>
                                    <p:anim calcmode="lin" valueType="num">
                                      <p:cBhvr>
                                        <p:cTn id="665" dur="3000" fill="hold"/>
                                        <p:tgtEl>
                                          <p:spTgt spid="29"/>
                                        </p:tgtEl>
                                        <p:attrNameLst>
                                          <p:attrName>ppt_h</p:attrName>
                                        </p:attrNameLst>
                                      </p:cBhvr>
                                      <p:tavLst>
                                        <p:tav tm="0">
                                          <p:val>
                                            <p:fltVal val="0"/>
                                          </p:val>
                                        </p:tav>
                                        <p:tav tm="100000">
                                          <p:val>
                                            <p:strVal val="#ppt_h"/>
                                          </p:val>
                                        </p:tav>
                                      </p:tavLst>
                                    </p:anim>
                                  </p:childTnLst>
                                </p:cTn>
                              </p:par>
                              <p:par>
                                <p:cTn id="666" presetID="6" presetClass="emph" presetSubtype="0" fill="hold" grpId="1" nodeType="withEffect">
                                  <p:stCondLst>
                                    <p:cond delay="0"/>
                                  </p:stCondLst>
                                  <p:childTnLst>
                                    <p:animScale>
                                      <p:cBhvr>
                                        <p:cTn id="667" dur="3000" fill="hold"/>
                                        <p:tgtEl>
                                          <p:spTgt spid="29"/>
                                        </p:tgtEl>
                                      </p:cBhvr>
                                      <p:by x="400000" y="100000"/>
                                    </p:animScale>
                                  </p:childTnLst>
                                </p:cTn>
                              </p:par>
                              <p:par>
                                <p:cTn id="668" presetID="2" presetClass="exit" presetSubtype="6" fill="hold" grpId="2" nodeType="withEffect">
                                  <p:stCondLst>
                                    <p:cond delay="0"/>
                                  </p:stCondLst>
                                  <p:childTnLst>
                                    <p:anim calcmode="lin" valueType="num">
                                      <p:cBhvr additive="base">
                                        <p:cTn id="669" dur="4000"/>
                                        <p:tgtEl>
                                          <p:spTgt spid="29"/>
                                        </p:tgtEl>
                                        <p:attrNameLst>
                                          <p:attrName>ppt_x</p:attrName>
                                        </p:attrNameLst>
                                      </p:cBhvr>
                                      <p:tavLst>
                                        <p:tav tm="0">
                                          <p:val>
                                            <p:strVal val="ppt_x"/>
                                          </p:val>
                                        </p:tav>
                                        <p:tav tm="100000">
                                          <p:val>
                                            <p:strVal val="1+ppt_w/2"/>
                                          </p:val>
                                        </p:tav>
                                      </p:tavLst>
                                    </p:anim>
                                    <p:anim calcmode="lin" valueType="num">
                                      <p:cBhvr additive="base">
                                        <p:cTn id="670" dur="4000"/>
                                        <p:tgtEl>
                                          <p:spTgt spid="29"/>
                                        </p:tgtEl>
                                        <p:attrNameLst>
                                          <p:attrName>ppt_y</p:attrName>
                                        </p:attrNameLst>
                                      </p:cBhvr>
                                      <p:tavLst>
                                        <p:tav tm="0">
                                          <p:val>
                                            <p:strVal val="ppt_y"/>
                                          </p:val>
                                        </p:tav>
                                        <p:tav tm="100000">
                                          <p:val>
                                            <p:strVal val="1+ppt_h/2"/>
                                          </p:val>
                                        </p:tav>
                                      </p:tavLst>
                                    </p:anim>
                                    <p:set>
                                      <p:cBhvr>
                                        <p:cTn id="671" dur="1" fill="hold">
                                          <p:stCondLst>
                                            <p:cond delay="3999"/>
                                          </p:stCondLst>
                                        </p:cTn>
                                        <p:tgtEl>
                                          <p:spTgt spid="29"/>
                                        </p:tgtEl>
                                        <p:attrNameLst>
                                          <p:attrName>style.visibility</p:attrName>
                                        </p:attrNameLst>
                                      </p:cBhvr>
                                      <p:to>
                                        <p:strVal val="hidden"/>
                                      </p:to>
                                    </p:set>
                                  </p:childTnLst>
                                </p:cTn>
                              </p:par>
                              <p:par>
                                <p:cTn id="672" presetID="17" presetClass="entr" presetSubtype="4" fill="hold" grpId="0" nodeType="withEffect">
                                  <p:stCondLst>
                                    <p:cond delay="0"/>
                                  </p:stCondLst>
                                  <p:childTnLst>
                                    <p:set>
                                      <p:cBhvr>
                                        <p:cTn id="673" dur="1" fill="hold">
                                          <p:stCondLst>
                                            <p:cond delay="0"/>
                                          </p:stCondLst>
                                        </p:cTn>
                                        <p:tgtEl>
                                          <p:spTgt spid="31"/>
                                        </p:tgtEl>
                                        <p:attrNameLst>
                                          <p:attrName>style.visibility</p:attrName>
                                        </p:attrNameLst>
                                      </p:cBhvr>
                                      <p:to>
                                        <p:strVal val="visible"/>
                                      </p:to>
                                    </p:set>
                                    <p:anim calcmode="lin" valueType="num">
                                      <p:cBhvr>
                                        <p:cTn id="674" dur="3000" fill="hold"/>
                                        <p:tgtEl>
                                          <p:spTgt spid="31"/>
                                        </p:tgtEl>
                                        <p:attrNameLst>
                                          <p:attrName>ppt_x</p:attrName>
                                        </p:attrNameLst>
                                      </p:cBhvr>
                                      <p:tavLst>
                                        <p:tav tm="0">
                                          <p:val>
                                            <p:strVal val="#ppt_x"/>
                                          </p:val>
                                        </p:tav>
                                        <p:tav tm="100000">
                                          <p:val>
                                            <p:strVal val="#ppt_x"/>
                                          </p:val>
                                        </p:tav>
                                      </p:tavLst>
                                    </p:anim>
                                    <p:anim calcmode="lin" valueType="num">
                                      <p:cBhvr>
                                        <p:cTn id="675" dur="3000" fill="hold"/>
                                        <p:tgtEl>
                                          <p:spTgt spid="31"/>
                                        </p:tgtEl>
                                        <p:attrNameLst>
                                          <p:attrName>ppt_y</p:attrName>
                                        </p:attrNameLst>
                                      </p:cBhvr>
                                      <p:tavLst>
                                        <p:tav tm="0">
                                          <p:val>
                                            <p:strVal val="#ppt_y+#ppt_h/2"/>
                                          </p:val>
                                        </p:tav>
                                        <p:tav tm="100000">
                                          <p:val>
                                            <p:strVal val="#ppt_y"/>
                                          </p:val>
                                        </p:tav>
                                      </p:tavLst>
                                    </p:anim>
                                    <p:anim calcmode="lin" valueType="num">
                                      <p:cBhvr>
                                        <p:cTn id="676" dur="3000" fill="hold"/>
                                        <p:tgtEl>
                                          <p:spTgt spid="31"/>
                                        </p:tgtEl>
                                        <p:attrNameLst>
                                          <p:attrName>ppt_w</p:attrName>
                                        </p:attrNameLst>
                                      </p:cBhvr>
                                      <p:tavLst>
                                        <p:tav tm="0">
                                          <p:val>
                                            <p:strVal val="#ppt_w"/>
                                          </p:val>
                                        </p:tav>
                                        <p:tav tm="100000">
                                          <p:val>
                                            <p:strVal val="#ppt_w"/>
                                          </p:val>
                                        </p:tav>
                                      </p:tavLst>
                                    </p:anim>
                                    <p:anim calcmode="lin" valueType="num">
                                      <p:cBhvr>
                                        <p:cTn id="677" dur="3000" fill="hold"/>
                                        <p:tgtEl>
                                          <p:spTgt spid="31"/>
                                        </p:tgtEl>
                                        <p:attrNameLst>
                                          <p:attrName>ppt_h</p:attrName>
                                        </p:attrNameLst>
                                      </p:cBhvr>
                                      <p:tavLst>
                                        <p:tav tm="0">
                                          <p:val>
                                            <p:fltVal val="0"/>
                                          </p:val>
                                        </p:tav>
                                        <p:tav tm="100000">
                                          <p:val>
                                            <p:strVal val="#ppt_h"/>
                                          </p:val>
                                        </p:tav>
                                      </p:tavLst>
                                    </p:anim>
                                  </p:childTnLst>
                                </p:cTn>
                              </p:par>
                              <p:par>
                                <p:cTn id="678" presetID="6" presetClass="emph" presetSubtype="0" fill="hold" grpId="1" nodeType="withEffect">
                                  <p:stCondLst>
                                    <p:cond delay="0"/>
                                  </p:stCondLst>
                                  <p:childTnLst>
                                    <p:animScale>
                                      <p:cBhvr>
                                        <p:cTn id="679" dur="3000" fill="hold"/>
                                        <p:tgtEl>
                                          <p:spTgt spid="31"/>
                                        </p:tgtEl>
                                      </p:cBhvr>
                                      <p:by x="400000" y="100000"/>
                                    </p:animScale>
                                  </p:childTnLst>
                                </p:cTn>
                              </p:par>
                              <p:par>
                                <p:cTn id="680" presetID="2" presetClass="exit" presetSubtype="6" fill="hold" grpId="2" nodeType="withEffect">
                                  <p:stCondLst>
                                    <p:cond delay="0"/>
                                  </p:stCondLst>
                                  <p:childTnLst>
                                    <p:anim calcmode="lin" valueType="num">
                                      <p:cBhvr additive="base">
                                        <p:cTn id="681" dur="4000"/>
                                        <p:tgtEl>
                                          <p:spTgt spid="31"/>
                                        </p:tgtEl>
                                        <p:attrNameLst>
                                          <p:attrName>ppt_x</p:attrName>
                                        </p:attrNameLst>
                                      </p:cBhvr>
                                      <p:tavLst>
                                        <p:tav tm="0">
                                          <p:val>
                                            <p:strVal val="ppt_x"/>
                                          </p:val>
                                        </p:tav>
                                        <p:tav tm="100000">
                                          <p:val>
                                            <p:strVal val="1+ppt_w/2"/>
                                          </p:val>
                                        </p:tav>
                                      </p:tavLst>
                                    </p:anim>
                                    <p:anim calcmode="lin" valueType="num">
                                      <p:cBhvr additive="base">
                                        <p:cTn id="682" dur="4000"/>
                                        <p:tgtEl>
                                          <p:spTgt spid="31"/>
                                        </p:tgtEl>
                                        <p:attrNameLst>
                                          <p:attrName>ppt_y</p:attrName>
                                        </p:attrNameLst>
                                      </p:cBhvr>
                                      <p:tavLst>
                                        <p:tav tm="0">
                                          <p:val>
                                            <p:strVal val="ppt_y"/>
                                          </p:val>
                                        </p:tav>
                                        <p:tav tm="100000">
                                          <p:val>
                                            <p:strVal val="1+ppt_h/2"/>
                                          </p:val>
                                        </p:tav>
                                      </p:tavLst>
                                    </p:anim>
                                    <p:set>
                                      <p:cBhvr>
                                        <p:cTn id="683" dur="1" fill="hold">
                                          <p:stCondLst>
                                            <p:cond delay="3999"/>
                                          </p:stCondLst>
                                        </p:cTn>
                                        <p:tgtEl>
                                          <p:spTgt spid="31"/>
                                        </p:tgtEl>
                                        <p:attrNameLst>
                                          <p:attrName>style.visibility</p:attrName>
                                        </p:attrNameLst>
                                      </p:cBhvr>
                                      <p:to>
                                        <p:strVal val="hidden"/>
                                      </p:to>
                                    </p:set>
                                  </p:childTnLst>
                                </p:cTn>
                              </p:par>
                              <p:par>
                                <p:cTn id="684" presetID="23" presetClass="exit" presetSubtype="272" fill="hold" nodeType="withEffect">
                                  <p:stCondLst>
                                    <p:cond delay="0"/>
                                  </p:stCondLst>
                                  <p:childTnLst>
                                    <p:anim calcmode="lin" valueType="num">
                                      <p:cBhvr>
                                        <p:cTn id="685" dur="4000"/>
                                        <p:tgtEl>
                                          <p:spTgt spid="6"/>
                                        </p:tgtEl>
                                        <p:attrNameLst>
                                          <p:attrName>ppt_w</p:attrName>
                                        </p:attrNameLst>
                                      </p:cBhvr>
                                      <p:tavLst>
                                        <p:tav tm="0">
                                          <p:val>
                                            <p:strVal val="ppt_w"/>
                                          </p:val>
                                        </p:tav>
                                        <p:tav tm="100000">
                                          <p:val>
                                            <p:strVal val="4/3*ppt_w"/>
                                          </p:val>
                                        </p:tav>
                                      </p:tavLst>
                                    </p:anim>
                                    <p:anim calcmode="lin" valueType="num">
                                      <p:cBhvr>
                                        <p:cTn id="686" dur="4000"/>
                                        <p:tgtEl>
                                          <p:spTgt spid="6"/>
                                        </p:tgtEl>
                                        <p:attrNameLst>
                                          <p:attrName>ppt_h</p:attrName>
                                        </p:attrNameLst>
                                      </p:cBhvr>
                                      <p:tavLst>
                                        <p:tav tm="0">
                                          <p:val>
                                            <p:strVal val="ppt_h"/>
                                          </p:val>
                                        </p:tav>
                                        <p:tav tm="100000">
                                          <p:val>
                                            <p:strVal val="4/3*ppt_h"/>
                                          </p:val>
                                        </p:tav>
                                      </p:tavLst>
                                    </p:anim>
                                    <p:set>
                                      <p:cBhvr>
                                        <p:cTn id="687" dur="1" fill="hold">
                                          <p:stCondLst>
                                            <p:cond delay="3999"/>
                                          </p:stCondLst>
                                        </p:cTn>
                                        <p:tgtEl>
                                          <p:spTgt spid="6"/>
                                        </p:tgtEl>
                                        <p:attrNameLst>
                                          <p:attrName>style.visibility</p:attrName>
                                        </p:attrNameLst>
                                      </p:cBhvr>
                                      <p:to>
                                        <p:strVal val="hidden"/>
                                      </p:to>
                                    </p:set>
                                  </p:childTnLst>
                                </p:cTn>
                              </p:par>
                              <p:par>
                                <p:cTn id="688" presetID="23" presetClass="entr" presetSubtype="16" fill="hold" nodeType="withEffect">
                                  <p:stCondLst>
                                    <p:cond delay="1750"/>
                                  </p:stCondLst>
                                  <p:childTnLst>
                                    <p:set>
                                      <p:cBhvr>
                                        <p:cTn id="689" dur="1" fill="hold">
                                          <p:stCondLst>
                                            <p:cond delay="0"/>
                                          </p:stCondLst>
                                        </p:cTn>
                                        <p:tgtEl>
                                          <p:spTgt spid="65"/>
                                        </p:tgtEl>
                                        <p:attrNameLst>
                                          <p:attrName>style.visibility</p:attrName>
                                        </p:attrNameLst>
                                      </p:cBhvr>
                                      <p:to>
                                        <p:strVal val="visible"/>
                                      </p:to>
                                    </p:set>
                                    <p:anim calcmode="lin" valueType="num">
                                      <p:cBhvr>
                                        <p:cTn id="690" dur="2250" fill="hold"/>
                                        <p:tgtEl>
                                          <p:spTgt spid="65"/>
                                        </p:tgtEl>
                                        <p:attrNameLst>
                                          <p:attrName>ppt_w</p:attrName>
                                        </p:attrNameLst>
                                      </p:cBhvr>
                                      <p:tavLst>
                                        <p:tav tm="0">
                                          <p:val>
                                            <p:fltVal val="0"/>
                                          </p:val>
                                        </p:tav>
                                        <p:tav tm="100000">
                                          <p:val>
                                            <p:strVal val="#ppt_w"/>
                                          </p:val>
                                        </p:tav>
                                      </p:tavLst>
                                    </p:anim>
                                    <p:anim calcmode="lin" valueType="num">
                                      <p:cBhvr>
                                        <p:cTn id="691" dur="2250" fill="hold"/>
                                        <p:tgtEl>
                                          <p:spTgt spid="65"/>
                                        </p:tgtEl>
                                        <p:attrNameLst>
                                          <p:attrName>ppt_h</p:attrName>
                                        </p:attrNameLst>
                                      </p:cBhvr>
                                      <p:tavLst>
                                        <p:tav tm="0">
                                          <p:val>
                                            <p:fltVal val="0"/>
                                          </p:val>
                                        </p:tav>
                                        <p:tav tm="100000">
                                          <p:val>
                                            <p:strVal val="#ppt_h"/>
                                          </p:val>
                                        </p:tav>
                                      </p:tavLst>
                                    </p:anim>
                                  </p:childTnLst>
                                </p:cTn>
                              </p:par>
                              <p:par>
                                <p:cTn id="692" presetID="9" presetClass="emph" presetSubtype="0" nodeType="withEffect">
                                  <p:stCondLst>
                                    <p:cond delay="0"/>
                                  </p:stCondLst>
                                  <p:childTnLst>
                                    <p:set>
                                      <p:cBhvr rctx="PPT">
                                        <p:cTn id="693" dur="indefinite"/>
                                        <p:tgtEl>
                                          <p:spTgt spid="66"/>
                                        </p:tgtEl>
                                        <p:attrNameLst>
                                          <p:attrName>style.opacity</p:attrName>
                                        </p:attrNameLst>
                                      </p:cBhvr>
                                      <p:to>
                                        <p:strVal val="0"/>
                                      </p:to>
                                    </p:set>
                                    <p:animEffect filter="image" prLst="opacity: 0">
                                      <p:cBhvr rctx="IE">
                                        <p:cTn id="694" dur="indefinite"/>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 Grupo"/>
          <p:cNvGrpSpPr/>
          <p:nvPr/>
        </p:nvGrpSpPr>
        <p:grpSpPr>
          <a:xfrm>
            <a:off x="15462" y="6284"/>
            <a:ext cx="9144000" cy="5143500"/>
            <a:chOff x="0" y="0"/>
            <a:chExt cx="9144000" cy="5143500"/>
          </a:xfrm>
        </p:grpSpPr>
        <p:sp>
          <p:nvSpPr>
            <p:cNvPr id="3" name="2 Rectángulo"/>
            <p:cNvSpPr/>
            <p:nvPr/>
          </p:nvSpPr>
          <p:spPr>
            <a:xfrm rot="10800000">
              <a:off x="0" y="0"/>
              <a:ext cx="4572000" cy="2571750"/>
            </a:xfrm>
            <a:prstGeom prst="rect">
              <a:avLst/>
            </a:prstGeom>
            <a:gradFill>
              <a:gsLst>
                <a:gs pos="0">
                  <a:srgbClr val="F7B909"/>
                </a:gs>
                <a:gs pos="24000">
                  <a:srgbClr val="1A1245">
                    <a:lumMod val="24000"/>
                  </a:srgbClr>
                </a:gs>
                <a:gs pos="100000">
                  <a:srgbClr val="C00000">
                    <a:lumMod val="4000"/>
                  </a:srgbClr>
                </a:gs>
                <a:gs pos="60000">
                  <a:srgbClr val="5454D4">
                    <a:alpha val="97000"/>
                    <a:lumMod val="7000"/>
                  </a:srgbClr>
                </a:gs>
                <a:gs pos="79000">
                  <a:srgbClr val="F7B909"/>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a:off x="4572000" y="2571750"/>
              <a:ext cx="4572000" cy="2571750"/>
            </a:xfrm>
            <a:prstGeom prst="rect">
              <a:avLst/>
            </a:prstGeom>
            <a:gradFill>
              <a:gsLst>
                <a:gs pos="0">
                  <a:srgbClr val="F7B909"/>
                </a:gs>
                <a:gs pos="24000">
                  <a:srgbClr val="1A1245">
                    <a:lumMod val="24000"/>
                  </a:srgbClr>
                </a:gs>
                <a:gs pos="100000">
                  <a:srgbClr val="C00000">
                    <a:lumMod val="4000"/>
                  </a:srgbClr>
                </a:gs>
                <a:gs pos="60000">
                  <a:srgbClr val="5454D4">
                    <a:alpha val="97000"/>
                    <a:lumMod val="7000"/>
                  </a:srgbClr>
                </a:gs>
                <a:gs pos="79000">
                  <a:srgbClr val="F7B909"/>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0800000" flipH="1">
              <a:off x="4572000" y="0"/>
              <a:ext cx="4572000" cy="2571750"/>
            </a:xfrm>
            <a:prstGeom prst="rect">
              <a:avLst/>
            </a:prstGeom>
            <a:gradFill>
              <a:gsLst>
                <a:gs pos="0">
                  <a:srgbClr val="F7B909"/>
                </a:gs>
                <a:gs pos="24000">
                  <a:srgbClr val="1A1245">
                    <a:lumMod val="24000"/>
                  </a:srgbClr>
                </a:gs>
                <a:gs pos="100000">
                  <a:srgbClr val="C00000">
                    <a:lumMod val="4000"/>
                  </a:srgbClr>
                </a:gs>
                <a:gs pos="60000">
                  <a:srgbClr val="5454D4">
                    <a:alpha val="97000"/>
                    <a:lumMod val="7000"/>
                  </a:srgbClr>
                </a:gs>
                <a:gs pos="79000">
                  <a:srgbClr val="F7B909"/>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flipH="1">
              <a:off x="0" y="2571750"/>
              <a:ext cx="4572000" cy="2571750"/>
            </a:xfrm>
            <a:prstGeom prst="rect">
              <a:avLst/>
            </a:prstGeom>
            <a:gradFill>
              <a:gsLst>
                <a:gs pos="0">
                  <a:srgbClr val="F7B909"/>
                </a:gs>
                <a:gs pos="24000">
                  <a:srgbClr val="1A1245">
                    <a:lumMod val="24000"/>
                  </a:srgbClr>
                </a:gs>
                <a:gs pos="100000">
                  <a:srgbClr val="C00000">
                    <a:lumMod val="4000"/>
                  </a:srgbClr>
                </a:gs>
                <a:gs pos="60000">
                  <a:srgbClr val="5454D4">
                    <a:alpha val="97000"/>
                    <a:lumMod val="7000"/>
                  </a:srgbClr>
                </a:gs>
                <a:gs pos="79000">
                  <a:srgbClr val="F7B909"/>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p:cNvPicPr>
            <a:picLocks noChangeAspect="1"/>
          </p:cNvPicPr>
          <p:nvPr/>
        </p:nvPicPr>
        <p:blipFill rotWithShape="1">
          <a:blip r:embed="rId3">
            <a:extLst>
              <a:ext uri="{28A0092B-C50C-407E-A947-70E740481C1C}">
                <a14:useLocalDpi xmlns:a14="http://schemas.microsoft.com/office/drawing/2010/main" val="0"/>
              </a:ext>
            </a:extLst>
          </a:blip>
          <a:srcRect l="50360" r="-51033"/>
          <a:stretch/>
        </p:blipFill>
        <p:spPr>
          <a:xfrm>
            <a:off x="4572000" y="-456"/>
            <a:ext cx="9251576" cy="5143500"/>
          </a:xfrm>
          <a:prstGeom prst="rect">
            <a:avLst/>
          </a:prstGeom>
        </p:spPr>
      </p:pic>
      <p:pic>
        <p:nvPicPr>
          <p:cNvPr id="40" name="39 Imagen"/>
          <p:cNvPicPr>
            <a:picLocks noChangeAspect="1"/>
          </p:cNvPicPr>
          <p:nvPr/>
        </p:nvPicPr>
        <p:blipFill rotWithShape="1">
          <a:blip r:embed="rId3">
            <a:extLst>
              <a:ext uri="{28A0092B-C50C-407E-A947-70E740481C1C}">
                <a14:useLocalDpi xmlns:a14="http://schemas.microsoft.com/office/drawing/2010/main" val="0"/>
              </a:ext>
            </a:extLst>
          </a:blip>
          <a:srcRect l="-52494" r="49748"/>
          <a:stretch/>
        </p:blipFill>
        <p:spPr>
          <a:xfrm>
            <a:off x="-4870173" y="0"/>
            <a:ext cx="9442174" cy="5143500"/>
          </a:xfrm>
          <a:prstGeom prst="rect">
            <a:avLst/>
          </a:prstGeom>
        </p:spPr>
      </p:pic>
      <p:pic>
        <p:nvPicPr>
          <p:cNvPr id="44" name="43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6512" y="-29816"/>
            <a:ext cx="9180512" cy="5173315"/>
          </a:xfrm>
          <a:prstGeom prst="diamond">
            <a:avLst/>
          </a:prstGeom>
          <a:effectLst>
            <a:softEdge rad="114300"/>
          </a:effectLst>
        </p:spPr>
      </p:pic>
      <p:grpSp>
        <p:nvGrpSpPr>
          <p:cNvPr id="45" name="44 Grupo"/>
          <p:cNvGrpSpPr/>
          <p:nvPr/>
        </p:nvGrpSpPr>
        <p:grpSpPr>
          <a:xfrm rot="14752947">
            <a:off x="5652000" y="2088000"/>
            <a:ext cx="3505888" cy="1481850"/>
            <a:chOff x="539552" y="339502"/>
            <a:chExt cx="7507116" cy="2109018"/>
          </a:xfrm>
          <a:scene3d>
            <a:camera prst="orthographicFront"/>
            <a:lightRig rig="flat" dir="t"/>
          </a:scene3d>
        </p:grpSpPr>
        <p:sp>
          <p:nvSpPr>
            <p:cNvPr id="46" name="45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9000">
                    <a:srgbClr val="FF9900"/>
                  </a:gs>
                  <a:gs pos="38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9000">
                    <a:srgbClr val="FF9900"/>
                  </a:gs>
                  <a:gs pos="38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9000">
                    <a:srgbClr val="FF9900"/>
                  </a:gs>
                  <a:gs pos="38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49" name="48 Grupo"/>
          <p:cNvGrpSpPr/>
          <p:nvPr/>
        </p:nvGrpSpPr>
        <p:grpSpPr>
          <a:xfrm rot="17944037" flipH="1">
            <a:off x="3708000" y="288000"/>
            <a:ext cx="3505888" cy="1481850"/>
            <a:chOff x="539552" y="339502"/>
            <a:chExt cx="7507116" cy="2109018"/>
          </a:xfrm>
          <a:scene3d>
            <a:camera prst="orthographicFront"/>
            <a:lightRig rig="flat" dir="t"/>
          </a:scene3d>
        </p:grpSpPr>
        <p:sp>
          <p:nvSpPr>
            <p:cNvPr id="50" name="49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53" name="52 Grupo"/>
          <p:cNvGrpSpPr/>
          <p:nvPr/>
        </p:nvGrpSpPr>
        <p:grpSpPr>
          <a:xfrm rot="3530138">
            <a:off x="1872000" y="324000"/>
            <a:ext cx="3505888" cy="1481850"/>
            <a:chOff x="539552" y="339502"/>
            <a:chExt cx="7507116" cy="2109018"/>
          </a:xfrm>
          <a:scene3d>
            <a:camera prst="orthographicFront"/>
            <a:lightRig rig="flat" dir="t"/>
          </a:scene3d>
        </p:grpSpPr>
        <p:sp>
          <p:nvSpPr>
            <p:cNvPr id="54" name="5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57" name="56 Grupo"/>
          <p:cNvGrpSpPr/>
          <p:nvPr/>
        </p:nvGrpSpPr>
        <p:grpSpPr>
          <a:xfrm rot="14425863">
            <a:off x="3744000" y="3312000"/>
            <a:ext cx="3468695" cy="1452896"/>
            <a:chOff x="539552" y="339502"/>
            <a:chExt cx="7427474" cy="2067809"/>
          </a:xfrm>
          <a:scene3d>
            <a:camera prst="orthographicFront"/>
            <a:lightRig rig="flat" dir="t"/>
          </a:scene3d>
        </p:grpSpPr>
        <p:sp>
          <p:nvSpPr>
            <p:cNvPr id="58" name="57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9" name="58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60" name="59 Forma libre"/>
            <p:cNvSpPr/>
            <p:nvPr/>
          </p:nvSpPr>
          <p:spPr>
            <a:xfrm rot="16200000">
              <a:off x="4239080" y="-1320635"/>
              <a:ext cx="740865" cy="671502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61" name="60 Grupo"/>
          <p:cNvGrpSpPr/>
          <p:nvPr/>
        </p:nvGrpSpPr>
        <p:grpSpPr>
          <a:xfrm rot="3779684">
            <a:off x="-45323" y="1512000"/>
            <a:ext cx="3505888" cy="1481850"/>
            <a:chOff x="539552" y="339502"/>
            <a:chExt cx="7507116" cy="2109018"/>
          </a:xfrm>
          <a:scene3d>
            <a:camera prst="orthographicFront"/>
            <a:lightRig rig="flat" dir="t"/>
          </a:scene3d>
        </p:grpSpPr>
        <p:sp>
          <p:nvSpPr>
            <p:cNvPr id="62" name="61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63" name="62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64" name="63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65" name="64 Grupo"/>
          <p:cNvGrpSpPr/>
          <p:nvPr/>
        </p:nvGrpSpPr>
        <p:grpSpPr>
          <a:xfrm rot="7144037" flipH="1">
            <a:off x="-46654" y="2124000"/>
            <a:ext cx="3505888" cy="1481850"/>
            <a:chOff x="539552" y="339502"/>
            <a:chExt cx="7507116" cy="2109018"/>
          </a:xfrm>
          <a:scene3d>
            <a:camera prst="orthographicFront"/>
            <a:lightRig rig="flat" dir="t"/>
          </a:scene3d>
        </p:grpSpPr>
        <p:sp>
          <p:nvSpPr>
            <p:cNvPr id="66" name="65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67" name="66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68" name="67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69" name="68 Grupo"/>
          <p:cNvGrpSpPr/>
          <p:nvPr/>
        </p:nvGrpSpPr>
        <p:grpSpPr>
          <a:xfrm rot="7144037" flipH="1">
            <a:off x="1896732" y="3285161"/>
            <a:ext cx="3505888" cy="1481850"/>
            <a:chOff x="539552" y="339502"/>
            <a:chExt cx="7507116" cy="2109018"/>
          </a:xfrm>
          <a:scene3d>
            <a:camera prst="orthographicFront"/>
            <a:lightRig rig="flat" dir="t"/>
          </a:scene3d>
        </p:grpSpPr>
        <p:sp>
          <p:nvSpPr>
            <p:cNvPr id="70" name="69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71" name="70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72" name="71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73" name="72 Grupo"/>
          <p:cNvGrpSpPr/>
          <p:nvPr/>
        </p:nvGrpSpPr>
        <p:grpSpPr>
          <a:xfrm rot="17782432" flipH="1">
            <a:off x="5652000" y="1512000"/>
            <a:ext cx="3505888" cy="1481850"/>
            <a:chOff x="539552" y="339502"/>
            <a:chExt cx="7507116" cy="2109018"/>
          </a:xfrm>
          <a:scene3d>
            <a:camera prst="orthographicFront"/>
            <a:lightRig rig="flat" dir="t"/>
          </a:scene3d>
        </p:grpSpPr>
        <p:sp>
          <p:nvSpPr>
            <p:cNvPr id="74" name="73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75" name="74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76" name="75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flip="none" rotWithShape="1">
                <a:gsLst>
                  <a:gs pos="100000">
                    <a:srgbClr val="00CDD0">
                      <a:lumMod val="0"/>
                      <a:lumOff val="100000"/>
                    </a:srgbClr>
                  </a:gs>
                  <a:gs pos="52490">
                    <a:srgbClr val="FFC000"/>
                  </a:gs>
                  <a:gs pos="73000">
                    <a:srgbClr val="FF9900"/>
                  </a:gs>
                  <a:gs pos="25000">
                    <a:srgbClr val="FB9205"/>
                  </a:gs>
                  <a:gs pos="0">
                    <a:srgbClr val="00FF99">
                      <a:lumMod val="0"/>
                      <a:lumOff val="100000"/>
                    </a:srgbClr>
                  </a:gs>
                  <a:gs pos="92000">
                    <a:srgbClr val="00FF99">
                      <a:lumMod val="0"/>
                      <a:lumOff val="100000"/>
                    </a:srgbClr>
                  </a:gs>
                </a:gsLst>
                <a:path path="circle">
                  <a:fillToRect l="50000" t="50000" r="50000" b="50000"/>
                </a:path>
                <a:tileRect/>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pic>
        <p:nvPicPr>
          <p:cNvPr id="7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5696" y="555526"/>
            <a:ext cx="2189163" cy="1858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42 Rectángulo"/>
          <p:cNvSpPr/>
          <p:nvPr/>
        </p:nvSpPr>
        <p:spPr>
          <a:xfrm flipH="1">
            <a:off x="-252536" y="-1028650"/>
            <a:ext cx="9641827" cy="698477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47754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43"/>
                                        </p:tgtEl>
                                        <p:attrNameLst>
                                          <p:attrName>style.opacity</p:attrName>
                                        </p:attrNameLst>
                                      </p:cBhvr>
                                      <p:to>
                                        <p:strVal val="0"/>
                                      </p:to>
                                    </p:set>
                                    <p:animEffect filter="image" prLst="opacity: 0">
                                      <p:cBhvr rctx="IE">
                                        <p:cTn id="7" dur="indefinite"/>
                                        <p:tgtEl>
                                          <p:spTgt spid="43"/>
                                        </p:tgtEl>
                                      </p:cBhvr>
                                    </p:animEffect>
                                  </p:childTnLst>
                                </p:cTn>
                              </p:par>
                              <p:par>
                                <p:cTn id="8" presetID="23" presetClass="entr" presetSubtype="288"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 calcmode="lin" valueType="num">
                                      <p:cBhvr>
                                        <p:cTn id="10" dur="3250" fill="hold"/>
                                        <p:tgtEl>
                                          <p:spTgt spid="40"/>
                                        </p:tgtEl>
                                        <p:attrNameLst>
                                          <p:attrName>ppt_w</p:attrName>
                                        </p:attrNameLst>
                                      </p:cBhvr>
                                      <p:tavLst>
                                        <p:tav tm="0">
                                          <p:val>
                                            <p:strVal val="4/3*#ppt_w"/>
                                          </p:val>
                                        </p:tav>
                                        <p:tav tm="100000">
                                          <p:val>
                                            <p:strVal val="#ppt_w"/>
                                          </p:val>
                                        </p:tav>
                                      </p:tavLst>
                                    </p:anim>
                                    <p:anim calcmode="lin" valueType="num">
                                      <p:cBhvr>
                                        <p:cTn id="11" dur="3250" fill="hold"/>
                                        <p:tgtEl>
                                          <p:spTgt spid="40"/>
                                        </p:tgtEl>
                                        <p:attrNameLst>
                                          <p:attrName>ppt_h</p:attrName>
                                        </p:attrNameLst>
                                      </p:cBhvr>
                                      <p:tavLst>
                                        <p:tav tm="0">
                                          <p:val>
                                            <p:strVal val="4/3*#ppt_h"/>
                                          </p:val>
                                        </p:tav>
                                        <p:tav tm="100000">
                                          <p:val>
                                            <p:strVal val="#ppt_h"/>
                                          </p:val>
                                        </p:tav>
                                      </p:tavLst>
                                    </p:anim>
                                  </p:childTnLst>
                                </p:cTn>
                              </p:par>
                              <p:par>
                                <p:cTn id="12" presetID="8" presetClass="entr" presetSubtype="32" fill="hold" nodeType="with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diamond(out)">
                                      <p:cBhvr>
                                        <p:cTn id="14" dur="3250"/>
                                        <p:tgtEl>
                                          <p:spTgt spid="40"/>
                                        </p:tgtEl>
                                      </p:cBhvr>
                                    </p:animEffect>
                                  </p:childTnLst>
                                </p:cTn>
                              </p:par>
                              <p:par>
                                <p:cTn id="15" presetID="23" presetClass="entr" presetSubtype="288" fill="hold" nodeType="with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p:cTn id="17" dur="3250" fill="hold"/>
                                        <p:tgtEl>
                                          <p:spTgt spid="42"/>
                                        </p:tgtEl>
                                        <p:attrNameLst>
                                          <p:attrName>ppt_w</p:attrName>
                                        </p:attrNameLst>
                                      </p:cBhvr>
                                      <p:tavLst>
                                        <p:tav tm="0">
                                          <p:val>
                                            <p:strVal val="4/3*#ppt_w"/>
                                          </p:val>
                                        </p:tav>
                                        <p:tav tm="100000">
                                          <p:val>
                                            <p:strVal val="#ppt_w"/>
                                          </p:val>
                                        </p:tav>
                                      </p:tavLst>
                                    </p:anim>
                                    <p:anim calcmode="lin" valueType="num">
                                      <p:cBhvr>
                                        <p:cTn id="18" dur="3250" fill="hold"/>
                                        <p:tgtEl>
                                          <p:spTgt spid="42"/>
                                        </p:tgtEl>
                                        <p:attrNameLst>
                                          <p:attrName>ppt_h</p:attrName>
                                        </p:attrNameLst>
                                      </p:cBhvr>
                                      <p:tavLst>
                                        <p:tav tm="0">
                                          <p:val>
                                            <p:strVal val="4/3*#ppt_h"/>
                                          </p:val>
                                        </p:tav>
                                        <p:tav tm="100000">
                                          <p:val>
                                            <p:strVal val="#ppt_h"/>
                                          </p:val>
                                        </p:tav>
                                      </p:tavLst>
                                    </p:anim>
                                  </p:childTnLst>
                                </p:cTn>
                              </p:par>
                              <p:par>
                                <p:cTn id="19" presetID="8" presetClass="entr" presetSubtype="32" fill="hold" nodeType="with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diamond(out)">
                                      <p:cBhvr>
                                        <p:cTn id="21" dur="3250"/>
                                        <p:tgtEl>
                                          <p:spTgt spid="42"/>
                                        </p:tgtEl>
                                      </p:cBhvr>
                                    </p:animEffect>
                                  </p:childTnLst>
                                </p:cTn>
                              </p:par>
                              <p:par>
                                <p:cTn id="22" presetID="23" presetClass="entr" presetSubtype="528" fill="hold" nodeType="with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p:cTn id="24" dur="3250" fill="hold"/>
                                        <p:tgtEl>
                                          <p:spTgt spid="44"/>
                                        </p:tgtEl>
                                        <p:attrNameLst>
                                          <p:attrName>ppt_w</p:attrName>
                                        </p:attrNameLst>
                                      </p:cBhvr>
                                      <p:tavLst>
                                        <p:tav tm="0">
                                          <p:val>
                                            <p:fltVal val="0"/>
                                          </p:val>
                                        </p:tav>
                                        <p:tav tm="100000">
                                          <p:val>
                                            <p:strVal val="#ppt_w"/>
                                          </p:val>
                                        </p:tav>
                                      </p:tavLst>
                                    </p:anim>
                                    <p:anim calcmode="lin" valueType="num">
                                      <p:cBhvr>
                                        <p:cTn id="25" dur="3250" fill="hold"/>
                                        <p:tgtEl>
                                          <p:spTgt spid="44"/>
                                        </p:tgtEl>
                                        <p:attrNameLst>
                                          <p:attrName>ppt_h</p:attrName>
                                        </p:attrNameLst>
                                      </p:cBhvr>
                                      <p:tavLst>
                                        <p:tav tm="0">
                                          <p:val>
                                            <p:fltVal val="0"/>
                                          </p:val>
                                        </p:tav>
                                        <p:tav tm="100000">
                                          <p:val>
                                            <p:strVal val="#ppt_h"/>
                                          </p:val>
                                        </p:tav>
                                      </p:tavLst>
                                    </p:anim>
                                    <p:anim calcmode="lin" valueType="num">
                                      <p:cBhvr>
                                        <p:cTn id="26" dur="3250" fill="hold"/>
                                        <p:tgtEl>
                                          <p:spTgt spid="44"/>
                                        </p:tgtEl>
                                        <p:attrNameLst>
                                          <p:attrName>ppt_x</p:attrName>
                                        </p:attrNameLst>
                                      </p:cBhvr>
                                      <p:tavLst>
                                        <p:tav tm="0">
                                          <p:val>
                                            <p:fltVal val="0.5"/>
                                          </p:val>
                                        </p:tav>
                                        <p:tav tm="100000">
                                          <p:val>
                                            <p:strVal val="#ppt_x"/>
                                          </p:val>
                                        </p:tav>
                                      </p:tavLst>
                                    </p:anim>
                                    <p:anim calcmode="lin" valueType="num">
                                      <p:cBhvr>
                                        <p:cTn id="27" dur="3250" fill="hold"/>
                                        <p:tgtEl>
                                          <p:spTgt spid="44"/>
                                        </p:tgtEl>
                                        <p:attrNameLst>
                                          <p:attrName>ppt_y</p:attrName>
                                        </p:attrNameLst>
                                      </p:cBhvr>
                                      <p:tavLst>
                                        <p:tav tm="0">
                                          <p:val>
                                            <p:fltVal val="0.5"/>
                                          </p:val>
                                        </p:tav>
                                        <p:tav tm="100000">
                                          <p:val>
                                            <p:strVal val="#ppt_y"/>
                                          </p:val>
                                        </p:tav>
                                      </p:tavLst>
                                    </p:anim>
                                  </p:childTnLst>
                                </p:cTn>
                              </p:par>
                              <p:par>
                                <p:cTn id="28" presetID="8" presetClass="entr" presetSubtype="32" fill="hold" nodeType="with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diamond(out)">
                                      <p:cBhvr>
                                        <p:cTn id="30" dur="3250"/>
                                        <p:tgtEl>
                                          <p:spTgt spid="44"/>
                                        </p:tgtEl>
                                      </p:cBhvr>
                                    </p:animEffect>
                                  </p:childTnLst>
                                </p:cTn>
                              </p:par>
                              <p:par>
                                <p:cTn id="31" presetID="2" presetClass="entr" presetSubtype="6" fill="hold" nodeType="withEffect">
                                  <p:stCondLst>
                                    <p:cond delay="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3250" fill="hold"/>
                                        <p:tgtEl>
                                          <p:spTgt spid="53"/>
                                        </p:tgtEl>
                                        <p:attrNameLst>
                                          <p:attrName>ppt_x</p:attrName>
                                        </p:attrNameLst>
                                      </p:cBhvr>
                                      <p:tavLst>
                                        <p:tav tm="0">
                                          <p:val>
                                            <p:strVal val="1+#ppt_w/2"/>
                                          </p:val>
                                        </p:tav>
                                        <p:tav tm="100000">
                                          <p:val>
                                            <p:strVal val="#ppt_x"/>
                                          </p:val>
                                        </p:tav>
                                      </p:tavLst>
                                    </p:anim>
                                    <p:anim calcmode="lin" valueType="num">
                                      <p:cBhvr additive="base">
                                        <p:cTn id="34" dur="3250" fill="hold"/>
                                        <p:tgtEl>
                                          <p:spTgt spid="53"/>
                                        </p:tgtEl>
                                        <p:attrNameLst>
                                          <p:attrName>ppt_y</p:attrName>
                                        </p:attrNameLst>
                                      </p:cBhvr>
                                      <p:tavLst>
                                        <p:tav tm="0">
                                          <p:val>
                                            <p:strVal val="1+#ppt_h/2"/>
                                          </p:val>
                                        </p:tav>
                                        <p:tav tm="100000">
                                          <p:val>
                                            <p:strVal val="#ppt_y"/>
                                          </p:val>
                                        </p:tav>
                                      </p:tavLst>
                                    </p:anim>
                                  </p:childTnLst>
                                </p:cTn>
                              </p:par>
                              <p:par>
                                <p:cTn id="35" presetID="8" presetClass="emph" presetSubtype="0" fill="hold" nodeType="withEffect">
                                  <p:stCondLst>
                                    <p:cond delay="0"/>
                                  </p:stCondLst>
                                  <p:childTnLst>
                                    <p:animRot by="10800000">
                                      <p:cBhvr>
                                        <p:cTn id="36" dur="3250" fill="hold"/>
                                        <p:tgtEl>
                                          <p:spTgt spid="53"/>
                                        </p:tgtEl>
                                        <p:attrNameLst>
                                          <p:attrName>r</p:attrName>
                                        </p:attrNameLst>
                                      </p:cBhvr>
                                    </p:animRot>
                                  </p:childTnLst>
                                </p:cTn>
                              </p:par>
                              <p:par>
                                <p:cTn id="37" presetID="2" presetClass="entr" presetSubtype="6" fill="hold"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3250" fill="hold"/>
                                        <p:tgtEl>
                                          <p:spTgt spid="61"/>
                                        </p:tgtEl>
                                        <p:attrNameLst>
                                          <p:attrName>ppt_x</p:attrName>
                                        </p:attrNameLst>
                                      </p:cBhvr>
                                      <p:tavLst>
                                        <p:tav tm="0">
                                          <p:val>
                                            <p:strVal val="1+#ppt_w/2"/>
                                          </p:val>
                                        </p:tav>
                                        <p:tav tm="100000">
                                          <p:val>
                                            <p:strVal val="#ppt_x"/>
                                          </p:val>
                                        </p:tav>
                                      </p:tavLst>
                                    </p:anim>
                                    <p:anim calcmode="lin" valueType="num">
                                      <p:cBhvr additive="base">
                                        <p:cTn id="40" dur="3250" fill="hold"/>
                                        <p:tgtEl>
                                          <p:spTgt spid="61"/>
                                        </p:tgtEl>
                                        <p:attrNameLst>
                                          <p:attrName>ppt_y</p:attrName>
                                        </p:attrNameLst>
                                      </p:cBhvr>
                                      <p:tavLst>
                                        <p:tav tm="0">
                                          <p:val>
                                            <p:strVal val="1+#ppt_h/2"/>
                                          </p:val>
                                        </p:tav>
                                        <p:tav tm="100000">
                                          <p:val>
                                            <p:strVal val="#ppt_y"/>
                                          </p:val>
                                        </p:tav>
                                      </p:tavLst>
                                    </p:anim>
                                  </p:childTnLst>
                                </p:cTn>
                              </p:par>
                              <p:par>
                                <p:cTn id="41" presetID="8" presetClass="emph" presetSubtype="0" fill="hold" nodeType="withEffect">
                                  <p:stCondLst>
                                    <p:cond delay="0"/>
                                  </p:stCondLst>
                                  <p:childTnLst>
                                    <p:animRot by="10800000">
                                      <p:cBhvr>
                                        <p:cTn id="42" dur="3250" fill="hold"/>
                                        <p:tgtEl>
                                          <p:spTgt spid="61"/>
                                        </p:tgtEl>
                                        <p:attrNameLst>
                                          <p:attrName>r</p:attrName>
                                        </p:attrNameLst>
                                      </p:cBhvr>
                                    </p:animRot>
                                  </p:childTnLst>
                                </p:cTn>
                              </p:par>
                              <p:par>
                                <p:cTn id="43" presetID="2" presetClass="entr" presetSubtype="3" fill="hold" nodeType="withEffect">
                                  <p:stCondLst>
                                    <p:cond delay="0"/>
                                  </p:stCondLst>
                                  <p:childTnLst>
                                    <p:set>
                                      <p:cBhvr>
                                        <p:cTn id="44" dur="1" fill="hold">
                                          <p:stCondLst>
                                            <p:cond delay="0"/>
                                          </p:stCondLst>
                                        </p:cTn>
                                        <p:tgtEl>
                                          <p:spTgt spid="69"/>
                                        </p:tgtEl>
                                        <p:attrNameLst>
                                          <p:attrName>style.visibility</p:attrName>
                                        </p:attrNameLst>
                                      </p:cBhvr>
                                      <p:to>
                                        <p:strVal val="visible"/>
                                      </p:to>
                                    </p:set>
                                    <p:anim calcmode="lin" valueType="num">
                                      <p:cBhvr additive="base">
                                        <p:cTn id="45" dur="3250" fill="hold"/>
                                        <p:tgtEl>
                                          <p:spTgt spid="69"/>
                                        </p:tgtEl>
                                        <p:attrNameLst>
                                          <p:attrName>ppt_x</p:attrName>
                                        </p:attrNameLst>
                                      </p:cBhvr>
                                      <p:tavLst>
                                        <p:tav tm="0">
                                          <p:val>
                                            <p:strVal val="1+#ppt_w/2"/>
                                          </p:val>
                                        </p:tav>
                                        <p:tav tm="100000">
                                          <p:val>
                                            <p:strVal val="#ppt_x"/>
                                          </p:val>
                                        </p:tav>
                                      </p:tavLst>
                                    </p:anim>
                                    <p:anim calcmode="lin" valueType="num">
                                      <p:cBhvr additive="base">
                                        <p:cTn id="46" dur="3250" fill="hold"/>
                                        <p:tgtEl>
                                          <p:spTgt spid="69"/>
                                        </p:tgtEl>
                                        <p:attrNameLst>
                                          <p:attrName>ppt_y</p:attrName>
                                        </p:attrNameLst>
                                      </p:cBhvr>
                                      <p:tavLst>
                                        <p:tav tm="0">
                                          <p:val>
                                            <p:strVal val="0-#ppt_h/2"/>
                                          </p:val>
                                        </p:tav>
                                        <p:tav tm="100000">
                                          <p:val>
                                            <p:strVal val="#ppt_y"/>
                                          </p:val>
                                        </p:tav>
                                      </p:tavLst>
                                    </p:anim>
                                  </p:childTnLst>
                                </p:cTn>
                              </p:par>
                              <p:par>
                                <p:cTn id="47" presetID="8" presetClass="emph" presetSubtype="0" fill="hold" nodeType="withEffect">
                                  <p:stCondLst>
                                    <p:cond delay="0"/>
                                  </p:stCondLst>
                                  <p:childTnLst>
                                    <p:animRot by="-10800000">
                                      <p:cBhvr>
                                        <p:cTn id="48" dur="3250" fill="hold"/>
                                        <p:tgtEl>
                                          <p:spTgt spid="69"/>
                                        </p:tgtEl>
                                        <p:attrNameLst>
                                          <p:attrName>r</p:attrName>
                                        </p:attrNameLst>
                                      </p:cBhvr>
                                    </p:animRot>
                                  </p:childTnLst>
                                </p:cTn>
                              </p:par>
                              <p:par>
                                <p:cTn id="49" presetID="2" presetClass="entr" presetSubtype="3" fill="hold"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3250" fill="hold"/>
                                        <p:tgtEl>
                                          <p:spTgt spid="65"/>
                                        </p:tgtEl>
                                        <p:attrNameLst>
                                          <p:attrName>ppt_x</p:attrName>
                                        </p:attrNameLst>
                                      </p:cBhvr>
                                      <p:tavLst>
                                        <p:tav tm="0">
                                          <p:val>
                                            <p:strVal val="1+#ppt_w/2"/>
                                          </p:val>
                                        </p:tav>
                                        <p:tav tm="100000">
                                          <p:val>
                                            <p:strVal val="#ppt_x"/>
                                          </p:val>
                                        </p:tav>
                                      </p:tavLst>
                                    </p:anim>
                                    <p:anim calcmode="lin" valueType="num">
                                      <p:cBhvr additive="base">
                                        <p:cTn id="52" dur="3250" fill="hold"/>
                                        <p:tgtEl>
                                          <p:spTgt spid="65"/>
                                        </p:tgtEl>
                                        <p:attrNameLst>
                                          <p:attrName>ppt_y</p:attrName>
                                        </p:attrNameLst>
                                      </p:cBhvr>
                                      <p:tavLst>
                                        <p:tav tm="0">
                                          <p:val>
                                            <p:strVal val="0-#ppt_h/2"/>
                                          </p:val>
                                        </p:tav>
                                        <p:tav tm="100000">
                                          <p:val>
                                            <p:strVal val="#ppt_y"/>
                                          </p:val>
                                        </p:tav>
                                      </p:tavLst>
                                    </p:anim>
                                  </p:childTnLst>
                                </p:cTn>
                              </p:par>
                              <p:par>
                                <p:cTn id="53" presetID="8" presetClass="emph" presetSubtype="0" fill="hold" nodeType="withEffect">
                                  <p:stCondLst>
                                    <p:cond delay="0"/>
                                  </p:stCondLst>
                                  <p:childTnLst>
                                    <p:animRot by="-10800000">
                                      <p:cBhvr>
                                        <p:cTn id="54" dur="3250" fill="hold"/>
                                        <p:tgtEl>
                                          <p:spTgt spid="65"/>
                                        </p:tgtEl>
                                        <p:attrNameLst>
                                          <p:attrName>r</p:attrName>
                                        </p:attrNameLst>
                                      </p:cBhvr>
                                    </p:animRot>
                                  </p:childTnLst>
                                </p:cTn>
                              </p:par>
                              <p:par>
                                <p:cTn id="55" presetID="2" presetClass="entr" presetSubtype="9" fill="hold" nodeType="withEffect">
                                  <p:stCondLst>
                                    <p:cond delay="0"/>
                                  </p:stCondLst>
                                  <p:childTnLst>
                                    <p:set>
                                      <p:cBhvr>
                                        <p:cTn id="56" dur="1" fill="hold">
                                          <p:stCondLst>
                                            <p:cond delay="0"/>
                                          </p:stCondLst>
                                        </p:cTn>
                                        <p:tgtEl>
                                          <p:spTgt spid="45"/>
                                        </p:tgtEl>
                                        <p:attrNameLst>
                                          <p:attrName>style.visibility</p:attrName>
                                        </p:attrNameLst>
                                      </p:cBhvr>
                                      <p:to>
                                        <p:strVal val="visible"/>
                                      </p:to>
                                    </p:set>
                                    <p:anim calcmode="lin" valueType="num">
                                      <p:cBhvr additive="base">
                                        <p:cTn id="57" dur="3250" fill="hold"/>
                                        <p:tgtEl>
                                          <p:spTgt spid="45"/>
                                        </p:tgtEl>
                                        <p:attrNameLst>
                                          <p:attrName>ppt_x</p:attrName>
                                        </p:attrNameLst>
                                      </p:cBhvr>
                                      <p:tavLst>
                                        <p:tav tm="0">
                                          <p:val>
                                            <p:strVal val="0-#ppt_w/2"/>
                                          </p:val>
                                        </p:tav>
                                        <p:tav tm="100000">
                                          <p:val>
                                            <p:strVal val="#ppt_x"/>
                                          </p:val>
                                        </p:tav>
                                      </p:tavLst>
                                    </p:anim>
                                    <p:anim calcmode="lin" valueType="num">
                                      <p:cBhvr additive="base">
                                        <p:cTn id="58" dur="3250" fill="hold"/>
                                        <p:tgtEl>
                                          <p:spTgt spid="45"/>
                                        </p:tgtEl>
                                        <p:attrNameLst>
                                          <p:attrName>ppt_y</p:attrName>
                                        </p:attrNameLst>
                                      </p:cBhvr>
                                      <p:tavLst>
                                        <p:tav tm="0">
                                          <p:val>
                                            <p:strVal val="0-#ppt_h/2"/>
                                          </p:val>
                                        </p:tav>
                                        <p:tav tm="100000">
                                          <p:val>
                                            <p:strVal val="#ppt_y"/>
                                          </p:val>
                                        </p:tav>
                                      </p:tavLst>
                                    </p:anim>
                                  </p:childTnLst>
                                </p:cTn>
                              </p:par>
                              <p:par>
                                <p:cTn id="59" presetID="8" presetClass="emph" presetSubtype="0" fill="hold" nodeType="withEffect">
                                  <p:stCondLst>
                                    <p:cond delay="0"/>
                                  </p:stCondLst>
                                  <p:childTnLst>
                                    <p:animRot by="10800000">
                                      <p:cBhvr>
                                        <p:cTn id="60" dur="3250" fill="hold"/>
                                        <p:tgtEl>
                                          <p:spTgt spid="45"/>
                                        </p:tgtEl>
                                        <p:attrNameLst>
                                          <p:attrName>r</p:attrName>
                                        </p:attrNameLst>
                                      </p:cBhvr>
                                    </p:animRot>
                                  </p:childTnLst>
                                </p:cTn>
                              </p:par>
                              <p:par>
                                <p:cTn id="61" presetID="2" presetClass="entr" presetSubtype="9" fill="hold" nodeType="withEffect">
                                  <p:stCondLst>
                                    <p:cond delay="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3250" fill="hold"/>
                                        <p:tgtEl>
                                          <p:spTgt spid="57"/>
                                        </p:tgtEl>
                                        <p:attrNameLst>
                                          <p:attrName>ppt_x</p:attrName>
                                        </p:attrNameLst>
                                      </p:cBhvr>
                                      <p:tavLst>
                                        <p:tav tm="0">
                                          <p:val>
                                            <p:strVal val="0-#ppt_w/2"/>
                                          </p:val>
                                        </p:tav>
                                        <p:tav tm="100000">
                                          <p:val>
                                            <p:strVal val="#ppt_x"/>
                                          </p:val>
                                        </p:tav>
                                      </p:tavLst>
                                    </p:anim>
                                    <p:anim calcmode="lin" valueType="num">
                                      <p:cBhvr additive="base">
                                        <p:cTn id="64" dur="3250" fill="hold"/>
                                        <p:tgtEl>
                                          <p:spTgt spid="57"/>
                                        </p:tgtEl>
                                        <p:attrNameLst>
                                          <p:attrName>ppt_y</p:attrName>
                                        </p:attrNameLst>
                                      </p:cBhvr>
                                      <p:tavLst>
                                        <p:tav tm="0">
                                          <p:val>
                                            <p:strVal val="0-#ppt_h/2"/>
                                          </p:val>
                                        </p:tav>
                                        <p:tav tm="100000">
                                          <p:val>
                                            <p:strVal val="#ppt_y"/>
                                          </p:val>
                                        </p:tav>
                                      </p:tavLst>
                                    </p:anim>
                                  </p:childTnLst>
                                </p:cTn>
                              </p:par>
                              <p:par>
                                <p:cTn id="65" presetID="8" presetClass="emph" presetSubtype="0" fill="hold" nodeType="withEffect">
                                  <p:stCondLst>
                                    <p:cond delay="0"/>
                                  </p:stCondLst>
                                  <p:childTnLst>
                                    <p:animRot by="10800000">
                                      <p:cBhvr>
                                        <p:cTn id="66" dur="3250" fill="hold"/>
                                        <p:tgtEl>
                                          <p:spTgt spid="57"/>
                                        </p:tgtEl>
                                        <p:attrNameLst>
                                          <p:attrName>r</p:attrName>
                                        </p:attrNameLst>
                                      </p:cBhvr>
                                    </p:animRot>
                                  </p:childTnLst>
                                </p:cTn>
                              </p:par>
                              <p:par>
                                <p:cTn id="67" presetID="2" presetClass="entr" presetSubtype="12" fill="hold" nodeType="withEffect">
                                  <p:stCondLst>
                                    <p:cond delay="0"/>
                                  </p:stCondLst>
                                  <p:childTnLst>
                                    <p:set>
                                      <p:cBhvr>
                                        <p:cTn id="68" dur="1" fill="hold">
                                          <p:stCondLst>
                                            <p:cond delay="0"/>
                                          </p:stCondLst>
                                        </p:cTn>
                                        <p:tgtEl>
                                          <p:spTgt spid="49"/>
                                        </p:tgtEl>
                                        <p:attrNameLst>
                                          <p:attrName>style.visibility</p:attrName>
                                        </p:attrNameLst>
                                      </p:cBhvr>
                                      <p:to>
                                        <p:strVal val="visible"/>
                                      </p:to>
                                    </p:set>
                                    <p:anim calcmode="lin" valueType="num">
                                      <p:cBhvr additive="base">
                                        <p:cTn id="69" dur="3250" fill="hold"/>
                                        <p:tgtEl>
                                          <p:spTgt spid="49"/>
                                        </p:tgtEl>
                                        <p:attrNameLst>
                                          <p:attrName>ppt_x</p:attrName>
                                        </p:attrNameLst>
                                      </p:cBhvr>
                                      <p:tavLst>
                                        <p:tav tm="0">
                                          <p:val>
                                            <p:strVal val="0-#ppt_w/2"/>
                                          </p:val>
                                        </p:tav>
                                        <p:tav tm="100000">
                                          <p:val>
                                            <p:strVal val="#ppt_x"/>
                                          </p:val>
                                        </p:tav>
                                      </p:tavLst>
                                    </p:anim>
                                    <p:anim calcmode="lin" valueType="num">
                                      <p:cBhvr additive="base">
                                        <p:cTn id="70" dur="3250" fill="hold"/>
                                        <p:tgtEl>
                                          <p:spTgt spid="49"/>
                                        </p:tgtEl>
                                        <p:attrNameLst>
                                          <p:attrName>ppt_y</p:attrName>
                                        </p:attrNameLst>
                                      </p:cBhvr>
                                      <p:tavLst>
                                        <p:tav tm="0">
                                          <p:val>
                                            <p:strVal val="1+#ppt_h/2"/>
                                          </p:val>
                                        </p:tav>
                                        <p:tav tm="100000">
                                          <p:val>
                                            <p:strVal val="#ppt_y"/>
                                          </p:val>
                                        </p:tav>
                                      </p:tavLst>
                                    </p:anim>
                                  </p:childTnLst>
                                </p:cTn>
                              </p:par>
                              <p:par>
                                <p:cTn id="71" presetID="8" presetClass="emph" presetSubtype="0" fill="hold" nodeType="withEffect">
                                  <p:stCondLst>
                                    <p:cond delay="0"/>
                                  </p:stCondLst>
                                  <p:childTnLst>
                                    <p:animRot by="-10800000">
                                      <p:cBhvr>
                                        <p:cTn id="72" dur="3250" fill="hold"/>
                                        <p:tgtEl>
                                          <p:spTgt spid="49"/>
                                        </p:tgtEl>
                                        <p:attrNameLst>
                                          <p:attrName>r</p:attrName>
                                        </p:attrNameLst>
                                      </p:cBhvr>
                                    </p:animRot>
                                  </p:childTnLst>
                                </p:cTn>
                              </p:par>
                              <p:par>
                                <p:cTn id="73" presetID="2" presetClass="entr" presetSubtype="12" fill="hold" nodeType="withEffect">
                                  <p:stCondLst>
                                    <p:cond delay="0"/>
                                  </p:stCondLst>
                                  <p:childTnLst>
                                    <p:set>
                                      <p:cBhvr>
                                        <p:cTn id="74" dur="1" fill="hold">
                                          <p:stCondLst>
                                            <p:cond delay="0"/>
                                          </p:stCondLst>
                                        </p:cTn>
                                        <p:tgtEl>
                                          <p:spTgt spid="73"/>
                                        </p:tgtEl>
                                        <p:attrNameLst>
                                          <p:attrName>style.visibility</p:attrName>
                                        </p:attrNameLst>
                                      </p:cBhvr>
                                      <p:to>
                                        <p:strVal val="visible"/>
                                      </p:to>
                                    </p:set>
                                    <p:anim calcmode="lin" valueType="num">
                                      <p:cBhvr additive="base">
                                        <p:cTn id="75" dur="3250" fill="hold"/>
                                        <p:tgtEl>
                                          <p:spTgt spid="73"/>
                                        </p:tgtEl>
                                        <p:attrNameLst>
                                          <p:attrName>ppt_x</p:attrName>
                                        </p:attrNameLst>
                                      </p:cBhvr>
                                      <p:tavLst>
                                        <p:tav tm="0">
                                          <p:val>
                                            <p:strVal val="0-#ppt_w/2"/>
                                          </p:val>
                                        </p:tav>
                                        <p:tav tm="100000">
                                          <p:val>
                                            <p:strVal val="#ppt_x"/>
                                          </p:val>
                                        </p:tav>
                                      </p:tavLst>
                                    </p:anim>
                                    <p:anim calcmode="lin" valueType="num">
                                      <p:cBhvr additive="base">
                                        <p:cTn id="76" dur="3250" fill="hold"/>
                                        <p:tgtEl>
                                          <p:spTgt spid="73"/>
                                        </p:tgtEl>
                                        <p:attrNameLst>
                                          <p:attrName>ppt_y</p:attrName>
                                        </p:attrNameLst>
                                      </p:cBhvr>
                                      <p:tavLst>
                                        <p:tav tm="0">
                                          <p:val>
                                            <p:strVal val="1+#ppt_h/2"/>
                                          </p:val>
                                        </p:tav>
                                        <p:tav tm="100000">
                                          <p:val>
                                            <p:strVal val="#ppt_y"/>
                                          </p:val>
                                        </p:tav>
                                      </p:tavLst>
                                    </p:anim>
                                  </p:childTnLst>
                                </p:cTn>
                              </p:par>
                              <p:par>
                                <p:cTn id="77" presetID="8" presetClass="emph" presetSubtype="0" fill="hold" nodeType="withEffect">
                                  <p:stCondLst>
                                    <p:cond delay="0"/>
                                  </p:stCondLst>
                                  <p:childTnLst>
                                    <p:animRot by="-10800000">
                                      <p:cBhvr>
                                        <p:cTn id="78" dur="3250" fill="hold"/>
                                        <p:tgtEl>
                                          <p:spTgt spid="73"/>
                                        </p:tgtEl>
                                        <p:attrNameLst>
                                          <p:attrName>r</p:attrName>
                                        </p:attrNameLst>
                                      </p:cBhvr>
                                    </p:animRot>
                                  </p:childTnLst>
                                </p:cTn>
                              </p:par>
                              <p:par>
                                <p:cTn id="79" presetID="2" presetClass="exit" presetSubtype="6" fill="hold" nodeType="withEffect">
                                  <p:stCondLst>
                                    <p:cond delay="0"/>
                                  </p:stCondLst>
                                  <p:childTnLst>
                                    <p:anim calcmode="lin" valueType="num">
                                      <p:cBhvr additive="base">
                                        <p:cTn id="80" dur="3500"/>
                                        <p:tgtEl>
                                          <p:spTgt spid="61"/>
                                        </p:tgtEl>
                                        <p:attrNameLst>
                                          <p:attrName>ppt_x</p:attrName>
                                        </p:attrNameLst>
                                      </p:cBhvr>
                                      <p:tavLst>
                                        <p:tav tm="0">
                                          <p:val>
                                            <p:strVal val="ppt_x"/>
                                          </p:val>
                                        </p:tav>
                                        <p:tav tm="100000">
                                          <p:val>
                                            <p:strVal val="1+ppt_w/2"/>
                                          </p:val>
                                        </p:tav>
                                      </p:tavLst>
                                    </p:anim>
                                    <p:anim calcmode="lin" valueType="num">
                                      <p:cBhvr additive="base">
                                        <p:cTn id="81" dur="3500"/>
                                        <p:tgtEl>
                                          <p:spTgt spid="61"/>
                                        </p:tgtEl>
                                        <p:attrNameLst>
                                          <p:attrName>ppt_y</p:attrName>
                                        </p:attrNameLst>
                                      </p:cBhvr>
                                      <p:tavLst>
                                        <p:tav tm="0">
                                          <p:val>
                                            <p:strVal val="ppt_y"/>
                                          </p:val>
                                        </p:tav>
                                        <p:tav tm="100000">
                                          <p:val>
                                            <p:strVal val="1+ppt_h/2"/>
                                          </p:val>
                                        </p:tav>
                                      </p:tavLst>
                                    </p:anim>
                                    <p:set>
                                      <p:cBhvr>
                                        <p:cTn id="82" dur="1" fill="hold">
                                          <p:stCondLst>
                                            <p:cond delay="3499"/>
                                          </p:stCondLst>
                                        </p:cTn>
                                        <p:tgtEl>
                                          <p:spTgt spid="61"/>
                                        </p:tgtEl>
                                        <p:attrNameLst>
                                          <p:attrName>style.visibility</p:attrName>
                                        </p:attrNameLst>
                                      </p:cBhvr>
                                      <p:to>
                                        <p:strVal val="hidden"/>
                                      </p:to>
                                    </p:set>
                                  </p:childTnLst>
                                </p:cTn>
                              </p:par>
                              <p:par>
                                <p:cTn id="83" presetID="2" presetClass="exit" presetSubtype="6" fill="hold" nodeType="withEffect">
                                  <p:stCondLst>
                                    <p:cond delay="0"/>
                                  </p:stCondLst>
                                  <p:childTnLst>
                                    <p:anim calcmode="lin" valueType="num">
                                      <p:cBhvr additive="base">
                                        <p:cTn id="84" dur="3500"/>
                                        <p:tgtEl>
                                          <p:spTgt spid="53"/>
                                        </p:tgtEl>
                                        <p:attrNameLst>
                                          <p:attrName>ppt_x</p:attrName>
                                        </p:attrNameLst>
                                      </p:cBhvr>
                                      <p:tavLst>
                                        <p:tav tm="0">
                                          <p:val>
                                            <p:strVal val="ppt_x"/>
                                          </p:val>
                                        </p:tav>
                                        <p:tav tm="100000">
                                          <p:val>
                                            <p:strVal val="1+ppt_w/2"/>
                                          </p:val>
                                        </p:tav>
                                      </p:tavLst>
                                    </p:anim>
                                    <p:anim calcmode="lin" valueType="num">
                                      <p:cBhvr additive="base">
                                        <p:cTn id="85" dur="3500"/>
                                        <p:tgtEl>
                                          <p:spTgt spid="53"/>
                                        </p:tgtEl>
                                        <p:attrNameLst>
                                          <p:attrName>ppt_y</p:attrName>
                                        </p:attrNameLst>
                                      </p:cBhvr>
                                      <p:tavLst>
                                        <p:tav tm="0">
                                          <p:val>
                                            <p:strVal val="ppt_y"/>
                                          </p:val>
                                        </p:tav>
                                        <p:tav tm="100000">
                                          <p:val>
                                            <p:strVal val="1+ppt_h/2"/>
                                          </p:val>
                                        </p:tav>
                                      </p:tavLst>
                                    </p:anim>
                                    <p:set>
                                      <p:cBhvr>
                                        <p:cTn id="86" dur="1" fill="hold">
                                          <p:stCondLst>
                                            <p:cond delay="3499"/>
                                          </p:stCondLst>
                                        </p:cTn>
                                        <p:tgtEl>
                                          <p:spTgt spid="53"/>
                                        </p:tgtEl>
                                        <p:attrNameLst>
                                          <p:attrName>style.visibility</p:attrName>
                                        </p:attrNameLst>
                                      </p:cBhvr>
                                      <p:to>
                                        <p:strVal val="hidden"/>
                                      </p:to>
                                    </p:set>
                                  </p:childTnLst>
                                </p:cTn>
                              </p:par>
                              <p:par>
                                <p:cTn id="87" presetID="2" presetClass="exit" presetSubtype="3" fill="hold" nodeType="withEffect">
                                  <p:stCondLst>
                                    <p:cond delay="0"/>
                                  </p:stCondLst>
                                  <p:childTnLst>
                                    <p:anim calcmode="lin" valueType="num">
                                      <p:cBhvr additive="base">
                                        <p:cTn id="88" dur="3500"/>
                                        <p:tgtEl>
                                          <p:spTgt spid="69"/>
                                        </p:tgtEl>
                                        <p:attrNameLst>
                                          <p:attrName>ppt_x</p:attrName>
                                        </p:attrNameLst>
                                      </p:cBhvr>
                                      <p:tavLst>
                                        <p:tav tm="0">
                                          <p:val>
                                            <p:strVal val="ppt_x"/>
                                          </p:val>
                                        </p:tav>
                                        <p:tav tm="100000">
                                          <p:val>
                                            <p:strVal val="1+ppt_w/2"/>
                                          </p:val>
                                        </p:tav>
                                      </p:tavLst>
                                    </p:anim>
                                    <p:anim calcmode="lin" valueType="num">
                                      <p:cBhvr additive="base">
                                        <p:cTn id="89" dur="3500"/>
                                        <p:tgtEl>
                                          <p:spTgt spid="69"/>
                                        </p:tgtEl>
                                        <p:attrNameLst>
                                          <p:attrName>ppt_y</p:attrName>
                                        </p:attrNameLst>
                                      </p:cBhvr>
                                      <p:tavLst>
                                        <p:tav tm="0">
                                          <p:val>
                                            <p:strVal val="ppt_y"/>
                                          </p:val>
                                        </p:tav>
                                        <p:tav tm="100000">
                                          <p:val>
                                            <p:strVal val="0-ppt_h/2"/>
                                          </p:val>
                                        </p:tav>
                                      </p:tavLst>
                                    </p:anim>
                                    <p:set>
                                      <p:cBhvr>
                                        <p:cTn id="90" dur="1" fill="hold">
                                          <p:stCondLst>
                                            <p:cond delay="3499"/>
                                          </p:stCondLst>
                                        </p:cTn>
                                        <p:tgtEl>
                                          <p:spTgt spid="69"/>
                                        </p:tgtEl>
                                        <p:attrNameLst>
                                          <p:attrName>style.visibility</p:attrName>
                                        </p:attrNameLst>
                                      </p:cBhvr>
                                      <p:to>
                                        <p:strVal val="hidden"/>
                                      </p:to>
                                    </p:set>
                                  </p:childTnLst>
                                </p:cTn>
                              </p:par>
                              <p:par>
                                <p:cTn id="91" presetID="2" presetClass="exit" presetSubtype="3" fill="hold" nodeType="withEffect">
                                  <p:stCondLst>
                                    <p:cond delay="0"/>
                                  </p:stCondLst>
                                  <p:childTnLst>
                                    <p:anim calcmode="lin" valueType="num">
                                      <p:cBhvr additive="base">
                                        <p:cTn id="92" dur="3500"/>
                                        <p:tgtEl>
                                          <p:spTgt spid="65"/>
                                        </p:tgtEl>
                                        <p:attrNameLst>
                                          <p:attrName>ppt_x</p:attrName>
                                        </p:attrNameLst>
                                      </p:cBhvr>
                                      <p:tavLst>
                                        <p:tav tm="0">
                                          <p:val>
                                            <p:strVal val="ppt_x"/>
                                          </p:val>
                                        </p:tav>
                                        <p:tav tm="100000">
                                          <p:val>
                                            <p:strVal val="1+ppt_w/2"/>
                                          </p:val>
                                        </p:tav>
                                      </p:tavLst>
                                    </p:anim>
                                    <p:anim calcmode="lin" valueType="num">
                                      <p:cBhvr additive="base">
                                        <p:cTn id="93" dur="3500"/>
                                        <p:tgtEl>
                                          <p:spTgt spid="65"/>
                                        </p:tgtEl>
                                        <p:attrNameLst>
                                          <p:attrName>ppt_y</p:attrName>
                                        </p:attrNameLst>
                                      </p:cBhvr>
                                      <p:tavLst>
                                        <p:tav tm="0">
                                          <p:val>
                                            <p:strVal val="ppt_y"/>
                                          </p:val>
                                        </p:tav>
                                        <p:tav tm="100000">
                                          <p:val>
                                            <p:strVal val="0-ppt_h/2"/>
                                          </p:val>
                                        </p:tav>
                                      </p:tavLst>
                                    </p:anim>
                                    <p:set>
                                      <p:cBhvr>
                                        <p:cTn id="94" dur="1" fill="hold">
                                          <p:stCondLst>
                                            <p:cond delay="3499"/>
                                          </p:stCondLst>
                                        </p:cTn>
                                        <p:tgtEl>
                                          <p:spTgt spid="65"/>
                                        </p:tgtEl>
                                        <p:attrNameLst>
                                          <p:attrName>style.visibility</p:attrName>
                                        </p:attrNameLst>
                                      </p:cBhvr>
                                      <p:to>
                                        <p:strVal val="hidden"/>
                                      </p:to>
                                    </p:set>
                                  </p:childTnLst>
                                </p:cTn>
                              </p:par>
                              <p:par>
                                <p:cTn id="95" presetID="2" presetClass="exit" presetSubtype="9" fill="hold" nodeType="withEffect">
                                  <p:stCondLst>
                                    <p:cond delay="0"/>
                                  </p:stCondLst>
                                  <p:childTnLst>
                                    <p:anim calcmode="lin" valueType="num">
                                      <p:cBhvr additive="base">
                                        <p:cTn id="96" dur="3500"/>
                                        <p:tgtEl>
                                          <p:spTgt spid="45"/>
                                        </p:tgtEl>
                                        <p:attrNameLst>
                                          <p:attrName>ppt_x</p:attrName>
                                        </p:attrNameLst>
                                      </p:cBhvr>
                                      <p:tavLst>
                                        <p:tav tm="0">
                                          <p:val>
                                            <p:strVal val="ppt_x"/>
                                          </p:val>
                                        </p:tav>
                                        <p:tav tm="100000">
                                          <p:val>
                                            <p:strVal val="0-ppt_w/2"/>
                                          </p:val>
                                        </p:tav>
                                      </p:tavLst>
                                    </p:anim>
                                    <p:anim calcmode="lin" valueType="num">
                                      <p:cBhvr additive="base">
                                        <p:cTn id="97" dur="3500"/>
                                        <p:tgtEl>
                                          <p:spTgt spid="45"/>
                                        </p:tgtEl>
                                        <p:attrNameLst>
                                          <p:attrName>ppt_y</p:attrName>
                                        </p:attrNameLst>
                                      </p:cBhvr>
                                      <p:tavLst>
                                        <p:tav tm="0">
                                          <p:val>
                                            <p:strVal val="ppt_y"/>
                                          </p:val>
                                        </p:tav>
                                        <p:tav tm="100000">
                                          <p:val>
                                            <p:strVal val="0-ppt_h/2"/>
                                          </p:val>
                                        </p:tav>
                                      </p:tavLst>
                                    </p:anim>
                                    <p:set>
                                      <p:cBhvr>
                                        <p:cTn id="98" dur="1" fill="hold">
                                          <p:stCondLst>
                                            <p:cond delay="3499"/>
                                          </p:stCondLst>
                                        </p:cTn>
                                        <p:tgtEl>
                                          <p:spTgt spid="45"/>
                                        </p:tgtEl>
                                        <p:attrNameLst>
                                          <p:attrName>style.visibility</p:attrName>
                                        </p:attrNameLst>
                                      </p:cBhvr>
                                      <p:to>
                                        <p:strVal val="hidden"/>
                                      </p:to>
                                    </p:set>
                                  </p:childTnLst>
                                </p:cTn>
                              </p:par>
                              <p:par>
                                <p:cTn id="99" presetID="2" presetClass="exit" presetSubtype="9" fill="hold" nodeType="withEffect">
                                  <p:stCondLst>
                                    <p:cond delay="0"/>
                                  </p:stCondLst>
                                  <p:childTnLst>
                                    <p:anim calcmode="lin" valueType="num">
                                      <p:cBhvr additive="base">
                                        <p:cTn id="100" dur="3500"/>
                                        <p:tgtEl>
                                          <p:spTgt spid="57"/>
                                        </p:tgtEl>
                                        <p:attrNameLst>
                                          <p:attrName>ppt_x</p:attrName>
                                        </p:attrNameLst>
                                      </p:cBhvr>
                                      <p:tavLst>
                                        <p:tav tm="0">
                                          <p:val>
                                            <p:strVal val="ppt_x"/>
                                          </p:val>
                                        </p:tav>
                                        <p:tav tm="100000">
                                          <p:val>
                                            <p:strVal val="0-ppt_w/2"/>
                                          </p:val>
                                        </p:tav>
                                      </p:tavLst>
                                    </p:anim>
                                    <p:anim calcmode="lin" valueType="num">
                                      <p:cBhvr additive="base">
                                        <p:cTn id="101" dur="3500"/>
                                        <p:tgtEl>
                                          <p:spTgt spid="57"/>
                                        </p:tgtEl>
                                        <p:attrNameLst>
                                          <p:attrName>ppt_y</p:attrName>
                                        </p:attrNameLst>
                                      </p:cBhvr>
                                      <p:tavLst>
                                        <p:tav tm="0">
                                          <p:val>
                                            <p:strVal val="ppt_y"/>
                                          </p:val>
                                        </p:tav>
                                        <p:tav tm="100000">
                                          <p:val>
                                            <p:strVal val="0-ppt_h/2"/>
                                          </p:val>
                                        </p:tav>
                                      </p:tavLst>
                                    </p:anim>
                                    <p:set>
                                      <p:cBhvr>
                                        <p:cTn id="102" dur="1" fill="hold">
                                          <p:stCondLst>
                                            <p:cond delay="3499"/>
                                          </p:stCondLst>
                                        </p:cTn>
                                        <p:tgtEl>
                                          <p:spTgt spid="57"/>
                                        </p:tgtEl>
                                        <p:attrNameLst>
                                          <p:attrName>style.visibility</p:attrName>
                                        </p:attrNameLst>
                                      </p:cBhvr>
                                      <p:to>
                                        <p:strVal val="hidden"/>
                                      </p:to>
                                    </p:set>
                                  </p:childTnLst>
                                </p:cTn>
                              </p:par>
                              <p:par>
                                <p:cTn id="103" presetID="2" presetClass="exit" presetSubtype="12" fill="hold" nodeType="withEffect">
                                  <p:stCondLst>
                                    <p:cond delay="0"/>
                                  </p:stCondLst>
                                  <p:childTnLst>
                                    <p:anim calcmode="lin" valueType="num">
                                      <p:cBhvr additive="base">
                                        <p:cTn id="104" dur="3500"/>
                                        <p:tgtEl>
                                          <p:spTgt spid="49"/>
                                        </p:tgtEl>
                                        <p:attrNameLst>
                                          <p:attrName>ppt_x</p:attrName>
                                        </p:attrNameLst>
                                      </p:cBhvr>
                                      <p:tavLst>
                                        <p:tav tm="0">
                                          <p:val>
                                            <p:strVal val="ppt_x"/>
                                          </p:val>
                                        </p:tav>
                                        <p:tav tm="100000">
                                          <p:val>
                                            <p:strVal val="0-ppt_w/2"/>
                                          </p:val>
                                        </p:tav>
                                      </p:tavLst>
                                    </p:anim>
                                    <p:anim calcmode="lin" valueType="num">
                                      <p:cBhvr additive="base">
                                        <p:cTn id="105" dur="3500"/>
                                        <p:tgtEl>
                                          <p:spTgt spid="49"/>
                                        </p:tgtEl>
                                        <p:attrNameLst>
                                          <p:attrName>ppt_y</p:attrName>
                                        </p:attrNameLst>
                                      </p:cBhvr>
                                      <p:tavLst>
                                        <p:tav tm="0">
                                          <p:val>
                                            <p:strVal val="ppt_y"/>
                                          </p:val>
                                        </p:tav>
                                        <p:tav tm="100000">
                                          <p:val>
                                            <p:strVal val="1+ppt_h/2"/>
                                          </p:val>
                                        </p:tav>
                                      </p:tavLst>
                                    </p:anim>
                                    <p:set>
                                      <p:cBhvr>
                                        <p:cTn id="106" dur="1" fill="hold">
                                          <p:stCondLst>
                                            <p:cond delay="3499"/>
                                          </p:stCondLst>
                                        </p:cTn>
                                        <p:tgtEl>
                                          <p:spTgt spid="49"/>
                                        </p:tgtEl>
                                        <p:attrNameLst>
                                          <p:attrName>style.visibility</p:attrName>
                                        </p:attrNameLst>
                                      </p:cBhvr>
                                      <p:to>
                                        <p:strVal val="hidden"/>
                                      </p:to>
                                    </p:set>
                                  </p:childTnLst>
                                </p:cTn>
                              </p:par>
                              <p:par>
                                <p:cTn id="107" presetID="2" presetClass="exit" presetSubtype="12" fill="hold" nodeType="withEffect">
                                  <p:stCondLst>
                                    <p:cond delay="0"/>
                                  </p:stCondLst>
                                  <p:childTnLst>
                                    <p:anim calcmode="lin" valueType="num">
                                      <p:cBhvr additive="base">
                                        <p:cTn id="108" dur="3500"/>
                                        <p:tgtEl>
                                          <p:spTgt spid="73"/>
                                        </p:tgtEl>
                                        <p:attrNameLst>
                                          <p:attrName>ppt_x</p:attrName>
                                        </p:attrNameLst>
                                      </p:cBhvr>
                                      <p:tavLst>
                                        <p:tav tm="0">
                                          <p:val>
                                            <p:strVal val="ppt_x"/>
                                          </p:val>
                                        </p:tav>
                                        <p:tav tm="100000">
                                          <p:val>
                                            <p:strVal val="0-ppt_w/2"/>
                                          </p:val>
                                        </p:tav>
                                      </p:tavLst>
                                    </p:anim>
                                    <p:anim calcmode="lin" valueType="num">
                                      <p:cBhvr additive="base">
                                        <p:cTn id="109" dur="3500"/>
                                        <p:tgtEl>
                                          <p:spTgt spid="73"/>
                                        </p:tgtEl>
                                        <p:attrNameLst>
                                          <p:attrName>ppt_y</p:attrName>
                                        </p:attrNameLst>
                                      </p:cBhvr>
                                      <p:tavLst>
                                        <p:tav tm="0">
                                          <p:val>
                                            <p:strVal val="ppt_y"/>
                                          </p:val>
                                        </p:tav>
                                        <p:tav tm="100000">
                                          <p:val>
                                            <p:strVal val="1+ppt_h/2"/>
                                          </p:val>
                                        </p:tav>
                                      </p:tavLst>
                                    </p:anim>
                                    <p:set>
                                      <p:cBhvr>
                                        <p:cTn id="110" dur="1" fill="hold">
                                          <p:stCondLst>
                                            <p:cond delay="3499"/>
                                          </p:stCondLst>
                                        </p:cTn>
                                        <p:tgtEl>
                                          <p:spTgt spid="73"/>
                                        </p:tgtEl>
                                        <p:attrNameLst>
                                          <p:attrName>style.visibility</p:attrName>
                                        </p:attrNameLst>
                                      </p:cBhvr>
                                      <p:to>
                                        <p:strVal val="hidden"/>
                                      </p:to>
                                    </p:set>
                                  </p:childTnLst>
                                </p:cTn>
                              </p:par>
                              <p:par>
                                <p:cTn id="111" presetID="23" presetClass="entr" presetSubtype="528" fill="hold" nodeType="withEffect">
                                  <p:stCondLst>
                                    <p:cond delay="750"/>
                                  </p:stCondLst>
                                  <p:childTnLst>
                                    <p:set>
                                      <p:cBhvr>
                                        <p:cTn id="112" dur="1" fill="hold">
                                          <p:stCondLst>
                                            <p:cond delay="0"/>
                                          </p:stCondLst>
                                        </p:cTn>
                                        <p:tgtEl>
                                          <p:spTgt spid="77"/>
                                        </p:tgtEl>
                                        <p:attrNameLst>
                                          <p:attrName>style.visibility</p:attrName>
                                        </p:attrNameLst>
                                      </p:cBhvr>
                                      <p:to>
                                        <p:strVal val="visible"/>
                                      </p:to>
                                    </p:set>
                                    <p:anim calcmode="lin" valueType="num">
                                      <p:cBhvr>
                                        <p:cTn id="113" dur="2500" fill="hold"/>
                                        <p:tgtEl>
                                          <p:spTgt spid="77"/>
                                        </p:tgtEl>
                                        <p:attrNameLst>
                                          <p:attrName>ppt_w</p:attrName>
                                        </p:attrNameLst>
                                      </p:cBhvr>
                                      <p:tavLst>
                                        <p:tav tm="0">
                                          <p:val>
                                            <p:fltVal val="0"/>
                                          </p:val>
                                        </p:tav>
                                        <p:tav tm="100000">
                                          <p:val>
                                            <p:strVal val="#ppt_w"/>
                                          </p:val>
                                        </p:tav>
                                      </p:tavLst>
                                    </p:anim>
                                    <p:anim calcmode="lin" valueType="num">
                                      <p:cBhvr>
                                        <p:cTn id="114" dur="2500" fill="hold"/>
                                        <p:tgtEl>
                                          <p:spTgt spid="77"/>
                                        </p:tgtEl>
                                        <p:attrNameLst>
                                          <p:attrName>ppt_h</p:attrName>
                                        </p:attrNameLst>
                                      </p:cBhvr>
                                      <p:tavLst>
                                        <p:tav tm="0">
                                          <p:val>
                                            <p:fltVal val="0"/>
                                          </p:val>
                                        </p:tav>
                                        <p:tav tm="100000">
                                          <p:val>
                                            <p:strVal val="#ppt_h"/>
                                          </p:val>
                                        </p:tav>
                                      </p:tavLst>
                                    </p:anim>
                                    <p:anim calcmode="lin" valueType="num">
                                      <p:cBhvr>
                                        <p:cTn id="115" dur="2500" fill="hold"/>
                                        <p:tgtEl>
                                          <p:spTgt spid="77"/>
                                        </p:tgtEl>
                                        <p:attrNameLst>
                                          <p:attrName>ppt_x</p:attrName>
                                        </p:attrNameLst>
                                      </p:cBhvr>
                                      <p:tavLst>
                                        <p:tav tm="0">
                                          <p:val>
                                            <p:fltVal val="0.5"/>
                                          </p:val>
                                        </p:tav>
                                        <p:tav tm="100000">
                                          <p:val>
                                            <p:strVal val="#ppt_x"/>
                                          </p:val>
                                        </p:tav>
                                      </p:tavLst>
                                    </p:anim>
                                    <p:anim calcmode="lin" valueType="num">
                                      <p:cBhvr>
                                        <p:cTn id="116" dur="2500" fill="hold"/>
                                        <p:tgtEl>
                                          <p:spTgt spid="7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907704" y="555526"/>
            <a:ext cx="6408712" cy="255454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a:solidFill>
                  <a:srgbClr val="3E1500"/>
                </a:solidFill>
                <a:latin typeface="Hobo Std" pitchFamily="34" charset="0"/>
              </a:rPr>
              <a:t>Uno de los frutos más deliciosos al paladar y saludables para la alimentación es el albaricoque, también conocido como damasco. Que no les engañe su tamaño, porque esta pequeña fruta contiene muchos nutrientes en su interior. Por eso resulta muy necesaria cuando se trata de seguir dietas balanceadas.</a:t>
            </a:r>
          </a:p>
          <a:p>
            <a:pPr algn="ctr"/>
            <a:r>
              <a:rPr lang="es-ES" sz="1600" dirty="0" smtClean="0">
                <a:solidFill>
                  <a:srgbClr val="3E1500"/>
                </a:solidFill>
                <a:latin typeface="Hobo Std" pitchFamily="34" charset="0"/>
              </a:rPr>
              <a:t>A </a:t>
            </a:r>
            <a:r>
              <a:rPr lang="es-ES" sz="1600" dirty="0">
                <a:solidFill>
                  <a:srgbClr val="3E1500"/>
                </a:solidFill>
                <a:latin typeface="Hobo Std" pitchFamily="34" charset="0"/>
              </a:rPr>
              <a:t>continuación </a:t>
            </a:r>
            <a:r>
              <a:rPr lang="es-ES" sz="1600" dirty="0" smtClean="0">
                <a:solidFill>
                  <a:srgbClr val="3E1500"/>
                </a:solidFill>
                <a:latin typeface="Hobo Std" pitchFamily="34" charset="0"/>
              </a:rPr>
              <a:t>descubre los importantes </a:t>
            </a:r>
            <a:r>
              <a:rPr lang="es-ES" sz="1600" dirty="0">
                <a:solidFill>
                  <a:srgbClr val="3E1500"/>
                </a:solidFill>
                <a:latin typeface="Hobo Std" pitchFamily="34" charset="0"/>
              </a:rPr>
              <a:t>beneficios que este </a:t>
            </a:r>
            <a:endParaRPr lang="es-ES" sz="1600" dirty="0" smtClean="0">
              <a:solidFill>
                <a:srgbClr val="3E1500"/>
              </a:solidFill>
              <a:latin typeface="Hobo Std" pitchFamily="34" charset="0"/>
            </a:endParaRPr>
          </a:p>
          <a:p>
            <a:pPr algn="ctr"/>
            <a:r>
              <a:rPr lang="es-ES" sz="1600" dirty="0" smtClean="0">
                <a:solidFill>
                  <a:srgbClr val="3E1500"/>
                </a:solidFill>
                <a:latin typeface="Hobo Std" pitchFamily="34" charset="0"/>
              </a:rPr>
              <a:t>fruto </a:t>
            </a:r>
            <a:r>
              <a:rPr lang="es-ES" sz="1600" dirty="0">
                <a:solidFill>
                  <a:srgbClr val="3E1500"/>
                </a:solidFill>
                <a:latin typeface="Hobo Std" pitchFamily="34" charset="0"/>
              </a:rPr>
              <a:t>aporta a nuestro organismo.</a:t>
            </a:r>
          </a:p>
          <a:p>
            <a:pPr algn="ctr"/>
            <a:r>
              <a:rPr lang="es-ES" sz="1600" dirty="0">
                <a:solidFill>
                  <a:srgbClr val="3E1500"/>
                </a:solidFill>
                <a:latin typeface="Hobo Std" pitchFamily="34" charset="0"/>
              </a:rPr>
              <a:t> </a:t>
            </a:r>
          </a:p>
          <a:p>
            <a:pPr algn="ctr"/>
            <a:r>
              <a:rPr lang="es-ES" sz="1600" dirty="0" smtClean="0">
                <a:solidFill>
                  <a:srgbClr val="3E1500"/>
                </a:solidFill>
                <a:latin typeface="Hobo Std" pitchFamily="34" charset="0"/>
              </a:rPr>
              <a:t> </a:t>
            </a:r>
            <a:endParaRPr lang="es-ES" sz="2000" dirty="0">
              <a:solidFill>
                <a:srgbClr val="3E1500"/>
              </a:solidFill>
              <a:latin typeface="Hobo Std" pitchFamily="34" charset="0"/>
            </a:endParaRPr>
          </a:p>
        </p:txBody>
      </p:sp>
    </p:spTree>
    <p:extLst>
      <p:ext uri="{BB962C8B-B14F-4D97-AF65-F5344CB8AC3E}">
        <p14:creationId xmlns:p14="http://schemas.microsoft.com/office/powerpoint/2010/main" val="2481561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 name="131 Grupo"/>
          <p:cNvGrpSpPr/>
          <p:nvPr/>
        </p:nvGrpSpPr>
        <p:grpSpPr>
          <a:xfrm>
            <a:off x="0" y="0"/>
            <a:ext cx="9144000" cy="5143500"/>
            <a:chOff x="0" y="0"/>
            <a:chExt cx="9144000" cy="5143500"/>
          </a:xfrm>
        </p:grpSpPr>
        <p:sp>
          <p:nvSpPr>
            <p:cNvPr id="133" name="132 Rectángulo"/>
            <p:cNvSpPr/>
            <p:nvPr/>
          </p:nvSpPr>
          <p:spPr>
            <a:xfrm rot="10800000">
              <a:off x="0" y="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4572000" y="257175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flipH="1">
              <a:off x="4572000" y="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flipH="1">
              <a:off x="0" y="257175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7" name="136 Imagen" descr="Diapositiva6"/>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33230"/>
          </a:xfrm>
          <a:prstGeom prst="rect">
            <a:avLst/>
          </a:prstGeom>
          <a:noFill/>
          <a:ln>
            <a:noFill/>
          </a:ln>
        </p:spPr>
      </p:pic>
      <p:grpSp>
        <p:nvGrpSpPr>
          <p:cNvPr id="37" name="36 Grupo"/>
          <p:cNvGrpSpPr/>
          <p:nvPr/>
        </p:nvGrpSpPr>
        <p:grpSpPr>
          <a:xfrm>
            <a:off x="1872000" y="2556000"/>
            <a:ext cx="540060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0"/>
            <a:ext cx="5472608"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sp>
        <p:nvSpPr>
          <p:cNvPr id="138" name="137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29734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xit" presetSubtype="272" fill="hold" nodeType="withEffect">
                                  <p:stCondLst>
                                    <p:cond delay="0"/>
                                  </p:stCondLst>
                                  <p:childTnLst>
                                    <p:anim calcmode="lin" valueType="num">
                                      <p:cBhvr>
                                        <p:cTn id="42" dur="4000"/>
                                        <p:tgtEl>
                                          <p:spTgt spid="132"/>
                                        </p:tgtEl>
                                        <p:attrNameLst>
                                          <p:attrName>ppt_w</p:attrName>
                                        </p:attrNameLst>
                                      </p:cBhvr>
                                      <p:tavLst>
                                        <p:tav tm="0">
                                          <p:val>
                                            <p:strVal val="ppt_w"/>
                                          </p:val>
                                        </p:tav>
                                        <p:tav tm="100000">
                                          <p:val>
                                            <p:strVal val="4/3*ppt_w"/>
                                          </p:val>
                                        </p:tav>
                                      </p:tavLst>
                                    </p:anim>
                                    <p:anim calcmode="lin" valueType="num">
                                      <p:cBhvr>
                                        <p:cTn id="43" dur="4000"/>
                                        <p:tgtEl>
                                          <p:spTgt spid="132"/>
                                        </p:tgtEl>
                                        <p:attrNameLst>
                                          <p:attrName>ppt_h</p:attrName>
                                        </p:attrNameLst>
                                      </p:cBhvr>
                                      <p:tavLst>
                                        <p:tav tm="0">
                                          <p:val>
                                            <p:strVal val="ppt_h"/>
                                          </p:val>
                                        </p:tav>
                                        <p:tav tm="100000">
                                          <p:val>
                                            <p:strVal val="4/3*ppt_h"/>
                                          </p:val>
                                        </p:tav>
                                      </p:tavLst>
                                    </p:anim>
                                    <p:set>
                                      <p:cBhvr>
                                        <p:cTn id="44" dur="1" fill="hold">
                                          <p:stCondLst>
                                            <p:cond delay="3999"/>
                                          </p:stCondLst>
                                        </p:cTn>
                                        <p:tgtEl>
                                          <p:spTgt spid="132"/>
                                        </p:tgtEl>
                                        <p:attrNameLst>
                                          <p:attrName>style.visibility</p:attrName>
                                        </p:attrNameLst>
                                      </p:cBhvr>
                                      <p:to>
                                        <p:strVal val="hidden"/>
                                      </p:to>
                                    </p:set>
                                  </p:childTnLst>
                                </p:cTn>
                              </p:par>
                              <p:par>
                                <p:cTn id="45" presetID="23" presetClass="entr" presetSubtype="528" fill="hold" nodeType="withEffect">
                                  <p:stCondLst>
                                    <p:cond delay="500"/>
                                  </p:stCondLst>
                                  <p:childTnLst>
                                    <p:set>
                                      <p:cBhvr>
                                        <p:cTn id="46" dur="1" fill="hold">
                                          <p:stCondLst>
                                            <p:cond delay="0"/>
                                          </p:stCondLst>
                                        </p:cTn>
                                        <p:tgtEl>
                                          <p:spTgt spid="137"/>
                                        </p:tgtEl>
                                        <p:attrNameLst>
                                          <p:attrName>style.visibility</p:attrName>
                                        </p:attrNameLst>
                                      </p:cBhvr>
                                      <p:to>
                                        <p:strVal val="visible"/>
                                      </p:to>
                                    </p:set>
                                    <p:anim calcmode="lin" valueType="num">
                                      <p:cBhvr>
                                        <p:cTn id="47" dur="3250" fill="hold"/>
                                        <p:tgtEl>
                                          <p:spTgt spid="137"/>
                                        </p:tgtEl>
                                        <p:attrNameLst>
                                          <p:attrName>ppt_w</p:attrName>
                                        </p:attrNameLst>
                                      </p:cBhvr>
                                      <p:tavLst>
                                        <p:tav tm="0">
                                          <p:val>
                                            <p:fltVal val="0"/>
                                          </p:val>
                                        </p:tav>
                                        <p:tav tm="100000">
                                          <p:val>
                                            <p:strVal val="#ppt_w"/>
                                          </p:val>
                                        </p:tav>
                                      </p:tavLst>
                                    </p:anim>
                                    <p:anim calcmode="lin" valueType="num">
                                      <p:cBhvr>
                                        <p:cTn id="48" dur="3250" fill="hold"/>
                                        <p:tgtEl>
                                          <p:spTgt spid="137"/>
                                        </p:tgtEl>
                                        <p:attrNameLst>
                                          <p:attrName>ppt_h</p:attrName>
                                        </p:attrNameLst>
                                      </p:cBhvr>
                                      <p:tavLst>
                                        <p:tav tm="0">
                                          <p:val>
                                            <p:fltVal val="0"/>
                                          </p:val>
                                        </p:tav>
                                        <p:tav tm="100000">
                                          <p:val>
                                            <p:strVal val="#ppt_h"/>
                                          </p:val>
                                        </p:tav>
                                      </p:tavLst>
                                    </p:anim>
                                    <p:anim calcmode="lin" valueType="num">
                                      <p:cBhvr>
                                        <p:cTn id="49" dur="3250" fill="hold"/>
                                        <p:tgtEl>
                                          <p:spTgt spid="137"/>
                                        </p:tgtEl>
                                        <p:attrNameLst>
                                          <p:attrName>ppt_x</p:attrName>
                                        </p:attrNameLst>
                                      </p:cBhvr>
                                      <p:tavLst>
                                        <p:tav tm="0">
                                          <p:val>
                                            <p:fltVal val="0.5"/>
                                          </p:val>
                                        </p:tav>
                                        <p:tav tm="100000">
                                          <p:val>
                                            <p:strVal val="#ppt_x"/>
                                          </p:val>
                                        </p:tav>
                                      </p:tavLst>
                                    </p:anim>
                                    <p:anim calcmode="lin" valueType="num">
                                      <p:cBhvr>
                                        <p:cTn id="50" dur="3250" fill="hold"/>
                                        <p:tgtEl>
                                          <p:spTgt spid="137"/>
                                        </p:tgtEl>
                                        <p:attrNameLst>
                                          <p:attrName>ppt_y</p:attrName>
                                        </p:attrNameLst>
                                      </p:cBhvr>
                                      <p:tavLst>
                                        <p:tav tm="0">
                                          <p:val>
                                            <p:fltVal val="0.5"/>
                                          </p:val>
                                        </p:tav>
                                        <p:tav tm="100000">
                                          <p:val>
                                            <p:strVal val="#ppt_y"/>
                                          </p:val>
                                        </p:tav>
                                      </p:tavLst>
                                    </p:anim>
                                  </p:childTnLst>
                                </p:cTn>
                              </p:par>
                              <p:par>
                                <p:cTn id="51" presetID="8" presetClass="entr" presetSubtype="32" fill="hold" nodeType="withEffect">
                                  <p:stCondLst>
                                    <p:cond delay="500"/>
                                  </p:stCondLst>
                                  <p:childTnLst>
                                    <p:set>
                                      <p:cBhvr>
                                        <p:cTn id="52" dur="1" fill="hold">
                                          <p:stCondLst>
                                            <p:cond delay="0"/>
                                          </p:stCondLst>
                                        </p:cTn>
                                        <p:tgtEl>
                                          <p:spTgt spid="137"/>
                                        </p:tgtEl>
                                        <p:attrNameLst>
                                          <p:attrName>style.visibility</p:attrName>
                                        </p:attrNameLst>
                                      </p:cBhvr>
                                      <p:to>
                                        <p:strVal val="visible"/>
                                      </p:to>
                                    </p:set>
                                    <p:animEffect transition="in" filter="diamond(out)">
                                      <p:cBhvr>
                                        <p:cTn id="53" dur="3250"/>
                                        <p:tgtEl>
                                          <p:spTgt spid="137"/>
                                        </p:tgtEl>
                                      </p:cBhvr>
                                    </p:animEffect>
                                  </p:childTnLst>
                                </p:cTn>
                              </p:par>
                              <p:par>
                                <p:cTn id="54" presetID="9" presetClass="emph" presetSubtype="0" grpId="0" nodeType="withEffect">
                                  <p:stCondLst>
                                    <p:cond delay="0"/>
                                  </p:stCondLst>
                                  <p:childTnLst>
                                    <p:set>
                                      <p:cBhvr rctx="PPT">
                                        <p:cTn id="55" dur="indefinite"/>
                                        <p:tgtEl>
                                          <p:spTgt spid="138"/>
                                        </p:tgtEl>
                                        <p:attrNameLst>
                                          <p:attrName>style.opacity</p:attrName>
                                        </p:attrNameLst>
                                      </p:cBhvr>
                                      <p:to>
                                        <p:strVal val="0"/>
                                      </p:to>
                                    </p:set>
                                    <p:animEffect filter="image" prLst="opacity: 0">
                                      <p:cBhvr rctx="IE">
                                        <p:cTn id="56" dur="indefinite"/>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0" y="0"/>
            <a:ext cx="9144000" cy="5143500"/>
            <a:chOff x="539552" y="-8013426"/>
            <a:chExt cx="9108504" cy="5143500"/>
          </a:xfrm>
        </p:grpSpPr>
        <p:sp>
          <p:nvSpPr>
            <p:cNvPr id="40" name="39 Rectángulo"/>
            <p:cNvSpPr/>
            <p:nvPr/>
          </p:nvSpPr>
          <p:spPr>
            <a:xfrm flipH="1">
              <a:off x="5076056" y="-8013426"/>
              <a:ext cx="4572000" cy="5143500"/>
            </a:xfrm>
            <a:prstGeom prst="rect">
              <a:avLst/>
            </a:prstGeom>
            <a:gradFill flip="none" rotWithShape="1">
              <a:gsLst>
                <a:gs pos="45000">
                  <a:srgbClr val="0F0015">
                    <a:lumMod val="0"/>
                    <a:lumOff val="100000"/>
                  </a:srgbClr>
                </a:gs>
                <a:gs pos="85000">
                  <a:srgbClr val="FF9900"/>
                </a:gs>
                <a:gs pos="28000">
                  <a:srgbClr val="F7B909"/>
                </a:gs>
                <a:gs pos="35000">
                  <a:srgbClr val="FF9933"/>
                </a:gs>
                <a:gs pos="65000">
                  <a:srgbClr val="391513">
                    <a:lumMod val="99000"/>
                    <a:lumOff val="1000"/>
                  </a:srgbClr>
                </a:gs>
                <a:gs pos="79000">
                  <a:srgbClr val="FFC000"/>
                </a:gs>
                <a:gs pos="95000">
                  <a:srgbClr val="FF0000">
                    <a:lumMod val="20000"/>
                  </a:srgbClr>
                </a:gs>
                <a:gs pos="14000">
                  <a:srgbClr val="FF0000">
                    <a:lumMod val="0"/>
                    <a:lumOff val="10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539552" y="-8013426"/>
              <a:ext cx="4572000" cy="5143500"/>
            </a:xfrm>
            <a:prstGeom prst="rect">
              <a:avLst/>
            </a:prstGeom>
            <a:gradFill flip="none" rotWithShape="1">
              <a:gsLst>
                <a:gs pos="45000">
                  <a:srgbClr val="0F0015">
                    <a:lumMod val="0"/>
                    <a:lumOff val="100000"/>
                  </a:srgbClr>
                </a:gs>
                <a:gs pos="85000">
                  <a:srgbClr val="FF9900"/>
                </a:gs>
                <a:gs pos="28000">
                  <a:srgbClr val="F7B909"/>
                </a:gs>
                <a:gs pos="35000">
                  <a:srgbClr val="FF9933"/>
                </a:gs>
                <a:gs pos="65000">
                  <a:srgbClr val="391513">
                    <a:lumMod val="99000"/>
                    <a:lumOff val="1000"/>
                  </a:srgbClr>
                </a:gs>
                <a:gs pos="79000">
                  <a:srgbClr val="FFC000"/>
                </a:gs>
                <a:gs pos="95000">
                  <a:srgbClr val="FF0000">
                    <a:lumMod val="20000"/>
                  </a:srgbClr>
                </a:gs>
                <a:gs pos="14000">
                  <a:srgbClr val="FF0000">
                    <a:lumMod val="0"/>
                    <a:lumOff val="100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2" name="41 Imagen" descr="Diapositiva7"/>
          <p:cNvPicPr>
            <a:picLocks noGrp="1" noChangeAspect="1"/>
          </p:cNvPicPr>
          <p:nvPr isPhoto="1"/>
        </p:nvPicPr>
        <p:blipFill rotWithShape="1">
          <a:blip r:embed="rId2">
            <a:lum/>
            <a:extLst>
              <a:ext uri="{28A0092B-C50C-407E-A947-70E740481C1C}">
                <a14:useLocalDpi xmlns:a14="http://schemas.microsoft.com/office/drawing/2010/main" val="0"/>
              </a:ext>
            </a:extLst>
          </a:blip>
          <a:srcRect t="-103237" b="389"/>
          <a:stretch/>
        </p:blipFill>
        <p:spPr>
          <a:xfrm>
            <a:off x="0" y="-5493146"/>
            <a:ext cx="9171424" cy="10636646"/>
          </a:xfrm>
          <a:prstGeom prst="rect">
            <a:avLst/>
          </a:prstGeom>
          <a:noFill/>
          <a:ln>
            <a:noFill/>
          </a:ln>
        </p:spPr>
      </p:pic>
      <p:grpSp>
        <p:nvGrpSpPr>
          <p:cNvPr id="2" name="1 Grupo"/>
          <p:cNvGrpSpPr/>
          <p:nvPr/>
        </p:nvGrpSpPr>
        <p:grpSpPr>
          <a:xfrm rot="5400000" flipH="1" flipV="1">
            <a:off x="29452" y="-205172"/>
            <a:ext cx="1827680" cy="1845285"/>
            <a:chOff x="-252535" y="-205172"/>
            <a:chExt cx="1827680" cy="1845285"/>
          </a:xfrm>
        </p:grpSpPr>
        <p:sp>
          <p:nvSpPr>
            <p:cNvPr id="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3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5400000" flipH="1" flipV="1">
            <a:off x="1046367" y="474717"/>
            <a:ext cx="1827680" cy="1845285"/>
            <a:chOff x="-252535" y="-205172"/>
            <a:chExt cx="1827680" cy="1845285"/>
          </a:xfrm>
        </p:grpSpPr>
        <p:sp>
          <p:nvSpPr>
            <p:cNvPr id="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6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5400000" flipH="1" flipV="1">
            <a:off x="2054478" y="1266804"/>
            <a:ext cx="1827680" cy="1845285"/>
            <a:chOff x="-252535" y="-205172"/>
            <a:chExt cx="1827680" cy="1845285"/>
          </a:xfrm>
        </p:grpSpPr>
        <p:sp>
          <p:nvSpPr>
            <p:cNvPr id="9"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5400000" flipH="1" flipV="1">
            <a:off x="2990581" y="1986885"/>
            <a:ext cx="1827680" cy="1845285"/>
            <a:chOff x="-252535" y="-205172"/>
            <a:chExt cx="1827680" cy="1845285"/>
          </a:xfrm>
        </p:grpSpPr>
        <p:sp>
          <p:nvSpPr>
            <p:cNvPr id="12"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5400000" flipH="1" flipV="1">
            <a:off x="3854677" y="2922989"/>
            <a:ext cx="1827680" cy="1845285"/>
            <a:chOff x="-252535" y="-205172"/>
            <a:chExt cx="1827680" cy="1845285"/>
          </a:xfrm>
        </p:grpSpPr>
        <p:sp>
          <p:nvSpPr>
            <p:cNvPr id="15"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5400000" flipH="1" flipV="1">
            <a:off x="4790782" y="3571060"/>
            <a:ext cx="1827680" cy="1845285"/>
            <a:chOff x="-252535" y="-205172"/>
            <a:chExt cx="1827680" cy="1845285"/>
          </a:xfrm>
        </p:grpSpPr>
        <p:sp>
          <p:nvSpPr>
            <p:cNvPr id="18"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18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6200000" flipV="1">
            <a:off x="7307518" y="-173356"/>
            <a:ext cx="1827680" cy="1845285"/>
            <a:chOff x="-252535" y="-205172"/>
            <a:chExt cx="1827680" cy="1845285"/>
          </a:xfrm>
        </p:grpSpPr>
        <p:sp>
          <p:nvSpPr>
            <p:cNvPr id="21"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21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6200000" flipV="1">
            <a:off x="6290603" y="506533"/>
            <a:ext cx="1827680" cy="1845285"/>
            <a:chOff x="-252535" y="-205172"/>
            <a:chExt cx="1827680" cy="1845285"/>
          </a:xfrm>
        </p:grpSpPr>
        <p:sp>
          <p:nvSpPr>
            <p:cNvPr id="24"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16200000" flipV="1">
            <a:off x="5282492" y="1298620"/>
            <a:ext cx="1827680" cy="1845285"/>
            <a:chOff x="-252535" y="-205172"/>
            <a:chExt cx="1827680" cy="1845285"/>
          </a:xfrm>
        </p:grpSpPr>
        <p:sp>
          <p:nvSpPr>
            <p:cNvPr id="27"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27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16200000" flipV="1">
            <a:off x="4346389" y="2018701"/>
            <a:ext cx="1827680" cy="1845285"/>
            <a:chOff x="-252535" y="-205172"/>
            <a:chExt cx="1827680" cy="1845285"/>
          </a:xfrm>
        </p:grpSpPr>
        <p:sp>
          <p:nvSpPr>
            <p:cNvPr id="30"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30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6200000" flipV="1">
            <a:off x="3482293" y="2954805"/>
            <a:ext cx="1827680" cy="1845285"/>
            <a:chOff x="-252535" y="-205172"/>
            <a:chExt cx="1827680" cy="1845285"/>
          </a:xfrm>
        </p:grpSpPr>
        <p:sp>
          <p:nvSpPr>
            <p:cNvPr id="3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4" name="33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flipV="1">
            <a:off x="2546188" y="3602876"/>
            <a:ext cx="1827680" cy="1845285"/>
            <a:chOff x="-252535" y="-205172"/>
            <a:chExt cx="1827680" cy="1845285"/>
          </a:xfrm>
        </p:grpSpPr>
        <p:sp>
          <p:nvSpPr>
            <p:cNvPr id="3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7" name="36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3" name="42 Rectángulo"/>
          <p:cNvSpPr/>
          <p:nvPr/>
        </p:nvSpPr>
        <p:spPr>
          <a:xfrm flipH="1">
            <a:off x="-108520" y="-308570"/>
            <a:ext cx="9433049" cy="5688632"/>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82901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750" fill="hold"/>
                                        <p:tgtEl>
                                          <p:spTgt spid="2"/>
                                        </p:tgtEl>
                                        <p:attrNameLst>
                                          <p:attrName>ppt_x</p:attrName>
                                        </p:attrNameLst>
                                      </p:cBhvr>
                                      <p:tavLst>
                                        <p:tav tm="0">
                                          <p:val>
                                            <p:strVal val="1+#ppt_w/2"/>
                                          </p:val>
                                        </p:tav>
                                        <p:tav tm="100000">
                                          <p:val>
                                            <p:strVal val="#ppt_x"/>
                                          </p:val>
                                        </p:tav>
                                      </p:tavLst>
                                    </p:anim>
                                    <p:anim calcmode="lin" valueType="num">
                                      <p:cBhvr additive="base">
                                        <p:cTn id="8" dur="4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750" fill="hold"/>
                                        <p:tgtEl>
                                          <p:spTgt spid="2"/>
                                        </p:tgtEl>
                                        <p:attrNameLst>
                                          <p:attrName>ppt_w</p:attrName>
                                        </p:attrNameLst>
                                      </p:cBhvr>
                                      <p:tavLst>
                                        <p:tav tm="0">
                                          <p:val>
                                            <p:strVal val="#ppt_w"/>
                                          </p:val>
                                        </p:tav>
                                        <p:tav tm="100000">
                                          <p:val>
                                            <p:strVal val="#ppt_w"/>
                                          </p:val>
                                        </p:tav>
                                      </p:tavLst>
                                    </p:anim>
                                    <p:anim calcmode="lin" valueType="num">
                                      <p:cBhvr>
                                        <p:cTn id="12" dur="475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10800000">
                                      <p:cBhvr>
                                        <p:cTn id="14" dur="4750" fill="hold"/>
                                        <p:tgtEl>
                                          <p:spTgt spid="2"/>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4750"/>
                                        <p:tgtEl>
                                          <p:spTgt spid="2"/>
                                        </p:tgtEl>
                                        <p:attrNameLst>
                                          <p:attrName>ppt_x</p:attrName>
                                        </p:attrNameLst>
                                      </p:cBhvr>
                                      <p:tavLst>
                                        <p:tav tm="0">
                                          <p:val>
                                            <p:strVal val="ppt_x"/>
                                          </p:val>
                                        </p:tav>
                                        <p:tav tm="100000">
                                          <p:val>
                                            <p:strVal val="1+ppt_w/2"/>
                                          </p:val>
                                        </p:tav>
                                      </p:tavLst>
                                    </p:anim>
                                    <p:anim calcmode="lin" valueType="num">
                                      <p:cBhvr additive="base">
                                        <p:cTn id="17" dur="4750"/>
                                        <p:tgtEl>
                                          <p:spTgt spid="2"/>
                                        </p:tgtEl>
                                        <p:attrNameLst>
                                          <p:attrName>ppt_y</p:attrName>
                                        </p:attrNameLst>
                                      </p:cBhvr>
                                      <p:tavLst>
                                        <p:tav tm="0">
                                          <p:val>
                                            <p:strVal val="ppt_y"/>
                                          </p:val>
                                        </p:tav>
                                        <p:tav tm="100000">
                                          <p:val>
                                            <p:strVal val="1+ppt_h/2"/>
                                          </p:val>
                                        </p:tav>
                                      </p:tavLst>
                                    </p:anim>
                                    <p:set>
                                      <p:cBhvr>
                                        <p:cTn id="18" dur="1" fill="hold">
                                          <p:stCondLst>
                                            <p:cond delay="4749"/>
                                          </p:stCondLst>
                                        </p:cTn>
                                        <p:tgtEl>
                                          <p:spTgt spid="2"/>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4750" fill="hold"/>
                                        <p:tgtEl>
                                          <p:spTgt spid="5"/>
                                        </p:tgtEl>
                                        <p:attrNameLst>
                                          <p:attrName>ppt_x</p:attrName>
                                        </p:attrNameLst>
                                      </p:cBhvr>
                                      <p:tavLst>
                                        <p:tav tm="0">
                                          <p:val>
                                            <p:strVal val="1+#ppt_w/2"/>
                                          </p:val>
                                        </p:tav>
                                        <p:tav tm="100000">
                                          <p:val>
                                            <p:strVal val="#ppt_x"/>
                                          </p:val>
                                        </p:tav>
                                      </p:tavLst>
                                    </p:anim>
                                    <p:anim calcmode="lin" valueType="num">
                                      <p:cBhvr additive="base">
                                        <p:cTn id="22" dur="475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4750" fill="hold"/>
                                        <p:tgtEl>
                                          <p:spTgt spid="5"/>
                                        </p:tgtEl>
                                        <p:attrNameLst>
                                          <p:attrName>ppt_w</p:attrName>
                                        </p:attrNameLst>
                                      </p:cBhvr>
                                      <p:tavLst>
                                        <p:tav tm="0">
                                          <p:val>
                                            <p:strVal val="#ppt_w"/>
                                          </p:val>
                                        </p:tav>
                                        <p:tav tm="100000">
                                          <p:val>
                                            <p:strVal val="#ppt_w"/>
                                          </p:val>
                                        </p:tav>
                                      </p:tavLst>
                                    </p:anim>
                                    <p:anim calcmode="lin" valueType="num">
                                      <p:cBhvr>
                                        <p:cTn id="26" dur="4750" fill="hold"/>
                                        <p:tgtEl>
                                          <p:spTgt spid="5"/>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10800000">
                                      <p:cBhvr>
                                        <p:cTn id="28" dur="4750" fill="hold"/>
                                        <p:tgtEl>
                                          <p:spTgt spid="5"/>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4750"/>
                                        <p:tgtEl>
                                          <p:spTgt spid="5"/>
                                        </p:tgtEl>
                                        <p:attrNameLst>
                                          <p:attrName>ppt_x</p:attrName>
                                        </p:attrNameLst>
                                      </p:cBhvr>
                                      <p:tavLst>
                                        <p:tav tm="0">
                                          <p:val>
                                            <p:strVal val="ppt_x"/>
                                          </p:val>
                                        </p:tav>
                                        <p:tav tm="100000">
                                          <p:val>
                                            <p:strVal val="1+ppt_w/2"/>
                                          </p:val>
                                        </p:tav>
                                      </p:tavLst>
                                    </p:anim>
                                    <p:anim calcmode="lin" valueType="num">
                                      <p:cBhvr additive="base">
                                        <p:cTn id="31" dur="4750"/>
                                        <p:tgtEl>
                                          <p:spTgt spid="5"/>
                                        </p:tgtEl>
                                        <p:attrNameLst>
                                          <p:attrName>ppt_y</p:attrName>
                                        </p:attrNameLst>
                                      </p:cBhvr>
                                      <p:tavLst>
                                        <p:tav tm="0">
                                          <p:val>
                                            <p:strVal val="ppt_y"/>
                                          </p:val>
                                        </p:tav>
                                        <p:tav tm="100000">
                                          <p:val>
                                            <p:strVal val="1+ppt_h/2"/>
                                          </p:val>
                                        </p:tav>
                                      </p:tavLst>
                                    </p:anim>
                                    <p:set>
                                      <p:cBhvr>
                                        <p:cTn id="32" dur="1" fill="hold">
                                          <p:stCondLst>
                                            <p:cond delay="4749"/>
                                          </p:stCondLst>
                                        </p:cTn>
                                        <p:tgtEl>
                                          <p:spTgt spid="5"/>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4750" fill="hold"/>
                                        <p:tgtEl>
                                          <p:spTgt spid="8"/>
                                        </p:tgtEl>
                                        <p:attrNameLst>
                                          <p:attrName>ppt_x</p:attrName>
                                        </p:attrNameLst>
                                      </p:cBhvr>
                                      <p:tavLst>
                                        <p:tav tm="0">
                                          <p:val>
                                            <p:strVal val="1+#ppt_w/2"/>
                                          </p:val>
                                        </p:tav>
                                        <p:tav tm="100000">
                                          <p:val>
                                            <p:strVal val="#ppt_x"/>
                                          </p:val>
                                        </p:tav>
                                      </p:tavLst>
                                    </p:anim>
                                    <p:anim calcmode="lin" valueType="num">
                                      <p:cBhvr additive="base">
                                        <p:cTn id="36" dur="4750" fill="hold"/>
                                        <p:tgtEl>
                                          <p:spTgt spid="8"/>
                                        </p:tgtEl>
                                        <p:attrNameLst>
                                          <p:attrName>ppt_y</p:attrName>
                                        </p:attrNameLst>
                                      </p:cBhvr>
                                      <p:tavLst>
                                        <p:tav tm="0">
                                          <p:val>
                                            <p:strVal val="1+#ppt_h/2"/>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4750" fill="hold"/>
                                        <p:tgtEl>
                                          <p:spTgt spid="8"/>
                                        </p:tgtEl>
                                        <p:attrNameLst>
                                          <p:attrName>ppt_w</p:attrName>
                                        </p:attrNameLst>
                                      </p:cBhvr>
                                      <p:tavLst>
                                        <p:tav tm="0">
                                          <p:val>
                                            <p:strVal val="#ppt_w"/>
                                          </p:val>
                                        </p:tav>
                                        <p:tav tm="100000">
                                          <p:val>
                                            <p:strVal val="#ppt_w"/>
                                          </p:val>
                                        </p:tav>
                                      </p:tavLst>
                                    </p:anim>
                                    <p:anim calcmode="lin" valueType="num">
                                      <p:cBhvr>
                                        <p:cTn id="40" dur="475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10800000">
                                      <p:cBhvr>
                                        <p:cTn id="42" dur="4750" fill="hold"/>
                                        <p:tgtEl>
                                          <p:spTgt spid="8"/>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4750"/>
                                        <p:tgtEl>
                                          <p:spTgt spid="8"/>
                                        </p:tgtEl>
                                        <p:attrNameLst>
                                          <p:attrName>ppt_x</p:attrName>
                                        </p:attrNameLst>
                                      </p:cBhvr>
                                      <p:tavLst>
                                        <p:tav tm="0">
                                          <p:val>
                                            <p:strVal val="ppt_x"/>
                                          </p:val>
                                        </p:tav>
                                        <p:tav tm="100000">
                                          <p:val>
                                            <p:strVal val="1+ppt_w/2"/>
                                          </p:val>
                                        </p:tav>
                                      </p:tavLst>
                                    </p:anim>
                                    <p:anim calcmode="lin" valueType="num">
                                      <p:cBhvr additive="base">
                                        <p:cTn id="45" dur="4750"/>
                                        <p:tgtEl>
                                          <p:spTgt spid="8"/>
                                        </p:tgtEl>
                                        <p:attrNameLst>
                                          <p:attrName>ppt_y</p:attrName>
                                        </p:attrNameLst>
                                      </p:cBhvr>
                                      <p:tavLst>
                                        <p:tav tm="0">
                                          <p:val>
                                            <p:strVal val="ppt_y"/>
                                          </p:val>
                                        </p:tav>
                                        <p:tav tm="100000">
                                          <p:val>
                                            <p:strVal val="1+ppt_h/2"/>
                                          </p:val>
                                        </p:tav>
                                      </p:tavLst>
                                    </p:anim>
                                    <p:set>
                                      <p:cBhvr>
                                        <p:cTn id="46" dur="1" fill="hold">
                                          <p:stCondLst>
                                            <p:cond delay="4749"/>
                                          </p:stCondLst>
                                        </p:cTn>
                                        <p:tgtEl>
                                          <p:spTgt spid="8"/>
                                        </p:tgtEl>
                                        <p:attrNameLst>
                                          <p:attrName>style.visibility</p:attrName>
                                        </p:attrNameLst>
                                      </p:cBhvr>
                                      <p:to>
                                        <p:strVal val="hidden"/>
                                      </p:to>
                                    </p:set>
                                  </p:childTnLst>
                                </p:cTn>
                              </p:par>
                              <p:par>
                                <p:cTn id="47" presetID="2" presetClass="entr" presetSubtype="6"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4750" fill="hold"/>
                                        <p:tgtEl>
                                          <p:spTgt spid="11"/>
                                        </p:tgtEl>
                                        <p:attrNameLst>
                                          <p:attrName>ppt_x</p:attrName>
                                        </p:attrNameLst>
                                      </p:cBhvr>
                                      <p:tavLst>
                                        <p:tav tm="0">
                                          <p:val>
                                            <p:strVal val="1+#ppt_w/2"/>
                                          </p:val>
                                        </p:tav>
                                        <p:tav tm="100000">
                                          <p:val>
                                            <p:strVal val="#ppt_x"/>
                                          </p:val>
                                        </p:tav>
                                      </p:tavLst>
                                    </p:anim>
                                    <p:anim calcmode="lin" valueType="num">
                                      <p:cBhvr additive="base">
                                        <p:cTn id="50" dur="4750" fill="hold"/>
                                        <p:tgtEl>
                                          <p:spTgt spid="11"/>
                                        </p:tgtEl>
                                        <p:attrNameLst>
                                          <p:attrName>ppt_y</p:attrName>
                                        </p:attrNameLst>
                                      </p:cBhvr>
                                      <p:tavLst>
                                        <p:tav tm="0">
                                          <p:val>
                                            <p:strVal val="1+#ppt_h/2"/>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4750" fill="hold"/>
                                        <p:tgtEl>
                                          <p:spTgt spid="11"/>
                                        </p:tgtEl>
                                        <p:attrNameLst>
                                          <p:attrName>ppt_w</p:attrName>
                                        </p:attrNameLst>
                                      </p:cBhvr>
                                      <p:tavLst>
                                        <p:tav tm="0">
                                          <p:val>
                                            <p:strVal val="#ppt_w"/>
                                          </p:val>
                                        </p:tav>
                                        <p:tav tm="100000">
                                          <p:val>
                                            <p:strVal val="#ppt_w"/>
                                          </p:val>
                                        </p:tav>
                                      </p:tavLst>
                                    </p:anim>
                                    <p:anim calcmode="lin" valueType="num">
                                      <p:cBhvr>
                                        <p:cTn id="54" dur="4750" fill="hold"/>
                                        <p:tgtEl>
                                          <p:spTgt spid="11"/>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10800000">
                                      <p:cBhvr>
                                        <p:cTn id="56" dur="4750" fill="hold"/>
                                        <p:tgtEl>
                                          <p:spTgt spid="11"/>
                                        </p:tgtEl>
                                        <p:attrNameLst>
                                          <p:attrName>r</p:attrName>
                                        </p:attrNameLst>
                                      </p:cBhvr>
                                    </p:animRot>
                                  </p:childTnLst>
                                </p:cTn>
                              </p:par>
                              <p:par>
                                <p:cTn id="57" presetID="2" presetClass="exit" presetSubtype="6" fill="hold" nodeType="withEffect">
                                  <p:stCondLst>
                                    <p:cond delay="0"/>
                                  </p:stCondLst>
                                  <p:childTnLst>
                                    <p:anim calcmode="lin" valueType="num">
                                      <p:cBhvr additive="base">
                                        <p:cTn id="58" dur="4750"/>
                                        <p:tgtEl>
                                          <p:spTgt spid="11"/>
                                        </p:tgtEl>
                                        <p:attrNameLst>
                                          <p:attrName>ppt_x</p:attrName>
                                        </p:attrNameLst>
                                      </p:cBhvr>
                                      <p:tavLst>
                                        <p:tav tm="0">
                                          <p:val>
                                            <p:strVal val="ppt_x"/>
                                          </p:val>
                                        </p:tav>
                                        <p:tav tm="100000">
                                          <p:val>
                                            <p:strVal val="1+ppt_w/2"/>
                                          </p:val>
                                        </p:tav>
                                      </p:tavLst>
                                    </p:anim>
                                    <p:anim calcmode="lin" valueType="num">
                                      <p:cBhvr additive="base">
                                        <p:cTn id="59" dur="4750"/>
                                        <p:tgtEl>
                                          <p:spTgt spid="11"/>
                                        </p:tgtEl>
                                        <p:attrNameLst>
                                          <p:attrName>ppt_y</p:attrName>
                                        </p:attrNameLst>
                                      </p:cBhvr>
                                      <p:tavLst>
                                        <p:tav tm="0">
                                          <p:val>
                                            <p:strVal val="ppt_y"/>
                                          </p:val>
                                        </p:tav>
                                        <p:tav tm="100000">
                                          <p:val>
                                            <p:strVal val="1+ppt_h/2"/>
                                          </p:val>
                                        </p:tav>
                                      </p:tavLst>
                                    </p:anim>
                                    <p:set>
                                      <p:cBhvr>
                                        <p:cTn id="60" dur="1" fill="hold">
                                          <p:stCondLst>
                                            <p:cond delay="4749"/>
                                          </p:stCondLst>
                                        </p:cTn>
                                        <p:tgtEl>
                                          <p:spTgt spid="11"/>
                                        </p:tgtEl>
                                        <p:attrNameLst>
                                          <p:attrName>style.visibility</p:attrName>
                                        </p:attrNameLst>
                                      </p:cBhvr>
                                      <p:to>
                                        <p:strVal val="hidden"/>
                                      </p:to>
                                    </p:set>
                                  </p:childTnLst>
                                </p:cTn>
                              </p:par>
                              <p:par>
                                <p:cTn id="61" presetID="2" presetClass="entr" presetSubtype="6"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750" fill="hold"/>
                                        <p:tgtEl>
                                          <p:spTgt spid="14"/>
                                        </p:tgtEl>
                                        <p:attrNameLst>
                                          <p:attrName>ppt_x</p:attrName>
                                        </p:attrNameLst>
                                      </p:cBhvr>
                                      <p:tavLst>
                                        <p:tav tm="0">
                                          <p:val>
                                            <p:strVal val="1+#ppt_w/2"/>
                                          </p:val>
                                        </p:tav>
                                        <p:tav tm="100000">
                                          <p:val>
                                            <p:strVal val="#ppt_x"/>
                                          </p:val>
                                        </p:tav>
                                      </p:tavLst>
                                    </p:anim>
                                    <p:anim calcmode="lin" valueType="num">
                                      <p:cBhvr additive="base">
                                        <p:cTn id="64" dur="4750" fill="hold"/>
                                        <p:tgtEl>
                                          <p:spTgt spid="14"/>
                                        </p:tgtEl>
                                        <p:attrNameLst>
                                          <p:attrName>ppt_y</p:attrName>
                                        </p:attrNameLst>
                                      </p:cBhvr>
                                      <p:tavLst>
                                        <p:tav tm="0">
                                          <p:val>
                                            <p:strVal val="1+#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750" fill="hold"/>
                                        <p:tgtEl>
                                          <p:spTgt spid="14"/>
                                        </p:tgtEl>
                                        <p:attrNameLst>
                                          <p:attrName>ppt_w</p:attrName>
                                        </p:attrNameLst>
                                      </p:cBhvr>
                                      <p:tavLst>
                                        <p:tav tm="0">
                                          <p:val>
                                            <p:strVal val="#ppt_w"/>
                                          </p:val>
                                        </p:tav>
                                        <p:tav tm="100000">
                                          <p:val>
                                            <p:strVal val="#ppt_w"/>
                                          </p:val>
                                        </p:tav>
                                      </p:tavLst>
                                    </p:anim>
                                    <p:anim calcmode="lin" valueType="num">
                                      <p:cBhvr>
                                        <p:cTn id="68" dur="475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10800000">
                                      <p:cBhvr>
                                        <p:cTn id="70" dur="4750" fill="hold"/>
                                        <p:tgtEl>
                                          <p:spTgt spid="14"/>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750"/>
                                        <p:tgtEl>
                                          <p:spTgt spid="14"/>
                                        </p:tgtEl>
                                        <p:attrNameLst>
                                          <p:attrName>ppt_x</p:attrName>
                                        </p:attrNameLst>
                                      </p:cBhvr>
                                      <p:tavLst>
                                        <p:tav tm="0">
                                          <p:val>
                                            <p:strVal val="ppt_x"/>
                                          </p:val>
                                        </p:tav>
                                        <p:tav tm="100000">
                                          <p:val>
                                            <p:strVal val="1+ppt_w/2"/>
                                          </p:val>
                                        </p:tav>
                                      </p:tavLst>
                                    </p:anim>
                                    <p:anim calcmode="lin" valueType="num">
                                      <p:cBhvr additive="base">
                                        <p:cTn id="73" dur="4750"/>
                                        <p:tgtEl>
                                          <p:spTgt spid="14"/>
                                        </p:tgtEl>
                                        <p:attrNameLst>
                                          <p:attrName>ppt_y</p:attrName>
                                        </p:attrNameLst>
                                      </p:cBhvr>
                                      <p:tavLst>
                                        <p:tav tm="0">
                                          <p:val>
                                            <p:strVal val="ppt_y"/>
                                          </p:val>
                                        </p:tav>
                                        <p:tav tm="100000">
                                          <p:val>
                                            <p:strVal val="1+ppt_h/2"/>
                                          </p:val>
                                        </p:tav>
                                      </p:tavLst>
                                    </p:anim>
                                    <p:set>
                                      <p:cBhvr>
                                        <p:cTn id="74" dur="1" fill="hold">
                                          <p:stCondLst>
                                            <p:cond delay="4749"/>
                                          </p:stCondLst>
                                        </p:cTn>
                                        <p:tgtEl>
                                          <p:spTgt spid="14"/>
                                        </p:tgtEl>
                                        <p:attrNameLst>
                                          <p:attrName>style.visibility</p:attrName>
                                        </p:attrNameLst>
                                      </p:cBhvr>
                                      <p:to>
                                        <p:strVal val="hidden"/>
                                      </p:to>
                                    </p:set>
                                  </p:childTnLst>
                                </p:cTn>
                              </p:par>
                              <p:par>
                                <p:cTn id="75" presetID="2" presetClass="entr" presetSubtype="6" fill="hold"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4750" fill="hold"/>
                                        <p:tgtEl>
                                          <p:spTgt spid="17"/>
                                        </p:tgtEl>
                                        <p:attrNameLst>
                                          <p:attrName>ppt_x</p:attrName>
                                        </p:attrNameLst>
                                      </p:cBhvr>
                                      <p:tavLst>
                                        <p:tav tm="0">
                                          <p:val>
                                            <p:strVal val="1+#ppt_w/2"/>
                                          </p:val>
                                        </p:tav>
                                        <p:tav tm="100000">
                                          <p:val>
                                            <p:strVal val="#ppt_x"/>
                                          </p:val>
                                        </p:tav>
                                      </p:tavLst>
                                    </p:anim>
                                    <p:anim calcmode="lin" valueType="num">
                                      <p:cBhvr additive="base">
                                        <p:cTn id="78" dur="4750" fill="hold"/>
                                        <p:tgtEl>
                                          <p:spTgt spid="17"/>
                                        </p:tgtEl>
                                        <p:attrNameLst>
                                          <p:attrName>ppt_y</p:attrName>
                                        </p:attrNameLst>
                                      </p:cBhvr>
                                      <p:tavLst>
                                        <p:tav tm="0">
                                          <p:val>
                                            <p:strVal val="1+#ppt_h/2"/>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17"/>
                                        </p:tgtEl>
                                        <p:attrNameLst>
                                          <p:attrName>style.visibility</p:attrName>
                                        </p:attrNameLst>
                                      </p:cBhvr>
                                      <p:to>
                                        <p:strVal val="visible"/>
                                      </p:to>
                                    </p:set>
                                    <p:anim calcmode="lin" valueType="num">
                                      <p:cBhvr>
                                        <p:cTn id="81" dur="4750" fill="hold"/>
                                        <p:tgtEl>
                                          <p:spTgt spid="17"/>
                                        </p:tgtEl>
                                        <p:attrNameLst>
                                          <p:attrName>ppt_w</p:attrName>
                                        </p:attrNameLst>
                                      </p:cBhvr>
                                      <p:tavLst>
                                        <p:tav tm="0">
                                          <p:val>
                                            <p:strVal val="#ppt_w"/>
                                          </p:val>
                                        </p:tav>
                                        <p:tav tm="100000">
                                          <p:val>
                                            <p:strVal val="#ppt_w"/>
                                          </p:val>
                                        </p:tav>
                                      </p:tavLst>
                                    </p:anim>
                                    <p:anim calcmode="lin" valueType="num">
                                      <p:cBhvr>
                                        <p:cTn id="82" dur="4750" fill="hold"/>
                                        <p:tgtEl>
                                          <p:spTgt spid="1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10800000">
                                      <p:cBhvr>
                                        <p:cTn id="84" dur="4750" fill="hold"/>
                                        <p:tgtEl>
                                          <p:spTgt spid="17"/>
                                        </p:tgtEl>
                                        <p:attrNameLst>
                                          <p:attrName>r</p:attrName>
                                        </p:attrNameLst>
                                      </p:cBhvr>
                                    </p:animRot>
                                  </p:childTnLst>
                                </p:cTn>
                              </p:par>
                              <p:par>
                                <p:cTn id="85" presetID="2" presetClass="exit" presetSubtype="6" fill="hold" nodeType="withEffect">
                                  <p:stCondLst>
                                    <p:cond delay="0"/>
                                  </p:stCondLst>
                                  <p:childTnLst>
                                    <p:anim calcmode="lin" valueType="num">
                                      <p:cBhvr additive="base">
                                        <p:cTn id="86" dur="4750"/>
                                        <p:tgtEl>
                                          <p:spTgt spid="17"/>
                                        </p:tgtEl>
                                        <p:attrNameLst>
                                          <p:attrName>ppt_x</p:attrName>
                                        </p:attrNameLst>
                                      </p:cBhvr>
                                      <p:tavLst>
                                        <p:tav tm="0">
                                          <p:val>
                                            <p:strVal val="ppt_x"/>
                                          </p:val>
                                        </p:tav>
                                        <p:tav tm="100000">
                                          <p:val>
                                            <p:strVal val="1+ppt_w/2"/>
                                          </p:val>
                                        </p:tav>
                                      </p:tavLst>
                                    </p:anim>
                                    <p:anim calcmode="lin" valueType="num">
                                      <p:cBhvr additive="base">
                                        <p:cTn id="87" dur="4750"/>
                                        <p:tgtEl>
                                          <p:spTgt spid="17"/>
                                        </p:tgtEl>
                                        <p:attrNameLst>
                                          <p:attrName>ppt_y</p:attrName>
                                        </p:attrNameLst>
                                      </p:cBhvr>
                                      <p:tavLst>
                                        <p:tav tm="0">
                                          <p:val>
                                            <p:strVal val="ppt_y"/>
                                          </p:val>
                                        </p:tav>
                                        <p:tav tm="100000">
                                          <p:val>
                                            <p:strVal val="1+ppt_h/2"/>
                                          </p:val>
                                        </p:tav>
                                      </p:tavLst>
                                    </p:anim>
                                    <p:set>
                                      <p:cBhvr>
                                        <p:cTn id="88" dur="1" fill="hold">
                                          <p:stCondLst>
                                            <p:cond delay="4749"/>
                                          </p:stCondLst>
                                        </p:cTn>
                                        <p:tgtEl>
                                          <p:spTgt spid="17"/>
                                        </p:tgtEl>
                                        <p:attrNameLst>
                                          <p:attrName>style.visibility</p:attrName>
                                        </p:attrNameLst>
                                      </p:cBhvr>
                                      <p:to>
                                        <p:strVal val="hidden"/>
                                      </p:to>
                                    </p:set>
                                  </p:childTnLst>
                                </p:cTn>
                              </p:par>
                              <p:par>
                                <p:cTn id="89" presetID="2" presetClass="entr" presetSubtype="12" fill="hold" nodeType="withEffect">
                                  <p:stCondLst>
                                    <p:cond delay="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4750" fill="hold"/>
                                        <p:tgtEl>
                                          <p:spTgt spid="20"/>
                                        </p:tgtEl>
                                        <p:attrNameLst>
                                          <p:attrName>ppt_x</p:attrName>
                                        </p:attrNameLst>
                                      </p:cBhvr>
                                      <p:tavLst>
                                        <p:tav tm="0">
                                          <p:val>
                                            <p:strVal val="0-#ppt_w/2"/>
                                          </p:val>
                                        </p:tav>
                                        <p:tav tm="100000">
                                          <p:val>
                                            <p:strVal val="#ppt_x"/>
                                          </p:val>
                                        </p:tav>
                                      </p:tavLst>
                                    </p:anim>
                                    <p:anim calcmode="lin" valueType="num">
                                      <p:cBhvr additive="base">
                                        <p:cTn id="92" dur="4750" fill="hold"/>
                                        <p:tgtEl>
                                          <p:spTgt spid="20"/>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20"/>
                                        </p:tgtEl>
                                        <p:attrNameLst>
                                          <p:attrName>style.visibility</p:attrName>
                                        </p:attrNameLst>
                                      </p:cBhvr>
                                      <p:to>
                                        <p:strVal val="visible"/>
                                      </p:to>
                                    </p:set>
                                    <p:anim calcmode="lin" valueType="num">
                                      <p:cBhvr>
                                        <p:cTn id="95" dur="4750" fill="hold"/>
                                        <p:tgtEl>
                                          <p:spTgt spid="20"/>
                                        </p:tgtEl>
                                        <p:attrNameLst>
                                          <p:attrName>ppt_w</p:attrName>
                                        </p:attrNameLst>
                                      </p:cBhvr>
                                      <p:tavLst>
                                        <p:tav tm="0">
                                          <p:val>
                                            <p:strVal val="#ppt_w"/>
                                          </p:val>
                                        </p:tav>
                                        <p:tav tm="100000">
                                          <p:val>
                                            <p:strVal val="#ppt_w"/>
                                          </p:val>
                                        </p:tav>
                                      </p:tavLst>
                                    </p:anim>
                                    <p:anim calcmode="lin" valueType="num">
                                      <p:cBhvr>
                                        <p:cTn id="96" dur="4750" fill="hold"/>
                                        <p:tgtEl>
                                          <p:spTgt spid="20"/>
                                        </p:tgtEl>
                                        <p:attrNameLst>
                                          <p:attrName>ppt_h</p:attrName>
                                        </p:attrNameLst>
                                      </p:cBhvr>
                                      <p:tavLst>
                                        <p:tav tm="0" fmla="#ppt_h*sin(2.5*pi*$)">
                                          <p:val>
                                            <p:fltVal val="0"/>
                                          </p:val>
                                        </p:tav>
                                        <p:tav tm="100000">
                                          <p:val>
                                            <p:fltVal val="1"/>
                                          </p:val>
                                        </p:tav>
                                      </p:tavLst>
                                    </p:anim>
                                  </p:childTnLst>
                                </p:cTn>
                              </p:par>
                              <p:par>
                                <p:cTn id="97" presetID="8" presetClass="emph" presetSubtype="0" fill="hold" nodeType="withEffect">
                                  <p:stCondLst>
                                    <p:cond delay="0"/>
                                  </p:stCondLst>
                                  <p:childTnLst>
                                    <p:animRot by="-10800000">
                                      <p:cBhvr>
                                        <p:cTn id="98" dur="4750" fill="hold"/>
                                        <p:tgtEl>
                                          <p:spTgt spid="20"/>
                                        </p:tgtEl>
                                        <p:attrNameLst>
                                          <p:attrName>r</p:attrName>
                                        </p:attrNameLst>
                                      </p:cBhvr>
                                    </p:animRot>
                                  </p:childTnLst>
                                </p:cTn>
                              </p:par>
                              <p:par>
                                <p:cTn id="99" presetID="2" presetClass="exit" presetSubtype="12" fill="hold" nodeType="withEffect">
                                  <p:stCondLst>
                                    <p:cond delay="0"/>
                                  </p:stCondLst>
                                  <p:childTnLst>
                                    <p:anim calcmode="lin" valueType="num">
                                      <p:cBhvr additive="base">
                                        <p:cTn id="100" dur="4750"/>
                                        <p:tgtEl>
                                          <p:spTgt spid="20"/>
                                        </p:tgtEl>
                                        <p:attrNameLst>
                                          <p:attrName>ppt_x</p:attrName>
                                        </p:attrNameLst>
                                      </p:cBhvr>
                                      <p:tavLst>
                                        <p:tav tm="0">
                                          <p:val>
                                            <p:strVal val="ppt_x"/>
                                          </p:val>
                                        </p:tav>
                                        <p:tav tm="100000">
                                          <p:val>
                                            <p:strVal val="0-ppt_w/2"/>
                                          </p:val>
                                        </p:tav>
                                      </p:tavLst>
                                    </p:anim>
                                    <p:anim calcmode="lin" valueType="num">
                                      <p:cBhvr additive="base">
                                        <p:cTn id="101" dur="4750"/>
                                        <p:tgtEl>
                                          <p:spTgt spid="20"/>
                                        </p:tgtEl>
                                        <p:attrNameLst>
                                          <p:attrName>ppt_y</p:attrName>
                                        </p:attrNameLst>
                                      </p:cBhvr>
                                      <p:tavLst>
                                        <p:tav tm="0">
                                          <p:val>
                                            <p:strVal val="ppt_y"/>
                                          </p:val>
                                        </p:tav>
                                        <p:tav tm="100000">
                                          <p:val>
                                            <p:strVal val="1+ppt_h/2"/>
                                          </p:val>
                                        </p:tav>
                                      </p:tavLst>
                                    </p:anim>
                                    <p:set>
                                      <p:cBhvr>
                                        <p:cTn id="102" dur="1" fill="hold">
                                          <p:stCondLst>
                                            <p:cond delay="4749"/>
                                          </p:stCondLst>
                                        </p:cTn>
                                        <p:tgtEl>
                                          <p:spTgt spid="20"/>
                                        </p:tgtEl>
                                        <p:attrNameLst>
                                          <p:attrName>style.visibility</p:attrName>
                                        </p:attrNameLst>
                                      </p:cBhvr>
                                      <p:to>
                                        <p:strVal val="hidden"/>
                                      </p:to>
                                    </p:set>
                                  </p:childTnLst>
                                </p:cTn>
                              </p:par>
                              <p:par>
                                <p:cTn id="103" presetID="2" presetClass="entr" presetSubtype="12" fill="hold" nodeType="with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additive="base">
                                        <p:cTn id="105" dur="4750" fill="hold"/>
                                        <p:tgtEl>
                                          <p:spTgt spid="23"/>
                                        </p:tgtEl>
                                        <p:attrNameLst>
                                          <p:attrName>ppt_x</p:attrName>
                                        </p:attrNameLst>
                                      </p:cBhvr>
                                      <p:tavLst>
                                        <p:tav tm="0">
                                          <p:val>
                                            <p:strVal val="0-#ppt_w/2"/>
                                          </p:val>
                                        </p:tav>
                                        <p:tav tm="100000">
                                          <p:val>
                                            <p:strVal val="#ppt_x"/>
                                          </p:val>
                                        </p:tav>
                                      </p:tavLst>
                                    </p:anim>
                                    <p:anim calcmode="lin" valueType="num">
                                      <p:cBhvr additive="base">
                                        <p:cTn id="106" dur="4750" fill="hold"/>
                                        <p:tgtEl>
                                          <p:spTgt spid="23"/>
                                        </p:tgtEl>
                                        <p:attrNameLst>
                                          <p:attrName>ppt_y</p:attrName>
                                        </p:attrNameLst>
                                      </p:cBhvr>
                                      <p:tavLst>
                                        <p:tav tm="0">
                                          <p:val>
                                            <p:strVal val="1+#ppt_h/2"/>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23"/>
                                        </p:tgtEl>
                                        <p:attrNameLst>
                                          <p:attrName>style.visibility</p:attrName>
                                        </p:attrNameLst>
                                      </p:cBhvr>
                                      <p:to>
                                        <p:strVal val="visible"/>
                                      </p:to>
                                    </p:set>
                                    <p:anim calcmode="lin" valueType="num">
                                      <p:cBhvr>
                                        <p:cTn id="109" dur="4750" fill="hold"/>
                                        <p:tgtEl>
                                          <p:spTgt spid="23"/>
                                        </p:tgtEl>
                                        <p:attrNameLst>
                                          <p:attrName>ppt_w</p:attrName>
                                        </p:attrNameLst>
                                      </p:cBhvr>
                                      <p:tavLst>
                                        <p:tav tm="0">
                                          <p:val>
                                            <p:strVal val="#ppt_w"/>
                                          </p:val>
                                        </p:tav>
                                        <p:tav tm="100000">
                                          <p:val>
                                            <p:strVal val="#ppt_w"/>
                                          </p:val>
                                        </p:tav>
                                      </p:tavLst>
                                    </p:anim>
                                    <p:anim calcmode="lin" valueType="num">
                                      <p:cBhvr>
                                        <p:cTn id="110" dur="4750" fill="hold"/>
                                        <p:tgtEl>
                                          <p:spTgt spid="23"/>
                                        </p:tgtEl>
                                        <p:attrNameLst>
                                          <p:attrName>ppt_h</p:attrName>
                                        </p:attrNameLst>
                                      </p:cBhvr>
                                      <p:tavLst>
                                        <p:tav tm="0" fmla="#ppt_h*sin(2.5*pi*$)">
                                          <p:val>
                                            <p:fltVal val="0"/>
                                          </p:val>
                                        </p:tav>
                                        <p:tav tm="100000">
                                          <p:val>
                                            <p:fltVal val="1"/>
                                          </p:val>
                                        </p:tav>
                                      </p:tavLst>
                                    </p:anim>
                                  </p:childTnLst>
                                </p:cTn>
                              </p:par>
                              <p:par>
                                <p:cTn id="111" presetID="8" presetClass="emph" presetSubtype="0" fill="hold" nodeType="withEffect">
                                  <p:stCondLst>
                                    <p:cond delay="0"/>
                                  </p:stCondLst>
                                  <p:childTnLst>
                                    <p:animRot by="-10800000">
                                      <p:cBhvr>
                                        <p:cTn id="112" dur="4750" fill="hold"/>
                                        <p:tgtEl>
                                          <p:spTgt spid="23"/>
                                        </p:tgtEl>
                                        <p:attrNameLst>
                                          <p:attrName>r</p:attrName>
                                        </p:attrNameLst>
                                      </p:cBhvr>
                                    </p:animRot>
                                  </p:childTnLst>
                                </p:cTn>
                              </p:par>
                              <p:par>
                                <p:cTn id="113" presetID="2" presetClass="exit" presetSubtype="12" fill="hold" nodeType="withEffect">
                                  <p:stCondLst>
                                    <p:cond delay="0"/>
                                  </p:stCondLst>
                                  <p:childTnLst>
                                    <p:anim calcmode="lin" valueType="num">
                                      <p:cBhvr additive="base">
                                        <p:cTn id="114" dur="4750"/>
                                        <p:tgtEl>
                                          <p:spTgt spid="23"/>
                                        </p:tgtEl>
                                        <p:attrNameLst>
                                          <p:attrName>ppt_x</p:attrName>
                                        </p:attrNameLst>
                                      </p:cBhvr>
                                      <p:tavLst>
                                        <p:tav tm="0">
                                          <p:val>
                                            <p:strVal val="ppt_x"/>
                                          </p:val>
                                        </p:tav>
                                        <p:tav tm="100000">
                                          <p:val>
                                            <p:strVal val="0-ppt_w/2"/>
                                          </p:val>
                                        </p:tav>
                                      </p:tavLst>
                                    </p:anim>
                                    <p:anim calcmode="lin" valueType="num">
                                      <p:cBhvr additive="base">
                                        <p:cTn id="115" dur="4750"/>
                                        <p:tgtEl>
                                          <p:spTgt spid="23"/>
                                        </p:tgtEl>
                                        <p:attrNameLst>
                                          <p:attrName>ppt_y</p:attrName>
                                        </p:attrNameLst>
                                      </p:cBhvr>
                                      <p:tavLst>
                                        <p:tav tm="0">
                                          <p:val>
                                            <p:strVal val="ppt_y"/>
                                          </p:val>
                                        </p:tav>
                                        <p:tav tm="100000">
                                          <p:val>
                                            <p:strVal val="1+ppt_h/2"/>
                                          </p:val>
                                        </p:tav>
                                      </p:tavLst>
                                    </p:anim>
                                    <p:set>
                                      <p:cBhvr>
                                        <p:cTn id="116" dur="1" fill="hold">
                                          <p:stCondLst>
                                            <p:cond delay="4749"/>
                                          </p:stCondLst>
                                        </p:cTn>
                                        <p:tgtEl>
                                          <p:spTgt spid="23"/>
                                        </p:tgtEl>
                                        <p:attrNameLst>
                                          <p:attrName>style.visibility</p:attrName>
                                        </p:attrNameLst>
                                      </p:cBhvr>
                                      <p:to>
                                        <p:strVal val="hidden"/>
                                      </p:to>
                                    </p:set>
                                  </p:childTnLst>
                                </p:cTn>
                              </p:par>
                              <p:par>
                                <p:cTn id="117" presetID="2" presetClass="entr" presetSubtype="12" fill="hold" nodeType="withEffect">
                                  <p:stCondLst>
                                    <p:cond delay="0"/>
                                  </p:stCondLst>
                                  <p:childTnLst>
                                    <p:set>
                                      <p:cBhvr>
                                        <p:cTn id="118" dur="1" fill="hold">
                                          <p:stCondLst>
                                            <p:cond delay="0"/>
                                          </p:stCondLst>
                                        </p:cTn>
                                        <p:tgtEl>
                                          <p:spTgt spid="26"/>
                                        </p:tgtEl>
                                        <p:attrNameLst>
                                          <p:attrName>style.visibility</p:attrName>
                                        </p:attrNameLst>
                                      </p:cBhvr>
                                      <p:to>
                                        <p:strVal val="visible"/>
                                      </p:to>
                                    </p:set>
                                    <p:anim calcmode="lin" valueType="num">
                                      <p:cBhvr additive="base">
                                        <p:cTn id="119" dur="4750" fill="hold"/>
                                        <p:tgtEl>
                                          <p:spTgt spid="26"/>
                                        </p:tgtEl>
                                        <p:attrNameLst>
                                          <p:attrName>ppt_x</p:attrName>
                                        </p:attrNameLst>
                                      </p:cBhvr>
                                      <p:tavLst>
                                        <p:tav tm="0">
                                          <p:val>
                                            <p:strVal val="0-#ppt_w/2"/>
                                          </p:val>
                                        </p:tav>
                                        <p:tav tm="100000">
                                          <p:val>
                                            <p:strVal val="#ppt_x"/>
                                          </p:val>
                                        </p:tav>
                                      </p:tavLst>
                                    </p:anim>
                                    <p:anim calcmode="lin" valueType="num">
                                      <p:cBhvr additive="base">
                                        <p:cTn id="120" dur="4750" fill="hold"/>
                                        <p:tgtEl>
                                          <p:spTgt spid="26"/>
                                        </p:tgtEl>
                                        <p:attrNameLst>
                                          <p:attrName>ppt_y</p:attrName>
                                        </p:attrNameLst>
                                      </p:cBhvr>
                                      <p:tavLst>
                                        <p:tav tm="0">
                                          <p:val>
                                            <p:strVal val="1+#ppt_h/2"/>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26"/>
                                        </p:tgtEl>
                                        <p:attrNameLst>
                                          <p:attrName>style.visibility</p:attrName>
                                        </p:attrNameLst>
                                      </p:cBhvr>
                                      <p:to>
                                        <p:strVal val="visible"/>
                                      </p:to>
                                    </p:set>
                                    <p:anim calcmode="lin" valueType="num">
                                      <p:cBhvr>
                                        <p:cTn id="123" dur="4750" fill="hold"/>
                                        <p:tgtEl>
                                          <p:spTgt spid="26"/>
                                        </p:tgtEl>
                                        <p:attrNameLst>
                                          <p:attrName>ppt_w</p:attrName>
                                        </p:attrNameLst>
                                      </p:cBhvr>
                                      <p:tavLst>
                                        <p:tav tm="0">
                                          <p:val>
                                            <p:strVal val="#ppt_w"/>
                                          </p:val>
                                        </p:tav>
                                        <p:tav tm="100000">
                                          <p:val>
                                            <p:strVal val="#ppt_w"/>
                                          </p:val>
                                        </p:tav>
                                      </p:tavLst>
                                    </p:anim>
                                    <p:anim calcmode="lin" valueType="num">
                                      <p:cBhvr>
                                        <p:cTn id="124" dur="4750" fill="hold"/>
                                        <p:tgtEl>
                                          <p:spTgt spid="26"/>
                                        </p:tgtEl>
                                        <p:attrNameLst>
                                          <p:attrName>ppt_h</p:attrName>
                                        </p:attrNameLst>
                                      </p:cBhvr>
                                      <p:tavLst>
                                        <p:tav tm="0" fmla="#ppt_h*sin(2.5*pi*$)">
                                          <p:val>
                                            <p:fltVal val="0"/>
                                          </p:val>
                                        </p:tav>
                                        <p:tav tm="100000">
                                          <p:val>
                                            <p:fltVal val="1"/>
                                          </p:val>
                                        </p:tav>
                                      </p:tavLst>
                                    </p:anim>
                                  </p:childTnLst>
                                </p:cTn>
                              </p:par>
                              <p:par>
                                <p:cTn id="125" presetID="8" presetClass="emph" presetSubtype="0" fill="hold" nodeType="withEffect">
                                  <p:stCondLst>
                                    <p:cond delay="0"/>
                                  </p:stCondLst>
                                  <p:childTnLst>
                                    <p:animRot by="-10800000">
                                      <p:cBhvr>
                                        <p:cTn id="126" dur="4750" fill="hold"/>
                                        <p:tgtEl>
                                          <p:spTgt spid="26"/>
                                        </p:tgtEl>
                                        <p:attrNameLst>
                                          <p:attrName>r</p:attrName>
                                        </p:attrNameLst>
                                      </p:cBhvr>
                                    </p:animRot>
                                  </p:childTnLst>
                                </p:cTn>
                              </p:par>
                              <p:par>
                                <p:cTn id="127" presetID="2" presetClass="exit" presetSubtype="12" fill="hold" nodeType="withEffect">
                                  <p:stCondLst>
                                    <p:cond delay="0"/>
                                  </p:stCondLst>
                                  <p:childTnLst>
                                    <p:anim calcmode="lin" valueType="num">
                                      <p:cBhvr additive="base">
                                        <p:cTn id="128" dur="4750"/>
                                        <p:tgtEl>
                                          <p:spTgt spid="26"/>
                                        </p:tgtEl>
                                        <p:attrNameLst>
                                          <p:attrName>ppt_x</p:attrName>
                                        </p:attrNameLst>
                                      </p:cBhvr>
                                      <p:tavLst>
                                        <p:tav tm="0">
                                          <p:val>
                                            <p:strVal val="ppt_x"/>
                                          </p:val>
                                        </p:tav>
                                        <p:tav tm="100000">
                                          <p:val>
                                            <p:strVal val="0-ppt_w/2"/>
                                          </p:val>
                                        </p:tav>
                                      </p:tavLst>
                                    </p:anim>
                                    <p:anim calcmode="lin" valueType="num">
                                      <p:cBhvr additive="base">
                                        <p:cTn id="129" dur="4750"/>
                                        <p:tgtEl>
                                          <p:spTgt spid="26"/>
                                        </p:tgtEl>
                                        <p:attrNameLst>
                                          <p:attrName>ppt_y</p:attrName>
                                        </p:attrNameLst>
                                      </p:cBhvr>
                                      <p:tavLst>
                                        <p:tav tm="0">
                                          <p:val>
                                            <p:strVal val="ppt_y"/>
                                          </p:val>
                                        </p:tav>
                                        <p:tav tm="100000">
                                          <p:val>
                                            <p:strVal val="1+ppt_h/2"/>
                                          </p:val>
                                        </p:tav>
                                      </p:tavLst>
                                    </p:anim>
                                    <p:set>
                                      <p:cBhvr>
                                        <p:cTn id="130" dur="1" fill="hold">
                                          <p:stCondLst>
                                            <p:cond delay="4749"/>
                                          </p:stCondLst>
                                        </p:cTn>
                                        <p:tgtEl>
                                          <p:spTgt spid="26"/>
                                        </p:tgtEl>
                                        <p:attrNameLst>
                                          <p:attrName>style.visibility</p:attrName>
                                        </p:attrNameLst>
                                      </p:cBhvr>
                                      <p:to>
                                        <p:strVal val="hidden"/>
                                      </p:to>
                                    </p:set>
                                  </p:childTnLst>
                                </p:cTn>
                              </p:par>
                              <p:par>
                                <p:cTn id="131" presetID="2" presetClass="entr" presetSubtype="12" fill="hold"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4750" fill="hold"/>
                                        <p:tgtEl>
                                          <p:spTgt spid="29"/>
                                        </p:tgtEl>
                                        <p:attrNameLst>
                                          <p:attrName>ppt_x</p:attrName>
                                        </p:attrNameLst>
                                      </p:cBhvr>
                                      <p:tavLst>
                                        <p:tav tm="0">
                                          <p:val>
                                            <p:strVal val="0-#ppt_w/2"/>
                                          </p:val>
                                        </p:tav>
                                        <p:tav tm="100000">
                                          <p:val>
                                            <p:strVal val="#ppt_x"/>
                                          </p:val>
                                        </p:tav>
                                      </p:tavLst>
                                    </p:anim>
                                    <p:anim calcmode="lin" valueType="num">
                                      <p:cBhvr additive="base">
                                        <p:cTn id="134" dur="4750" fill="hold"/>
                                        <p:tgtEl>
                                          <p:spTgt spid="29"/>
                                        </p:tgtEl>
                                        <p:attrNameLst>
                                          <p:attrName>ppt_y</p:attrName>
                                        </p:attrNameLst>
                                      </p:cBhvr>
                                      <p:tavLst>
                                        <p:tav tm="0">
                                          <p:val>
                                            <p:strVal val="1+#ppt_h/2"/>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750" fill="hold"/>
                                        <p:tgtEl>
                                          <p:spTgt spid="29"/>
                                        </p:tgtEl>
                                        <p:attrNameLst>
                                          <p:attrName>ppt_w</p:attrName>
                                        </p:attrNameLst>
                                      </p:cBhvr>
                                      <p:tavLst>
                                        <p:tav tm="0">
                                          <p:val>
                                            <p:strVal val="#ppt_w"/>
                                          </p:val>
                                        </p:tav>
                                        <p:tav tm="100000">
                                          <p:val>
                                            <p:strVal val="#ppt_w"/>
                                          </p:val>
                                        </p:tav>
                                      </p:tavLst>
                                    </p:anim>
                                    <p:anim calcmode="lin" valueType="num">
                                      <p:cBhvr>
                                        <p:cTn id="138" dur="475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fill="hold" nodeType="withEffect">
                                  <p:stCondLst>
                                    <p:cond delay="0"/>
                                  </p:stCondLst>
                                  <p:childTnLst>
                                    <p:animRot by="-10800000">
                                      <p:cBhvr>
                                        <p:cTn id="140" dur="4750" fill="hold"/>
                                        <p:tgtEl>
                                          <p:spTgt spid="29"/>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750"/>
                                        <p:tgtEl>
                                          <p:spTgt spid="29"/>
                                        </p:tgtEl>
                                        <p:attrNameLst>
                                          <p:attrName>ppt_x</p:attrName>
                                        </p:attrNameLst>
                                      </p:cBhvr>
                                      <p:tavLst>
                                        <p:tav tm="0">
                                          <p:val>
                                            <p:strVal val="ppt_x"/>
                                          </p:val>
                                        </p:tav>
                                        <p:tav tm="100000">
                                          <p:val>
                                            <p:strVal val="0-ppt_w/2"/>
                                          </p:val>
                                        </p:tav>
                                      </p:tavLst>
                                    </p:anim>
                                    <p:anim calcmode="lin" valueType="num">
                                      <p:cBhvr additive="base">
                                        <p:cTn id="143" dur="4750"/>
                                        <p:tgtEl>
                                          <p:spTgt spid="29"/>
                                        </p:tgtEl>
                                        <p:attrNameLst>
                                          <p:attrName>ppt_y</p:attrName>
                                        </p:attrNameLst>
                                      </p:cBhvr>
                                      <p:tavLst>
                                        <p:tav tm="0">
                                          <p:val>
                                            <p:strVal val="ppt_y"/>
                                          </p:val>
                                        </p:tav>
                                        <p:tav tm="100000">
                                          <p:val>
                                            <p:strVal val="1+ppt_h/2"/>
                                          </p:val>
                                        </p:tav>
                                      </p:tavLst>
                                    </p:anim>
                                    <p:set>
                                      <p:cBhvr>
                                        <p:cTn id="144" dur="1" fill="hold">
                                          <p:stCondLst>
                                            <p:cond delay="4749"/>
                                          </p:stCondLst>
                                        </p:cTn>
                                        <p:tgtEl>
                                          <p:spTgt spid="29"/>
                                        </p:tgtEl>
                                        <p:attrNameLst>
                                          <p:attrName>style.visibility</p:attrName>
                                        </p:attrNameLst>
                                      </p:cBhvr>
                                      <p:to>
                                        <p:strVal val="hidden"/>
                                      </p:to>
                                    </p:set>
                                  </p:childTnLst>
                                </p:cTn>
                              </p:par>
                              <p:par>
                                <p:cTn id="145" presetID="2" presetClass="entr" presetSubtype="12" fill="hold" nodeType="withEffect">
                                  <p:stCondLst>
                                    <p:cond delay="0"/>
                                  </p:stCondLst>
                                  <p:childTnLst>
                                    <p:set>
                                      <p:cBhvr>
                                        <p:cTn id="146" dur="1" fill="hold">
                                          <p:stCondLst>
                                            <p:cond delay="0"/>
                                          </p:stCondLst>
                                        </p:cTn>
                                        <p:tgtEl>
                                          <p:spTgt spid="32"/>
                                        </p:tgtEl>
                                        <p:attrNameLst>
                                          <p:attrName>style.visibility</p:attrName>
                                        </p:attrNameLst>
                                      </p:cBhvr>
                                      <p:to>
                                        <p:strVal val="visible"/>
                                      </p:to>
                                    </p:set>
                                    <p:anim calcmode="lin" valueType="num">
                                      <p:cBhvr additive="base">
                                        <p:cTn id="147" dur="4750" fill="hold"/>
                                        <p:tgtEl>
                                          <p:spTgt spid="32"/>
                                        </p:tgtEl>
                                        <p:attrNameLst>
                                          <p:attrName>ppt_x</p:attrName>
                                        </p:attrNameLst>
                                      </p:cBhvr>
                                      <p:tavLst>
                                        <p:tav tm="0">
                                          <p:val>
                                            <p:strVal val="0-#ppt_w/2"/>
                                          </p:val>
                                        </p:tav>
                                        <p:tav tm="100000">
                                          <p:val>
                                            <p:strVal val="#ppt_x"/>
                                          </p:val>
                                        </p:tav>
                                      </p:tavLst>
                                    </p:anim>
                                    <p:anim calcmode="lin" valueType="num">
                                      <p:cBhvr additive="base">
                                        <p:cTn id="148" dur="4750" fill="hold"/>
                                        <p:tgtEl>
                                          <p:spTgt spid="32"/>
                                        </p:tgtEl>
                                        <p:attrNameLst>
                                          <p:attrName>ppt_y</p:attrName>
                                        </p:attrNameLst>
                                      </p:cBhvr>
                                      <p:tavLst>
                                        <p:tav tm="0">
                                          <p:val>
                                            <p:strVal val="1+#ppt_h/2"/>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32"/>
                                        </p:tgtEl>
                                        <p:attrNameLst>
                                          <p:attrName>style.visibility</p:attrName>
                                        </p:attrNameLst>
                                      </p:cBhvr>
                                      <p:to>
                                        <p:strVal val="visible"/>
                                      </p:to>
                                    </p:set>
                                    <p:anim calcmode="lin" valueType="num">
                                      <p:cBhvr>
                                        <p:cTn id="151" dur="4750" fill="hold"/>
                                        <p:tgtEl>
                                          <p:spTgt spid="32"/>
                                        </p:tgtEl>
                                        <p:attrNameLst>
                                          <p:attrName>ppt_w</p:attrName>
                                        </p:attrNameLst>
                                      </p:cBhvr>
                                      <p:tavLst>
                                        <p:tav tm="0">
                                          <p:val>
                                            <p:strVal val="#ppt_w"/>
                                          </p:val>
                                        </p:tav>
                                        <p:tav tm="100000">
                                          <p:val>
                                            <p:strVal val="#ppt_w"/>
                                          </p:val>
                                        </p:tav>
                                      </p:tavLst>
                                    </p:anim>
                                    <p:anim calcmode="lin" valueType="num">
                                      <p:cBhvr>
                                        <p:cTn id="152" dur="4750" fill="hold"/>
                                        <p:tgtEl>
                                          <p:spTgt spid="32"/>
                                        </p:tgtEl>
                                        <p:attrNameLst>
                                          <p:attrName>ppt_h</p:attrName>
                                        </p:attrNameLst>
                                      </p:cBhvr>
                                      <p:tavLst>
                                        <p:tav tm="0" fmla="#ppt_h*sin(2.5*pi*$)">
                                          <p:val>
                                            <p:fltVal val="0"/>
                                          </p:val>
                                        </p:tav>
                                        <p:tav tm="100000">
                                          <p:val>
                                            <p:fltVal val="1"/>
                                          </p:val>
                                        </p:tav>
                                      </p:tavLst>
                                    </p:anim>
                                  </p:childTnLst>
                                </p:cTn>
                              </p:par>
                              <p:par>
                                <p:cTn id="153" presetID="8" presetClass="emph" presetSubtype="0" fill="hold" nodeType="withEffect">
                                  <p:stCondLst>
                                    <p:cond delay="0"/>
                                  </p:stCondLst>
                                  <p:childTnLst>
                                    <p:animRot by="-10800000">
                                      <p:cBhvr>
                                        <p:cTn id="154" dur="4750" fill="hold"/>
                                        <p:tgtEl>
                                          <p:spTgt spid="32"/>
                                        </p:tgtEl>
                                        <p:attrNameLst>
                                          <p:attrName>r</p:attrName>
                                        </p:attrNameLst>
                                      </p:cBhvr>
                                    </p:animRot>
                                  </p:childTnLst>
                                </p:cTn>
                              </p:par>
                              <p:par>
                                <p:cTn id="155" presetID="2" presetClass="exit" presetSubtype="12" fill="hold" nodeType="withEffect">
                                  <p:stCondLst>
                                    <p:cond delay="0"/>
                                  </p:stCondLst>
                                  <p:childTnLst>
                                    <p:anim calcmode="lin" valueType="num">
                                      <p:cBhvr additive="base">
                                        <p:cTn id="156" dur="4750"/>
                                        <p:tgtEl>
                                          <p:spTgt spid="32"/>
                                        </p:tgtEl>
                                        <p:attrNameLst>
                                          <p:attrName>ppt_x</p:attrName>
                                        </p:attrNameLst>
                                      </p:cBhvr>
                                      <p:tavLst>
                                        <p:tav tm="0">
                                          <p:val>
                                            <p:strVal val="ppt_x"/>
                                          </p:val>
                                        </p:tav>
                                        <p:tav tm="100000">
                                          <p:val>
                                            <p:strVal val="0-ppt_w/2"/>
                                          </p:val>
                                        </p:tav>
                                      </p:tavLst>
                                    </p:anim>
                                    <p:anim calcmode="lin" valueType="num">
                                      <p:cBhvr additive="base">
                                        <p:cTn id="157" dur="4750"/>
                                        <p:tgtEl>
                                          <p:spTgt spid="32"/>
                                        </p:tgtEl>
                                        <p:attrNameLst>
                                          <p:attrName>ppt_y</p:attrName>
                                        </p:attrNameLst>
                                      </p:cBhvr>
                                      <p:tavLst>
                                        <p:tav tm="0">
                                          <p:val>
                                            <p:strVal val="ppt_y"/>
                                          </p:val>
                                        </p:tav>
                                        <p:tav tm="100000">
                                          <p:val>
                                            <p:strVal val="1+ppt_h/2"/>
                                          </p:val>
                                        </p:tav>
                                      </p:tavLst>
                                    </p:anim>
                                    <p:set>
                                      <p:cBhvr>
                                        <p:cTn id="158" dur="1" fill="hold">
                                          <p:stCondLst>
                                            <p:cond delay="4749"/>
                                          </p:stCondLst>
                                        </p:cTn>
                                        <p:tgtEl>
                                          <p:spTgt spid="32"/>
                                        </p:tgtEl>
                                        <p:attrNameLst>
                                          <p:attrName>style.visibility</p:attrName>
                                        </p:attrNameLst>
                                      </p:cBhvr>
                                      <p:to>
                                        <p:strVal val="hidden"/>
                                      </p:to>
                                    </p:set>
                                  </p:childTnLst>
                                </p:cTn>
                              </p:par>
                              <p:par>
                                <p:cTn id="159" presetID="2" presetClass="entr" presetSubtype="12" fill="hold" nodeType="withEffect">
                                  <p:stCondLst>
                                    <p:cond delay="0"/>
                                  </p:stCondLst>
                                  <p:childTnLst>
                                    <p:set>
                                      <p:cBhvr>
                                        <p:cTn id="160" dur="1" fill="hold">
                                          <p:stCondLst>
                                            <p:cond delay="0"/>
                                          </p:stCondLst>
                                        </p:cTn>
                                        <p:tgtEl>
                                          <p:spTgt spid="35"/>
                                        </p:tgtEl>
                                        <p:attrNameLst>
                                          <p:attrName>style.visibility</p:attrName>
                                        </p:attrNameLst>
                                      </p:cBhvr>
                                      <p:to>
                                        <p:strVal val="visible"/>
                                      </p:to>
                                    </p:set>
                                    <p:anim calcmode="lin" valueType="num">
                                      <p:cBhvr additive="base">
                                        <p:cTn id="161" dur="4750" fill="hold"/>
                                        <p:tgtEl>
                                          <p:spTgt spid="35"/>
                                        </p:tgtEl>
                                        <p:attrNameLst>
                                          <p:attrName>ppt_x</p:attrName>
                                        </p:attrNameLst>
                                      </p:cBhvr>
                                      <p:tavLst>
                                        <p:tav tm="0">
                                          <p:val>
                                            <p:strVal val="0-#ppt_w/2"/>
                                          </p:val>
                                        </p:tav>
                                        <p:tav tm="100000">
                                          <p:val>
                                            <p:strVal val="#ppt_x"/>
                                          </p:val>
                                        </p:tav>
                                      </p:tavLst>
                                    </p:anim>
                                    <p:anim calcmode="lin" valueType="num">
                                      <p:cBhvr additive="base">
                                        <p:cTn id="162" dur="4750" fill="hold"/>
                                        <p:tgtEl>
                                          <p:spTgt spid="35"/>
                                        </p:tgtEl>
                                        <p:attrNameLst>
                                          <p:attrName>ppt_y</p:attrName>
                                        </p:attrNameLst>
                                      </p:cBhvr>
                                      <p:tavLst>
                                        <p:tav tm="0">
                                          <p:val>
                                            <p:strVal val="1+#ppt_h/2"/>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p:cTn id="165" dur="4750" fill="hold"/>
                                        <p:tgtEl>
                                          <p:spTgt spid="35"/>
                                        </p:tgtEl>
                                        <p:attrNameLst>
                                          <p:attrName>ppt_w</p:attrName>
                                        </p:attrNameLst>
                                      </p:cBhvr>
                                      <p:tavLst>
                                        <p:tav tm="0">
                                          <p:val>
                                            <p:strVal val="#ppt_w"/>
                                          </p:val>
                                        </p:tav>
                                        <p:tav tm="100000">
                                          <p:val>
                                            <p:strVal val="#ppt_w"/>
                                          </p:val>
                                        </p:tav>
                                      </p:tavLst>
                                    </p:anim>
                                    <p:anim calcmode="lin" valueType="num">
                                      <p:cBhvr>
                                        <p:cTn id="166" dur="4750" fill="hold"/>
                                        <p:tgtEl>
                                          <p:spTgt spid="35"/>
                                        </p:tgtEl>
                                        <p:attrNameLst>
                                          <p:attrName>ppt_h</p:attrName>
                                        </p:attrNameLst>
                                      </p:cBhvr>
                                      <p:tavLst>
                                        <p:tav tm="0" fmla="#ppt_h*sin(2.5*pi*$)">
                                          <p:val>
                                            <p:fltVal val="0"/>
                                          </p:val>
                                        </p:tav>
                                        <p:tav tm="100000">
                                          <p:val>
                                            <p:fltVal val="1"/>
                                          </p:val>
                                        </p:tav>
                                      </p:tavLst>
                                    </p:anim>
                                  </p:childTnLst>
                                </p:cTn>
                              </p:par>
                              <p:par>
                                <p:cTn id="167" presetID="8" presetClass="emph" presetSubtype="0" fill="hold" nodeType="withEffect">
                                  <p:stCondLst>
                                    <p:cond delay="0"/>
                                  </p:stCondLst>
                                  <p:childTnLst>
                                    <p:animRot by="-10800000">
                                      <p:cBhvr>
                                        <p:cTn id="168" dur="4750" fill="hold"/>
                                        <p:tgtEl>
                                          <p:spTgt spid="35"/>
                                        </p:tgtEl>
                                        <p:attrNameLst>
                                          <p:attrName>r</p:attrName>
                                        </p:attrNameLst>
                                      </p:cBhvr>
                                    </p:animRot>
                                  </p:childTnLst>
                                </p:cTn>
                              </p:par>
                              <p:par>
                                <p:cTn id="169" presetID="2" presetClass="exit" presetSubtype="12" fill="hold" nodeType="withEffect">
                                  <p:stCondLst>
                                    <p:cond delay="0"/>
                                  </p:stCondLst>
                                  <p:childTnLst>
                                    <p:anim calcmode="lin" valueType="num">
                                      <p:cBhvr additive="base">
                                        <p:cTn id="170" dur="4750"/>
                                        <p:tgtEl>
                                          <p:spTgt spid="35"/>
                                        </p:tgtEl>
                                        <p:attrNameLst>
                                          <p:attrName>ppt_x</p:attrName>
                                        </p:attrNameLst>
                                      </p:cBhvr>
                                      <p:tavLst>
                                        <p:tav tm="0">
                                          <p:val>
                                            <p:strVal val="ppt_x"/>
                                          </p:val>
                                        </p:tav>
                                        <p:tav tm="100000">
                                          <p:val>
                                            <p:strVal val="0-ppt_w/2"/>
                                          </p:val>
                                        </p:tav>
                                      </p:tavLst>
                                    </p:anim>
                                    <p:anim calcmode="lin" valueType="num">
                                      <p:cBhvr additive="base">
                                        <p:cTn id="171" dur="4750"/>
                                        <p:tgtEl>
                                          <p:spTgt spid="35"/>
                                        </p:tgtEl>
                                        <p:attrNameLst>
                                          <p:attrName>ppt_y</p:attrName>
                                        </p:attrNameLst>
                                      </p:cBhvr>
                                      <p:tavLst>
                                        <p:tav tm="0">
                                          <p:val>
                                            <p:strVal val="ppt_y"/>
                                          </p:val>
                                        </p:tav>
                                        <p:tav tm="100000">
                                          <p:val>
                                            <p:strVal val="1+ppt_h/2"/>
                                          </p:val>
                                        </p:tav>
                                      </p:tavLst>
                                    </p:anim>
                                    <p:set>
                                      <p:cBhvr>
                                        <p:cTn id="172" dur="1" fill="hold">
                                          <p:stCondLst>
                                            <p:cond delay="4749"/>
                                          </p:stCondLst>
                                        </p:cTn>
                                        <p:tgtEl>
                                          <p:spTgt spid="35"/>
                                        </p:tgtEl>
                                        <p:attrNameLst>
                                          <p:attrName>style.visibility</p:attrName>
                                        </p:attrNameLst>
                                      </p:cBhvr>
                                      <p:to>
                                        <p:strVal val="hidden"/>
                                      </p:to>
                                    </p:set>
                                  </p:childTnLst>
                                </p:cTn>
                              </p:par>
                              <p:par>
                                <p:cTn id="173" presetID="23" presetClass="entr" presetSubtype="272" fill="hold" nodeType="withEffect">
                                  <p:stCondLst>
                                    <p:cond delay="0"/>
                                  </p:stCondLst>
                                  <p:childTnLst>
                                    <p:set>
                                      <p:cBhvr>
                                        <p:cTn id="174" dur="1" fill="hold">
                                          <p:stCondLst>
                                            <p:cond delay="0"/>
                                          </p:stCondLst>
                                        </p:cTn>
                                        <p:tgtEl>
                                          <p:spTgt spid="42"/>
                                        </p:tgtEl>
                                        <p:attrNameLst>
                                          <p:attrName>style.visibility</p:attrName>
                                        </p:attrNameLst>
                                      </p:cBhvr>
                                      <p:to>
                                        <p:strVal val="visible"/>
                                      </p:to>
                                    </p:set>
                                    <p:anim calcmode="lin" valueType="num">
                                      <p:cBhvr>
                                        <p:cTn id="175" dur="3250" fill="hold"/>
                                        <p:tgtEl>
                                          <p:spTgt spid="42"/>
                                        </p:tgtEl>
                                        <p:attrNameLst>
                                          <p:attrName>ppt_w</p:attrName>
                                        </p:attrNameLst>
                                      </p:cBhvr>
                                      <p:tavLst>
                                        <p:tav tm="0">
                                          <p:val>
                                            <p:strVal val="2/3*#ppt_w"/>
                                          </p:val>
                                        </p:tav>
                                        <p:tav tm="100000">
                                          <p:val>
                                            <p:strVal val="#ppt_w"/>
                                          </p:val>
                                        </p:tav>
                                      </p:tavLst>
                                    </p:anim>
                                    <p:anim calcmode="lin" valueType="num">
                                      <p:cBhvr>
                                        <p:cTn id="176" dur="3250" fill="hold"/>
                                        <p:tgtEl>
                                          <p:spTgt spid="42"/>
                                        </p:tgtEl>
                                        <p:attrNameLst>
                                          <p:attrName>ppt_h</p:attrName>
                                        </p:attrNameLst>
                                      </p:cBhvr>
                                      <p:tavLst>
                                        <p:tav tm="0">
                                          <p:val>
                                            <p:strVal val="2/3*#ppt_h"/>
                                          </p:val>
                                        </p:tav>
                                        <p:tav tm="100000">
                                          <p:val>
                                            <p:strVal val="#ppt_h"/>
                                          </p:val>
                                        </p:tav>
                                      </p:tavLst>
                                    </p:anim>
                                  </p:childTnLst>
                                </p:cTn>
                              </p:par>
                              <p:par>
                                <p:cTn id="177" presetID="6" presetClass="entr" presetSubtype="32" fill="hold" nodeType="withEffect">
                                  <p:stCondLst>
                                    <p:cond delay="0"/>
                                  </p:stCondLst>
                                  <p:childTnLst>
                                    <p:set>
                                      <p:cBhvr>
                                        <p:cTn id="178" dur="1" fill="hold">
                                          <p:stCondLst>
                                            <p:cond delay="0"/>
                                          </p:stCondLst>
                                        </p:cTn>
                                        <p:tgtEl>
                                          <p:spTgt spid="42"/>
                                        </p:tgtEl>
                                        <p:attrNameLst>
                                          <p:attrName>style.visibility</p:attrName>
                                        </p:attrNameLst>
                                      </p:cBhvr>
                                      <p:to>
                                        <p:strVal val="visible"/>
                                      </p:to>
                                    </p:set>
                                    <p:animEffect transition="in" filter="circle(out)">
                                      <p:cBhvr>
                                        <p:cTn id="179" dur="3250"/>
                                        <p:tgtEl>
                                          <p:spTgt spid="42"/>
                                        </p:tgtEl>
                                      </p:cBhvr>
                                    </p:animEffect>
                                  </p:childTnLst>
                                </p:cTn>
                              </p:par>
                              <p:par>
                                <p:cTn id="180" presetID="9" presetClass="emph" presetSubtype="0" grpId="0" nodeType="withEffect">
                                  <p:stCondLst>
                                    <p:cond delay="0"/>
                                  </p:stCondLst>
                                  <p:childTnLst>
                                    <p:set>
                                      <p:cBhvr rctx="PPT">
                                        <p:cTn id="181" dur="indefinite"/>
                                        <p:tgtEl>
                                          <p:spTgt spid="43"/>
                                        </p:tgtEl>
                                        <p:attrNameLst>
                                          <p:attrName>style.opacity</p:attrName>
                                        </p:attrNameLst>
                                      </p:cBhvr>
                                      <p:to>
                                        <p:strVal val="0"/>
                                      </p:to>
                                    </p:set>
                                    <p:animEffect filter="image" prLst="opacity: 0">
                                      <p:cBhvr rctx="IE">
                                        <p:cTn id="182" dur="indefinite"/>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45 Grupo"/>
          <p:cNvGrpSpPr/>
          <p:nvPr/>
        </p:nvGrpSpPr>
        <p:grpSpPr>
          <a:xfrm>
            <a:off x="-4573" y="0"/>
            <a:ext cx="9144000" cy="5143500"/>
            <a:chOff x="0" y="0"/>
            <a:chExt cx="9144000" cy="5143500"/>
          </a:xfrm>
        </p:grpSpPr>
        <p:sp>
          <p:nvSpPr>
            <p:cNvPr id="47" name="4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1" name="40 Imagen" descr="Diapositiva8"/>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7334"/>
            <a:ext cx="9169063" cy="5170834"/>
          </a:xfrm>
          <a:prstGeom prst="rect">
            <a:avLst/>
          </a:prstGeom>
          <a:noFill/>
          <a:ln>
            <a:noFill/>
          </a:ln>
        </p:spPr>
      </p:pic>
      <p:sp>
        <p:nvSpPr>
          <p:cNvPr id="2" name="1 Paralelogramo"/>
          <p:cNvSpPr/>
          <p:nvPr/>
        </p:nvSpPr>
        <p:spPr>
          <a:xfrm rot="13752568">
            <a:off x="1865488" y="-788286"/>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7871236" flipH="1">
            <a:off x="1719528" y="3840101"/>
            <a:ext cx="1784249"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7871236" flipH="1">
            <a:off x="1414732" y="3535300"/>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7871236" flipH="1">
            <a:off x="1109932" y="3230500"/>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7871236" flipH="1">
            <a:off x="805132" y="2925700"/>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7871236" flipH="1">
            <a:off x="500325" y="2620896"/>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7871236" flipH="1">
            <a:off x="195524" y="2316096"/>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7871236" flipH="1">
            <a:off x="-109276" y="2011297"/>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7871236" flipH="1">
            <a:off x="-414077" y="1706497"/>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3728764">
            <a:off x="5612900" y="3806564"/>
            <a:ext cx="1784249"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3728764">
            <a:off x="5917700" y="3501763"/>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3728764">
            <a:off x="6222500" y="3196963"/>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3728764">
            <a:off x="6527300" y="2892163"/>
            <a:ext cx="1784245" cy="2280883"/>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3728764">
            <a:off x="6832106" y="2587359"/>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3728764">
            <a:off x="7136907" y="2282559"/>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rot="13728764">
            <a:off x="7441707" y="1977760"/>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3728764">
            <a:off x="7746508" y="1672960"/>
            <a:ext cx="1784246" cy="2280881"/>
          </a:xfrm>
          <a:prstGeom prst="parallelogram">
            <a:avLst>
              <a:gd name="adj" fmla="val 0"/>
            </a:avLst>
          </a:prstGeom>
          <a:gradFill>
            <a:gsLst>
              <a:gs pos="13000">
                <a:srgbClr val="FA7406"/>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972616" y="-1100658"/>
            <a:ext cx="11017224" cy="7632848"/>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457955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linds(vertical)">
                                      <p:cBhvr>
                                        <p:cTn id="22" dur="4000"/>
                                        <p:tgtEl>
                                          <p:spTgt spid="16"/>
                                        </p:tgtEl>
                                      </p:cBhvr>
                                    </p:animEffect>
                                  </p:childTnLst>
                                </p:cTn>
                              </p:par>
                              <p:par>
                                <p:cTn id="23" presetID="2" presetClass="exit" presetSubtype="2" fill="hold" grpId="2" nodeType="withEffect">
                                  <p:stCondLst>
                                    <p:cond delay="0"/>
                                  </p:stCondLst>
                                  <p:childTnLst>
                                    <p:anim calcmode="lin" valueType="num">
                                      <p:cBhvr additive="base">
                                        <p:cTn id="24" dur="3000"/>
                                        <p:tgtEl>
                                          <p:spTgt spid="16"/>
                                        </p:tgtEl>
                                        <p:attrNameLst>
                                          <p:attrName>ppt_x</p:attrName>
                                        </p:attrNameLst>
                                      </p:cBhvr>
                                      <p:tavLst>
                                        <p:tav tm="0">
                                          <p:val>
                                            <p:strVal val="ppt_x"/>
                                          </p:val>
                                        </p:tav>
                                        <p:tav tm="100000">
                                          <p:val>
                                            <p:strVal val="1+ppt_w/2"/>
                                          </p:val>
                                        </p:tav>
                                      </p:tavLst>
                                    </p:anim>
                                    <p:anim calcmode="lin" valueType="num">
                                      <p:cBhvr additive="base">
                                        <p:cTn id="25" dur="3000"/>
                                        <p:tgtEl>
                                          <p:spTgt spid="16"/>
                                        </p:tgtEl>
                                        <p:attrNameLst>
                                          <p:attrName>ppt_y</p:attrName>
                                        </p:attrNameLst>
                                      </p:cBhvr>
                                      <p:tavLst>
                                        <p:tav tm="0">
                                          <p:val>
                                            <p:strVal val="ppt_y"/>
                                          </p:val>
                                        </p:tav>
                                        <p:tav tm="100000">
                                          <p:val>
                                            <p:strVal val="ppt_y"/>
                                          </p:val>
                                        </p:tav>
                                      </p:tavLst>
                                    </p:anim>
                                    <p:set>
                                      <p:cBhvr>
                                        <p:cTn id="26" dur="1" fill="hold">
                                          <p:stCondLst>
                                            <p:cond delay="2999"/>
                                          </p:stCondLst>
                                        </p:cTn>
                                        <p:tgtEl>
                                          <p:spTgt spid="16"/>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3000" fill="hold"/>
                                        <p:tgtEl>
                                          <p:spTgt spid="14"/>
                                        </p:tgtEl>
                                        <p:attrNameLst>
                                          <p:attrName>ppt_x</p:attrName>
                                        </p:attrNameLst>
                                      </p:cBhvr>
                                      <p:tavLst>
                                        <p:tav tm="0">
                                          <p:val>
                                            <p:strVal val="1+#ppt_w/2"/>
                                          </p:val>
                                        </p:tav>
                                        <p:tav tm="100000">
                                          <p:val>
                                            <p:strVal val="#ppt_x"/>
                                          </p:val>
                                        </p:tav>
                                      </p:tavLst>
                                    </p:anim>
                                    <p:anim calcmode="lin" valueType="num">
                                      <p:cBhvr additive="base">
                                        <p:cTn id="30" dur="3000" fill="hold"/>
                                        <p:tgtEl>
                                          <p:spTgt spid="1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blinds(vertical)">
                                      <p:cBhvr>
                                        <p:cTn id="33" dur="4000"/>
                                        <p:tgtEl>
                                          <p:spTgt spid="14"/>
                                        </p:tgtEl>
                                      </p:cBhvr>
                                    </p:animEffect>
                                  </p:childTnLst>
                                </p:cTn>
                              </p:par>
                              <p:par>
                                <p:cTn id="34" presetID="2" presetClass="exit" presetSubtype="2" fill="hold" grpId="2" nodeType="withEffect">
                                  <p:stCondLst>
                                    <p:cond delay="0"/>
                                  </p:stCondLst>
                                  <p:childTnLst>
                                    <p:anim calcmode="lin" valueType="num">
                                      <p:cBhvr additive="base">
                                        <p:cTn id="35" dur="3000"/>
                                        <p:tgtEl>
                                          <p:spTgt spid="14"/>
                                        </p:tgtEl>
                                        <p:attrNameLst>
                                          <p:attrName>ppt_x</p:attrName>
                                        </p:attrNameLst>
                                      </p:cBhvr>
                                      <p:tavLst>
                                        <p:tav tm="0">
                                          <p:val>
                                            <p:strVal val="ppt_x"/>
                                          </p:val>
                                        </p:tav>
                                        <p:tav tm="100000">
                                          <p:val>
                                            <p:strVal val="1+ppt_w/2"/>
                                          </p:val>
                                        </p:tav>
                                      </p:tavLst>
                                    </p:anim>
                                    <p:anim calcmode="lin" valueType="num">
                                      <p:cBhvr additive="base">
                                        <p:cTn id="36" dur="3000"/>
                                        <p:tgtEl>
                                          <p:spTgt spid="14"/>
                                        </p:tgtEl>
                                        <p:attrNameLst>
                                          <p:attrName>ppt_y</p:attrName>
                                        </p:attrNameLst>
                                      </p:cBhvr>
                                      <p:tavLst>
                                        <p:tav tm="0">
                                          <p:val>
                                            <p:strVal val="ppt_y"/>
                                          </p:val>
                                        </p:tav>
                                        <p:tav tm="100000">
                                          <p:val>
                                            <p:strVal val="ppt_y"/>
                                          </p:val>
                                        </p:tav>
                                      </p:tavLst>
                                    </p:anim>
                                    <p:set>
                                      <p:cBhvr>
                                        <p:cTn id="37" dur="1" fill="hold">
                                          <p:stCondLst>
                                            <p:cond delay="2999"/>
                                          </p:stCondLst>
                                        </p:cTn>
                                        <p:tgtEl>
                                          <p:spTgt spid="1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3000" fill="hold"/>
                                        <p:tgtEl>
                                          <p:spTgt spid="12"/>
                                        </p:tgtEl>
                                        <p:attrNameLst>
                                          <p:attrName>ppt_x</p:attrName>
                                        </p:attrNameLst>
                                      </p:cBhvr>
                                      <p:tavLst>
                                        <p:tav tm="0">
                                          <p:val>
                                            <p:strVal val="1+#ppt_w/2"/>
                                          </p:val>
                                        </p:tav>
                                        <p:tav tm="100000">
                                          <p:val>
                                            <p:strVal val="#ppt_x"/>
                                          </p:val>
                                        </p:tav>
                                      </p:tavLst>
                                    </p:anim>
                                    <p:anim calcmode="lin" valueType="num">
                                      <p:cBhvr additive="base">
                                        <p:cTn id="41" dur="3000" fill="hold"/>
                                        <p:tgtEl>
                                          <p:spTgt spid="12"/>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blinds(vertical)">
                                      <p:cBhvr>
                                        <p:cTn id="44" dur="4000"/>
                                        <p:tgtEl>
                                          <p:spTgt spid="12"/>
                                        </p:tgtEl>
                                      </p:cBhvr>
                                    </p:animEffect>
                                  </p:childTnLst>
                                </p:cTn>
                              </p:par>
                              <p:par>
                                <p:cTn id="45" presetID="2" presetClass="exit" presetSubtype="2" fill="hold" grpId="2"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1+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3000" fill="hold"/>
                                        <p:tgtEl>
                                          <p:spTgt spid="10"/>
                                        </p:tgtEl>
                                        <p:attrNameLst>
                                          <p:attrName>ppt_x</p:attrName>
                                        </p:attrNameLst>
                                      </p:cBhvr>
                                      <p:tavLst>
                                        <p:tav tm="0">
                                          <p:val>
                                            <p:strVal val="1+#ppt_w/2"/>
                                          </p:val>
                                        </p:tav>
                                        <p:tav tm="100000">
                                          <p:val>
                                            <p:strVal val="#ppt_x"/>
                                          </p:val>
                                        </p:tav>
                                      </p:tavLst>
                                    </p:anim>
                                    <p:anim calcmode="lin" valueType="num">
                                      <p:cBhvr additive="base">
                                        <p:cTn id="52" dur="3000" fill="hold"/>
                                        <p:tgtEl>
                                          <p:spTgt spid="10"/>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linds(vertical)">
                                      <p:cBhvr>
                                        <p:cTn id="55" dur="4000"/>
                                        <p:tgtEl>
                                          <p:spTgt spid="10"/>
                                        </p:tgtEl>
                                      </p:cBhvr>
                                    </p:animEffect>
                                  </p:childTnLst>
                                </p:cTn>
                              </p:par>
                              <p:par>
                                <p:cTn id="56" presetID="2" presetClass="exit" presetSubtype="2" fill="hold" grpId="2" nodeType="withEffect">
                                  <p:stCondLst>
                                    <p:cond delay="0"/>
                                  </p:stCondLst>
                                  <p:childTnLst>
                                    <p:anim calcmode="lin" valueType="num">
                                      <p:cBhvr additive="base">
                                        <p:cTn id="57" dur="3000"/>
                                        <p:tgtEl>
                                          <p:spTgt spid="10"/>
                                        </p:tgtEl>
                                        <p:attrNameLst>
                                          <p:attrName>ppt_x</p:attrName>
                                        </p:attrNameLst>
                                      </p:cBhvr>
                                      <p:tavLst>
                                        <p:tav tm="0">
                                          <p:val>
                                            <p:strVal val="ppt_x"/>
                                          </p:val>
                                        </p:tav>
                                        <p:tav tm="100000">
                                          <p:val>
                                            <p:strVal val="1+ppt_w/2"/>
                                          </p:val>
                                        </p:tav>
                                      </p:tavLst>
                                    </p:anim>
                                    <p:anim calcmode="lin" valueType="num">
                                      <p:cBhvr additive="base">
                                        <p:cTn id="58" dur="3000"/>
                                        <p:tgtEl>
                                          <p:spTgt spid="10"/>
                                        </p:tgtEl>
                                        <p:attrNameLst>
                                          <p:attrName>ppt_y</p:attrName>
                                        </p:attrNameLst>
                                      </p:cBhvr>
                                      <p:tavLst>
                                        <p:tav tm="0">
                                          <p:val>
                                            <p:strVal val="ppt_y"/>
                                          </p:val>
                                        </p:tav>
                                        <p:tav tm="100000">
                                          <p:val>
                                            <p:strVal val="ppt_y"/>
                                          </p:val>
                                        </p:tav>
                                      </p:tavLst>
                                    </p:anim>
                                    <p:set>
                                      <p:cBhvr>
                                        <p:cTn id="59" dur="1" fill="hold">
                                          <p:stCondLst>
                                            <p:cond delay="2999"/>
                                          </p:stCondLst>
                                        </p:cTn>
                                        <p:tgtEl>
                                          <p:spTgt spid="10"/>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3000" fill="hold"/>
                                        <p:tgtEl>
                                          <p:spTgt spid="8"/>
                                        </p:tgtEl>
                                        <p:attrNameLst>
                                          <p:attrName>ppt_x</p:attrName>
                                        </p:attrNameLst>
                                      </p:cBhvr>
                                      <p:tavLst>
                                        <p:tav tm="0">
                                          <p:val>
                                            <p:strVal val="1+#ppt_w/2"/>
                                          </p:val>
                                        </p:tav>
                                        <p:tav tm="100000">
                                          <p:val>
                                            <p:strVal val="#ppt_x"/>
                                          </p:val>
                                        </p:tav>
                                      </p:tavLst>
                                    </p:anim>
                                    <p:anim calcmode="lin" valueType="num">
                                      <p:cBhvr additive="base">
                                        <p:cTn id="63" dur="3000" fill="hold"/>
                                        <p:tgtEl>
                                          <p:spTgt spid="8"/>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blinds(vertical)">
                                      <p:cBhvr>
                                        <p:cTn id="66" dur="4000"/>
                                        <p:tgtEl>
                                          <p:spTgt spid="8"/>
                                        </p:tgtEl>
                                      </p:cBhvr>
                                    </p:animEffect>
                                  </p:childTnLst>
                                </p:cTn>
                              </p:par>
                              <p:par>
                                <p:cTn id="67" presetID="2" presetClass="exit" presetSubtype="2" fill="hold" grpId="2" nodeType="withEffect">
                                  <p:stCondLst>
                                    <p:cond delay="0"/>
                                  </p:stCondLst>
                                  <p:childTnLst>
                                    <p:anim calcmode="lin" valueType="num">
                                      <p:cBhvr additive="base">
                                        <p:cTn id="68" dur="3000"/>
                                        <p:tgtEl>
                                          <p:spTgt spid="8"/>
                                        </p:tgtEl>
                                        <p:attrNameLst>
                                          <p:attrName>ppt_x</p:attrName>
                                        </p:attrNameLst>
                                      </p:cBhvr>
                                      <p:tavLst>
                                        <p:tav tm="0">
                                          <p:val>
                                            <p:strVal val="ppt_x"/>
                                          </p:val>
                                        </p:tav>
                                        <p:tav tm="100000">
                                          <p:val>
                                            <p:strVal val="1+ppt_w/2"/>
                                          </p:val>
                                        </p:tav>
                                      </p:tavLst>
                                    </p:anim>
                                    <p:anim calcmode="lin" valueType="num">
                                      <p:cBhvr additive="base">
                                        <p:cTn id="69" dur="3000"/>
                                        <p:tgtEl>
                                          <p:spTgt spid="8"/>
                                        </p:tgtEl>
                                        <p:attrNameLst>
                                          <p:attrName>ppt_y</p:attrName>
                                        </p:attrNameLst>
                                      </p:cBhvr>
                                      <p:tavLst>
                                        <p:tav tm="0">
                                          <p:val>
                                            <p:strVal val="ppt_y"/>
                                          </p:val>
                                        </p:tav>
                                        <p:tav tm="100000">
                                          <p:val>
                                            <p:strVal val="ppt_y"/>
                                          </p:val>
                                        </p:tav>
                                      </p:tavLst>
                                    </p:anim>
                                    <p:set>
                                      <p:cBhvr>
                                        <p:cTn id="70" dur="1" fill="hold">
                                          <p:stCondLst>
                                            <p:cond delay="2999"/>
                                          </p:stCondLst>
                                        </p:cTn>
                                        <p:tgtEl>
                                          <p:spTgt spid="8"/>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3000" fill="hold"/>
                                        <p:tgtEl>
                                          <p:spTgt spid="6"/>
                                        </p:tgtEl>
                                        <p:attrNameLst>
                                          <p:attrName>ppt_x</p:attrName>
                                        </p:attrNameLst>
                                      </p:cBhvr>
                                      <p:tavLst>
                                        <p:tav tm="0">
                                          <p:val>
                                            <p:strVal val="1+#ppt_w/2"/>
                                          </p:val>
                                        </p:tav>
                                        <p:tav tm="100000">
                                          <p:val>
                                            <p:strVal val="#ppt_x"/>
                                          </p:val>
                                        </p:tav>
                                      </p:tavLst>
                                    </p:anim>
                                    <p:anim calcmode="lin" valueType="num">
                                      <p:cBhvr additive="base">
                                        <p:cTn id="74" dur="3000" fill="hold"/>
                                        <p:tgtEl>
                                          <p:spTgt spid="6"/>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blinds(vertical)">
                                      <p:cBhvr>
                                        <p:cTn id="77" dur="4000"/>
                                        <p:tgtEl>
                                          <p:spTgt spid="6"/>
                                        </p:tgtEl>
                                      </p:cBhvr>
                                    </p:animEffect>
                                  </p:childTnLst>
                                </p:cTn>
                              </p:par>
                              <p:par>
                                <p:cTn id="78" presetID="2" presetClass="exit" presetSubtype="2" fill="hold" grpId="2" nodeType="withEffect">
                                  <p:stCondLst>
                                    <p:cond delay="0"/>
                                  </p:stCondLst>
                                  <p:childTnLst>
                                    <p:anim calcmode="lin" valueType="num">
                                      <p:cBhvr additive="base">
                                        <p:cTn id="79" dur="3000"/>
                                        <p:tgtEl>
                                          <p:spTgt spid="6"/>
                                        </p:tgtEl>
                                        <p:attrNameLst>
                                          <p:attrName>ppt_x</p:attrName>
                                        </p:attrNameLst>
                                      </p:cBhvr>
                                      <p:tavLst>
                                        <p:tav tm="0">
                                          <p:val>
                                            <p:strVal val="ppt_x"/>
                                          </p:val>
                                        </p:tav>
                                        <p:tav tm="100000">
                                          <p:val>
                                            <p:strVal val="1+ppt_w/2"/>
                                          </p:val>
                                        </p:tav>
                                      </p:tavLst>
                                    </p:anim>
                                    <p:anim calcmode="lin" valueType="num">
                                      <p:cBhvr additive="base">
                                        <p:cTn id="80" dur="3000"/>
                                        <p:tgtEl>
                                          <p:spTgt spid="6"/>
                                        </p:tgtEl>
                                        <p:attrNameLst>
                                          <p:attrName>ppt_y</p:attrName>
                                        </p:attrNameLst>
                                      </p:cBhvr>
                                      <p:tavLst>
                                        <p:tav tm="0">
                                          <p:val>
                                            <p:strVal val="ppt_y"/>
                                          </p:val>
                                        </p:tav>
                                        <p:tav tm="100000">
                                          <p:val>
                                            <p:strVal val="ppt_y"/>
                                          </p:val>
                                        </p:tav>
                                      </p:tavLst>
                                    </p:anim>
                                    <p:set>
                                      <p:cBhvr>
                                        <p:cTn id="81" dur="1" fill="hold">
                                          <p:stCondLst>
                                            <p:cond delay="2999"/>
                                          </p:stCondLst>
                                        </p:cTn>
                                        <p:tgtEl>
                                          <p:spTgt spid="6"/>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3000" fill="hold"/>
                                        <p:tgtEl>
                                          <p:spTgt spid="4"/>
                                        </p:tgtEl>
                                        <p:attrNameLst>
                                          <p:attrName>ppt_x</p:attrName>
                                        </p:attrNameLst>
                                      </p:cBhvr>
                                      <p:tavLst>
                                        <p:tav tm="0">
                                          <p:val>
                                            <p:strVal val="1+#ppt_w/2"/>
                                          </p:val>
                                        </p:tav>
                                        <p:tav tm="100000">
                                          <p:val>
                                            <p:strVal val="#ppt_x"/>
                                          </p:val>
                                        </p:tav>
                                      </p:tavLst>
                                    </p:anim>
                                    <p:anim calcmode="lin" valueType="num">
                                      <p:cBhvr additive="base">
                                        <p:cTn id="85" dur="3000" fill="hold"/>
                                        <p:tgtEl>
                                          <p:spTgt spid="4"/>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blinds(vertical)">
                                      <p:cBhvr>
                                        <p:cTn id="88" dur="4000"/>
                                        <p:tgtEl>
                                          <p:spTgt spid="4"/>
                                        </p:tgtEl>
                                      </p:cBhvr>
                                    </p:animEffec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 calcmode="lin" valueType="num">
                                      <p:cBhvr additive="base">
                                        <p:cTn id="95" dur="3000" fill="hold"/>
                                        <p:tgtEl>
                                          <p:spTgt spid="53"/>
                                        </p:tgtEl>
                                        <p:attrNameLst>
                                          <p:attrName>ppt_x</p:attrName>
                                        </p:attrNameLst>
                                      </p:cBhvr>
                                      <p:tavLst>
                                        <p:tav tm="0">
                                          <p:val>
                                            <p:strVal val="1+#ppt_w/2"/>
                                          </p:val>
                                        </p:tav>
                                        <p:tav tm="100000">
                                          <p:val>
                                            <p:strVal val="#ppt_x"/>
                                          </p:val>
                                        </p:tav>
                                      </p:tavLst>
                                    </p:anim>
                                    <p:anim calcmode="lin" valueType="num">
                                      <p:cBhvr additive="base">
                                        <p:cTn id="96" dur="3000" fill="hold"/>
                                        <p:tgtEl>
                                          <p:spTgt spid="53"/>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blinds(vertical)">
                                      <p:cBhvr>
                                        <p:cTn id="99" dur="4000"/>
                                        <p:tgtEl>
                                          <p:spTgt spid="53"/>
                                        </p:tgtEl>
                                      </p:cBhvr>
                                    </p:animEffect>
                                  </p:childTnLst>
                                </p:cTn>
                              </p:par>
                              <p:par>
                                <p:cTn id="100" presetID="2" presetClass="exit" presetSubtype="8" fill="hold" grpId="2" nodeType="withEffect">
                                  <p:stCondLst>
                                    <p:cond delay="0"/>
                                  </p:stCondLst>
                                  <p:childTnLst>
                                    <p:anim calcmode="lin" valueType="num">
                                      <p:cBhvr additive="base">
                                        <p:cTn id="101" dur="3000"/>
                                        <p:tgtEl>
                                          <p:spTgt spid="53"/>
                                        </p:tgtEl>
                                        <p:attrNameLst>
                                          <p:attrName>ppt_x</p:attrName>
                                        </p:attrNameLst>
                                      </p:cBhvr>
                                      <p:tavLst>
                                        <p:tav tm="0">
                                          <p:val>
                                            <p:strVal val="ppt_x"/>
                                          </p:val>
                                        </p:tav>
                                        <p:tav tm="100000">
                                          <p:val>
                                            <p:strVal val="0-ppt_w/2"/>
                                          </p:val>
                                        </p:tav>
                                      </p:tavLst>
                                    </p:anim>
                                    <p:anim calcmode="lin" valueType="num">
                                      <p:cBhvr additive="base">
                                        <p:cTn id="102" dur="3000"/>
                                        <p:tgtEl>
                                          <p:spTgt spid="53"/>
                                        </p:tgtEl>
                                        <p:attrNameLst>
                                          <p:attrName>ppt_y</p:attrName>
                                        </p:attrNameLst>
                                      </p:cBhvr>
                                      <p:tavLst>
                                        <p:tav tm="0">
                                          <p:val>
                                            <p:strVal val="ppt_y"/>
                                          </p:val>
                                        </p:tav>
                                        <p:tav tm="100000">
                                          <p:val>
                                            <p:strVal val="ppt_y"/>
                                          </p:val>
                                        </p:tav>
                                      </p:tavLst>
                                    </p:anim>
                                    <p:set>
                                      <p:cBhvr>
                                        <p:cTn id="103" dur="1" fill="hold">
                                          <p:stCondLst>
                                            <p:cond delay="2999"/>
                                          </p:stCondLst>
                                        </p:cTn>
                                        <p:tgtEl>
                                          <p:spTgt spid="53"/>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3000" fill="hold"/>
                                        <p:tgtEl>
                                          <p:spTgt spid="54"/>
                                        </p:tgtEl>
                                        <p:attrNameLst>
                                          <p:attrName>ppt_x</p:attrName>
                                        </p:attrNameLst>
                                      </p:cBhvr>
                                      <p:tavLst>
                                        <p:tav tm="0">
                                          <p:val>
                                            <p:strVal val="1+#ppt_w/2"/>
                                          </p:val>
                                        </p:tav>
                                        <p:tav tm="100000">
                                          <p:val>
                                            <p:strVal val="#ppt_x"/>
                                          </p:val>
                                        </p:tav>
                                      </p:tavLst>
                                    </p:anim>
                                    <p:anim calcmode="lin" valueType="num">
                                      <p:cBhvr additive="base">
                                        <p:cTn id="107" dur="3000" fill="hold"/>
                                        <p:tgtEl>
                                          <p:spTgt spid="54"/>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54"/>
                                        </p:tgtEl>
                                        <p:attrNameLst>
                                          <p:attrName>style.visibility</p:attrName>
                                        </p:attrNameLst>
                                      </p:cBhvr>
                                      <p:to>
                                        <p:strVal val="visible"/>
                                      </p:to>
                                    </p:set>
                                    <p:animEffect transition="in" filter="blinds(vertical)">
                                      <p:cBhvr>
                                        <p:cTn id="110" dur="4000"/>
                                        <p:tgtEl>
                                          <p:spTgt spid="54"/>
                                        </p:tgtEl>
                                      </p:cBhvr>
                                    </p:animEffect>
                                  </p:childTnLst>
                                </p:cTn>
                              </p:par>
                              <p:par>
                                <p:cTn id="111" presetID="2" presetClass="exit" presetSubtype="8" fill="hold" grpId="2" nodeType="withEffect">
                                  <p:stCondLst>
                                    <p:cond delay="0"/>
                                  </p:stCondLst>
                                  <p:childTnLst>
                                    <p:anim calcmode="lin" valueType="num">
                                      <p:cBhvr additive="base">
                                        <p:cTn id="112" dur="3000"/>
                                        <p:tgtEl>
                                          <p:spTgt spid="54"/>
                                        </p:tgtEl>
                                        <p:attrNameLst>
                                          <p:attrName>ppt_x</p:attrName>
                                        </p:attrNameLst>
                                      </p:cBhvr>
                                      <p:tavLst>
                                        <p:tav tm="0">
                                          <p:val>
                                            <p:strVal val="ppt_x"/>
                                          </p:val>
                                        </p:tav>
                                        <p:tav tm="100000">
                                          <p:val>
                                            <p:strVal val="0-ppt_w/2"/>
                                          </p:val>
                                        </p:tav>
                                      </p:tavLst>
                                    </p:anim>
                                    <p:anim calcmode="lin" valueType="num">
                                      <p:cBhvr additive="base">
                                        <p:cTn id="113" dur="3000"/>
                                        <p:tgtEl>
                                          <p:spTgt spid="54"/>
                                        </p:tgtEl>
                                        <p:attrNameLst>
                                          <p:attrName>ppt_y</p:attrName>
                                        </p:attrNameLst>
                                      </p:cBhvr>
                                      <p:tavLst>
                                        <p:tav tm="0">
                                          <p:val>
                                            <p:strVal val="ppt_y"/>
                                          </p:val>
                                        </p:tav>
                                        <p:tav tm="100000">
                                          <p:val>
                                            <p:strVal val="ppt_y"/>
                                          </p:val>
                                        </p:tav>
                                      </p:tavLst>
                                    </p:anim>
                                    <p:set>
                                      <p:cBhvr>
                                        <p:cTn id="114" dur="1" fill="hold">
                                          <p:stCondLst>
                                            <p:cond delay="2999"/>
                                          </p:stCondLst>
                                        </p:cTn>
                                        <p:tgtEl>
                                          <p:spTgt spid="54"/>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3000" fill="hold"/>
                                        <p:tgtEl>
                                          <p:spTgt spid="55"/>
                                        </p:tgtEl>
                                        <p:attrNameLst>
                                          <p:attrName>ppt_x</p:attrName>
                                        </p:attrNameLst>
                                      </p:cBhvr>
                                      <p:tavLst>
                                        <p:tav tm="0">
                                          <p:val>
                                            <p:strVal val="1+#ppt_w/2"/>
                                          </p:val>
                                        </p:tav>
                                        <p:tav tm="100000">
                                          <p:val>
                                            <p:strVal val="#ppt_x"/>
                                          </p:val>
                                        </p:tav>
                                      </p:tavLst>
                                    </p:anim>
                                    <p:anim calcmode="lin" valueType="num">
                                      <p:cBhvr additive="base">
                                        <p:cTn id="118" dur="3000" fill="hold"/>
                                        <p:tgtEl>
                                          <p:spTgt spid="5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55"/>
                                        </p:tgtEl>
                                        <p:attrNameLst>
                                          <p:attrName>style.visibility</p:attrName>
                                        </p:attrNameLst>
                                      </p:cBhvr>
                                      <p:to>
                                        <p:strVal val="visible"/>
                                      </p:to>
                                    </p:set>
                                    <p:animEffect transition="in" filter="blinds(vertical)">
                                      <p:cBhvr>
                                        <p:cTn id="121" dur="4000"/>
                                        <p:tgtEl>
                                          <p:spTgt spid="55"/>
                                        </p:tgtEl>
                                      </p:cBhvr>
                                    </p:animEffect>
                                  </p:childTnLst>
                                </p:cTn>
                              </p:par>
                              <p:par>
                                <p:cTn id="122" presetID="2" presetClass="exit" presetSubtype="8" fill="hold" grpId="2" nodeType="withEffect">
                                  <p:stCondLst>
                                    <p:cond delay="0"/>
                                  </p:stCondLst>
                                  <p:childTnLst>
                                    <p:anim calcmode="lin" valueType="num">
                                      <p:cBhvr additive="base">
                                        <p:cTn id="123" dur="3000"/>
                                        <p:tgtEl>
                                          <p:spTgt spid="55"/>
                                        </p:tgtEl>
                                        <p:attrNameLst>
                                          <p:attrName>ppt_x</p:attrName>
                                        </p:attrNameLst>
                                      </p:cBhvr>
                                      <p:tavLst>
                                        <p:tav tm="0">
                                          <p:val>
                                            <p:strVal val="ppt_x"/>
                                          </p:val>
                                        </p:tav>
                                        <p:tav tm="100000">
                                          <p:val>
                                            <p:strVal val="0-ppt_w/2"/>
                                          </p:val>
                                        </p:tav>
                                      </p:tavLst>
                                    </p:anim>
                                    <p:anim calcmode="lin" valueType="num">
                                      <p:cBhvr additive="base">
                                        <p:cTn id="124" dur="3000"/>
                                        <p:tgtEl>
                                          <p:spTgt spid="55"/>
                                        </p:tgtEl>
                                        <p:attrNameLst>
                                          <p:attrName>ppt_y</p:attrName>
                                        </p:attrNameLst>
                                      </p:cBhvr>
                                      <p:tavLst>
                                        <p:tav tm="0">
                                          <p:val>
                                            <p:strVal val="ppt_y"/>
                                          </p:val>
                                        </p:tav>
                                        <p:tav tm="100000">
                                          <p:val>
                                            <p:strVal val="ppt_y"/>
                                          </p:val>
                                        </p:tav>
                                      </p:tavLst>
                                    </p:anim>
                                    <p:set>
                                      <p:cBhvr>
                                        <p:cTn id="125" dur="1" fill="hold">
                                          <p:stCondLst>
                                            <p:cond delay="2999"/>
                                          </p:stCondLst>
                                        </p:cTn>
                                        <p:tgtEl>
                                          <p:spTgt spid="5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56"/>
                                        </p:tgtEl>
                                        <p:attrNameLst>
                                          <p:attrName>style.visibility</p:attrName>
                                        </p:attrNameLst>
                                      </p:cBhvr>
                                      <p:to>
                                        <p:strVal val="visible"/>
                                      </p:to>
                                    </p:set>
                                    <p:anim calcmode="lin" valueType="num">
                                      <p:cBhvr additive="base">
                                        <p:cTn id="128" dur="3000" fill="hold"/>
                                        <p:tgtEl>
                                          <p:spTgt spid="56"/>
                                        </p:tgtEl>
                                        <p:attrNameLst>
                                          <p:attrName>ppt_x</p:attrName>
                                        </p:attrNameLst>
                                      </p:cBhvr>
                                      <p:tavLst>
                                        <p:tav tm="0">
                                          <p:val>
                                            <p:strVal val="1+#ppt_w/2"/>
                                          </p:val>
                                        </p:tav>
                                        <p:tav tm="100000">
                                          <p:val>
                                            <p:strVal val="#ppt_x"/>
                                          </p:val>
                                        </p:tav>
                                      </p:tavLst>
                                    </p:anim>
                                    <p:anim calcmode="lin" valueType="num">
                                      <p:cBhvr additive="base">
                                        <p:cTn id="129" dur="3000" fill="hold"/>
                                        <p:tgtEl>
                                          <p:spTgt spid="56"/>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56"/>
                                        </p:tgtEl>
                                        <p:attrNameLst>
                                          <p:attrName>style.visibility</p:attrName>
                                        </p:attrNameLst>
                                      </p:cBhvr>
                                      <p:to>
                                        <p:strVal val="visible"/>
                                      </p:to>
                                    </p:set>
                                    <p:animEffect transition="in" filter="blinds(vertical)">
                                      <p:cBhvr>
                                        <p:cTn id="132" dur="4000"/>
                                        <p:tgtEl>
                                          <p:spTgt spid="56"/>
                                        </p:tgtEl>
                                      </p:cBhvr>
                                    </p:animEffect>
                                  </p:childTnLst>
                                </p:cTn>
                              </p:par>
                              <p:par>
                                <p:cTn id="133" presetID="2" presetClass="exit" presetSubtype="8" fill="hold" grpId="2" nodeType="withEffect">
                                  <p:stCondLst>
                                    <p:cond delay="0"/>
                                  </p:stCondLst>
                                  <p:childTnLst>
                                    <p:anim calcmode="lin" valueType="num">
                                      <p:cBhvr additive="base">
                                        <p:cTn id="134" dur="3000"/>
                                        <p:tgtEl>
                                          <p:spTgt spid="56"/>
                                        </p:tgtEl>
                                        <p:attrNameLst>
                                          <p:attrName>ppt_x</p:attrName>
                                        </p:attrNameLst>
                                      </p:cBhvr>
                                      <p:tavLst>
                                        <p:tav tm="0">
                                          <p:val>
                                            <p:strVal val="ppt_x"/>
                                          </p:val>
                                        </p:tav>
                                        <p:tav tm="100000">
                                          <p:val>
                                            <p:strVal val="0-ppt_w/2"/>
                                          </p:val>
                                        </p:tav>
                                      </p:tavLst>
                                    </p:anim>
                                    <p:anim calcmode="lin" valueType="num">
                                      <p:cBhvr additive="base">
                                        <p:cTn id="135" dur="3000"/>
                                        <p:tgtEl>
                                          <p:spTgt spid="56"/>
                                        </p:tgtEl>
                                        <p:attrNameLst>
                                          <p:attrName>ppt_y</p:attrName>
                                        </p:attrNameLst>
                                      </p:cBhvr>
                                      <p:tavLst>
                                        <p:tav tm="0">
                                          <p:val>
                                            <p:strVal val="ppt_y"/>
                                          </p:val>
                                        </p:tav>
                                        <p:tav tm="100000">
                                          <p:val>
                                            <p:strVal val="ppt_y"/>
                                          </p:val>
                                        </p:tav>
                                      </p:tavLst>
                                    </p:anim>
                                    <p:set>
                                      <p:cBhvr>
                                        <p:cTn id="136" dur="1" fill="hold">
                                          <p:stCondLst>
                                            <p:cond delay="2999"/>
                                          </p:stCondLst>
                                        </p:cTn>
                                        <p:tgtEl>
                                          <p:spTgt spid="56"/>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57"/>
                                        </p:tgtEl>
                                        <p:attrNameLst>
                                          <p:attrName>style.visibility</p:attrName>
                                        </p:attrNameLst>
                                      </p:cBhvr>
                                      <p:to>
                                        <p:strVal val="visible"/>
                                      </p:to>
                                    </p:set>
                                    <p:anim calcmode="lin" valueType="num">
                                      <p:cBhvr additive="base">
                                        <p:cTn id="139" dur="3000" fill="hold"/>
                                        <p:tgtEl>
                                          <p:spTgt spid="57"/>
                                        </p:tgtEl>
                                        <p:attrNameLst>
                                          <p:attrName>ppt_x</p:attrName>
                                        </p:attrNameLst>
                                      </p:cBhvr>
                                      <p:tavLst>
                                        <p:tav tm="0">
                                          <p:val>
                                            <p:strVal val="1+#ppt_w/2"/>
                                          </p:val>
                                        </p:tav>
                                        <p:tav tm="100000">
                                          <p:val>
                                            <p:strVal val="#ppt_x"/>
                                          </p:val>
                                        </p:tav>
                                      </p:tavLst>
                                    </p:anim>
                                    <p:anim calcmode="lin" valueType="num">
                                      <p:cBhvr additive="base">
                                        <p:cTn id="140" dur="3000" fill="hold"/>
                                        <p:tgtEl>
                                          <p:spTgt spid="57"/>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blinds(vertical)">
                                      <p:cBhvr>
                                        <p:cTn id="143" dur="4000"/>
                                        <p:tgtEl>
                                          <p:spTgt spid="57"/>
                                        </p:tgtEl>
                                      </p:cBhvr>
                                    </p:animEffect>
                                  </p:childTnLst>
                                </p:cTn>
                              </p:par>
                              <p:par>
                                <p:cTn id="144" presetID="2" presetClass="exit" presetSubtype="8" fill="hold" grpId="2" nodeType="withEffect">
                                  <p:stCondLst>
                                    <p:cond delay="0"/>
                                  </p:stCondLst>
                                  <p:childTnLst>
                                    <p:anim calcmode="lin" valueType="num">
                                      <p:cBhvr additive="base">
                                        <p:cTn id="145" dur="3000"/>
                                        <p:tgtEl>
                                          <p:spTgt spid="57"/>
                                        </p:tgtEl>
                                        <p:attrNameLst>
                                          <p:attrName>ppt_x</p:attrName>
                                        </p:attrNameLst>
                                      </p:cBhvr>
                                      <p:tavLst>
                                        <p:tav tm="0">
                                          <p:val>
                                            <p:strVal val="ppt_x"/>
                                          </p:val>
                                        </p:tav>
                                        <p:tav tm="100000">
                                          <p:val>
                                            <p:strVal val="0-ppt_w/2"/>
                                          </p:val>
                                        </p:tav>
                                      </p:tavLst>
                                    </p:anim>
                                    <p:anim calcmode="lin" valueType="num">
                                      <p:cBhvr additive="base">
                                        <p:cTn id="146" dur="3000"/>
                                        <p:tgtEl>
                                          <p:spTgt spid="57"/>
                                        </p:tgtEl>
                                        <p:attrNameLst>
                                          <p:attrName>ppt_y</p:attrName>
                                        </p:attrNameLst>
                                      </p:cBhvr>
                                      <p:tavLst>
                                        <p:tav tm="0">
                                          <p:val>
                                            <p:strVal val="ppt_y"/>
                                          </p:val>
                                        </p:tav>
                                        <p:tav tm="100000">
                                          <p:val>
                                            <p:strVal val="ppt_y"/>
                                          </p:val>
                                        </p:tav>
                                      </p:tavLst>
                                    </p:anim>
                                    <p:set>
                                      <p:cBhvr>
                                        <p:cTn id="147" dur="1" fill="hold">
                                          <p:stCondLst>
                                            <p:cond delay="2999"/>
                                          </p:stCondLst>
                                        </p:cTn>
                                        <p:tgtEl>
                                          <p:spTgt spid="57"/>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58"/>
                                        </p:tgtEl>
                                        <p:attrNameLst>
                                          <p:attrName>style.visibility</p:attrName>
                                        </p:attrNameLst>
                                      </p:cBhvr>
                                      <p:to>
                                        <p:strVal val="visible"/>
                                      </p:to>
                                    </p:set>
                                    <p:anim calcmode="lin" valueType="num">
                                      <p:cBhvr additive="base">
                                        <p:cTn id="150" dur="3000" fill="hold"/>
                                        <p:tgtEl>
                                          <p:spTgt spid="58"/>
                                        </p:tgtEl>
                                        <p:attrNameLst>
                                          <p:attrName>ppt_x</p:attrName>
                                        </p:attrNameLst>
                                      </p:cBhvr>
                                      <p:tavLst>
                                        <p:tav tm="0">
                                          <p:val>
                                            <p:strVal val="1+#ppt_w/2"/>
                                          </p:val>
                                        </p:tav>
                                        <p:tav tm="100000">
                                          <p:val>
                                            <p:strVal val="#ppt_x"/>
                                          </p:val>
                                        </p:tav>
                                      </p:tavLst>
                                    </p:anim>
                                    <p:anim calcmode="lin" valueType="num">
                                      <p:cBhvr additive="base">
                                        <p:cTn id="151" dur="3000" fill="hold"/>
                                        <p:tgtEl>
                                          <p:spTgt spid="58"/>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blinds(vertical)">
                                      <p:cBhvr>
                                        <p:cTn id="154" dur="4000"/>
                                        <p:tgtEl>
                                          <p:spTgt spid="58"/>
                                        </p:tgtEl>
                                      </p:cBhvr>
                                    </p:animEffect>
                                  </p:childTnLst>
                                </p:cTn>
                              </p:par>
                              <p:par>
                                <p:cTn id="155" presetID="2" presetClass="exit" presetSubtype="8" fill="hold" grpId="2" nodeType="withEffect">
                                  <p:stCondLst>
                                    <p:cond delay="0"/>
                                  </p:stCondLst>
                                  <p:childTnLst>
                                    <p:anim calcmode="lin" valueType="num">
                                      <p:cBhvr additive="base">
                                        <p:cTn id="156" dur="3000"/>
                                        <p:tgtEl>
                                          <p:spTgt spid="58"/>
                                        </p:tgtEl>
                                        <p:attrNameLst>
                                          <p:attrName>ppt_x</p:attrName>
                                        </p:attrNameLst>
                                      </p:cBhvr>
                                      <p:tavLst>
                                        <p:tav tm="0">
                                          <p:val>
                                            <p:strVal val="ppt_x"/>
                                          </p:val>
                                        </p:tav>
                                        <p:tav tm="100000">
                                          <p:val>
                                            <p:strVal val="0-ppt_w/2"/>
                                          </p:val>
                                        </p:tav>
                                      </p:tavLst>
                                    </p:anim>
                                    <p:anim calcmode="lin" valueType="num">
                                      <p:cBhvr additive="base">
                                        <p:cTn id="157" dur="3000"/>
                                        <p:tgtEl>
                                          <p:spTgt spid="58"/>
                                        </p:tgtEl>
                                        <p:attrNameLst>
                                          <p:attrName>ppt_y</p:attrName>
                                        </p:attrNameLst>
                                      </p:cBhvr>
                                      <p:tavLst>
                                        <p:tav tm="0">
                                          <p:val>
                                            <p:strVal val="ppt_y"/>
                                          </p:val>
                                        </p:tav>
                                        <p:tav tm="100000">
                                          <p:val>
                                            <p:strVal val="ppt_y"/>
                                          </p:val>
                                        </p:tav>
                                      </p:tavLst>
                                    </p:anim>
                                    <p:set>
                                      <p:cBhvr>
                                        <p:cTn id="158" dur="1" fill="hold">
                                          <p:stCondLst>
                                            <p:cond delay="2999"/>
                                          </p:stCondLst>
                                        </p:cTn>
                                        <p:tgtEl>
                                          <p:spTgt spid="58"/>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59"/>
                                        </p:tgtEl>
                                        <p:attrNameLst>
                                          <p:attrName>style.visibility</p:attrName>
                                        </p:attrNameLst>
                                      </p:cBhvr>
                                      <p:to>
                                        <p:strVal val="visible"/>
                                      </p:to>
                                    </p:set>
                                    <p:anim calcmode="lin" valueType="num">
                                      <p:cBhvr additive="base">
                                        <p:cTn id="161" dur="3000" fill="hold"/>
                                        <p:tgtEl>
                                          <p:spTgt spid="59"/>
                                        </p:tgtEl>
                                        <p:attrNameLst>
                                          <p:attrName>ppt_x</p:attrName>
                                        </p:attrNameLst>
                                      </p:cBhvr>
                                      <p:tavLst>
                                        <p:tav tm="0">
                                          <p:val>
                                            <p:strVal val="1+#ppt_w/2"/>
                                          </p:val>
                                        </p:tav>
                                        <p:tav tm="100000">
                                          <p:val>
                                            <p:strVal val="#ppt_x"/>
                                          </p:val>
                                        </p:tav>
                                      </p:tavLst>
                                    </p:anim>
                                    <p:anim calcmode="lin" valueType="num">
                                      <p:cBhvr additive="base">
                                        <p:cTn id="162" dur="3000" fill="hold"/>
                                        <p:tgtEl>
                                          <p:spTgt spid="59"/>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59"/>
                                        </p:tgtEl>
                                        <p:attrNameLst>
                                          <p:attrName>style.visibility</p:attrName>
                                        </p:attrNameLst>
                                      </p:cBhvr>
                                      <p:to>
                                        <p:strVal val="visible"/>
                                      </p:to>
                                    </p:set>
                                    <p:animEffect transition="in" filter="blinds(vertical)">
                                      <p:cBhvr>
                                        <p:cTn id="165" dur="4000"/>
                                        <p:tgtEl>
                                          <p:spTgt spid="59"/>
                                        </p:tgtEl>
                                      </p:cBhvr>
                                    </p:animEffect>
                                  </p:childTnLst>
                                </p:cTn>
                              </p:par>
                              <p:par>
                                <p:cTn id="166" presetID="2" presetClass="exit" presetSubtype="8" fill="hold" grpId="2" nodeType="withEffect">
                                  <p:stCondLst>
                                    <p:cond delay="0"/>
                                  </p:stCondLst>
                                  <p:childTnLst>
                                    <p:anim calcmode="lin" valueType="num">
                                      <p:cBhvr additive="base">
                                        <p:cTn id="167" dur="3000"/>
                                        <p:tgtEl>
                                          <p:spTgt spid="59"/>
                                        </p:tgtEl>
                                        <p:attrNameLst>
                                          <p:attrName>ppt_x</p:attrName>
                                        </p:attrNameLst>
                                      </p:cBhvr>
                                      <p:tavLst>
                                        <p:tav tm="0">
                                          <p:val>
                                            <p:strVal val="ppt_x"/>
                                          </p:val>
                                        </p:tav>
                                        <p:tav tm="100000">
                                          <p:val>
                                            <p:strVal val="0-ppt_w/2"/>
                                          </p:val>
                                        </p:tav>
                                      </p:tavLst>
                                    </p:anim>
                                    <p:anim calcmode="lin" valueType="num">
                                      <p:cBhvr additive="base">
                                        <p:cTn id="168" dur="3000"/>
                                        <p:tgtEl>
                                          <p:spTgt spid="59"/>
                                        </p:tgtEl>
                                        <p:attrNameLst>
                                          <p:attrName>ppt_y</p:attrName>
                                        </p:attrNameLst>
                                      </p:cBhvr>
                                      <p:tavLst>
                                        <p:tav tm="0">
                                          <p:val>
                                            <p:strVal val="ppt_y"/>
                                          </p:val>
                                        </p:tav>
                                        <p:tav tm="100000">
                                          <p:val>
                                            <p:strVal val="ppt_y"/>
                                          </p:val>
                                        </p:tav>
                                      </p:tavLst>
                                    </p:anim>
                                    <p:set>
                                      <p:cBhvr>
                                        <p:cTn id="169" dur="1" fill="hold">
                                          <p:stCondLst>
                                            <p:cond delay="2999"/>
                                          </p:stCondLst>
                                        </p:cTn>
                                        <p:tgtEl>
                                          <p:spTgt spid="59"/>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 calcmode="lin" valueType="num">
                                      <p:cBhvr additive="base">
                                        <p:cTn id="172" dur="3000" fill="hold"/>
                                        <p:tgtEl>
                                          <p:spTgt spid="60"/>
                                        </p:tgtEl>
                                        <p:attrNameLst>
                                          <p:attrName>ppt_x</p:attrName>
                                        </p:attrNameLst>
                                      </p:cBhvr>
                                      <p:tavLst>
                                        <p:tav tm="0">
                                          <p:val>
                                            <p:strVal val="1+#ppt_w/2"/>
                                          </p:val>
                                        </p:tav>
                                        <p:tav tm="100000">
                                          <p:val>
                                            <p:strVal val="#ppt_x"/>
                                          </p:val>
                                        </p:tav>
                                      </p:tavLst>
                                    </p:anim>
                                    <p:anim calcmode="lin" valueType="num">
                                      <p:cBhvr additive="base">
                                        <p:cTn id="173" dur="3000" fill="hold"/>
                                        <p:tgtEl>
                                          <p:spTgt spid="6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0"/>
                                        </p:tgtEl>
                                        <p:attrNameLst>
                                          <p:attrName>style.visibility</p:attrName>
                                        </p:attrNameLst>
                                      </p:cBhvr>
                                      <p:to>
                                        <p:strVal val="visible"/>
                                      </p:to>
                                    </p:set>
                                    <p:animEffect transition="in" filter="blinds(vertical)">
                                      <p:cBhvr>
                                        <p:cTn id="176" dur="4000"/>
                                        <p:tgtEl>
                                          <p:spTgt spid="60"/>
                                        </p:tgtEl>
                                      </p:cBhvr>
                                    </p:animEffect>
                                  </p:childTnLst>
                                </p:cTn>
                              </p:par>
                              <p:par>
                                <p:cTn id="177" presetID="2" presetClass="exit" presetSubtype="8" fill="hold" grpId="2" nodeType="withEffect">
                                  <p:stCondLst>
                                    <p:cond delay="0"/>
                                  </p:stCondLst>
                                  <p:childTnLst>
                                    <p:anim calcmode="lin" valueType="num">
                                      <p:cBhvr additive="base">
                                        <p:cTn id="178" dur="3000"/>
                                        <p:tgtEl>
                                          <p:spTgt spid="60"/>
                                        </p:tgtEl>
                                        <p:attrNameLst>
                                          <p:attrName>ppt_x</p:attrName>
                                        </p:attrNameLst>
                                      </p:cBhvr>
                                      <p:tavLst>
                                        <p:tav tm="0">
                                          <p:val>
                                            <p:strVal val="ppt_x"/>
                                          </p:val>
                                        </p:tav>
                                        <p:tav tm="100000">
                                          <p:val>
                                            <p:strVal val="0-ppt_w/2"/>
                                          </p:val>
                                        </p:tav>
                                      </p:tavLst>
                                    </p:anim>
                                    <p:anim calcmode="lin" valueType="num">
                                      <p:cBhvr additive="base">
                                        <p:cTn id="179" dur="3000"/>
                                        <p:tgtEl>
                                          <p:spTgt spid="60"/>
                                        </p:tgtEl>
                                        <p:attrNameLst>
                                          <p:attrName>ppt_y</p:attrName>
                                        </p:attrNameLst>
                                      </p:cBhvr>
                                      <p:tavLst>
                                        <p:tav tm="0">
                                          <p:val>
                                            <p:strVal val="ppt_y"/>
                                          </p:val>
                                        </p:tav>
                                        <p:tav tm="100000">
                                          <p:val>
                                            <p:strVal val="ppt_y"/>
                                          </p:val>
                                        </p:tav>
                                      </p:tavLst>
                                    </p:anim>
                                    <p:set>
                                      <p:cBhvr>
                                        <p:cTn id="180" dur="1" fill="hold">
                                          <p:stCondLst>
                                            <p:cond delay="2999"/>
                                          </p:stCondLst>
                                        </p:cTn>
                                        <p:tgtEl>
                                          <p:spTgt spid="6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94"/>
                                        </p:tgtEl>
                                        <p:attrNameLst>
                                          <p:attrName>style.visibility</p:attrName>
                                        </p:attrNameLst>
                                      </p:cBhvr>
                                      <p:to>
                                        <p:strVal val="visible"/>
                                      </p:to>
                                    </p:set>
                                    <p:anim calcmode="lin" valueType="num">
                                      <p:cBhvr additive="base">
                                        <p:cTn id="183" dur="3000" fill="hold"/>
                                        <p:tgtEl>
                                          <p:spTgt spid="94"/>
                                        </p:tgtEl>
                                        <p:attrNameLst>
                                          <p:attrName>ppt_x</p:attrName>
                                        </p:attrNameLst>
                                      </p:cBhvr>
                                      <p:tavLst>
                                        <p:tav tm="0">
                                          <p:val>
                                            <p:strVal val="1+#ppt_w/2"/>
                                          </p:val>
                                        </p:tav>
                                        <p:tav tm="100000">
                                          <p:val>
                                            <p:strVal val="#ppt_x"/>
                                          </p:val>
                                        </p:tav>
                                      </p:tavLst>
                                    </p:anim>
                                    <p:anim calcmode="lin" valueType="num">
                                      <p:cBhvr additive="base">
                                        <p:cTn id="184" dur="3000" fill="hold"/>
                                        <p:tgtEl>
                                          <p:spTgt spid="9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94"/>
                                        </p:tgtEl>
                                        <p:attrNameLst>
                                          <p:attrName>style.visibility</p:attrName>
                                        </p:attrNameLst>
                                      </p:cBhvr>
                                      <p:to>
                                        <p:strVal val="visible"/>
                                      </p:to>
                                    </p:set>
                                    <p:animEffect transition="in" filter="blinds(vertical)">
                                      <p:cBhvr>
                                        <p:cTn id="187" dur="4000"/>
                                        <p:tgtEl>
                                          <p:spTgt spid="94"/>
                                        </p:tgtEl>
                                      </p:cBhvr>
                                    </p:animEffect>
                                  </p:childTnLst>
                                </p:cTn>
                              </p:par>
                              <p:par>
                                <p:cTn id="188" presetID="2" presetClass="exit" presetSubtype="2" fill="hold" grpId="2" nodeType="withEffect">
                                  <p:stCondLst>
                                    <p:cond delay="0"/>
                                  </p:stCondLst>
                                  <p:childTnLst>
                                    <p:anim calcmode="lin" valueType="num">
                                      <p:cBhvr additive="base">
                                        <p:cTn id="189" dur="3000"/>
                                        <p:tgtEl>
                                          <p:spTgt spid="94"/>
                                        </p:tgtEl>
                                        <p:attrNameLst>
                                          <p:attrName>ppt_x</p:attrName>
                                        </p:attrNameLst>
                                      </p:cBhvr>
                                      <p:tavLst>
                                        <p:tav tm="0">
                                          <p:val>
                                            <p:strVal val="ppt_x"/>
                                          </p:val>
                                        </p:tav>
                                        <p:tav tm="100000">
                                          <p:val>
                                            <p:strVal val="1+ppt_w/2"/>
                                          </p:val>
                                        </p:tav>
                                      </p:tavLst>
                                    </p:anim>
                                    <p:anim calcmode="lin" valueType="num">
                                      <p:cBhvr additive="base">
                                        <p:cTn id="190" dur="3000"/>
                                        <p:tgtEl>
                                          <p:spTgt spid="94"/>
                                        </p:tgtEl>
                                        <p:attrNameLst>
                                          <p:attrName>ppt_y</p:attrName>
                                        </p:attrNameLst>
                                      </p:cBhvr>
                                      <p:tavLst>
                                        <p:tav tm="0">
                                          <p:val>
                                            <p:strVal val="ppt_y"/>
                                          </p:val>
                                        </p:tav>
                                        <p:tav tm="100000">
                                          <p:val>
                                            <p:strVal val="ppt_y"/>
                                          </p:val>
                                        </p:tav>
                                      </p:tavLst>
                                    </p:anim>
                                    <p:set>
                                      <p:cBhvr>
                                        <p:cTn id="191" dur="1" fill="hold">
                                          <p:stCondLst>
                                            <p:cond delay="2999"/>
                                          </p:stCondLst>
                                        </p:cTn>
                                        <p:tgtEl>
                                          <p:spTgt spid="9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93"/>
                                        </p:tgtEl>
                                        <p:attrNameLst>
                                          <p:attrName>style.visibility</p:attrName>
                                        </p:attrNameLst>
                                      </p:cBhvr>
                                      <p:to>
                                        <p:strVal val="visible"/>
                                      </p:to>
                                    </p:set>
                                    <p:anim calcmode="lin" valueType="num">
                                      <p:cBhvr additive="base">
                                        <p:cTn id="194" dur="3000" fill="hold"/>
                                        <p:tgtEl>
                                          <p:spTgt spid="93"/>
                                        </p:tgtEl>
                                        <p:attrNameLst>
                                          <p:attrName>ppt_x</p:attrName>
                                        </p:attrNameLst>
                                      </p:cBhvr>
                                      <p:tavLst>
                                        <p:tav tm="0">
                                          <p:val>
                                            <p:strVal val="1+#ppt_w/2"/>
                                          </p:val>
                                        </p:tav>
                                        <p:tav tm="100000">
                                          <p:val>
                                            <p:strVal val="#ppt_x"/>
                                          </p:val>
                                        </p:tav>
                                      </p:tavLst>
                                    </p:anim>
                                    <p:anim calcmode="lin" valueType="num">
                                      <p:cBhvr additive="base">
                                        <p:cTn id="195" dur="3000" fill="hold"/>
                                        <p:tgtEl>
                                          <p:spTgt spid="9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93"/>
                                        </p:tgtEl>
                                        <p:attrNameLst>
                                          <p:attrName>style.visibility</p:attrName>
                                        </p:attrNameLst>
                                      </p:cBhvr>
                                      <p:to>
                                        <p:strVal val="visible"/>
                                      </p:to>
                                    </p:set>
                                    <p:animEffect transition="in" filter="blinds(vertical)">
                                      <p:cBhvr>
                                        <p:cTn id="198" dur="4000"/>
                                        <p:tgtEl>
                                          <p:spTgt spid="93"/>
                                        </p:tgtEl>
                                      </p:cBhvr>
                                    </p:animEffect>
                                  </p:childTnLst>
                                </p:cTn>
                              </p:par>
                              <p:par>
                                <p:cTn id="199" presetID="2" presetClass="exit" presetSubtype="2" fill="hold" grpId="2" nodeType="withEffect">
                                  <p:stCondLst>
                                    <p:cond delay="0"/>
                                  </p:stCondLst>
                                  <p:childTnLst>
                                    <p:anim calcmode="lin" valueType="num">
                                      <p:cBhvr additive="base">
                                        <p:cTn id="200" dur="3000"/>
                                        <p:tgtEl>
                                          <p:spTgt spid="93"/>
                                        </p:tgtEl>
                                        <p:attrNameLst>
                                          <p:attrName>ppt_x</p:attrName>
                                        </p:attrNameLst>
                                      </p:cBhvr>
                                      <p:tavLst>
                                        <p:tav tm="0">
                                          <p:val>
                                            <p:strVal val="ppt_x"/>
                                          </p:val>
                                        </p:tav>
                                        <p:tav tm="100000">
                                          <p:val>
                                            <p:strVal val="1+ppt_w/2"/>
                                          </p:val>
                                        </p:tav>
                                      </p:tavLst>
                                    </p:anim>
                                    <p:anim calcmode="lin" valueType="num">
                                      <p:cBhvr additive="base">
                                        <p:cTn id="201" dur="3000"/>
                                        <p:tgtEl>
                                          <p:spTgt spid="93"/>
                                        </p:tgtEl>
                                        <p:attrNameLst>
                                          <p:attrName>ppt_y</p:attrName>
                                        </p:attrNameLst>
                                      </p:cBhvr>
                                      <p:tavLst>
                                        <p:tav tm="0">
                                          <p:val>
                                            <p:strVal val="ppt_y"/>
                                          </p:val>
                                        </p:tav>
                                        <p:tav tm="100000">
                                          <p:val>
                                            <p:strVal val="ppt_y"/>
                                          </p:val>
                                        </p:tav>
                                      </p:tavLst>
                                    </p:anim>
                                    <p:set>
                                      <p:cBhvr>
                                        <p:cTn id="202" dur="1" fill="hold">
                                          <p:stCondLst>
                                            <p:cond delay="2999"/>
                                          </p:stCondLst>
                                        </p:cTn>
                                        <p:tgtEl>
                                          <p:spTgt spid="9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92"/>
                                        </p:tgtEl>
                                        <p:attrNameLst>
                                          <p:attrName>style.visibility</p:attrName>
                                        </p:attrNameLst>
                                      </p:cBhvr>
                                      <p:to>
                                        <p:strVal val="visible"/>
                                      </p:to>
                                    </p:set>
                                    <p:anim calcmode="lin" valueType="num">
                                      <p:cBhvr additive="base">
                                        <p:cTn id="205" dur="3000" fill="hold"/>
                                        <p:tgtEl>
                                          <p:spTgt spid="92"/>
                                        </p:tgtEl>
                                        <p:attrNameLst>
                                          <p:attrName>ppt_x</p:attrName>
                                        </p:attrNameLst>
                                      </p:cBhvr>
                                      <p:tavLst>
                                        <p:tav tm="0">
                                          <p:val>
                                            <p:strVal val="1+#ppt_w/2"/>
                                          </p:val>
                                        </p:tav>
                                        <p:tav tm="100000">
                                          <p:val>
                                            <p:strVal val="#ppt_x"/>
                                          </p:val>
                                        </p:tav>
                                      </p:tavLst>
                                    </p:anim>
                                    <p:anim calcmode="lin" valueType="num">
                                      <p:cBhvr additive="base">
                                        <p:cTn id="206" dur="3000" fill="hold"/>
                                        <p:tgtEl>
                                          <p:spTgt spid="92"/>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92"/>
                                        </p:tgtEl>
                                        <p:attrNameLst>
                                          <p:attrName>style.visibility</p:attrName>
                                        </p:attrNameLst>
                                      </p:cBhvr>
                                      <p:to>
                                        <p:strVal val="visible"/>
                                      </p:to>
                                    </p:set>
                                    <p:animEffect transition="in" filter="blinds(vertical)">
                                      <p:cBhvr>
                                        <p:cTn id="209" dur="4000"/>
                                        <p:tgtEl>
                                          <p:spTgt spid="92"/>
                                        </p:tgtEl>
                                      </p:cBhvr>
                                    </p:animEffect>
                                  </p:childTnLst>
                                </p:cTn>
                              </p:par>
                              <p:par>
                                <p:cTn id="210" presetID="2" presetClass="exit" presetSubtype="2" fill="hold" grpId="2" nodeType="withEffect">
                                  <p:stCondLst>
                                    <p:cond delay="0"/>
                                  </p:stCondLst>
                                  <p:childTnLst>
                                    <p:anim calcmode="lin" valueType="num">
                                      <p:cBhvr additive="base">
                                        <p:cTn id="211" dur="3000"/>
                                        <p:tgtEl>
                                          <p:spTgt spid="92"/>
                                        </p:tgtEl>
                                        <p:attrNameLst>
                                          <p:attrName>ppt_x</p:attrName>
                                        </p:attrNameLst>
                                      </p:cBhvr>
                                      <p:tavLst>
                                        <p:tav tm="0">
                                          <p:val>
                                            <p:strVal val="ppt_x"/>
                                          </p:val>
                                        </p:tav>
                                        <p:tav tm="100000">
                                          <p:val>
                                            <p:strVal val="1+ppt_w/2"/>
                                          </p:val>
                                        </p:tav>
                                      </p:tavLst>
                                    </p:anim>
                                    <p:anim calcmode="lin" valueType="num">
                                      <p:cBhvr additive="base">
                                        <p:cTn id="212" dur="3000"/>
                                        <p:tgtEl>
                                          <p:spTgt spid="92"/>
                                        </p:tgtEl>
                                        <p:attrNameLst>
                                          <p:attrName>ppt_y</p:attrName>
                                        </p:attrNameLst>
                                      </p:cBhvr>
                                      <p:tavLst>
                                        <p:tav tm="0">
                                          <p:val>
                                            <p:strVal val="ppt_y"/>
                                          </p:val>
                                        </p:tav>
                                        <p:tav tm="100000">
                                          <p:val>
                                            <p:strVal val="ppt_y"/>
                                          </p:val>
                                        </p:tav>
                                      </p:tavLst>
                                    </p:anim>
                                    <p:set>
                                      <p:cBhvr>
                                        <p:cTn id="213" dur="1" fill="hold">
                                          <p:stCondLst>
                                            <p:cond delay="2999"/>
                                          </p:stCondLst>
                                        </p:cTn>
                                        <p:tgtEl>
                                          <p:spTgt spid="92"/>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91"/>
                                        </p:tgtEl>
                                        <p:attrNameLst>
                                          <p:attrName>style.visibility</p:attrName>
                                        </p:attrNameLst>
                                      </p:cBhvr>
                                      <p:to>
                                        <p:strVal val="visible"/>
                                      </p:to>
                                    </p:set>
                                    <p:anim calcmode="lin" valueType="num">
                                      <p:cBhvr additive="base">
                                        <p:cTn id="216" dur="3000" fill="hold"/>
                                        <p:tgtEl>
                                          <p:spTgt spid="91"/>
                                        </p:tgtEl>
                                        <p:attrNameLst>
                                          <p:attrName>ppt_x</p:attrName>
                                        </p:attrNameLst>
                                      </p:cBhvr>
                                      <p:tavLst>
                                        <p:tav tm="0">
                                          <p:val>
                                            <p:strVal val="1+#ppt_w/2"/>
                                          </p:val>
                                        </p:tav>
                                        <p:tav tm="100000">
                                          <p:val>
                                            <p:strVal val="#ppt_x"/>
                                          </p:val>
                                        </p:tav>
                                      </p:tavLst>
                                    </p:anim>
                                    <p:anim calcmode="lin" valueType="num">
                                      <p:cBhvr additive="base">
                                        <p:cTn id="217" dur="3000" fill="hold"/>
                                        <p:tgtEl>
                                          <p:spTgt spid="91"/>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91"/>
                                        </p:tgtEl>
                                        <p:attrNameLst>
                                          <p:attrName>style.visibility</p:attrName>
                                        </p:attrNameLst>
                                      </p:cBhvr>
                                      <p:to>
                                        <p:strVal val="visible"/>
                                      </p:to>
                                    </p:set>
                                    <p:animEffect transition="in" filter="blinds(vertical)">
                                      <p:cBhvr>
                                        <p:cTn id="220" dur="4000"/>
                                        <p:tgtEl>
                                          <p:spTgt spid="91"/>
                                        </p:tgtEl>
                                      </p:cBhvr>
                                    </p:animEffect>
                                  </p:childTnLst>
                                </p:cTn>
                              </p:par>
                              <p:par>
                                <p:cTn id="221" presetID="2" presetClass="exit" presetSubtype="2" fill="hold" grpId="2" nodeType="withEffect">
                                  <p:stCondLst>
                                    <p:cond delay="0"/>
                                  </p:stCondLst>
                                  <p:childTnLst>
                                    <p:anim calcmode="lin" valueType="num">
                                      <p:cBhvr additive="base">
                                        <p:cTn id="222" dur="3000"/>
                                        <p:tgtEl>
                                          <p:spTgt spid="91"/>
                                        </p:tgtEl>
                                        <p:attrNameLst>
                                          <p:attrName>ppt_x</p:attrName>
                                        </p:attrNameLst>
                                      </p:cBhvr>
                                      <p:tavLst>
                                        <p:tav tm="0">
                                          <p:val>
                                            <p:strVal val="ppt_x"/>
                                          </p:val>
                                        </p:tav>
                                        <p:tav tm="100000">
                                          <p:val>
                                            <p:strVal val="1+ppt_w/2"/>
                                          </p:val>
                                        </p:tav>
                                      </p:tavLst>
                                    </p:anim>
                                    <p:anim calcmode="lin" valueType="num">
                                      <p:cBhvr additive="base">
                                        <p:cTn id="223" dur="3000"/>
                                        <p:tgtEl>
                                          <p:spTgt spid="91"/>
                                        </p:tgtEl>
                                        <p:attrNameLst>
                                          <p:attrName>ppt_y</p:attrName>
                                        </p:attrNameLst>
                                      </p:cBhvr>
                                      <p:tavLst>
                                        <p:tav tm="0">
                                          <p:val>
                                            <p:strVal val="ppt_y"/>
                                          </p:val>
                                        </p:tav>
                                        <p:tav tm="100000">
                                          <p:val>
                                            <p:strVal val="ppt_y"/>
                                          </p:val>
                                        </p:tav>
                                      </p:tavLst>
                                    </p:anim>
                                    <p:set>
                                      <p:cBhvr>
                                        <p:cTn id="224" dur="1" fill="hold">
                                          <p:stCondLst>
                                            <p:cond delay="2999"/>
                                          </p:stCondLst>
                                        </p:cTn>
                                        <p:tgtEl>
                                          <p:spTgt spid="91"/>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3000" fill="hold"/>
                                        <p:tgtEl>
                                          <p:spTgt spid="90"/>
                                        </p:tgtEl>
                                        <p:attrNameLst>
                                          <p:attrName>ppt_x</p:attrName>
                                        </p:attrNameLst>
                                      </p:cBhvr>
                                      <p:tavLst>
                                        <p:tav tm="0">
                                          <p:val>
                                            <p:strVal val="1+#ppt_w/2"/>
                                          </p:val>
                                        </p:tav>
                                        <p:tav tm="100000">
                                          <p:val>
                                            <p:strVal val="#ppt_x"/>
                                          </p:val>
                                        </p:tav>
                                      </p:tavLst>
                                    </p:anim>
                                    <p:anim calcmode="lin" valueType="num">
                                      <p:cBhvr additive="base">
                                        <p:cTn id="228" dur="3000" fill="hold"/>
                                        <p:tgtEl>
                                          <p:spTgt spid="90"/>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90"/>
                                        </p:tgtEl>
                                        <p:attrNameLst>
                                          <p:attrName>style.visibility</p:attrName>
                                        </p:attrNameLst>
                                      </p:cBhvr>
                                      <p:to>
                                        <p:strVal val="visible"/>
                                      </p:to>
                                    </p:set>
                                    <p:animEffect transition="in" filter="blinds(vertical)">
                                      <p:cBhvr>
                                        <p:cTn id="231" dur="4000"/>
                                        <p:tgtEl>
                                          <p:spTgt spid="90"/>
                                        </p:tgtEl>
                                      </p:cBhvr>
                                    </p:animEffect>
                                  </p:childTnLst>
                                </p:cTn>
                              </p:par>
                              <p:par>
                                <p:cTn id="232" presetID="2" presetClass="exit" presetSubtype="2" fill="hold" grpId="2" nodeType="withEffect">
                                  <p:stCondLst>
                                    <p:cond delay="0"/>
                                  </p:stCondLst>
                                  <p:childTnLst>
                                    <p:anim calcmode="lin" valueType="num">
                                      <p:cBhvr additive="base">
                                        <p:cTn id="233" dur="3000"/>
                                        <p:tgtEl>
                                          <p:spTgt spid="90"/>
                                        </p:tgtEl>
                                        <p:attrNameLst>
                                          <p:attrName>ppt_x</p:attrName>
                                        </p:attrNameLst>
                                      </p:cBhvr>
                                      <p:tavLst>
                                        <p:tav tm="0">
                                          <p:val>
                                            <p:strVal val="ppt_x"/>
                                          </p:val>
                                        </p:tav>
                                        <p:tav tm="100000">
                                          <p:val>
                                            <p:strVal val="1+ppt_w/2"/>
                                          </p:val>
                                        </p:tav>
                                      </p:tavLst>
                                    </p:anim>
                                    <p:anim calcmode="lin" valueType="num">
                                      <p:cBhvr additive="base">
                                        <p:cTn id="234" dur="3000"/>
                                        <p:tgtEl>
                                          <p:spTgt spid="90"/>
                                        </p:tgtEl>
                                        <p:attrNameLst>
                                          <p:attrName>ppt_y</p:attrName>
                                        </p:attrNameLst>
                                      </p:cBhvr>
                                      <p:tavLst>
                                        <p:tav tm="0">
                                          <p:val>
                                            <p:strVal val="ppt_y"/>
                                          </p:val>
                                        </p:tav>
                                        <p:tav tm="100000">
                                          <p:val>
                                            <p:strVal val="ppt_y"/>
                                          </p:val>
                                        </p:tav>
                                      </p:tavLst>
                                    </p:anim>
                                    <p:set>
                                      <p:cBhvr>
                                        <p:cTn id="235" dur="1" fill="hold">
                                          <p:stCondLst>
                                            <p:cond delay="2999"/>
                                          </p:stCondLst>
                                        </p:cTn>
                                        <p:tgtEl>
                                          <p:spTgt spid="90"/>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89"/>
                                        </p:tgtEl>
                                        <p:attrNameLst>
                                          <p:attrName>style.visibility</p:attrName>
                                        </p:attrNameLst>
                                      </p:cBhvr>
                                      <p:to>
                                        <p:strVal val="visible"/>
                                      </p:to>
                                    </p:set>
                                    <p:anim calcmode="lin" valueType="num">
                                      <p:cBhvr additive="base">
                                        <p:cTn id="238" dur="3000" fill="hold"/>
                                        <p:tgtEl>
                                          <p:spTgt spid="89"/>
                                        </p:tgtEl>
                                        <p:attrNameLst>
                                          <p:attrName>ppt_x</p:attrName>
                                        </p:attrNameLst>
                                      </p:cBhvr>
                                      <p:tavLst>
                                        <p:tav tm="0">
                                          <p:val>
                                            <p:strVal val="1+#ppt_w/2"/>
                                          </p:val>
                                        </p:tav>
                                        <p:tav tm="100000">
                                          <p:val>
                                            <p:strVal val="#ppt_x"/>
                                          </p:val>
                                        </p:tav>
                                      </p:tavLst>
                                    </p:anim>
                                    <p:anim calcmode="lin" valueType="num">
                                      <p:cBhvr additive="base">
                                        <p:cTn id="239" dur="3000" fill="hold"/>
                                        <p:tgtEl>
                                          <p:spTgt spid="89"/>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89"/>
                                        </p:tgtEl>
                                        <p:attrNameLst>
                                          <p:attrName>style.visibility</p:attrName>
                                        </p:attrNameLst>
                                      </p:cBhvr>
                                      <p:to>
                                        <p:strVal val="visible"/>
                                      </p:to>
                                    </p:set>
                                    <p:animEffect transition="in" filter="blinds(vertical)">
                                      <p:cBhvr>
                                        <p:cTn id="242" dur="4000"/>
                                        <p:tgtEl>
                                          <p:spTgt spid="89"/>
                                        </p:tgtEl>
                                      </p:cBhvr>
                                    </p:animEffect>
                                  </p:childTnLst>
                                </p:cTn>
                              </p:par>
                              <p:par>
                                <p:cTn id="243" presetID="2" presetClass="exit" presetSubtype="2" fill="hold" grpId="2" nodeType="withEffect">
                                  <p:stCondLst>
                                    <p:cond delay="0"/>
                                  </p:stCondLst>
                                  <p:childTnLst>
                                    <p:anim calcmode="lin" valueType="num">
                                      <p:cBhvr additive="base">
                                        <p:cTn id="244" dur="3000"/>
                                        <p:tgtEl>
                                          <p:spTgt spid="89"/>
                                        </p:tgtEl>
                                        <p:attrNameLst>
                                          <p:attrName>ppt_x</p:attrName>
                                        </p:attrNameLst>
                                      </p:cBhvr>
                                      <p:tavLst>
                                        <p:tav tm="0">
                                          <p:val>
                                            <p:strVal val="ppt_x"/>
                                          </p:val>
                                        </p:tav>
                                        <p:tav tm="100000">
                                          <p:val>
                                            <p:strVal val="1+ppt_w/2"/>
                                          </p:val>
                                        </p:tav>
                                      </p:tavLst>
                                    </p:anim>
                                    <p:anim calcmode="lin" valueType="num">
                                      <p:cBhvr additive="base">
                                        <p:cTn id="245" dur="3000"/>
                                        <p:tgtEl>
                                          <p:spTgt spid="89"/>
                                        </p:tgtEl>
                                        <p:attrNameLst>
                                          <p:attrName>ppt_y</p:attrName>
                                        </p:attrNameLst>
                                      </p:cBhvr>
                                      <p:tavLst>
                                        <p:tav tm="0">
                                          <p:val>
                                            <p:strVal val="ppt_y"/>
                                          </p:val>
                                        </p:tav>
                                        <p:tav tm="100000">
                                          <p:val>
                                            <p:strVal val="ppt_y"/>
                                          </p:val>
                                        </p:tav>
                                      </p:tavLst>
                                    </p:anim>
                                    <p:set>
                                      <p:cBhvr>
                                        <p:cTn id="246" dur="1" fill="hold">
                                          <p:stCondLst>
                                            <p:cond delay="2999"/>
                                          </p:stCondLst>
                                        </p:cTn>
                                        <p:tgtEl>
                                          <p:spTgt spid="89"/>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88"/>
                                        </p:tgtEl>
                                        <p:attrNameLst>
                                          <p:attrName>style.visibility</p:attrName>
                                        </p:attrNameLst>
                                      </p:cBhvr>
                                      <p:to>
                                        <p:strVal val="visible"/>
                                      </p:to>
                                    </p:set>
                                    <p:anim calcmode="lin" valueType="num">
                                      <p:cBhvr additive="base">
                                        <p:cTn id="249" dur="3000" fill="hold"/>
                                        <p:tgtEl>
                                          <p:spTgt spid="88"/>
                                        </p:tgtEl>
                                        <p:attrNameLst>
                                          <p:attrName>ppt_x</p:attrName>
                                        </p:attrNameLst>
                                      </p:cBhvr>
                                      <p:tavLst>
                                        <p:tav tm="0">
                                          <p:val>
                                            <p:strVal val="1+#ppt_w/2"/>
                                          </p:val>
                                        </p:tav>
                                        <p:tav tm="100000">
                                          <p:val>
                                            <p:strVal val="#ppt_x"/>
                                          </p:val>
                                        </p:tav>
                                      </p:tavLst>
                                    </p:anim>
                                    <p:anim calcmode="lin" valueType="num">
                                      <p:cBhvr additive="base">
                                        <p:cTn id="250" dur="3000" fill="hold"/>
                                        <p:tgtEl>
                                          <p:spTgt spid="8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88"/>
                                        </p:tgtEl>
                                        <p:attrNameLst>
                                          <p:attrName>style.visibility</p:attrName>
                                        </p:attrNameLst>
                                      </p:cBhvr>
                                      <p:to>
                                        <p:strVal val="visible"/>
                                      </p:to>
                                    </p:set>
                                    <p:animEffect transition="in" filter="blinds(vertical)">
                                      <p:cBhvr>
                                        <p:cTn id="253" dur="4000"/>
                                        <p:tgtEl>
                                          <p:spTgt spid="88"/>
                                        </p:tgtEl>
                                      </p:cBhvr>
                                    </p:animEffect>
                                  </p:childTnLst>
                                </p:cTn>
                              </p:par>
                              <p:par>
                                <p:cTn id="254" presetID="2" presetClass="exit" presetSubtype="2" fill="hold" grpId="2" nodeType="withEffect">
                                  <p:stCondLst>
                                    <p:cond delay="0"/>
                                  </p:stCondLst>
                                  <p:childTnLst>
                                    <p:anim calcmode="lin" valueType="num">
                                      <p:cBhvr additive="base">
                                        <p:cTn id="255" dur="3000"/>
                                        <p:tgtEl>
                                          <p:spTgt spid="88"/>
                                        </p:tgtEl>
                                        <p:attrNameLst>
                                          <p:attrName>ppt_x</p:attrName>
                                        </p:attrNameLst>
                                      </p:cBhvr>
                                      <p:tavLst>
                                        <p:tav tm="0">
                                          <p:val>
                                            <p:strVal val="ppt_x"/>
                                          </p:val>
                                        </p:tav>
                                        <p:tav tm="100000">
                                          <p:val>
                                            <p:strVal val="1+ppt_w/2"/>
                                          </p:val>
                                        </p:tav>
                                      </p:tavLst>
                                    </p:anim>
                                    <p:anim calcmode="lin" valueType="num">
                                      <p:cBhvr additive="base">
                                        <p:cTn id="256" dur="3000"/>
                                        <p:tgtEl>
                                          <p:spTgt spid="88"/>
                                        </p:tgtEl>
                                        <p:attrNameLst>
                                          <p:attrName>ppt_y</p:attrName>
                                        </p:attrNameLst>
                                      </p:cBhvr>
                                      <p:tavLst>
                                        <p:tav tm="0">
                                          <p:val>
                                            <p:strVal val="ppt_y"/>
                                          </p:val>
                                        </p:tav>
                                        <p:tav tm="100000">
                                          <p:val>
                                            <p:strVal val="ppt_y"/>
                                          </p:val>
                                        </p:tav>
                                      </p:tavLst>
                                    </p:anim>
                                    <p:set>
                                      <p:cBhvr>
                                        <p:cTn id="257" dur="1" fill="hold">
                                          <p:stCondLst>
                                            <p:cond delay="2999"/>
                                          </p:stCondLst>
                                        </p:cTn>
                                        <p:tgtEl>
                                          <p:spTgt spid="8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87"/>
                                        </p:tgtEl>
                                        <p:attrNameLst>
                                          <p:attrName>style.visibility</p:attrName>
                                        </p:attrNameLst>
                                      </p:cBhvr>
                                      <p:to>
                                        <p:strVal val="visible"/>
                                      </p:to>
                                    </p:set>
                                    <p:anim calcmode="lin" valueType="num">
                                      <p:cBhvr additive="base">
                                        <p:cTn id="260" dur="3000" fill="hold"/>
                                        <p:tgtEl>
                                          <p:spTgt spid="87"/>
                                        </p:tgtEl>
                                        <p:attrNameLst>
                                          <p:attrName>ppt_x</p:attrName>
                                        </p:attrNameLst>
                                      </p:cBhvr>
                                      <p:tavLst>
                                        <p:tav tm="0">
                                          <p:val>
                                            <p:strVal val="1+#ppt_w/2"/>
                                          </p:val>
                                        </p:tav>
                                        <p:tav tm="100000">
                                          <p:val>
                                            <p:strVal val="#ppt_x"/>
                                          </p:val>
                                        </p:tav>
                                      </p:tavLst>
                                    </p:anim>
                                    <p:anim calcmode="lin" valueType="num">
                                      <p:cBhvr additive="base">
                                        <p:cTn id="261" dur="3000" fill="hold"/>
                                        <p:tgtEl>
                                          <p:spTgt spid="87"/>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87"/>
                                        </p:tgtEl>
                                        <p:attrNameLst>
                                          <p:attrName>style.visibility</p:attrName>
                                        </p:attrNameLst>
                                      </p:cBhvr>
                                      <p:to>
                                        <p:strVal val="visible"/>
                                      </p:to>
                                    </p:set>
                                    <p:animEffect transition="in" filter="blinds(vertical)">
                                      <p:cBhvr>
                                        <p:cTn id="264" dur="4000"/>
                                        <p:tgtEl>
                                          <p:spTgt spid="87"/>
                                        </p:tgtEl>
                                      </p:cBhvr>
                                    </p:animEffect>
                                  </p:childTnLst>
                                </p:cTn>
                              </p:par>
                              <p:par>
                                <p:cTn id="265" presetID="2" presetClass="exit" presetSubtype="2" fill="hold" grpId="2" nodeType="withEffect">
                                  <p:stCondLst>
                                    <p:cond delay="0"/>
                                  </p:stCondLst>
                                  <p:childTnLst>
                                    <p:anim calcmode="lin" valueType="num">
                                      <p:cBhvr additive="base">
                                        <p:cTn id="266" dur="3000"/>
                                        <p:tgtEl>
                                          <p:spTgt spid="87"/>
                                        </p:tgtEl>
                                        <p:attrNameLst>
                                          <p:attrName>ppt_x</p:attrName>
                                        </p:attrNameLst>
                                      </p:cBhvr>
                                      <p:tavLst>
                                        <p:tav tm="0">
                                          <p:val>
                                            <p:strVal val="ppt_x"/>
                                          </p:val>
                                        </p:tav>
                                        <p:tav tm="100000">
                                          <p:val>
                                            <p:strVal val="1+ppt_w/2"/>
                                          </p:val>
                                        </p:tav>
                                      </p:tavLst>
                                    </p:anim>
                                    <p:anim calcmode="lin" valueType="num">
                                      <p:cBhvr additive="base">
                                        <p:cTn id="267" dur="3000"/>
                                        <p:tgtEl>
                                          <p:spTgt spid="87"/>
                                        </p:tgtEl>
                                        <p:attrNameLst>
                                          <p:attrName>ppt_y</p:attrName>
                                        </p:attrNameLst>
                                      </p:cBhvr>
                                      <p:tavLst>
                                        <p:tav tm="0">
                                          <p:val>
                                            <p:strVal val="ppt_y"/>
                                          </p:val>
                                        </p:tav>
                                        <p:tav tm="100000">
                                          <p:val>
                                            <p:strVal val="ppt_y"/>
                                          </p:val>
                                        </p:tav>
                                      </p:tavLst>
                                    </p:anim>
                                    <p:set>
                                      <p:cBhvr>
                                        <p:cTn id="268" dur="1" fill="hold">
                                          <p:stCondLst>
                                            <p:cond delay="2999"/>
                                          </p:stCondLst>
                                        </p:cTn>
                                        <p:tgtEl>
                                          <p:spTgt spid="87"/>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102"/>
                                        </p:tgtEl>
                                        <p:attrNameLst>
                                          <p:attrName>style.visibility</p:attrName>
                                        </p:attrNameLst>
                                      </p:cBhvr>
                                      <p:to>
                                        <p:strVal val="visible"/>
                                      </p:to>
                                    </p:set>
                                    <p:anim calcmode="lin" valueType="num">
                                      <p:cBhvr additive="base">
                                        <p:cTn id="271" dur="3000" fill="hold"/>
                                        <p:tgtEl>
                                          <p:spTgt spid="102"/>
                                        </p:tgtEl>
                                        <p:attrNameLst>
                                          <p:attrName>ppt_x</p:attrName>
                                        </p:attrNameLst>
                                      </p:cBhvr>
                                      <p:tavLst>
                                        <p:tav tm="0">
                                          <p:val>
                                            <p:strVal val="1+#ppt_w/2"/>
                                          </p:val>
                                        </p:tav>
                                        <p:tav tm="100000">
                                          <p:val>
                                            <p:strVal val="#ppt_x"/>
                                          </p:val>
                                        </p:tav>
                                      </p:tavLst>
                                    </p:anim>
                                    <p:anim calcmode="lin" valueType="num">
                                      <p:cBhvr additive="base">
                                        <p:cTn id="272" dur="3000" fill="hold"/>
                                        <p:tgtEl>
                                          <p:spTgt spid="102"/>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102"/>
                                        </p:tgtEl>
                                        <p:attrNameLst>
                                          <p:attrName>style.visibility</p:attrName>
                                        </p:attrNameLst>
                                      </p:cBhvr>
                                      <p:to>
                                        <p:strVal val="visible"/>
                                      </p:to>
                                    </p:set>
                                    <p:animEffect transition="in" filter="blinds(vertical)">
                                      <p:cBhvr>
                                        <p:cTn id="275" dur="4000"/>
                                        <p:tgtEl>
                                          <p:spTgt spid="102"/>
                                        </p:tgtEl>
                                      </p:cBhvr>
                                    </p:animEffect>
                                  </p:childTnLst>
                                </p:cTn>
                              </p:par>
                              <p:par>
                                <p:cTn id="276" presetID="2" presetClass="exit" presetSubtype="8" fill="hold" grpId="2" nodeType="withEffect">
                                  <p:stCondLst>
                                    <p:cond delay="0"/>
                                  </p:stCondLst>
                                  <p:childTnLst>
                                    <p:anim calcmode="lin" valueType="num">
                                      <p:cBhvr additive="base">
                                        <p:cTn id="277" dur="3000"/>
                                        <p:tgtEl>
                                          <p:spTgt spid="102"/>
                                        </p:tgtEl>
                                        <p:attrNameLst>
                                          <p:attrName>ppt_x</p:attrName>
                                        </p:attrNameLst>
                                      </p:cBhvr>
                                      <p:tavLst>
                                        <p:tav tm="0">
                                          <p:val>
                                            <p:strVal val="ppt_x"/>
                                          </p:val>
                                        </p:tav>
                                        <p:tav tm="100000">
                                          <p:val>
                                            <p:strVal val="0-ppt_w/2"/>
                                          </p:val>
                                        </p:tav>
                                      </p:tavLst>
                                    </p:anim>
                                    <p:anim calcmode="lin" valueType="num">
                                      <p:cBhvr additive="base">
                                        <p:cTn id="278" dur="3000"/>
                                        <p:tgtEl>
                                          <p:spTgt spid="102"/>
                                        </p:tgtEl>
                                        <p:attrNameLst>
                                          <p:attrName>ppt_y</p:attrName>
                                        </p:attrNameLst>
                                      </p:cBhvr>
                                      <p:tavLst>
                                        <p:tav tm="0">
                                          <p:val>
                                            <p:strVal val="ppt_y"/>
                                          </p:val>
                                        </p:tav>
                                        <p:tav tm="100000">
                                          <p:val>
                                            <p:strVal val="ppt_y"/>
                                          </p:val>
                                        </p:tav>
                                      </p:tavLst>
                                    </p:anim>
                                    <p:set>
                                      <p:cBhvr>
                                        <p:cTn id="279" dur="1" fill="hold">
                                          <p:stCondLst>
                                            <p:cond delay="2999"/>
                                          </p:stCondLst>
                                        </p:cTn>
                                        <p:tgtEl>
                                          <p:spTgt spid="102"/>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101"/>
                                        </p:tgtEl>
                                        <p:attrNameLst>
                                          <p:attrName>style.visibility</p:attrName>
                                        </p:attrNameLst>
                                      </p:cBhvr>
                                      <p:to>
                                        <p:strVal val="visible"/>
                                      </p:to>
                                    </p:set>
                                    <p:anim calcmode="lin" valueType="num">
                                      <p:cBhvr additive="base">
                                        <p:cTn id="282" dur="3000" fill="hold"/>
                                        <p:tgtEl>
                                          <p:spTgt spid="101"/>
                                        </p:tgtEl>
                                        <p:attrNameLst>
                                          <p:attrName>ppt_x</p:attrName>
                                        </p:attrNameLst>
                                      </p:cBhvr>
                                      <p:tavLst>
                                        <p:tav tm="0">
                                          <p:val>
                                            <p:strVal val="1+#ppt_w/2"/>
                                          </p:val>
                                        </p:tav>
                                        <p:tav tm="100000">
                                          <p:val>
                                            <p:strVal val="#ppt_x"/>
                                          </p:val>
                                        </p:tav>
                                      </p:tavLst>
                                    </p:anim>
                                    <p:anim calcmode="lin" valueType="num">
                                      <p:cBhvr additive="base">
                                        <p:cTn id="283" dur="3000" fill="hold"/>
                                        <p:tgtEl>
                                          <p:spTgt spid="101"/>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101"/>
                                        </p:tgtEl>
                                        <p:attrNameLst>
                                          <p:attrName>style.visibility</p:attrName>
                                        </p:attrNameLst>
                                      </p:cBhvr>
                                      <p:to>
                                        <p:strVal val="visible"/>
                                      </p:to>
                                    </p:set>
                                    <p:animEffect transition="in" filter="blinds(vertical)">
                                      <p:cBhvr>
                                        <p:cTn id="286" dur="4000"/>
                                        <p:tgtEl>
                                          <p:spTgt spid="101"/>
                                        </p:tgtEl>
                                      </p:cBhvr>
                                    </p:animEffect>
                                  </p:childTnLst>
                                </p:cTn>
                              </p:par>
                              <p:par>
                                <p:cTn id="287" presetID="2" presetClass="exit" presetSubtype="8" fill="hold" grpId="2" nodeType="withEffect">
                                  <p:stCondLst>
                                    <p:cond delay="0"/>
                                  </p:stCondLst>
                                  <p:childTnLst>
                                    <p:anim calcmode="lin" valueType="num">
                                      <p:cBhvr additive="base">
                                        <p:cTn id="288" dur="3000"/>
                                        <p:tgtEl>
                                          <p:spTgt spid="101"/>
                                        </p:tgtEl>
                                        <p:attrNameLst>
                                          <p:attrName>ppt_x</p:attrName>
                                        </p:attrNameLst>
                                      </p:cBhvr>
                                      <p:tavLst>
                                        <p:tav tm="0">
                                          <p:val>
                                            <p:strVal val="ppt_x"/>
                                          </p:val>
                                        </p:tav>
                                        <p:tav tm="100000">
                                          <p:val>
                                            <p:strVal val="0-ppt_w/2"/>
                                          </p:val>
                                        </p:tav>
                                      </p:tavLst>
                                    </p:anim>
                                    <p:anim calcmode="lin" valueType="num">
                                      <p:cBhvr additive="base">
                                        <p:cTn id="289" dur="3000"/>
                                        <p:tgtEl>
                                          <p:spTgt spid="101"/>
                                        </p:tgtEl>
                                        <p:attrNameLst>
                                          <p:attrName>ppt_y</p:attrName>
                                        </p:attrNameLst>
                                      </p:cBhvr>
                                      <p:tavLst>
                                        <p:tav tm="0">
                                          <p:val>
                                            <p:strVal val="ppt_y"/>
                                          </p:val>
                                        </p:tav>
                                        <p:tav tm="100000">
                                          <p:val>
                                            <p:strVal val="ppt_y"/>
                                          </p:val>
                                        </p:tav>
                                      </p:tavLst>
                                    </p:anim>
                                    <p:set>
                                      <p:cBhvr>
                                        <p:cTn id="290" dur="1" fill="hold">
                                          <p:stCondLst>
                                            <p:cond delay="2999"/>
                                          </p:stCondLst>
                                        </p:cTn>
                                        <p:tgtEl>
                                          <p:spTgt spid="101"/>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100"/>
                                        </p:tgtEl>
                                        <p:attrNameLst>
                                          <p:attrName>style.visibility</p:attrName>
                                        </p:attrNameLst>
                                      </p:cBhvr>
                                      <p:to>
                                        <p:strVal val="visible"/>
                                      </p:to>
                                    </p:set>
                                    <p:anim calcmode="lin" valueType="num">
                                      <p:cBhvr additive="base">
                                        <p:cTn id="293" dur="3000" fill="hold"/>
                                        <p:tgtEl>
                                          <p:spTgt spid="100"/>
                                        </p:tgtEl>
                                        <p:attrNameLst>
                                          <p:attrName>ppt_x</p:attrName>
                                        </p:attrNameLst>
                                      </p:cBhvr>
                                      <p:tavLst>
                                        <p:tav tm="0">
                                          <p:val>
                                            <p:strVal val="1+#ppt_w/2"/>
                                          </p:val>
                                        </p:tav>
                                        <p:tav tm="100000">
                                          <p:val>
                                            <p:strVal val="#ppt_x"/>
                                          </p:val>
                                        </p:tav>
                                      </p:tavLst>
                                    </p:anim>
                                    <p:anim calcmode="lin" valueType="num">
                                      <p:cBhvr additive="base">
                                        <p:cTn id="294" dur="3000" fill="hold"/>
                                        <p:tgtEl>
                                          <p:spTgt spid="100"/>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100"/>
                                        </p:tgtEl>
                                        <p:attrNameLst>
                                          <p:attrName>style.visibility</p:attrName>
                                        </p:attrNameLst>
                                      </p:cBhvr>
                                      <p:to>
                                        <p:strVal val="visible"/>
                                      </p:to>
                                    </p:set>
                                    <p:animEffect transition="in" filter="blinds(vertical)">
                                      <p:cBhvr>
                                        <p:cTn id="297" dur="4000"/>
                                        <p:tgtEl>
                                          <p:spTgt spid="100"/>
                                        </p:tgtEl>
                                      </p:cBhvr>
                                    </p:animEffect>
                                  </p:childTnLst>
                                </p:cTn>
                              </p:par>
                              <p:par>
                                <p:cTn id="298" presetID="2" presetClass="exit" presetSubtype="8" fill="hold" grpId="2" nodeType="withEffect">
                                  <p:stCondLst>
                                    <p:cond delay="0"/>
                                  </p:stCondLst>
                                  <p:childTnLst>
                                    <p:anim calcmode="lin" valueType="num">
                                      <p:cBhvr additive="base">
                                        <p:cTn id="299" dur="3000"/>
                                        <p:tgtEl>
                                          <p:spTgt spid="100"/>
                                        </p:tgtEl>
                                        <p:attrNameLst>
                                          <p:attrName>ppt_x</p:attrName>
                                        </p:attrNameLst>
                                      </p:cBhvr>
                                      <p:tavLst>
                                        <p:tav tm="0">
                                          <p:val>
                                            <p:strVal val="ppt_x"/>
                                          </p:val>
                                        </p:tav>
                                        <p:tav tm="100000">
                                          <p:val>
                                            <p:strVal val="0-ppt_w/2"/>
                                          </p:val>
                                        </p:tav>
                                      </p:tavLst>
                                    </p:anim>
                                    <p:anim calcmode="lin" valueType="num">
                                      <p:cBhvr additive="base">
                                        <p:cTn id="300" dur="3000"/>
                                        <p:tgtEl>
                                          <p:spTgt spid="100"/>
                                        </p:tgtEl>
                                        <p:attrNameLst>
                                          <p:attrName>ppt_y</p:attrName>
                                        </p:attrNameLst>
                                      </p:cBhvr>
                                      <p:tavLst>
                                        <p:tav tm="0">
                                          <p:val>
                                            <p:strVal val="ppt_y"/>
                                          </p:val>
                                        </p:tav>
                                        <p:tav tm="100000">
                                          <p:val>
                                            <p:strVal val="ppt_y"/>
                                          </p:val>
                                        </p:tav>
                                      </p:tavLst>
                                    </p:anim>
                                    <p:set>
                                      <p:cBhvr>
                                        <p:cTn id="301" dur="1" fill="hold">
                                          <p:stCondLst>
                                            <p:cond delay="2999"/>
                                          </p:stCondLst>
                                        </p:cTn>
                                        <p:tgtEl>
                                          <p:spTgt spid="100"/>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99"/>
                                        </p:tgtEl>
                                        <p:attrNameLst>
                                          <p:attrName>style.visibility</p:attrName>
                                        </p:attrNameLst>
                                      </p:cBhvr>
                                      <p:to>
                                        <p:strVal val="visible"/>
                                      </p:to>
                                    </p:set>
                                    <p:anim calcmode="lin" valueType="num">
                                      <p:cBhvr additive="base">
                                        <p:cTn id="304" dur="3000" fill="hold"/>
                                        <p:tgtEl>
                                          <p:spTgt spid="99"/>
                                        </p:tgtEl>
                                        <p:attrNameLst>
                                          <p:attrName>ppt_x</p:attrName>
                                        </p:attrNameLst>
                                      </p:cBhvr>
                                      <p:tavLst>
                                        <p:tav tm="0">
                                          <p:val>
                                            <p:strVal val="1+#ppt_w/2"/>
                                          </p:val>
                                        </p:tav>
                                        <p:tav tm="100000">
                                          <p:val>
                                            <p:strVal val="#ppt_x"/>
                                          </p:val>
                                        </p:tav>
                                      </p:tavLst>
                                    </p:anim>
                                    <p:anim calcmode="lin" valueType="num">
                                      <p:cBhvr additive="base">
                                        <p:cTn id="305" dur="3000" fill="hold"/>
                                        <p:tgtEl>
                                          <p:spTgt spid="99"/>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99"/>
                                        </p:tgtEl>
                                        <p:attrNameLst>
                                          <p:attrName>style.visibility</p:attrName>
                                        </p:attrNameLst>
                                      </p:cBhvr>
                                      <p:to>
                                        <p:strVal val="visible"/>
                                      </p:to>
                                    </p:set>
                                    <p:animEffect transition="in" filter="blinds(vertical)">
                                      <p:cBhvr>
                                        <p:cTn id="308" dur="4000"/>
                                        <p:tgtEl>
                                          <p:spTgt spid="99"/>
                                        </p:tgtEl>
                                      </p:cBhvr>
                                    </p:animEffect>
                                  </p:childTnLst>
                                </p:cTn>
                              </p:par>
                              <p:par>
                                <p:cTn id="309" presetID="2" presetClass="exit" presetSubtype="8" fill="hold" grpId="2" nodeType="withEffect">
                                  <p:stCondLst>
                                    <p:cond delay="0"/>
                                  </p:stCondLst>
                                  <p:childTnLst>
                                    <p:anim calcmode="lin" valueType="num">
                                      <p:cBhvr additive="base">
                                        <p:cTn id="310" dur="3000"/>
                                        <p:tgtEl>
                                          <p:spTgt spid="99"/>
                                        </p:tgtEl>
                                        <p:attrNameLst>
                                          <p:attrName>ppt_x</p:attrName>
                                        </p:attrNameLst>
                                      </p:cBhvr>
                                      <p:tavLst>
                                        <p:tav tm="0">
                                          <p:val>
                                            <p:strVal val="ppt_x"/>
                                          </p:val>
                                        </p:tav>
                                        <p:tav tm="100000">
                                          <p:val>
                                            <p:strVal val="0-ppt_w/2"/>
                                          </p:val>
                                        </p:tav>
                                      </p:tavLst>
                                    </p:anim>
                                    <p:anim calcmode="lin" valueType="num">
                                      <p:cBhvr additive="base">
                                        <p:cTn id="311" dur="3000"/>
                                        <p:tgtEl>
                                          <p:spTgt spid="99"/>
                                        </p:tgtEl>
                                        <p:attrNameLst>
                                          <p:attrName>ppt_y</p:attrName>
                                        </p:attrNameLst>
                                      </p:cBhvr>
                                      <p:tavLst>
                                        <p:tav tm="0">
                                          <p:val>
                                            <p:strVal val="ppt_y"/>
                                          </p:val>
                                        </p:tav>
                                        <p:tav tm="100000">
                                          <p:val>
                                            <p:strVal val="ppt_y"/>
                                          </p:val>
                                        </p:tav>
                                      </p:tavLst>
                                    </p:anim>
                                    <p:set>
                                      <p:cBhvr>
                                        <p:cTn id="312" dur="1" fill="hold">
                                          <p:stCondLst>
                                            <p:cond delay="2999"/>
                                          </p:stCondLst>
                                        </p:cTn>
                                        <p:tgtEl>
                                          <p:spTgt spid="99"/>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98"/>
                                        </p:tgtEl>
                                        <p:attrNameLst>
                                          <p:attrName>style.visibility</p:attrName>
                                        </p:attrNameLst>
                                      </p:cBhvr>
                                      <p:to>
                                        <p:strVal val="visible"/>
                                      </p:to>
                                    </p:set>
                                    <p:anim calcmode="lin" valueType="num">
                                      <p:cBhvr additive="base">
                                        <p:cTn id="315" dur="3000" fill="hold"/>
                                        <p:tgtEl>
                                          <p:spTgt spid="98"/>
                                        </p:tgtEl>
                                        <p:attrNameLst>
                                          <p:attrName>ppt_x</p:attrName>
                                        </p:attrNameLst>
                                      </p:cBhvr>
                                      <p:tavLst>
                                        <p:tav tm="0">
                                          <p:val>
                                            <p:strVal val="1+#ppt_w/2"/>
                                          </p:val>
                                        </p:tav>
                                        <p:tav tm="100000">
                                          <p:val>
                                            <p:strVal val="#ppt_x"/>
                                          </p:val>
                                        </p:tav>
                                      </p:tavLst>
                                    </p:anim>
                                    <p:anim calcmode="lin" valueType="num">
                                      <p:cBhvr additive="base">
                                        <p:cTn id="316" dur="3000" fill="hold"/>
                                        <p:tgtEl>
                                          <p:spTgt spid="98"/>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98"/>
                                        </p:tgtEl>
                                        <p:attrNameLst>
                                          <p:attrName>style.visibility</p:attrName>
                                        </p:attrNameLst>
                                      </p:cBhvr>
                                      <p:to>
                                        <p:strVal val="visible"/>
                                      </p:to>
                                    </p:set>
                                    <p:animEffect transition="in" filter="blinds(vertical)">
                                      <p:cBhvr>
                                        <p:cTn id="319" dur="4000"/>
                                        <p:tgtEl>
                                          <p:spTgt spid="98"/>
                                        </p:tgtEl>
                                      </p:cBhvr>
                                    </p:animEffect>
                                  </p:childTnLst>
                                </p:cTn>
                              </p:par>
                              <p:par>
                                <p:cTn id="320" presetID="2" presetClass="exit" presetSubtype="8" fill="hold" grpId="2" nodeType="withEffect">
                                  <p:stCondLst>
                                    <p:cond delay="0"/>
                                  </p:stCondLst>
                                  <p:childTnLst>
                                    <p:anim calcmode="lin" valueType="num">
                                      <p:cBhvr additive="base">
                                        <p:cTn id="321" dur="3000"/>
                                        <p:tgtEl>
                                          <p:spTgt spid="98"/>
                                        </p:tgtEl>
                                        <p:attrNameLst>
                                          <p:attrName>ppt_x</p:attrName>
                                        </p:attrNameLst>
                                      </p:cBhvr>
                                      <p:tavLst>
                                        <p:tav tm="0">
                                          <p:val>
                                            <p:strVal val="ppt_x"/>
                                          </p:val>
                                        </p:tav>
                                        <p:tav tm="100000">
                                          <p:val>
                                            <p:strVal val="0-ppt_w/2"/>
                                          </p:val>
                                        </p:tav>
                                      </p:tavLst>
                                    </p:anim>
                                    <p:anim calcmode="lin" valueType="num">
                                      <p:cBhvr additive="base">
                                        <p:cTn id="322" dur="3000"/>
                                        <p:tgtEl>
                                          <p:spTgt spid="98"/>
                                        </p:tgtEl>
                                        <p:attrNameLst>
                                          <p:attrName>ppt_y</p:attrName>
                                        </p:attrNameLst>
                                      </p:cBhvr>
                                      <p:tavLst>
                                        <p:tav tm="0">
                                          <p:val>
                                            <p:strVal val="ppt_y"/>
                                          </p:val>
                                        </p:tav>
                                        <p:tav tm="100000">
                                          <p:val>
                                            <p:strVal val="ppt_y"/>
                                          </p:val>
                                        </p:tav>
                                      </p:tavLst>
                                    </p:anim>
                                    <p:set>
                                      <p:cBhvr>
                                        <p:cTn id="323" dur="1" fill="hold">
                                          <p:stCondLst>
                                            <p:cond delay="2999"/>
                                          </p:stCondLst>
                                        </p:cTn>
                                        <p:tgtEl>
                                          <p:spTgt spid="98"/>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97"/>
                                        </p:tgtEl>
                                        <p:attrNameLst>
                                          <p:attrName>style.visibility</p:attrName>
                                        </p:attrNameLst>
                                      </p:cBhvr>
                                      <p:to>
                                        <p:strVal val="visible"/>
                                      </p:to>
                                    </p:set>
                                    <p:anim calcmode="lin" valueType="num">
                                      <p:cBhvr additive="base">
                                        <p:cTn id="326" dur="3000" fill="hold"/>
                                        <p:tgtEl>
                                          <p:spTgt spid="97"/>
                                        </p:tgtEl>
                                        <p:attrNameLst>
                                          <p:attrName>ppt_x</p:attrName>
                                        </p:attrNameLst>
                                      </p:cBhvr>
                                      <p:tavLst>
                                        <p:tav tm="0">
                                          <p:val>
                                            <p:strVal val="1+#ppt_w/2"/>
                                          </p:val>
                                        </p:tav>
                                        <p:tav tm="100000">
                                          <p:val>
                                            <p:strVal val="#ppt_x"/>
                                          </p:val>
                                        </p:tav>
                                      </p:tavLst>
                                    </p:anim>
                                    <p:anim calcmode="lin" valueType="num">
                                      <p:cBhvr additive="base">
                                        <p:cTn id="327" dur="3000" fill="hold"/>
                                        <p:tgtEl>
                                          <p:spTgt spid="97"/>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97"/>
                                        </p:tgtEl>
                                        <p:attrNameLst>
                                          <p:attrName>style.visibility</p:attrName>
                                        </p:attrNameLst>
                                      </p:cBhvr>
                                      <p:to>
                                        <p:strVal val="visible"/>
                                      </p:to>
                                    </p:set>
                                    <p:animEffect transition="in" filter="blinds(vertical)">
                                      <p:cBhvr>
                                        <p:cTn id="330" dur="4000"/>
                                        <p:tgtEl>
                                          <p:spTgt spid="97"/>
                                        </p:tgtEl>
                                      </p:cBhvr>
                                    </p:animEffect>
                                  </p:childTnLst>
                                </p:cTn>
                              </p:par>
                              <p:par>
                                <p:cTn id="331" presetID="2" presetClass="exit" presetSubtype="8" fill="hold" grpId="2" nodeType="withEffect">
                                  <p:stCondLst>
                                    <p:cond delay="0"/>
                                  </p:stCondLst>
                                  <p:childTnLst>
                                    <p:anim calcmode="lin" valueType="num">
                                      <p:cBhvr additive="base">
                                        <p:cTn id="332" dur="3000"/>
                                        <p:tgtEl>
                                          <p:spTgt spid="97"/>
                                        </p:tgtEl>
                                        <p:attrNameLst>
                                          <p:attrName>ppt_x</p:attrName>
                                        </p:attrNameLst>
                                      </p:cBhvr>
                                      <p:tavLst>
                                        <p:tav tm="0">
                                          <p:val>
                                            <p:strVal val="ppt_x"/>
                                          </p:val>
                                        </p:tav>
                                        <p:tav tm="100000">
                                          <p:val>
                                            <p:strVal val="0-ppt_w/2"/>
                                          </p:val>
                                        </p:tav>
                                      </p:tavLst>
                                    </p:anim>
                                    <p:anim calcmode="lin" valueType="num">
                                      <p:cBhvr additive="base">
                                        <p:cTn id="333" dur="3000"/>
                                        <p:tgtEl>
                                          <p:spTgt spid="97"/>
                                        </p:tgtEl>
                                        <p:attrNameLst>
                                          <p:attrName>ppt_y</p:attrName>
                                        </p:attrNameLst>
                                      </p:cBhvr>
                                      <p:tavLst>
                                        <p:tav tm="0">
                                          <p:val>
                                            <p:strVal val="ppt_y"/>
                                          </p:val>
                                        </p:tav>
                                        <p:tav tm="100000">
                                          <p:val>
                                            <p:strVal val="ppt_y"/>
                                          </p:val>
                                        </p:tav>
                                      </p:tavLst>
                                    </p:anim>
                                    <p:set>
                                      <p:cBhvr>
                                        <p:cTn id="334" dur="1" fill="hold">
                                          <p:stCondLst>
                                            <p:cond delay="2999"/>
                                          </p:stCondLst>
                                        </p:cTn>
                                        <p:tgtEl>
                                          <p:spTgt spid="97"/>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96"/>
                                        </p:tgtEl>
                                        <p:attrNameLst>
                                          <p:attrName>style.visibility</p:attrName>
                                        </p:attrNameLst>
                                      </p:cBhvr>
                                      <p:to>
                                        <p:strVal val="visible"/>
                                      </p:to>
                                    </p:set>
                                    <p:anim calcmode="lin" valueType="num">
                                      <p:cBhvr additive="base">
                                        <p:cTn id="337" dur="3000" fill="hold"/>
                                        <p:tgtEl>
                                          <p:spTgt spid="96"/>
                                        </p:tgtEl>
                                        <p:attrNameLst>
                                          <p:attrName>ppt_x</p:attrName>
                                        </p:attrNameLst>
                                      </p:cBhvr>
                                      <p:tavLst>
                                        <p:tav tm="0">
                                          <p:val>
                                            <p:strVal val="1+#ppt_w/2"/>
                                          </p:val>
                                        </p:tav>
                                        <p:tav tm="100000">
                                          <p:val>
                                            <p:strVal val="#ppt_x"/>
                                          </p:val>
                                        </p:tav>
                                      </p:tavLst>
                                    </p:anim>
                                    <p:anim calcmode="lin" valueType="num">
                                      <p:cBhvr additive="base">
                                        <p:cTn id="338" dur="3000" fill="hold"/>
                                        <p:tgtEl>
                                          <p:spTgt spid="96"/>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6"/>
                                        </p:tgtEl>
                                        <p:attrNameLst>
                                          <p:attrName>style.visibility</p:attrName>
                                        </p:attrNameLst>
                                      </p:cBhvr>
                                      <p:to>
                                        <p:strVal val="visible"/>
                                      </p:to>
                                    </p:set>
                                    <p:animEffect transition="in" filter="blinds(vertical)">
                                      <p:cBhvr>
                                        <p:cTn id="341" dur="4000"/>
                                        <p:tgtEl>
                                          <p:spTgt spid="96"/>
                                        </p:tgtEl>
                                      </p:cBhvr>
                                    </p:animEffect>
                                  </p:childTnLst>
                                </p:cTn>
                              </p:par>
                              <p:par>
                                <p:cTn id="342" presetID="2" presetClass="exit" presetSubtype="8" fill="hold" grpId="2" nodeType="withEffect">
                                  <p:stCondLst>
                                    <p:cond delay="0"/>
                                  </p:stCondLst>
                                  <p:childTnLst>
                                    <p:anim calcmode="lin" valueType="num">
                                      <p:cBhvr additive="base">
                                        <p:cTn id="343" dur="3000"/>
                                        <p:tgtEl>
                                          <p:spTgt spid="96"/>
                                        </p:tgtEl>
                                        <p:attrNameLst>
                                          <p:attrName>ppt_x</p:attrName>
                                        </p:attrNameLst>
                                      </p:cBhvr>
                                      <p:tavLst>
                                        <p:tav tm="0">
                                          <p:val>
                                            <p:strVal val="ppt_x"/>
                                          </p:val>
                                        </p:tav>
                                        <p:tav tm="100000">
                                          <p:val>
                                            <p:strVal val="0-ppt_w/2"/>
                                          </p:val>
                                        </p:tav>
                                      </p:tavLst>
                                    </p:anim>
                                    <p:anim calcmode="lin" valueType="num">
                                      <p:cBhvr additive="base">
                                        <p:cTn id="344" dur="3000"/>
                                        <p:tgtEl>
                                          <p:spTgt spid="96"/>
                                        </p:tgtEl>
                                        <p:attrNameLst>
                                          <p:attrName>ppt_y</p:attrName>
                                        </p:attrNameLst>
                                      </p:cBhvr>
                                      <p:tavLst>
                                        <p:tav tm="0">
                                          <p:val>
                                            <p:strVal val="ppt_y"/>
                                          </p:val>
                                        </p:tav>
                                        <p:tav tm="100000">
                                          <p:val>
                                            <p:strVal val="ppt_y"/>
                                          </p:val>
                                        </p:tav>
                                      </p:tavLst>
                                    </p:anim>
                                    <p:set>
                                      <p:cBhvr>
                                        <p:cTn id="345" dur="1" fill="hold">
                                          <p:stCondLst>
                                            <p:cond delay="2999"/>
                                          </p:stCondLst>
                                        </p:cTn>
                                        <p:tgtEl>
                                          <p:spTgt spid="96"/>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95"/>
                                        </p:tgtEl>
                                        <p:attrNameLst>
                                          <p:attrName>style.visibility</p:attrName>
                                        </p:attrNameLst>
                                      </p:cBhvr>
                                      <p:to>
                                        <p:strVal val="visible"/>
                                      </p:to>
                                    </p:set>
                                    <p:anim calcmode="lin" valueType="num">
                                      <p:cBhvr additive="base">
                                        <p:cTn id="348" dur="3000" fill="hold"/>
                                        <p:tgtEl>
                                          <p:spTgt spid="95"/>
                                        </p:tgtEl>
                                        <p:attrNameLst>
                                          <p:attrName>ppt_x</p:attrName>
                                        </p:attrNameLst>
                                      </p:cBhvr>
                                      <p:tavLst>
                                        <p:tav tm="0">
                                          <p:val>
                                            <p:strVal val="1+#ppt_w/2"/>
                                          </p:val>
                                        </p:tav>
                                        <p:tav tm="100000">
                                          <p:val>
                                            <p:strVal val="#ppt_x"/>
                                          </p:val>
                                        </p:tav>
                                      </p:tavLst>
                                    </p:anim>
                                    <p:anim calcmode="lin" valueType="num">
                                      <p:cBhvr additive="base">
                                        <p:cTn id="349" dur="3000" fill="hold"/>
                                        <p:tgtEl>
                                          <p:spTgt spid="95"/>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95"/>
                                        </p:tgtEl>
                                        <p:attrNameLst>
                                          <p:attrName>style.visibility</p:attrName>
                                        </p:attrNameLst>
                                      </p:cBhvr>
                                      <p:to>
                                        <p:strVal val="visible"/>
                                      </p:to>
                                    </p:set>
                                    <p:animEffect transition="in" filter="blinds(vertical)">
                                      <p:cBhvr>
                                        <p:cTn id="352" dur="4000"/>
                                        <p:tgtEl>
                                          <p:spTgt spid="95"/>
                                        </p:tgtEl>
                                      </p:cBhvr>
                                    </p:animEffect>
                                  </p:childTnLst>
                                </p:cTn>
                              </p:par>
                              <p:par>
                                <p:cTn id="353" presetID="2" presetClass="exit" presetSubtype="8" fill="hold" grpId="2" nodeType="withEffect">
                                  <p:stCondLst>
                                    <p:cond delay="0"/>
                                  </p:stCondLst>
                                  <p:childTnLst>
                                    <p:anim calcmode="lin" valueType="num">
                                      <p:cBhvr additive="base">
                                        <p:cTn id="354" dur="3000"/>
                                        <p:tgtEl>
                                          <p:spTgt spid="95"/>
                                        </p:tgtEl>
                                        <p:attrNameLst>
                                          <p:attrName>ppt_x</p:attrName>
                                        </p:attrNameLst>
                                      </p:cBhvr>
                                      <p:tavLst>
                                        <p:tav tm="0">
                                          <p:val>
                                            <p:strVal val="ppt_x"/>
                                          </p:val>
                                        </p:tav>
                                        <p:tav tm="100000">
                                          <p:val>
                                            <p:strVal val="0-ppt_w/2"/>
                                          </p:val>
                                        </p:tav>
                                      </p:tavLst>
                                    </p:anim>
                                    <p:anim calcmode="lin" valueType="num">
                                      <p:cBhvr additive="base">
                                        <p:cTn id="355" dur="3000"/>
                                        <p:tgtEl>
                                          <p:spTgt spid="95"/>
                                        </p:tgtEl>
                                        <p:attrNameLst>
                                          <p:attrName>ppt_y</p:attrName>
                                        </p:attrNameLst>
                                      </p:cBhvr>
                                      <p:tavLst>
                                        <p:tav tm="0">
                                          <p:val>
                                            <p:strVal val="ppt_y"/>
                                          </p:val>
                                        </p:tav>
                                        <p:tav tm="100000">
                                          <p:val>
                                            <p:strVal val="ppt_y"/>
                                          </p:val>
                                        </p:tav>
                                      </p:tavLst>
                                    </p:anim>
                                    <p:set>
                                      <p:cBhvr>
                                        <p:cTn id="356" dur="1" fill="hold">
                                          <p:stCondLst>
                                            <p:cond delay="2999"/>
                                          </p:stCondLst>
                                        </p:cTn>
                                        <p:tgtEl>
                                          <p:spTgt spid="95"/>
                                        </p:tgtEl>
                                        <p:attrNameLst>
                                          <p:attrName>style.visibility</p:attrName>
                                        </p:attrNameLst>
                                      </p:cBhvr>
                                      <p:to>
                                        <p:strVal val="hidden"/>
                                      </p:to>
                                    </p:set>
                                  </p:childTnLst>
                                </p:cTn>
                              </p:par>
                              <p:par>
                                <p:cTn id="357" presetID="8" presetClass="entr" presetSubtype="32" fill="hold" nodeType="withEffect">
                                  <p:stCondLst>
                                    <p:cond delay="250"/>
                                  </p:stCondLst>
                                  <p:childTnLst>
                                    <p:set>
                                      <p:cBhvr>
                                        <p:cTn id="358" dur="1" fill="hold">
                                          <p:stCondLst>
                                            <p:cond delay="0"/>
                                          </p:stCondLst>
                                        </p:cTn>
                                        <p:tgtEl>
                                          <p:spTgt spid="41"/>
                                        </p:tgtEl>
                                        <p:attrNameLst>
                                          <p:attrName>style.visibility</p:attrName>
                                        </p:attrNameLst>
                                      </p:cBhvr>
                                      <p:to>
                                        <p:strVal val="visible"/>
                                      </p:to>
                                    </p:set>
                                    <p:animEffect transition="in" filter="diamond(out)">
                                      <p:cBhvr>
                                        <p:cTn id="359" dur="2750"/>
                                        <p:tgtEl>
                                          <p:spTgt spid="41"/>
                                        </p:tgtEl>
                                      </p:cBhvr>
                                    </p:animEffect>
                                  </p:childTnLst>
                                </p:cTn>
                              </p:par>
                              <p:par>
                                <p:cTn id="360" presetID="17" presetClass="entr" presetSubtype="10" fill="hold" nodeType="withEffect">
                                  <p:stCondLst>
                                    <p:cond delay="250"/>
                                  </p:stCondLst>
                                  <p:childTnLst>
                                    <p:set>
                                      <p:cBhvr>
                                        <p:cTn id="361" dur="1" fill="hold">
                                          <p:stCondLst>
                                            <p:cond delay="0"/>
                                          </p:stCondLst>
                                        </p:cTn>
                                        <p:tgtEl>
                                          <p:spTgt spid="41"/>
                                        </p:tgtEl>
                                        <p:attrNameLst>
                                          <p:attrName>style.visibility</p:attrName>
                                        </p:attrNameLst>
                                      </p:cBhvr>
                                      <p:to>
                                        <p:strVal val="visible"/>
                                      </p:to>
                                    </p:set>
                                    <p:anim calcmode="lin" valueType="num">
                                      <p:cBhvr>
                                        <p:cTn id="362" dur="2750" fill="hold"/>
                                        <p:tgtEl>
                                          <p:spTgt spid="41"/>
                                        </p:tgtEl>
                                        <p:attrNameLst>
                                          <p:attrName>ppt_w</p:attrName>
                                        </p:attrNameLst>
                                      </p:cBhvr>
                                      <p:tavLst>
                                        <p:tav tm="0">
                                          <p:val>
                                            <p:fltVal val="0"/>
                                          </p:val>
                                        </p:tav>
                                        <p:tav tm="100000">
                                          <p:val>
                                            <p:strVal val="#ppt_w"/>
                                          </p:val>
                                        </p:tav>
                                      </p:tavLst>
                                    </p:anim>
                                    <p:anim calcmode="lin" valueType="num">
                                      <p:cBhvr>
                                        <p:cTn id="363" dur="2750" fill="hold"/>
                                        <p:tgtEl>
                                          <p:spTgt spid="41"/>
                                        </p:tgtEl>
                                        <p:attrNameLst>
                                          <p:attrName>ppt_h</p:attrName>
                                        </p:attrNameLst>
                                      </p:cBhvr>
                                      <p:tavLst>
                                        <p:tav tm="0">
                                          <p:val>
                                            <p:strVal val="#ppt_h"/>
                                          </p:val>
                                        </p:tav>
                                        <p:tav tm="100000">
                                          <p:val>
                                            <p:strVal val="#ppt_h"/>
                                          </p:val>
                                        </p:tav>
                                      </p:tavLst>
                                    </p:anim>
                                  </p:childTnLst>
                                </p:cTn>
                              </p:par>
                              <p:par>
                                <p:cTn id="364" presetID="9" presetClass="emph" presetSubtype="0" grpId="0" nodeType="withEffect">
                                  <p:stCondLst>
                                    <p:cond delay="0"/>
                                  </p:stCondLst>
                                  <p:childTnLst>
                                    <p:set>
                                      <p:cBhvr rctx="PPT">
                                        <p:cTn id="365" dur="indefinite"/>
                                        <p:tgtEl>
                                          <p:spTgt spid="40"/>
                                        </p:tgtEl>
                                        <p:attrNameLst>
                                          <p:attrName>style.opacity</p:attrName>
                                        </p:attrNameLst>
                                      </p:cBhvr>
                                      <p:to>
                                        <p:strVal val="0"/>
                                      </p:to>
                                    </p:set>
                                    <p:animEffect filter="image" prLst="opacity: 0">
                                      <p:cBhvr rctx="IE">
                                        <p:cTn id="366"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4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4" name="3 Rectángulo"/>
          <p:cNvSpPr/>
          <p:nvPr/>
        </p:nvSpPr>
        <p:spPr>
          <a:xfrm>
            <a:off x="1691680" y="195486"/>
            <a:ext cx="6480720" cy="298543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BENEFICIOS </a:t>
            </a:r>
            <a:r>
              <a:rPr lang="es-ES" sz="1600" dirty="0">
                <a:solidFill>
                  <a:srgbClr val="3E1500"/>
                </a:solidFill>
                <a:latin typeface="Hobo Std" pitchFamily="34" charset="0"/>
              </a:rPr>
              <a:t>PARA LA SALUD</a:t>
            </a:r>
          </a:p>
          <a:p>
            <a:pPr algn="ctr"/>
            <a:endParaRPr lang="es-ES" sz="1600" dirty="0">
              <a:solidFill>
                <a:srgbClr val="3E1500"/>
              </a:solidFill>
              <a:latin typeface="Hobo Std" pitchFamily="34" charset="0"/>
            </a:endParaRPr>
          </a:p>
          <a:p>
            <a:pPr algn="ctr"/>
            <a:r>
              <a:rPr lang="es-ES" sz="1400" dirty="0">
                <a:solidFill>
                  <a:srgbClr val="3E1500"/>
                </a:solidFill>
                <a:latin typeface="Hobo Std" pitchFamily="34" charset="0"/>
              </a:rPr>
              <a:t>Los beneficios para la salud de los albaricoques incluyen su capacidad para tratar la indigestión, el estreñimiento, los dolores de oído, la fiebre, la enfermedad de la piel, el cáncer y la anemia. El aceite de albaricoque es útil para tratar los músculos tensos y heridas. También se cree que el albaricoque es bueno para el cuidado de la piel, especialmente para las mujeres. Esta es la razón por la cual se encuentra añadido en diversos productos cosméticos. Por otra parte, los albaricoques tienen la capacidad de mejorar la salud del corazón, reducir los niveles de colesterol, prevenir el deterioro de la visión, ayuda a perder peso, tratar afecciones respiratorias, aumentar la resistencia ósea, y mantener el equilibrio de electrolitos en el cuerpo.</a:t>
            </a:r>
            <a:endParaRPr lang="es-ES" dirty="0">
              <a:solidFill>
                <a:srgbClr val="3E1500"/>
              </a:solidFill>
              <a:latin typeface="Hobo Std" pitchFamily="34" charset="0"/>
            </a:endParaRPr>
          </a:p>
        </p:txBody>
      </p:sp>
    </p:spTree>
    <p:extLst>
      <p:ext uri="{BB962C8B-B14F-4D97-AF65-F5344CB8AC3E}">
        <p14:creationId xmlns:p14="http://schemas.microsoft.com/office/powerpoint/2010/main" val="60504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54 Rectángulo"/>
          <p:cNvSpPr/>
          <p:nvPr/>
        </p:nvSpPr>
        <p:spPr>
          <a:xfrm flipV="1">
            <a:off x="0" y="0"/>
            <a:ext cx="9144000" cy="5143500"/>
          </a:xfrm>
          <a:prstGeom prst="rect">
            <a:avLst/>
          </a:prstGeom>
          <a:solidFill>
            <a:schemeClr val="tx1">
              <a:lumMod val="95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a:off x="12031" y="-23716"/>
            <a:ext cx="9132576" cy="555526"/>
          </a:xfrm>
          <a:prstGeom prst="rect">
            <a:avLst/>
          </a:prstGeom>
          <a:gradFill>
            <a:gsLst>
              <a:gs pos="4000">
                <a:srgbClr val="FF0000"/>
              </a:gs>
              <a:gs pos="42000">
                <a:srgbClr val="00B050"/>
              </a:gs>
              <a:gs pos="72000">
                <a:srgbClr val="FF9900"/>
              </a:gs>
            </a:gsLst>
            <a:lin ang="5400000" scaled="0"/>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a:off x="27314" y="4593739"/>
            <a:ext cx="9159129" cy="555526"/>
          </a:xfrm>
          <a:prstGeom prst="rect">
            <a:avLst/>
          </a:prstGeom>
          <a:gradFill>
            <a:gsLst>
              <a:gs pos="4000">
                <a:srgbClr val="FF0000"/>
              </a:gs>
              <a:gs pos="42000">
                <a:srgbClr val="00B050"/>
              </a:gs>
              <a:gs pos="72000">
                <a:srgbClr val="FF9900"/>
              </a:gs>
            </a:gsLst>
            <a:lin ang="5400000" scaled="0"/>
          </a:gradFill>
          <a:ln>
            <a:noFill/>
          </a:ln>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7" name="56 Imagen" descr="Diapositiva1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8512"/>
            <a:ext cx="9144000" cy="5162011"/>
          </a:xfrm>
          <a:prstGeom prst="rect">
            <a:avLst/>
          </a:prstGeom>
          <a:noFill/>
          <a:ln>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25400" cap="rnd" cmpd="sng" algn="ctr">
            <a:gradFill flip="none" rotWithShape="1">
              <a:gsLst>
                <a:gs pos="98333">
                  <a:srgbClr val="FF1700">
                    <a:alpha val="0"/>
                  </a:srgbClr>
                </a:gs>
                <a:gs pos="2083">
                  <a:srgbClr val="FF0000">
                    <a:alpha val="0"/>
                  </a:srgbClr>
                </a:gs>
                <a:gs pos="50000">
                  <a:srgbClr val="00B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brightRoom"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8" name="57 Rectángulo"/>
          <p:cNvSpPr/>
          <p:nvPr/>
        </p:nvSpPr>
        <p:spPr>
          <a:xfrm flipH="1">
            <a:off x="-684585" y="-200778"/>
            <a:ext cx="10585176" cy="543682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88437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7"/>
                                        </p:tgtEl>
                                        <p:attrNameLst>
                                          <p:attrName>style.visibility</p:attrName>
                                        </p:attrNameLst>
                                      </p:cBhvr>
                                      <p:to>
                                        <p:strVal val="visible"/>
                                      </p:to>
                                    </p:set>
                                    <p:anim calcmode="lin" valueType="num">
                                      <p:cBhvr>
                                        <p:cTn id="631" dur="3500" fill="hold"/>
                                        <p:tgtEl>
                                          <p:spTgt spid="57"/>
                                        </p:tgtEl>
                                        <p:attrNameLst>
                                          <p:attrName>ppt_w</p:attrName>
                                        </p:attrNameLst>
                                      </p:cBhvr>
                                      <p:tavLst>
                                        <p:tav tm="0">
                                          <p:val>
                                            <p:strVal val="4/3*#ppt_w"/>
                                          </p:val>
                                        </p:tav>
                                        <p:tav tm="100000">
                                          <p:val>
                                            <p:strVal val="#ppt_w"/>
                                          </p:val>
                                        </p:tav>
                                      </p:tavLst>
                                    </p:anim>
                                    <p:anim calcmode="lin" valueType="num">
                                      <p:cBhvr>
                                        <p:cTn id="632" dur="3500" fill="hold"/>
                                        <p:tgtEl>
                                          <p:spTgt spid="57"/>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7"/>
                                        </p:tgtEl>
                                        <p:attrNameLst>
                                          <p:attrName>style.visibility</p:attrName>
                                        </p:attrNameLst>
                                      </p:cBhvr>
                                      <p:to>
                                        <p:strVal val="visible"/>
                                      </p:to>
                                    </p:set>
                                    <p:animEffect transition="in" filter="barn(outHorizontal)">
                                      <p:cBhvr>
                                        <p:cTn id="635" dur="3500"/>
                                        <p:tgtEl>
                                          <p:spTgt spid="57"/>
                                        </p:tgtEl>
                                      </p:cBhvr>
                                    </p:animEffect>
                                  </p:childTnLst>
                                </p:cTn>
                              </p:par>
                              <p:par>
                                <p:cTn id="636" presetID="9" presetClass="emph" presetSubtype="0" grpId="0" nodeType="withEffect">
                                  <p:stCondLst>
                                    <p:cond delay="0"/>
                                  </p:stCondLst>
                                  <p:childTnLst>
                                    <p:set>
                                      <p:cBhvr rctx="PPT">
                                        <p:cTn id="637" dur="indefinite"/>
                                        <p:tgtEl>
                                          <p:spTgt spid="58"/>
                                        </p:tgtEl>
                                        <p:attrNameLst>
                                          <p:attrName>style.opacity</p:attrName>
                                        </p:attrNameLst>
                                      </p:cBhvr>
                                      <p:to>
                                        <p:strVal val="0"/>
                                      </p:to>
                                    </p:set>
                                    <p:animEffect filter="image" prLst="opacity: 0">
                                      <p:cBhvr rctx="IE">
                                        <p:cTn id="638" dur="indefinite"/>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0"/>
            <a:ext cx="9170370" cy="5133104"/>
            <a:chOff x="0" y="0"/>
            <a:chExt cx="9170370" cy="5133104"/>
          </a:xfrm>
        </p:grpSpPr>
        <p:sp>
          <p:nvSpPr>
            <p:cNvPr id="32" name="31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flipV="1">
              <a:off x="0" y="0"/>
              <a:ext cx="9170069" cy="2571750"/>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4" name="33 Imagen" descr="Diapositiva11"/>
          <p:cNvPicPr>
            <a:picLocks noGrp="1" noChangeAspect="1"/>
          </p:cNvPicPr>
          <p:nvPr isPhoto="1"/>
        </p:nvPicPr>
        <p:blipFill rotWithShape="1">
          <a:blip r:embed="rId3">
            <a:lum/>
            <a:extLst>
              <a:ext uri="{28A0092B-C50C-407E-A947-70E740481C1C}">
                <a14:useLocalDpi xmlns:a14="http://schemas.microsoft.com/office/drawing/2010/main" val="0"/>
              </a:ext>
            </a:extLst>
          </a:blip>
          <a:srcRect l="-96317"/>
          <a:stretch/>
        </p:blipFill>
        <p:spPr>
          <a:xfrm>
            <a:off x="-8831468" y="0"/>
            <a:ext cx="17951407" cy="5156768"/>
          </a:xfrm>
          <a:prstGeom prst="rect">
            <a:avLst/>
          </a:prstGeom>
          <a:noFill/>
          <a:ln>
            <a:noFill/>
          </a:ln>
        </p:spPr>
      </p:pic>
      <p:sp>
        <p:nvSpPr>
          <p:cNvPr id="3" name="2 Paralelogramo"/>
          <p:cNvSpPr/>
          <p:nvPr/>
        </p:nvSpPr>
        <p:spPr>
          <a:xfrm rot="5400000" flipH="1">
            <a:off x="72595"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20552"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799654" y="-812543"/>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20552" y="-800025"/>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20441"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592553"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16079" y="-776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24188" y="-812592"/>
            <a:ext cx="2263249"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91152"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939109"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1818211" y="867199"/>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2739109" y="879717"/>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3638998"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4611110"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5634636" y="903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6642745" y="867150"/>
            <a:ext cx="2298150"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66583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0-#ppt_w/2"/>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1+#ppt_w/2"/>
                                          </p:val>
                                        </p:tav>
                                        <p:tav tm="100000">
                                          <p:val>
                                            <p:strVal val="#ppt_x"/>
                                          </p:val>
                                        </p:tav>
                                      </p:tavLst>
                                    </p:anim>
                                    <p:anim calcmode="lin" valueType="num">
                                      <p:cBhvr additive="base">
                                        <p:cTn id="12" dur="17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12"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0-#ppt_w/2"/>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1+#ppt_w/2"/>
                                          </p:val>
                                        </p:tav>
                                        <p:tav tm="100000">
                                          <p:val>
                                            <p:strVal val="#ppt_x"/>
                                          </p:val>
                                        </p:tav>
                                      </p:tavLst>
                                    </p:anim>
                                    <p:anim calcmode="lin" valueType="num">
                                      <p:cBhvr additive="base">
                                        <p:cTn id="20" dur="17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12"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0-#ppt_w/2"/>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1+#ppt_w/2"/>
                                          </p:val>
                                        </p:tav>
                                        <p:tav tm="100000">
                                          <p:val>
                                            <p:strVal val="#ppt_x"/>
                                          </p:val>
                                        </p:tav>
                                      </p:tavLst>
                                    </p:anim>
                                    <p:anim calcmode="lin" valueType="num">
                                      <p:cBhvr additive="base">
                                        <p:cTn id="28" dur="17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0-#ppt_w/2"/>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2"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1+#ppt_w/2"/>
                                          </p:val>
                                        </p:tav>
                                        <p:tav tm="100000">
                                          <p:val>
                                            <p:strVal val="#ppt_x"/>
                                          </p:val>
                                        </p:tav>
                                      </p:tavLst>
                                    </p:anim>
                                    <p:anim calcmode="lin" valueType="num">
                                      <p:cBhvr additive="base">
                                        <p:cTn id="57" dur="1750" fill="hold"/>
                                        <p:tgtEl>
                                          <p:spTgt spid="21"/>
                                        </p:tgtEl>
                                        <p:attrNameLst>
                                          <p:attrName>ppt_y</p:attrName>
                                        </p:attrNameLst>
                                      </p:cBhvr>
                                      <p:tavLst>
                                        <p:tav tm="0">
                                          <p:val>
                                            <p:strVal val="#ppt_y"/>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9" fill="hold" grpId="0"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1750" fill="hold"/>
                                        <p:tgtEl>
                                          <p:spTgt spid="22"/>
                                        </p:tgtEl>
                                        <p:attrNameLst>
                                          <p:attrName>ppt_x</p:attrName>
                                        </p:attrNameLst>
                                      </p:cBhvr>
                                      <p:tavLst>
                                        <p:tav tm="0">
                                          <p:val>
                                            <p:strVal val="0-#ppt_w/2"/>
                                          </p:val>
                                        </p:tav>
                                        <p:tav tm="100000">
                                          <p:val>
                                            <p:strVal val="#ppt_x"/>
                                          </p:val>
                                        </p:tav>
                                      </p:tavLst>
                                    </p:anim>
                                    <p:anim calcmode="lin" valueType="num">
                                      <p:cBhvr additive="base">
                                        <p:cTn id="64" dur="1750" fill="hold"/>
                                        <p:tgtEl>
                                          <p:spTgt spid="22"/>
                                        </p:tgtEl>
                                        <p:attrNameLst>
                                          <p:attrName>ppt_y</p:attrName>
                                        </p:attrNameLst>
                                      </p:cBhvr>
                                      <p:tavLst>
                                        <p:tav tm="0">
                                          <p:val>
                                            <p:strVal val="0-#ppt_h/2"/>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1750" fill="hold"/>
                                        <p:tgtEl>
                                          <p:spTgt spid="23"/>
                                        </p:tgtEl>
                                        <p:attrNameLst>
                                          <p:attrName>ppt_x</p:attrName>
                                        </p:attrNameLst>
                                      </p:cBhvr>
                                      <p:tavLst>
                                        <p:tav tm="0">
                                          <p:val>
                                            <p:strVal val="1+#ppt_w/2"/>
                                          </p:val>
                                        </p:tav>
                                        <p:tav tm="100000">
                                          <p:val>
                                            <p:strVal val="#ppt_x"/>
                                          </p:val>
                                        </p:tav>
                                      </p:tavLst>
                                    </p:anim>
                                    <p:anim calcmode="lin" valueType="num">
                                      <p:cBhvr additive="base">
                                        <p:cTn id="68" dur="1750" fill="hold"/>
                                        <p:tgtEl>
                                          <p:spTgt spid="23"/>
                                        </p:tgtEl>
                                        <p:attrNameLst>
                                          <p:attrName>ppt_y</p:attrName>
                                        </p:attrNameLst>
                                      </p:cBhvr>
                                      <p:tavLst>
                                        <p:tav tm="0">
                                          <p:val>
                                            <p:strVal val="#ppt_y"/>
                                          </p:val>
                                        </p:tav>
                                        <p:tav tm="100000">
                                          <p:val>
                                            <p:strVal val="#ppt_y"/>
                                          </p:val>
                                        </p:tav>
                                      </p:tavLst>
                                    </p:anim>
                                  </p:childTnLst>
                                </p:cTn>
                              </p:par>
                              <p:par>
                                <p:cTn id="69" presetID="2" presetClass="entr" presetSubtype="9"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750" fill="hold"/>
                                        <p:tgtEl>
                                          <p:spTgt spid="24"/>
                                        </p:tgtEl>
                                        <p:attrNameLst>
                                          <p:attrName>ppt_x</p:attrName>
                                        </p:attrNameLst>
                                      </p:cBhvr>
                                      <p:tavLst>
                                        <p:tav tm="0">
                                          <p:val>
                                            <p:strVal val="0-#ppt_w/2"/>
                                          </p:val>
                                        </p:tav>
                                        <p:tav tm="100000">
                                          <p:val>
                                            <p:strVal val="#ppt_x"/>
                                          </p:val>
                                        </p:tav>
                                      </p:tavLst>
                                    </p:anim>
                                    <p:anim calcmode="lin" valueType="num">
                                      <p:cBhvr additive="base">
                                        <p:cTn id="72" dur="1750" fill="hold"/>
                                        <p:tgtEl>
                                          <p:spTgt spid="24"/>
                                        </p:tgtEl>
                                        <p:attrNameLst>
                                          <p:attrName>ppt_y</p:attrName>
                                        </p:attrNameLst>
                                      </p:cBhvr>
                                      <p:tavLst>
                                        <p:tav tm="0">
                                          <p:val>
                                            <p:strVal val="0-#ppt_h/2"/>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750" fill="hold"/>
                                        <p:tgtEl>
                                          <p:spTgt spid="25"/>
                                        </p:tgtEl>
                                        <p:attrNameLst>
                                          <p:attrName>ppt_x</p:attrName>
                                        </p:attrNameLst>
                                      </p:cBhvr>
                                      <p:tavLst>
                                        <p:tav tm="0">
                                          <p:val>
                                            <p:strVal val="1+#ppt_w/2"/>
                                          </p:val>
                                        </p:tav>
                                        <p:tav tm="100000">
                                          <p:val>
                                            <p:strVal val="#ppt_x"/>
                                          </p:val>
                                        </p:tav>
                                      </p:tavLst>
                                    </p:anim>
                                    <p:anim calcmode="lin" valueType="num">
                                      <p:cBhvr additive="base">
                                        <p:cTn id="76" dur="1750" fill="hold"/>
                                        <p:tgtEl>
                                          <p:spTgt spid="25"/>
                                        </p:tgtEl>
                                        <p:attrNameLst>
                                          <p:attrName>ppt_y</p:attrName>
                                        </p:attrNameLst>
                                      </p:cBhvr>
                                      <p:tavLst>
                                        <p:tav tm="0">
                                          <p:val>
                                            <p:strVal val="#ppt_y"/>
                                          </p:val>
                                        </p:tav>
                                        <p:tav tm="100000">
                                          <p:val>
                                            <p:strVal val="#ppt_y"/>
                                          </p:val>
                                        </p:tav>
                                      </p:tavLst>
                                    </p:anim>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1750" fill="hold"/>
                                        <p:tgtEl>
                                          <p:spTgt spid="26"/>
                                        </p:tgtEl>
                                        <p:attrNameLst>
                                          <p:attrName>ppt_x</p:attrName>
                                        </p:attrNameLst>
                                      </p:cBhvr>
                                      <p:tavLst>
                                        <p:tav tm="0">
                                          <p:val>
                                            <p:strVal val="0-#ppt_w/2"/>
                                          </p:val>
                                        </p:tav>
                                        <p:tav tm="100000">
                                          <p:val>
                                            <p:strVal val="#ppt_x"/>
                                          </p:val>
                                        </p:tav>
                                      </p:tavLst>
                                    </p:anim>
                                    <p:anim calcmode="lin" valueType="num">
                                      <p:cBhvr additive="base">
                                        <p:cTn id="80" dur="1750" fill="hold"/>
                                        <p:tgtEl>
                                          <p:spTgt spid="26"/>
                                        </p:tgtEl>
                                        <p:attrNameLst>
                                          <p:attrName>ppt_y</p:attrName>
                                        </p:attrNameLst>
                                      </p:cBhvr>
                                      <p:tavLst>
                                        <p:tav tm="0">
                                          <p:val>
                                            <p:strVal val="0-#ppt_h/2"/>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anim calcmode="lin" valueType="num">
                                      <p:cBhvr additive="base">
                                        <p:cTn id="83" dur="1750" fill="hold"/>
                                        <p:tgtEl>
                                          <p:spTgt spid="27"/>
                                        </p:tgtEl>
                                        <p:attrNameLst>
                                          <p:attrName>ppt_x</p:attrName>
                                        </p:attrNameLst>
                                      </p:cBhvr>
                                      <p:tavLst>
                                        <p:tav tm="0">
                                          <p:val>
                                            <p:strVal val="1+#ppt_w/2"/>
                                          </p:val>
                                        </p:tav>
                                        <p:tav tm="100000">
                                          <p:val>
                                            <p:strVal val="#ppt_x"/>
                                          </p:val>
                                        </p:tav>
                                      </p:tavLst>
                                    </p:anim>
                                    <p:anim calcmode="lin" valueType="num">
                                      <p:cBhvr additive="base">
                                        <p:cTn id="84" dur="1750" fill="hold"/>
                                        <p:tgtEl>
                                          <p:spTgt spid="27"/>
                                        </p:tgtEl>
                                        <p:attrNameLst>
                                          <p:attrName>ppt_y</p:attrName>
                                        </p:attrNameLst>
                                      </p:cBhvr>
                                      <p:tavLst>
                                        <p:tav tm="0">
                                          <p:val>
                                            <p:strVal val="#ppt_y"/>
                                          </p:val>
                                        </p:tav>
                                        <p:tav tm="100000">
                                          <p:val>
                                            <p:strVal val="#ppt_y"/>
                                          </p:val>
                                        </p:tav>
                                      </p:tavLst>
                                    </p:anim>
                                  </p:childTnLst>
                                </p:cTn>
                              </p:par>
                              <p:par>
                                <p:cTn id="85" presetID="2" presetClass="entr" presetSubtype="9"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additive="base">
                                        <p:cTn id="87" dur="1750" fill="hold"/>
                                        <p:tgtEl>
                                          <p:spTgt spid="28"/>
                                        </p:tgtEl>
                                        <p:attrNameLst>
                                          <p:attrName>ppt_x</p:attrName>
                                        </p:attrNameLst>
                                      </p:cBhvr>
                                      <p:tavLst>
                                        <p:tav tm="0">
                                          <p:val>
                                            <p:strVal val="0-#ppt_w/2"/>
                                          </p:val>
                                        </p:tav>
                                        <p:tav tm="100000">
                                          <p:val>
                                            <p:strVal val="#ppt_x"/>
                                          </p:val>
                                        </p:tav>
                                      </p:tavLst>
                                    </p:anim>
                                    <p:anim calcmode="lin" valueType="num">
                                      <p:cBhvr additive="base">
                                        <p:cTn id="88" dur="1750" fill="hold"/>
                                        <p:tgtEl>
                                          <p:spTgt spid="28"/>
                                        </p:tgtEl>
                                        <p:attrNameLst>
                                          <p:attrName>ppt_y</p:attrName>
                                        </p:attrNameLst>
                                      </p:cBhvr>
                                      <p:tavLst>
                                        <p:tav tm="0">
                                          <p:val>
                                            <p:strVal val="0-#ppt_h/2"/>
                                          </p:val>
                                        </p:tav>
                                        <p:tav tm="100000">
                                          <p:val>
                                            <p:strVal val="#ppt_y"/>
                                          </p:val>
                                        </p:tav>
                                      </p:tavLst>
                                    </p:anim>
                                  </p:childTnLst>
                                </p:cTn>
                              </p:par>
                              <p:par>
                                <p:cTn id="89" presetID="3" presetClass="entr" presetSubtype="10" fill="hold" grpId="3"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blinds(horizontal)">
                                      <p:cBhvr>
                                        <p:cTn id="91" dur="1750"/>
                                        <p:tgtEl>
                                          <p:spTgt spid="22"/>
                                        </p:tgtEl>
                                      </p:cBhvr>
                                    </p:animEffect>
                                  </p:childTnLst>
                                </p:cTn>
                              </p:par>
                              <p:par>
                                <p:cTn id="92" presetID="3" presetClass="entr" presetSubtype="10" fill="hold" grpId="3" nodeType="withEffect">
                                  <p:stCondLst>
                                    <p:cond delay="0"/>
                                  </p:stCondLst>
                                  <p:childTnLst>
                                    <p:set>
                                      <p:cBhvr>
                                        <p:cTn id="93" dur="1" fill="hold">
                                          <p:stCondLst>
                                            <p:cond delay="0"/>
                                          </p:stCondLst>
                                        </p:cTn>
                                        <p:tgtEl>
                                          <p:spTgt spid="23"/>
                                        </p:tgtEl>
                                        <p:attrNameLst>
                                          <p:attrName>style.visibility</p:attrName>
                                        </p:attrNameLst>
                                      </p:cBhvr>
                                      <p:to>
                                        <p:strVal val="visible"/>
                                      </p:to>
                                    </p:set>
                                    <p:animEffect transition="in" filter="blinds(horizontal)">
                                      <p:cBhvr>
                                        <p:cTn id="94" dur="1750"/>
                                        <p:tgtEl>
                                          <p:spTgt spid="23"/>
                                        </p:tgtEl>
                                      </p:cBhvr>
                                    </p:animEffect>
                                  </p:childTnLst>
                                </p:cTn>
                              </p:par>
                              <p:par>
                                <p:cTn id="95" presetID="3" presetClass="entr" presetSubtype="10" fill="hold" grpId="3" nodeType="with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blinds(horizontal)">
                                      <p:cBhvr>
                                        <p:cTn id="97" dur="1750"/>
                                        <p:tgtEl>
                                          <p:spTgt spid="24"/>
                                        </p:tgtEl>
                                      </p:cBhvr>
                                    </p:animEffect>
                                  </p:childTnLst>
                                </p:cTn>
                              </p:par>
                              <p:par>
                                <p:cTn id="98" presetID="3" presetClass="entr" presetSubtype="10" fill="hold" grpId="3" nodeType="with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blinds(horizontal)">
                                      <p:cBhvr>
                                        <p:cTn id="100" dur="1750"/>
                                        <p:tgtEl>
                                          <p:spTgt spid="25"/>
                                        </p:tgtEl>
                                      </p:cBhvr>
                                    </p:animEffect>
                                  </p:childTnLst>
                                </p:cTn>
                              </p:par>
                              <p:par>
                                <p:cTn id="101" presetID="3" presetClass="entr" presetSubtype="10" fill="hold" grpId="3" nodeType="with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blinds(horizontal)">
                                      <p:cBhvr>
                                        <p:cTn id="103" dur="1750"/>
                                        <p:tgtEl>
                                          <p:spTgt spid="27"/>
                                        </p:tgtEl>
                                      </p:cBhvr>
                                    </p:animEffect>
                                  </p:childTnLst>
                                </p:cTn>
                              </p:par>
                              <p:par>
                                <p:cTn id="104" presetID="3" presetClass="entr" presetSubtype="10" fill="hold" grpId="3" nodeType="with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blinds(horizontal)">
                                      <p:cBhvr>
                                        <p:cTn id="106" dur="1750"/>
                                        <p:tgtEl>
                                          <p:spTgt spid="26"/>
                                        </p:tgtEl>
                                      </p:cBhvr>
                                    </p:animEffect>
                                  </p:childTnLst>
                                </p:cTn>
                              </p:par>
                              <p:par>
                                <p:cTn id="107" presetID="2" presetClass="entr" presetSubtype="2" fill="hold" grpId="0" nodeType="withEffect">
                                  <p:stCondLst>
                                    <p:cond delay="0"/>
                                  </p:stCondLst>
                                  <p:childTnLst>
                                    <p:set>
                                      <p:cBhvr>
                                        <p:cTn id="108" dur="1" fill="hold">
                                          <p:stCondLst>
                                            <p:cond delay="0"/>
                                          </p:stCondLst>
                                        </p:cTn>
                                        <p:tgtEl>
                                          <p:spTgt spid="29"/>
                                        </p:tgtEl>
                                        <p:attrNameLst>
                                          <p:attrName>style.visibility</p:attrName>
                                        </p:attrNameLst>
                                      </p:cBhvr>
                                      <p:to>
                                        <p:strVal val="visible"/>
                                      </p:to>
                                    </p:set>
                                    <p:anim calcmode="lin" valueType="num">
                                      <p:cBhvr additive="base">
                                        <p:cTn id="109" dur="1750" fill="hold"/>
                                        <p:tgtEl>
                                          <p:spTgt spid="29"/>
                                        </p:tgtEl>
                                        <p:attrNameLst>
                                          <p:attrName>ppt_x</p:attrName>
                                        </p:attrNameLst>
                                      </p:cBhvr>
                                      <p:tavLst>
                                        <p:tav tm="0">
                                          <p:val>
                                            <p:strVal val="1+#ppt_w/2"/>
                                          </p:val>
                                        </p:tav>
                                        <p:tav tm="100000">
                                          <p:val>
                                            <p:strVal val="#ppt_x"/>
                                          </p:val>
                                        </p:tav>
                                      </p:tavLst>
                                    </p:anim>
                                    <p:anim calcmode="lin" valueType="num">
                                      <p:cBhvr additive="base">
                                        <p:cTn id="110" dur="1750" fill="hold"/>
                                        <p:tgtEl>
                                          <p:spTgt spid="29"/>
                                        </p:tgtEl>
                                        <p:attrNameLst>
                                          <p:attrName>ppt_y</p:attrName>
                                        </p:attrNameLst>
                                      </p:cBhvr>
                                      <p:tavLst>
                                        <p:tav tm="0">
                                          <p:val>
                                            <p:strVal val="#ppt_y"/>
                                          </p:val>
                                        </p:tav>
                                        <p:tav tm="100000">
                                          <p:val>
                                            <p:strVal val="#ppt_y"/>
                                          </p:val>
                                        </p:tav>
                                      </p:tavLst>
                                    </p:anim>
                                  </p:childTnLst>
                                </p:cTn>
                              </p:par>
                              <p:par>
                                <p:cTn id="111" presetID="3" presetClass="entr" presetSubtype="10" fill="hold" grpId="3" nodeType="with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blinds(horizontal)">
                                      <p:cBhvr>
                                        <p:cTn id="113" dur="1750"/>
                                        <p:tgtEl>
                                          <p:spTgt spid="28"/>
                                        </p:tgtEl>
                                      </p:cBhvr>
                                    </p:animEffect>
                                  </p:childTnLst>
                                </p:cTn>
                              </p:par>
                              <p:par>
                                <p:cTn id="114" presetID="3" presetClass="entr" presetSubtype="10" fill="hold" grpId="1" nodeType="with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1750"/>
                                        <p:tgtEl>
                                          <p:spTgt spid="29"/>
                                        </p:tgtEl>
                                      </p:cBhvr>
                                    </p:animEffect>
                                  </p:childTnLst>
                                </p:cTn>
                              </p:par>
                              <p:par>
                                <p:cTn id="117" presetID="9" presetClass="emph" presetSubtype="0" grpId="0" nodeType="withEffect">
                                  <p:stCondLst>
                                    <p:cond delay="0"/>
                                  </p:stCondLst>
                                  <p:childTnLst>
                                    <p:set>
                                      <p:cBhvr rctx="PPT">
                                        <p:cTn id="118" dur="indefinite"/>
                                        <p:tgtEl>
                                          <p:spTgt spid="31"/>
                                        </p:tgtEl>
                                        <p:attrNameLst>
                                          <p:attrName>style.opacity</p:attrName>
                                        </p:attrNameLst>
                                      </p:cBhvr>
                                      <p:to>
                                        <p:strVal val="0"/>
                                      </p:to>
                                    </p:set>
                                    <p:animEffect filter="image" prLst="opacity: 0">
                                      <p:cBhvr rctx="IE">
                                        <p:cTn id="119" dur="indefinite"/>
                                        <p:tgtEl>
                                          <p:spTgt spid="31"/>
                                        </p:tgtEl>
                                      </p:cBhvr>
                                    </p:animEffect>
                                  </p:childTnLst>
                                </p:cTn>
                              </p:par>
                            </p:childTnLst>
                          </p:cTn>
                        </p:par>
                        <p:par>
                          <p:cTn id="120" fill="hold">
                            <p:stCondLst>
                              <p:cond delay="1750"/>
                            </p:stCondLst>
                            <p:childTnLst>
                              <p:par>
                                <p:cTn id="121" presetID="2" presetClass="exit" presetSubtype="3" fill="hold" grpId="2" nodeType="afterEffect">
                                  <p:stCondLst>
                                    <p:cond delay="0"/>
                                  </p:stCondLst>
                                  <p:childTnLst>
                                    <p:anim calcmode="lin" valueType="num">
                                      <p:cBhvr additive="base">
                                        <p:cTn id="122" dur="2250"/>
                                        <p:tgtEl>
                                          <p:spTgt spid="21"/>
                                        </p:tgtEl>
                                        <p:attrNameLst>
                                          <p:attrName>ppt_x</p:attrName>
                                        </p:attrNameLst>
                                      </p:cBhvr>
                                      <p:tavLst>
                                        <p:tav tm="0">
                                          <p:val>
                                            <p:strVal val="ppt_x"/>
                                          </p:val>
                                        </p:tav>
                                        <p:tav tm="100000">
                                          <p:val>
                                            <p:strVal val="1+ppt_w/2"/>
                                          </p:val>
                                        </p:tav>
                                      </p:tavLst>
                                    </p:anim>
                                    <p:anim calcmode="lin" valueType="num">
                                      <p:cBhvr additive="base">
                                        <p:cTn id="123" dur="2250"/>
                                        <p:tgtEl>
                                          <p:spTgt spid="21"/>
                                        </p:tgtEl>
                                        <p:attrNameLst>
                                          <p:attrName>ppt_y</p:attrName>
                                        </p:attrNameLst>
                                      </p:cBhvr>
                                      <p:tavLst>
                                        <p:tav tm="0">
                                          <p:val>
                                            <p:strVal val="ppt_y"/>
                                          </p:val>
                                        </p:tav>
                                        <p:tav tm="100000">
                                          <p:val>
                                            <p:strVal val="0-ppt_h/2"/>
                                          </p:val>
                                        </p:tav>
                                      </p:tavLst>
                                    </p:anim>
                                    <p:set>
                                      <p:cBhvr>
                                        <p:cTn id="124" dur="1" fill="hold">
                                          <p:stCondLst>
                                            <p:cond delay="224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21"/>
                                        </p:tgtEl>
                                      </p:cBhvr>
                                    </p:animEffect>
                                    <p:set>
                                      <p:cBhvr>
                                        <p:cTn id="127" dur="1" fill="hold">
                                          <p:stCondLst>
                                            <p:cond delay="2249"/>
                                          </p:stCondLst>
                                        </p:cTn>
                                        <p:tgtEl>
                                          <p:spTgt spid="21"/>
                                        </p:tgtEl>
                                        <p:attrNameLst>
                                          <p:attrName>style.visibility</p:attrName>
                                        </p:attrNameLst>
                                      </p:cBhvr>
                                      <p:to>
                                        <p:strVal val="hidden"/>
                                      </p:to>
                                    </p:set>
                                  </p:childTnLst>
                                </p:cTn>
                              </p:par>
                              <p:par>
                                <p:cTn id="128" presetID="2" presetClass="exit" presetSubtype="8" fill="hold" grpId="1" nodeType="withEffect">
                                  <p:stCondLst>
                                    <p:cond delay="0"/>
                                  </p:stCondLst>
                                  <p:childTnLst>
                                    <p:anim calcmode="lin" valueType="num">
                                      <p:cBhvr additive="base">
                                        <p:cTn id="129" dur="2250"/>
                                        <p:tgtEl>
                                          <p:spTgt spid="3"/>
                                        </p:tgtEl>
                                        <p:attrNameLst>
                                          <p:attrName>ppt_x</p:attrName>
                                        </p:attrNameLst>
                                      </p:cBhvr>
                                      <p:tavLst>
                                        <p:tav tm="0">
                                          <p:val>
                                            <p:strVal val="ppt_x"/>
                                          </p:val>
                                        </p:tav>
                                        <p:tav tm="100000">
                                          <p:val>
                                            <p:strVal val="0-ppt_w/2"/>
                                          </p:val>
                                        </p:tav>
                                      </p:tavLst>
                                    </p:anim>
                                    <p:anim calcmode="lin" valueType="num">
                                      <p:cBhvr additive="base">
                                        <p:cTn id="130" dur="2250"/>
                                        <p:tgtEl>
                                          <p:spTgt spid="3"/>
                                        </p:tgtEl>
                                        <p:attrNameLst>
                                          <p:attrName>ppt_y</p:attrName>
                                        </p:attrNameLst>
                                      </p:cBhvr>
                                      <p:tavLst>
                                        <p:tav tm="0">
                                          <p:val>
                                            <p:strVal val="ppt_y"/>
                                          </p:val>
                                        </p:tav>
                                        <p:tav tm="100000">
                                          <p:val>
                                            <p:strVal val="ppt_y"/>
                                          </p:val>
                                        </p:tav>
                                      </p:tavLst>
                                    </p:anim>
                                    <p:set>
                                      <p:cBhvr>
                                        <p:cTn id="131" dur="1" fill="hold">
                                          <p:stCondLst>
                                            <p:cond delay="2249"/>
                                          </p:stCondLst>
                                        </p:cTn>
                                        <p:tgtEl>
                                          <p:spTgt spid="3"/>
                                        </p:tgtEl>
                                        <p:attrNameLst>
                                          <p:attrName>style.visibility</p:attrName>
                                        </p:attrNameLst>
                                      </p:cBhvr>
                                      <p:to>
                                        <p:strVal val="hidden"/>
                                      </p:to>
                                    </p:set>
                                  </p:childTnLst>
                                </p:cTn>
                              </p:par>
                              <p:par>
                                <p:cTn id="132" presetID="2" presetClass="exit" presetSubtype="3" fill="hold" grpId="1" nodeType="withEffect">
                                  <p:stCondLst>
                                    <p:cond delay="0"/>
                                  </p:stCondLst>
                                  <p:childTnLst>
                                    <p:anim calcmode="lin" valueType="num">
                                      <p:cBhvr additive="base">
                                        <p:cTn id="133" dur="2250"/>
                                        <p:tgtEl>
                                          <p:spTgt spid="4"/>
                                        </p:tgtEl>
                                        <p:attrNameLst>
                                          <p:attrName>ppt_x</p:attrName>
                                        </p:attrNameLst>
                                      </p:cBhvr>
                                      <p:tavLst>
                                        <p:tav tm="0">
                                          <p:val>
                                            <p:strVal val="ppt_x"/>
                                          </p:val>
                                        </p:tav>
                                        <p:tav tm="100000">
                                          <p:val>
                                            <p:strVal val="1+ppt_w/2"/>
                                          </p:val>
                                        </p:tav>
                                      </p:tavLst>
                                    </p:anim>
                                    <p:anim calcmode="lin" valueType="num">
                                      <p:cBhvr additive="base">
                                        <p:cTn id="134" dur="2250"/>
                                        <p:tgtEl>
                                          <p:spTgt spid="4"/>
                                        </p:tgtEl>
                                        <p:attrNameLst>
                                          <p:attrName>ppt_y</p:attrName>
                                        </p:attrNameLst>
                                      </p:cBhvr>
                                      <p:tavLst>
                                        <p:tav tm="0">
                                          <p:val>
                                            <p:strVal val="ppt_y"/>
                                          </p:val>
                                        </p:tav>
                                        <p:tav tm="100000">
                                          <p:val>
                                            <p:strVal val="0-ppt_h/2"/>
                                          </p:val>
                                        </p:tav>
                                      </p:tavLst>
                                    </p:anim>
                                    <p:set>
                                      <p:cBhvr>
                                        <p:cTn id="135" dur="1" fill="hold">
                                          <p:stCondLst>
                                            <p:cond delay="2249"/>
                                          </p:stCondLst>
                                        </p:cTn>
                                        <p:tgtEl>
                                          <p:spTgt spid="4"/>
                                        </p:tgtEl>
                                        <p:attrNameLst>
                                          <p:attrName>style.visibility</p:attrName>
                                        </p:attrNameLst>
                                      </p:cBhvr>
                                      <p:to>
                                        <p:strVal val="hidden"/>
                                      </p:to>
                                    </p:set>
                                  </p:childTnLst>
                                </p:cTn>
                              </p:par>
                              <p:par>
                                <p:cTn id="136" presetID="2" presetClass="exit" presetSubtype="8" fill="hold" grpId="1" nodeType="withEffect">
                                  <p:stCondLst>
                                    <p:cond delay="0"/>
                                  </p:stCondLst>
                                  <p:childTnLst>
                                    <p:anim calcmode="lin" valueType="num">
                                      <p:cBhvr additive="base">
                                        <p:cTn id="137" dur="2250"/>
                                        <p:tgtEl>
                                          <p:spTgt spid="5"/>
                                        </p:tgtEl>
                                        <p:attrNameLst>
                                          <p:attrName>ppt_x</p:attrName>
                                        </p:attrNameLst>
                                      </p:cBhvr>
                                      <p:tavLst>
                                        <p:tav tm="0">
                                          <p:val>
                                            <p:strVal val="ppt_x"/>
                                          </p:val>
                                        </p:tav>
                                        <p:tav tm="100000">
                                          <p:val>
                                            <p:strVal val="0-ppt_w/2"/>
                                          </p:val>
                                        </p:tav>
                                      </p:tavLst>
                                    </p:anim>
                                    <p:anim calcmode="lin" valueType="num">
                                      <p:cBhvr additive="base">
                                        <p:cTn id="138" dur="2250"/>
                                        <p:tgtEl>
                                          <p:spTgt spid="5"/>
                                        </p:tgtEl>
                                        <p:attrNameLst>
                                          <p:attrName>ppt_y</p:attrName>
                                        </p:attrNameLst>
                                      </p:cBhvr>
                                      <p:tavLst>
                                        <p:tav tm="0">
                                          <p:val>
                                            <p:strVal val="ppt_y"/>
                                          </p:val>
                                        </p:tav>
                                        <p:tav tm="100000">
                                          <p:val>
                                            <p:strVal val="ppt_y"/>
                                          </p:val>
                                        </p:tav>
                                      </p:tavLst>
                                    </p:anim>
                                    <p:set>
                                      <p:cBhvr>
                                        <p:cTn id="139" dur="1" fill="hold">
                                          <p:stCondLst>
                                            <p:cond delay="2249"/>
                                          </p:stCondLst>
                                        </p:cTn>
                                        <p:tgtEl>
                                          <p:spTgt spid="5"/>
                                        </p:tgtEl>
                                        <p:attrNameLst>
                                          <p:attrName>style.visibility</p:attrName>
                                        </p:attrNameLst>
                                      </p:cBhvr>
                                      <p:to>
                                        <p:strVal val="hidden"/>
                                      </p:to>
                                    </p:set>
                                  </p:childTnLst>
                                </p:cTn>
                              </p:par>
                              <p:par>
                                <p:cTn id="140" presetID="2" presetClass="exit" presetSubtype="3" fill="hold" grpId="1" nodeType="withEffect">
                                  <p:stCondLst>
                                    <p:cond delay="0"/>
                                  </p:stCondLst>
                                  <p:childTnLst>
                                    <p:anim calcmode="lin" valueType="num">
                                      <p:cBhvr additive="base">
                                        <p:cTn id="141" dur="2250"/>
                                        <p:tgtEl>
                                          <p:spTgt spid="6"/>
                                        </p:tgtEl>
                                        <p:attrNameLst>
                                          <p:attrName>ppt_x</p:attrName>
                                        </p:attrNameLst>
                                      </p:cBhvr>
                                      <p:tavLst>
                                        <p:tav tm="0">
                                          <p:val>
                                            <p:strVal val="ppt_x"/>
                                          </p:val>
                                        </p:tav>
                                        <p:tav tm="100000">
                                          <p:val>
                                            <p:strVal val="1+ppt_w/2"/>
                                          </p:val>
                                        </p:tav>
                                      </p:tavLst>
                                    </p:anim>
                                    <p:anim calcmode="lin" valueType="num">
                                      <p:cBhvr additive="base">
                                        <p:cTn id="142" dur="2250"/>
                                        <p:tgtEl>
                                          <p:spTgt spid="6"/>
                                        </p:tgtEl>
                                        <p:attrNameLst>
                                          <p:attrName>ppt_y</p:attrName>
                                        </p:attrNameLst>
                                      </p:cBhvr>
                                      <p:tavLst>
                                        <p:tav tm="0">
                                          <p:val>
                                            <p:strVal val="ppt_y"/>
                                          </p:val>
                                        </p:tav>
                                        <p:tav tm="100000">
                                          <p:val>
                                            <p:strVal val="0-ppt_h/2"/>
                                          </p:val>
                                        </p:tav>
                                      </p:tavLst>
                                    </p:anim>
                                    <p:set>
                                      <p:cBhvr>
                                        <p:cTn id="143" dur="1" fill="hold">
                                          <p:stCondLst>
                                            <p:cond delay="224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250"/>
                                        <p:tgtEl>
                                          <p:spTgt spid="7"/>
                                        </p:tgtEl>
                                        <p:attrNameLst>
                                          <p:attrName>ppt_x</p:attrName>
                                        </p:attrNameLst>
                                      </p:cBhvr>
                                      <p:tavLst>
                                        <p:tav tm="0">
                                          <p:val>
                                            <p:strVal val="ppt_x"/>
                                          </p:val>
                                        </p:tav>
                                        <p:tav tm="100000">
                                          <p:val>
                                            <p:strVal val="0-ppt_w/2"/>
                                          </p:val>
                                        </p:tav>
                                      </p:tavLst>
                                    </p:anim>
                                    <p:anim calcmode="lin" valueType="num">
                                      <p:cBhvr additive="base">
                                        <p:cTn id="146" dur="2250"/>
                                        <p:tgtEl>
                                          <p:spTgt spid="7"/>
                                        </p:tgtEl>
                                        <p:attrNameLst>
                                          <p:attrName>ppt_y</p:attrName>
                                        </p:attrNameLst>
                                      </p:cBhvr>
                                      <p:tavLst>
                                        <p:tav tm="0">
                                          <p:val>
                                            <p:strVal val="ppt_y"/>
                                          </p:val>
                                        </p:tav>
                                        <p:tav tm="100000">
                                          <p:val>
                                            <p:strVal val="ppt_y"/>
                                          </p:val>
                                        </p:tav>
                                      </p:tavLst>
                                    </p:anim>
                                    <p:set>
                                      <p:cBhvr>
                                        <p:cTn id="147" dur="1" fill="hold">
                                          <p:stCondLst>
                                            <p:cond delay="2249"/>
                                          </p:stCondLst>
                                        </p:cTn>
                                        <p:tgtEl>
                                          <p:spTgt spid="7"/>
                                        </p:tgtEl>
                                        <p:attrNameLst>
                                          <p:attrName>style.visibility</p:attrName>
                                        </p:attrNameLst>
                                      </p:cBhvr>
                                      <p:to>
                                        <p:strVal val="hidden"/>
                                      </p:to>
                                    </p:set>
                                  </p:childTnLst>
                                </p:cTn>
                              </p:par>
                              <p:par>
                                <p:cTn id="148" presetID="2" presetClass="exit" presetSubtype="3" fill="hold" grpId="1" nodeType="withEffect">
                                  <p:stCondLst>
                                    <p:cond delay="0"/>
                                  </p:stCondLst>
                                  <p:childTnLst>
                                    <p:anim calcmode="lin" valueType="num">
                                      <p:cBhvr additive="base">
                                        <p:cTn id="149" dur="2250"/>
                                        <p:tgtEl>
                                          <p:spTgt spid="8"/>
                                        </p:tgtEl>
                                        <p:attrNameLst>
                                          <p:attrName>ppt_x</p:attrName>
                                        </p:attrNameLst>
                                      </p:cBhvr>
                                      <p:tavLst>
                                        <p:tav tm="0">
                                          <p:val>
                                            <p:strVal val="ppt_x"/>
                                          </p:val>
                                        </p:tav>
                                        <p:tav tm="100000">
                                          <p:val>
                                            <p:strVal val="1+ppt_w/2"/>
                                          </p:val>
                                        </p:tav>
                                      </p:tavLst>
                                    </p:anim>
                                    <p:anim calcmode="lin" valueType="num">
                                      <p:cBhvr additive="base">
                                        <p:cTn id="150" dur="2250"/>
                                        <p:tgtEl>
                                          <p:spTgt spid="8"/>
                                        </p:tgtEl>
                                        <p:attrNameLst>
                                          <p:attrName>ppt_y</p:attrName>
                                        </p:attrNameLst>
                                      </p:cBhvr>
                                      <p:tavLst>
                                        <p:tav tm="0">
                                          <p:val>
                                            <p:strVal val="ppt_y"/>
                                          </p:val>
                                        </p:tav>
                                        <p:tav tm="100000">
                                          <p:val>
                                            <p:strVal val="0-ppt_h/2"/>
                                          </p:val>
                                        </p:tav>
                                      </p:tavLst>
                                    </p:anim>
                                    <p:set>
                                      <p:cBhvr>
                                        <p:cTn id="151" dur="1" fill="hold">
                                          <p:stCondLst>
                                            <p:cond delay="224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250"/>
                                        <p:tgtEl>
                                          <p:spTgt spid="9"/>
                                        </p:tgtEl>
                                        <p:attrNameLst>
                                          <p:attrName>ppt_x</p:attrName>
                                        </p:attrNameLst>
                                      </p:cBhvr>
                                      <p:tavLst>
                                        <p:tav tm="0">
                                          <p:val>
                                            <p:strVal val="ppt_x"/>
                                          </p:val>
                                        </p:tav>
                                        <p:tav tm="100000">
                                          <p:val>
                                            <p:strVal val="0-ppt_w/2"/>
                                          </p:val>
                                        </p:tav>
                                      </p:tavLst>
                                    </p:anim>
                                    <p:anim calcmode="lin" valueType="num">
                                      <p:cBhvr additive="base">
                                        <p:cTn id="154" dur="2250"/>
                                        <p:tgtEl>
                                          <p:spTgt spid="9"/>
                                        </p:tgtEl>
                                        <p:attrNameLst>
                                          <p:attrName>ppt_y</p:attrName>
                                        </p:attrNameLst>
                                      </p:cBhvr>
                                      <p:tavLst>
                                        <p:tav tm="0">
                                          <p:val>
                                            <p:strVal val="ppt_y"/>
                                          </p:val>
                                        </p:tav>
                                        <p:tav tm="100000">
                                          <p:val>
                                            <p:strVal val="ppt_y"/>
                                          </p:val>
                                        </p:tav>
                                      </p:tavLst>
                                    </p:anim>
                                    <p:set>
                                      <p:cBhvr>
                                        <p:cTn id="155" dur="1" fill="hold">
                                          <p:stCondLst>
                                            <p:cond delay="224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250"/>
                                        <p:tgtEl>
                                          <p:spTgt spid="3"/>
                                        </p:tgtEl>
                                      </p:cBhvr>
                                    </p:animEffect>
                                    <p:set>
                                      <p:cBhvr>
                                        <p:cTn id="158" dur="1" fill="hold">
                                          <p:stCondLst>
                                            <p:cond delay="224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250"/>
                                        <p:tgtEl>
                                          <p:spTgt spid="4"/>
                                        </p:tgtEl>
                                      </p:cBhvr>
                                    </p:animEffect>
                                    <p:set>
                                      <p:cBhvr>
                                        <p:cTn id="161" dur="1" fill="hold">
                                          <p:stCondLst>
                                            <p:cond delay="224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250"/>
                                        <p:tgtEl>
                                          <p:spTgt spid="5"/>
                                        </p:tgtEl>
                                      </p:cBhvr>
                                    </p:animEffect>
                                    <p:set>
                                      <p:cBhvr>
                                        <p:cTn id="164" dur="1" fill="hold">
                                          <p:stCondLst>
                                            <p:cond delay="224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250"/>
                                        <p:tgtEl>
                                          <p:spTgt spid="6"/>
                                        </p:tgtEl>
                                      </p:cBhvr>
                                    </p:animEffect>
                                    <p:set>
                                      <p:cBhvr>
                                        <p:cTn id="167" dur="1" fill="hold">
                                          <p:stCondLst>
                                            <p:cond delay="224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250"/>
                                        <p:tgtEl>
                                          <p:spTgt spid="7"/>
                                        </p:tgtEl>
                                      </p:cBhvr>
                                    </p:animEffect>
                                    <p:set>
                                      <p:cBhvr>
                                        <p:cTn id="170" dur="1" fill="hold">
                                          <p:stCondLst>
                                            <p:cond delay="224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250"/>
                                        <p:tgtEl>
                                          <p:spTgt spid="8"/>
                                        </p:tgtEl>
                                      </p:cBhvr>
                                    </p:animEffect>
                                    <p:set>
                                      <p:cBhvr>
                                        <p:cTn id="173" dur="1" fill="hold">
                                          <p:stCondLst>
                                            <p:cond delay="224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250"/>
                                        <p:tgtEl>
                                          <p:spTgt spid="9"/>
                                        </p:tgtEl>
                                      </p:cBhvr>
                                    </p:animEffect>
                                    <p:set>
                                      <p:cBhvr>
                                        <p:cTn id="176" dur="1" fill="hold">
                                          <p:stCondLst>
                                            <p:cond delay="2249"/>
                                          </p:stCondLst>
                                        </p:cTn>
                                        <p:tgtEl>
                                          <p:spTgt spid="9"/>
                                        </p:tgtEl>
                                        <p:attrNameLst>
                                          <p:attrName>style.visibility</p:attrName>
                                        </p:attrNameLst>
                                      </p:cBhvr>
                                      <p:to>
                                        <p:strVal val="hidden"/>
                                      </p:to>
                                    </p:set>
                                  </p:childTnLst>
                                </p:cTn>
                              </p:par>
                              <p:par>
                                <p:cTn id="177" presetID="2" presetClass="exit" presetSubtype="6" fill="hold" grpId="2" nodeType="withEffect">
                                  <p:stCondLst>
                                    <p:cond delay="0"/>
                                  </p:stCondLst>
                                  <p:childTnLst>
                                    <p:anim calcmode="lin" valueType="num">
                                      <p:cBhvr additive="base">
                                        <p:cTn id="178" dur="2250"/>
                                        <p:tgtEl>
                                          <p:spTgt spid="29"/>
                                        </p:tgtEl>
                                        <p:attrNameLst>
                                          <p:attrName>ppt_x</p:attrName>
                                        </p:attrNameLst>
                                      </p:cBhvr>
                                      <p:tavLst>
                                        <p:tav tm="0">
                                          <p:val>
                                            <p:strVal val="ppt_x"/>
                                          </p:val>
                                        </p:tav>
                                        <p:tav tm="100000">
                                          <p:val>
                                            <p:strVal val="1+ppt_w/2"/>
                                          </p:val>
                                        </p:tav>
                                      </p:tavLst>
                                    </p:anim>
                                    <p:anim calcmode="lin" valueType="num">
                                      <p:cBhvr additive="base">
                                        <p:cTn id="179" dur="2250"/>
                                        <p:tgtEl>
                                          <p:spTgt spid="29"/>
                                        </p:tgtEl>
                                        <p:attrNameLst>
                                          <p:attrName>ppt_y</p:attrName>
                                        </p:attrNameLst>
                                      </p:cBhvr>
                                      <p:tavLst>
                                        <p:tav tm="0">
                                          <p:val>
                                            <p:strVal val="ppt_y"/>
                                          </p:val>
                                        </p:tav>
                                        <p:tav tm="100000">
                                          <p:val>
                                            <p:strVal val="1+ppt_h/2"/>
                                          </p:val>
                                        </p:tav>
                                      </p:tavLst>
                                    </p:anim>
                                    <p:set>
                                      <p:cBhvr>
                                        <p:cTn id="180" dur="1" fill="hold">
                                          <p:stCondLst>
                                            <p:cond delay="2249"/>
                                          </p:stCondLst>
                                        </p:cTn>
                                        <p:tgtEl>
                                          <p:spTgt spid="2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9"/>
                                        </p:tgtEl>
                                      </p:cBhvr>
                                    </p:animEffect>
                                    <p:set>
                                      <p:cBhvr>
                                        <p:cTn id="183" dur="1" fill="hold">
                                          <p:stCondLst>
                                            <p:cond delay="2249"/>
                                          </p:stCondLst>
                                        </p:cTn>
                                        <p:tgtEl>
                                          <p:spTgt spid="29"/>
                                        </p:tgtEl>
                                        <p:attrNameLst>
                                          <p:attrName>style.visibility</p:attrName>
                                        </p:attrNameLst>
                                      </p:cBhvr>
                                      <p:to>
                                        <p:strVal val="hidden"/>
                                      </p:to>
                                    </p:set>
                                  </p:childTnLst>
                                </p:cTn>
                              </p:par>
                              <p:par>
                                <p:cTn id="184" presetID="2" presetClass="exit" presetSubtype="8" fill="hold" grpId="1" nodeType="withEffect">
                                  <p:stCondLst>
                                    <p:cond delay="0"/>
                                  </p:stCondLst>
                                  <p:childTnLst>
                                    <p:anim calcmode="lin" valueType="num">
                                      <p:cBhvr additive="base">
                                        <p:cTn id="185" dur="2250"/>
                                        <p:tgtEl>
                                          <p:spTgt spid="22"/>
                                        </p:tgtEl>
                                        <p:attrNameLst>
                                          <p:attrName>ppt_x</p:attrName>
                                        </p:attrNameLst>
                                      </p:cBhvr>
                                      <p:tavLst>
                                        <p:tav tm="0">
                                          <p:val>
                                            <p:strVal val="ppt_x"/>
                                          </p:val>
                                        </p:tav>
                                        <p:tav tm="100000">
                                          <p:val>
                                            <p:strVal val="0-ppt_w/2"/>
                                          </p:val>
                                        </p:tav>
                                      </p:tavLst>
                                    </p:anim>
                                    <p:anim calcmode="lin" valueType="num">
                                      <p:cBhvr additive="base">
                                        <p:cTn id="186" dur="2250"/>
                                        <p:tgtEl>
                                          <p:spTgt spid="22"/>
                                        </p:tgtEl>
                                        <p:attrNameLst>
                                          <p:attrName>ppt_y</p:attrName>
                                        </p:attrNameLst>
                                      </p:cBhvr>
                                      <p:tavLst>
                                        <p:tav tm="0">
                                          <p:val>
                                            <p:strVal val="ppt_y"/>
                                          </p:val>
                                        </p:tav>
                                        <p:tav tm="100000">
                                          <p:val>
                                            <p:strVal val="ppt_y"/>
                                          </p:val>
                                        </p:tav>
                                      </p:tavLst>
                                    </p:anim>
                                    <p:set>
                                      <p:cBhvr>
                                        <p:cTn id="187" dur="1" fill="hold">
                                          <p:stCondLst>
                                            <p:cond delay="2249"/>
                                          </p:stCondLst>
                                        </p:cTn>
                                        <p:tgtEl>
                                          <p:spTgt spid="22"/>
                                        </p:tgtEl>
                                        <p:attrNameLst>
                                          <p:attrName>style.visibility</p:attrName>
                                        </p:attrNameLst>
                                      </p:cBhvr>
                                      <p:to>
                                        <p:strVal val="hidden"/>
                                      </p:to>
                                    </p:set>
                                  </p:childTnLst>
                                </p:cTn>
                              </p:par>
                              <p:par>
                                <p:cTn id="188" presetID="2" presetClass="exit" presetSubtype="6" fill="hold" grpId="1" nodeType="withEffect">
                                  <p:stCondLst>
                                    <p:cond delay="0"/>
                                  </p:stCondLst>
                                  <p:childTnLst>
                                    <p:anim calcmode="lin" valueType="num">
                                      <p:cBhvr additive="base">
                                        <p:cTn id="189" dur="2250"/>
                                        <p:tgtEl>
                                          <p:spTgt spid="23"/>
                                        </p:tgtEl>
                                        <p:attrNameLst>
                                          <p:attrName>ppt_x</p:attrName>
                                        </p:attrNameLst>
                                      </p:cBhvr>
                                      <p:tavLst>
                                        <p:tav tm="0">
                                          <p:val>
                                            <p:strVal val="ppt_x"/>
                                          </p:val>
                                        </p:tav>
                                        <p:tav tm="100000">
                                          <p:val>
                                            <p:strVal val="1+ppt_w/2"/>
                                          </p:val>
                                        </p:tav>
                                      </p:tavLst>
                                    </p:anim>
                                    <p:anim calcmode="lin" valueType="num">
                                      <p:cBhvr additive="base">
                                        <p:cTn id="190" dur="2250"/>
                                        <p:tgtEl>
                                          <p:spTgt spid="23"/>
                                        </p:tgtEl>
                                        <p:attrNameLst>
                                          <p:attrName>ppt_y</p:attrName>
                                        </p:attrNameLst>
                                      </p:cBhvr>
                                      <p:tavLst>
                                        <p:tav tm="0">
                                          <p:val>
                                            <p:strVal val="ppt_y"/>
                                          </p:val>
                                        </p:tav>
                                        <p:tav tm="100000">
                                          <p:val>
                                            <p:strVal val="1+ppt_h/2"/>
                                          </p:val>
                                        </p:tav>
                                      </p:tavLst>
                                    </p:anim>
                                    <p:set>
                                      <p:cBhvr>
                                        <p:cTn id="191" dur="1" fill="hold">
                                          <p:stCondLst>
                                            <p:cond delay="2249"/>
                                          </p:stCondLst>
                                        </p:cTn>
                                        <p:tgtEl>
                                          <p:spTgt spid="23"/>
                                        </p:tgtEl>
                                        <p:attrNameLst>
                                          <p:attrName>style.visibility</p:attrName>
                                        </p:attrNameLst>
                                      </p:cBhvr>
                                      <p:to>
                                        <p:strVal val="hidden"/>
                                      </p:to>
                                    </p:set>
                                  </p:childTnLst>
                                </p:cTn>
                              </p:par>
                              <p:par>
                                <p:cTn id="192" presetID="2" presetClass="exit" presetSubtype="8" fill="hold" grpId="1" nodeType="withEffect">
                                  <p:stCondLst>
                                    <p:cond delay="0"/>
                                  </p:stCondLst>
                                  <p:childTnLst>
                                    <p:anim calcmode="lin" valueType="num">
                                      <p:cBhvr additive="base">
                                        <p:cTn id="193" dur="2250"/>
                                        <p:tgtEl>
                                          <p:spTgt spid="24"/>
                                        </p:tgtEl>
                                        <p:attrNameLst>
                                          <p:attrName>ppt_x</p:attrName>
                                        </p:attrNameLst>
                                      </p:cBhvr>
                                      <p:tavLst>
                                        <p:tav tm="0">
                                          <p:val>
                                            <p:strVal val="ppt_x"/>
                                          </p:val>
                                        </p:tav>
                                        <p:tav tm="100000">
                                          <p:val>
                                            <p:strVal val="0-ppt_w/2"/>
                                          </p:val>
                                        </p:tav>
                                      </p:tavLst>
                                    </p:anim>
                                    <p:anim calcmode="lin" valueType="num">
                                      <p:cBhvr additive="base">
                                        <p:cTn id="194" dur="2250"/>
                                        <p:tgtEl>
                                          <p:spTgt spid="24"/>
                                        </p:tgtEl>
                                        <p:attrNameLst>
                                          <p:attrName>ppt_y</p:attrName>
                                        </p:attrNameLst>
                                      </p:cBhvr>
                                      <p:tavLst>
                                        <p:tav tm="0">
                                          <p:val>
                                            <p:strVal val="ppt_y"/>
                                          </p:val>
                                        </p:tav>
                                        <p:tav tm="100000">
                                          <p:val>
                                            <p:strVal val="ppt_y"/>
                                          </p:val>
                                        </p:tav>
                                      </p:tavLst>
                                    </p:anim>
                                    <p:set>
                                      <p:cBhvr>
                                        <p:cTn id="195" dur="1" fill="hold">
                                          <p:stCondLst>
                                            <p:cond delay="2249"/>
                                          </p:stCondLst>
                                        </p:cTn>
                                        <p:tgtEl>
                                          <p:spTgt spid="24"/>
                                        </p:tgtEl>
                                        <p:attrNameLst>
                                          <p:attrName>style.visibility</p:attrName>
                                        </p:attrNameLst>
                                      </p:cBhvr>
                                      <p:to>
                                        <p:strVal val="hidden"/>
                                      </p:to>
                                    </p:set>
                                  </p:childTnLst>
                                </p:cTn>
                              </p:par>
                              <p:par>
                                <p:cTn id="196" presetID="2" presetClass="exit" presetSubtype="6" fill="hold" grpId="1" nodeType="withEffect">
                                  <p:stCondLst>
                                    <p:cond delay="0"/>
                                  </p:stCondLst>
                                  <p:childTnLst>
                                    <p:anim calcmode="lin" valueType="num">
                                      <p:cBhvr additive="base">
                                        <p:cTn id="197" dur="2250"/>
                                        <p:tgtEl>
                                          <p:spTgt spid="25"/>
                                        </p:tgtEl>
                                        <p:attrNameLst>
                                          <p:attrName>ppt_x</p:attrName>
                                        </p:attrNameLst>
                                      </p:cBhvr>
                                      <p:tavLst>
                                        <p:tav tm="0">
                                          <p:val>
                                            <p:strVal val="ppt_x"/>
                                          </p:val>
                                        </p:tav>
                                        <p:tav tm="100000">
                                          <p:val>
                                            <p:strVal val="1+ppt_w/2"/>
                                          </p:val>
                                        </p:tav>
                                      </p:tavLst>
                                    </p:anim>
                                    <p:anim calcmode="lin" valueType="num">
                                      <p:cBhvr additive="base">
                                        <p:cTn id="198" dur="2250"/>
                                        <p:tgtEl>
                                          <p:spTgt spid="25"/>
                                        </p:tgtEl>
                                        <p:attrNameLst>
                                          <p:attrName>ppt_y</p:attrName>
                                        </p:attrNameLst>
                                      </p:cBhvr>
                                      <p:tavLst>
                                        <p:tav tm="0">
                                          <p:val>
                                            <p:strVal val="ppt_y"/>
                                          </p:val>
                                        </p:tav>
                                        <p:tav tm="100000">
                                          <p:val>
                                            <p:strVal val="1+ppt_h/2"/>
                                          </p:val>
                                        </p:tav>
                                      </p:tavLst>
                                    </p:anim>
                                    <p:set>
                                      <p:cBhvr>
                                        <p:cTn id="199" dur="1" fill="hold">
                                          <p:stCondLst>
                                            <p:cond delay="2249"/>
                                          </p:stCondLst>
                                        </p:cTn>
                                        <p:tgtEl>
                                          <p:spTgt spid="25"/>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26"/>
                                        </p:tgtEl>
                                        <p:attrNameLst>
                                          <p:attrName>ppt_x</p:attrName>
                                        </p:attrNameLst>
                                      </p:cBhvr>
                                      <p:tavLst>
                                        <p:tav tm="0">
                                          <p:val>
                                            <p:strVal val="ppt_x"/>
                                          </p:val>
                                        </p:tav>
                                        <p:tav tm="100000">
                                          <p:val>
                                            <p:strVal val="0-ppt_w/2"/>
                                          </p:val>
                                        </p:tav>
                                      </p:tavLst>
                                    </p:anim>
                                    <p:anim calcmode="lin" valueType="num">
                                      <p:cBhvr additive="base">
                                        <p:cTn id="202" dur="2250"/>
                                        <p:tgtEl>
                                          <p:spTgt spid="26"/>
                                        </p:tgtEl>
                                        <p:attrNameLst>
                                          <p:attrName>ppt_y</p:attrName>
                                        </p:attrNameLst>
                                      </p:cBhvr>
                                      <p:tavLst>
                                        <p:tav tm="0">
                                          <p:val>
                                            <p:strVal val="ppt_y"/>
                                          </p:val>
                                        </p:tav>
                                        <p:tav tm="100000">
                                          <p:val>
                                            <p:strVal val="ppt_y"/>
                                          </p:val>
                                        </p:tav>
                                      </p:tavLst>
                                    </p:anim>
                                    <p:set>
                                      <p:cBhvr>
                                        <p:cTn id="203" dur="1" fill="hold">
                                          <p:stCondLst>
                                            <p:cond delay="2249"/>
                                          </p:stCondLst>
                                        </p:cTn>
                                        <p:tgtEl>
                                          <p:spTgt spid="26"/>
                                        </p:tgtEl>
                                        <p:attrNameLst>
                                          <p:attrName>style.visibility</p:attrName>
                                        </p:attrNameLst>
                                      </p:cBhvr>
                                      <p:to>
                                        <p:strVal val="hidden"/>
                                      </p:to>
                                    </p:set>
                                  </p:childTnLst>
                                </p:cTn>
                              </p:par>
                              <p:par>
                                <p:cTn id="204" presetID="2" presetClass="exit" presetSubtype="6" fill="hold" grpId="1" nodeType="withEffect">
                                  <p:stCondLst>
                                    <p:cond delay="0"/>
                                  </p:stCondLst>
                                  <p:childTnLst>
                                    <p:anim calcmode="lin" valueType="num">
                                      <p:cBhvr additive="base">
                                        <p:cTn id="205" dur="2250"/>
                                        <p:tgtEl>
                                          <p:spTgt spid="27"/>
                                        </p:tgtEl>
                                        <p:attrNameLst>
                                          <p:attrName>ppt_x</p:attrName>
                                        </p:attrNameLst>
                                      </p:cBhvr>
                                      <p:tavLst>
                                        <p:tav tm="0">
                                          <p:val>
                                            <p:strVal val="ppt_x"/>
                                          </p:val>
                                        </p:tav>
                                        <p:tav tm="100000">
                                          <p:val>
                                            <p:strVal val="1+ppt_w/2"/>
                                          </p:val>
                                        </p:tav>
                                      </p:tavLst>
                                    </p:anim>
                                    <p:anim calcmode="lin" valueType="num">
                                      <p:cBhvr additive="base">
                                        <p:cTn id="206" dur="2250"/>
                                        <p:tgtEl>
                                          <p:spTgt spid="27"/>
                                        </p:tgtEl>
                                        <p:attrNameLst>
                                          <p:attrName>ppt_y</p:attrName>
                                        </p:attrNameLst>
                                      </p:cBhvr>
                                      <p:tavLst>
                                        <p:tav tm="0">
                                          <p:val>
                                            <p:strVal val="ppt_y"/>
                                          </p:val>
                                        </p:tav>
                                        <p:tav tm="100000">
                                          <p:val>
                                            <p:strVal val="1+ppt_h/2"/>
                                          </p:val>
                                        </p:tav>
                                      </p:tavLst>
                                    </p:anim>
                                    <p:set>
                                      <p:cBhvr>
                                        <p:cTn id="207" dur="1" fill="hold">
                                          <p:stCondLst>
                                            <p:cond delay="2249"/>
                                          </p:stCondLst>
                                        </p:cTn>
                                        <p:tgtEl>
                                          <p:spTgt spid="2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28"/>
                                        </p:tgtEl>
                                        <p:attrNameLst>
                                          <p:attrName>ppt_x</p:attrName>
                                        </p:attrNameLst>
                                      </p:cBhvr>
                                      <p:tavLst>
                                        <p:tav tm="0">
                                          <p:val>
                                            <p:strVal val="ppt_x"/>
                                          </p:val>
                                        </p:tav>
                                        <p:tav tm="100000">
                                          <p:val>
                                            <p:strVal val="0-ppt_w/2"/>
                                          </p:val>
                                        </p:tav>
                                      </p:tavLst>
                                    </p:anim>
                                    <p:anim calcmode="lin" valueType="num">
                                      <p:cBhvr additive="base">
                                        <p:cTn id="210" dur="2250"/>
                                        <p:tgtEl>
                                          <p:spTgt spid="28"/>
                                        </p:tgtEl>
                                        <p:attrNameLst>
                                          <p:attrName>ppt_y</p:attrName>
                                        </p:attrNameLst>
                                      </p:cBhvr>
                                      <p:tavLst>
                                        <p:tav tm="0">
                                          <p:val>
                                            <p:strVal val="ppt_y"/>
                                          </p:val>
                                        </p:tav>
                                        <p:tav tm="100000">
                                          <p:val>
                                            <p:strVal val="ppt_y"/>
                                          </p:val>
                                        </p:tav>
                                      </p:tavLst>
                                    </p:anim>
                                    <p:set>
                                      <p:cBhvr>
                                        <p:cTn id="211" dur="1" fill="hold">
                                          <p:stCondLst>
                                            <p:cond delay="2249"/>
                                          </p:stCondLst>
                                        </p:cTn>
                                        <p:tgtEl>
                                          <p:spTgt spid="2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22"/>
                                        </p:tgtEl>
                                      </p:cBhvr>
                                    </p:animEffect>
                                    <p:set>
                                      <p:cBhvr>
                                        <p:cTn id="214" dur="1" fill="hold">
                                          <p:stCondLst>
                                            <p:cond delay="2249"/>
                                          </p:stCondLst>
                                        </p:cTn>
                                        <p:tgtEl>
                                          <p:spTgt spid="22"/>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23"/>
                                        </p:tgtEl>
                                      </p:cBhvr>
                                    </p:animEffect>
                                    <p:set>
                                      <p:cBhvr>
                                        <p:cTn id="217" dur="1" fill="hold">
                                          <p:stCondLst>
                                            <p:cond delay="2249"/>
                                          </p:stCondLst>
                                        </p:cTn>
                                        <p:tgtEl>
                                          <p:spTgt spid="23"/>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24"/>
                                        </p:tgtEl>
                                      </p:cBhvr>
                                    </p:animEffect>
                                    <p:set>
                                      <p:cBhvr>
                                        <p:cTn id="220" dur="1" fill="hold">
                                          <p:stCondLst>
                                            <p:cond delay="2249"/>
                                          </p:stCondLst>
                                        </p:cTn>
                                        <p:tgtEl>
                                          <p:spTgt spid="24"/>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25"/>
                                        </p:tgtEl>
                                      </p:cBhvr>
                                    </p:animEffect>
                                    <p:set>
                                      <p:cBhvr>
                                        <p:cTn id="223" dur="1" fill="hold">
                                          <p:stCondLst>
                                            <p:cond delay="2249"/>
                                          </p:stCondLst>
                                        </p:cTn>
                                        <p:tgtEl>
                                          <p:spTgt spid="25"/>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26"/>
                                        </p:tgtEl>
                                      </p:cBhvr>
                                    </p:animEffect>
                                    <p:set>
                                      <p:cBhvr>
                                        <p:cTn id="226" dur="1" fill="hold">
                                          <p:stCondLst>
                                            <p:cond delay="2249"/>
                                          </p:stCondLst>
                                        </p:cTn>
                                        <p:tgtEl>
                                          <p:spTgt spid="26"/>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27"/>
                                        </p:tgtEl>
                                      </p:cBhvr>
                                    </p:animEffect>
                                    <p:set>
                                      <p:cBhvr>
                                        <p:cTn id="229" dur="1" fill="hold">
                                          <p:stCondLst>
                                            <p:cond delay="2249"/>
                                          </p:stCondLst>
                                        </p:cTn>
                                        <p:tgtEl>
                                          <p:spTgt spid="2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28"/>
                                        </p:tgtEl>
                                      </p:cBhvr>
                                    </p:animEffect>
                                    <p:set>
                                      <p:cBhvr>
                                        <p:cTn id="232" dur="1" fill="hold">
                                          <p:stCondLst>
                                            <p:cond delay="2249"/>
                                          </p:stCondLst>
                                        </p:cTn>
                                        <p:tgtEl>
                                          <p:spTgt spid="28"/>
                                        </p:tgtEl>
                                        <p:attrNameLst>
                                          <p:attrName>style.visibility</p:attrName>
                                        </p:attrNameLst>
                                      </p:cBhvr>
                                      <p:to>
                                        <p:strVal val="hidden"/>
                                      </p:to>
                                    </p:set>
                                  </p:childTnLst>
                                </p:cTn>
                              </p:par>
                              <p:par>
                                <p:cTn id="233" presetID="8" presetClass="entr" presetSubtype="32" fill="hold" nodeType="withEffect">
                                  <p:stCondLst>
                                    <p:cond delay="0"/>
                                  </p:stCondLst>
                                  <p:childTnLst>
                                    <p:set>
                                      <p:cBhvr>
                                        <p:cTn id="234" dur="1" fill="hold">
                                          <p:stCondLst>
                                            <p:cond delay="0"/>
                                          </p:stCondLst>
                                        </p:cTn>
                                        <p:tgtEl>
                                          <p:spTgt spid="34"/>
                                        </p:tgtEl>
                                        <p:attrNameLst>
                                          <p:attrName>style.visibility</p:attrName>
                                        </p:attrNameLst>
                                      </p:cBhvr>
                                      <p:to>
                                        <p:strVal val="visible"/>
                                      </p:to>
                                    </p:set>
                                    <p:animEffect transition="in" filter="diamond(out)">
                                      <p:cBhvr>
                                        <p:cTn id="235"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66 Rectángulo"/>
          <p:cNvSpPr/>
          <p:nvPr/>
        </p:nvSpPr>
        <p:spPr>
          <a:xfrm>
            <a:off x="-102299" y="0"/>
            <a:ext cx="9238522" cy="5143500"/>
          </a:xfrm>
          <a:prstGeom prst="rect">
            <a:avLst/>
          </a:prstGeom>
          <a:gradFill flip="none" rotWithShape="1">
            <a:gsLst>
              <a:gs pos="8000">
                <a:srgbClr val="081700"/>
              </a:gs>
              <a:gs pos="50000">
                <a:srgbClr val="103B00">
                  <a:lumMod val="0"/>
                </a:srgbClr>
              </a:gs>
              <a:gs pos="91000">
                <a:srgbClr val="8CFF58">
                  <a:lumMod val="8000"/>
                </a:srgbClr>
              </a:gs>
              <a:gs pos="0">
                <a:srgbClr val="F7B909"/>
              </a:gs>
              <a:gs pos="98000">
                <a:srgbClr val="F7B90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6" name="65 Imagen"/>
          <p:cNvPicPr>
            <a:picLocks noChangeAspect="1"/>
          </p:cNvPicPr>
          <p:nvPr/>
        </p:nvPicPr>
        <p:blipFill rotWithShape="1">
          <a:blip r:embed="rId2">
            <a:extLst>
              <a:ext uri="{28A0092B-C50C-407E-A947-70E740481C1C}">
                <a14:useLocalDpi xmlns:a14="http://schemas.microsoft.com/office/drawing/2010/main" val="0"/>
              </a:ext>
            </a:extLst>
          </a:blip>
          <a:srcRect b="1313"/>
          <a:stretch/>
        </p:blipFill>
        <p:spPr>
          <a:xfrm>
            <a:off x="-148208" y="0"/>
            <a:ext cx="9292208" cy="5179075"/>
          </a:xfrm>
          <a:prstGeom prst="rect">
            <a:avLst/>
          </a:prstGeom>
        </p:spPr>
      </p:pic>
      <p:sp>
        <p:nvSpPr>
          <p:cNvPr id="2" name="1 Estrella de 7 puntas"/>
          <p:cNvSpPr/>
          <p:nvPr/>
        </p:nvSpPr>
        <p:spPr>
          <a:xfrm>
            <a:off x="-182570"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Estrella de 7 puntas"/>
          <p:cNvSpPr/>
          <p:nvPr/>
        </p:nvSpPr>
        <p:spPr>
          <a:xfrm>
            <a:off x="-3058"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Estrella de 7 puntas"/>
          <p:cNvSpPr/>
          <p:nvPr/>
        </p:nvSpPr>
        <p:spPr>
          <a:xfrm>
            <a:off x="140958"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Estrella de 7 puntas"/>
          <p:cNvSpPr/>
          <p:nvPr/>
        </p:nvSpPr>
        <p:spPr>
          <a:xfrm>
            <a:off x="3885374"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Estrella de 7 puntas"/>
          <p:cNvSpPr/>
          <p:nvPr/>
        </p:nvSpPr>
        <p:spPr>
          <a:xfrm>
            <a:off x="4064886"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Estrella de 7 puntas"/>
          <p:cNvSpPr/>
          <p:nvPr/>
        </p:nvSpPr>
        <p:spPr>
          <a:xfrm>
            <a:off x="4208902"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Estrella de 7 puntas"/>
          <p:cNvSpPr/>
          <p:nvPr/>
        </p:nvSpPr>
        <p:spPr>
          <a:xfrm>
            <a:off x="7934860"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Estrella de 7 puntas"/>
          <p:cNvSpPr/>
          <p:nvPr/>
        </p:nvSpPr>
        <p:spPr>
          <a:xfrm>
            <a:off x="8114372"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Estrella de 7 puntas"/>
          <p:cNvSpPr/>
          <p:nvPr/>
        </p:nvSpPr>
        <p:spPr>
          <a:xfrm>
            <a:off x="8258388"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Estrella de 7 puntas"/>
          <p:cNvSpPr/>
          <p:nvPr/>
        </p:nvSpPr>
        <p:spPr>
          <a:xfrm>
            <a:off x="1221078"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Estrella de 7 puntas"/>
          <p:cNvSpPr/>
          <p:nvPr/>
        </p:nvSpPr>
        <p:spPr>
          <a:xfrm>
            <a:off x="1400590"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Estrella de 7 puntas"/>
          <p:cNvSpPr/>
          <p:nvPr/>
        </p:nvSpPr>
        <p:spPr>
          <a:xfrm>
            <a:off x="1544606"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Estrella de 7 puntas"/>
          <p:cNvSpPr/>
          <p:nvPr/>
        </p:nvSpPr>
        <p:spPr>
          <a:xfrm>
            <a:off x="2552718"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Estrella de 7 puntas"/>
          <p:cNvSpPr/>
          <p:nvPr/>
        </p:nvSpPr>
        <p:spPr>
          <a:xfrm>
            <a:off x="2732230"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Estrella de 7 puntas"/>
          <p:cNvSpPr/>
          <p:nvPr/>
        </p:nvSpPr>
        <p:spPr>
          <a:xfrm>
            <a:off x="2876246"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Estrella de 7 puntas"/>
          <p:cNvSpPr/>
          <p:nvPr/>
        </p:nvSpPr>
        <p:spPr>
          <a:xfrm>
            <a:off x="5289022"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Estrella de 7 puntas"/>
          <p:cNvSpPr/>
          <p:nvPr/>
        </p:nvSpPr>
        <p:spPr>
          <a:xfrm>
            <a:off x="5468534"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Estrella de 7 puntas"/>
          <p:cNvSpPr/>
          <p:nvPr/>
        </p:nvSpPr>
        <p:spPr>
          <a:xfrm>
            <a:off x="5612550"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Estrella de 7 puntas"/>
          <p:cNvSpPr/>
          <p:nvPr/>
        </p:nvSpPr>
        <p:spPr>
          <a:xfrm>
            <a:off x="6621678" y="-740618"/>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Estrella de 7 puntas"/>
          <p:cNvSpPr/>
          <p:nvPr/>
        </p:nvSpPr>
        <p:spPr>
          <a:xfrm>
            <a:off x="6801190" y="483518"/>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Estrella de 7 puntas"/>
          <p:cNvSpPr/>
          <p:nvPr/>
        </p:nvSpPr>
        <p:spPr>
          <a:xfrm>
            <a:off x="6945206" y="170765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Estrella de 7 puntas"/>
          <p:cNvSpPr/>
          <p:nvPr/>
        </p:nvSpPr>
        <p:spPr>
          <a:xfrm rot="10800000">
            <a:off x="8028384"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Estrella de 7 puntas"/>
          <p:cNvSpPr/>
          <p:nvPr/>
        </p:nvSpPr>
        <p:spPr>
          <a:xfrm rot="10800000">
            <a:off x="8100392"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Estrella de 7 puntas"/>
          <p:cNvSpPr/>
          <p:nvPr/>
        </p:nvSpPr>
        <p:spPr>
          <a:xfrm rot="10800000">
            <a:off x="8244408"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Estrella de 7 puntas"/>
          <p:cNvSpPr/>
          <p:nvPr/>
        </p:nvSpPr>
        <p:spPr>
          <a:xfrm rot="10800000">
            <a:off x="3960440"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Estrella de 7 puntas"/>
          <p:cNvSpPr/>
          <p:nvPr/>
        </p:nvSpPr>
        <p:spPr>
          <a:xfrm rot="10800000">
            <a:off x="4032448"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1 Estrella de 7 puntas"/>
          <p:cNvSpPr/>
          <p:nvPr/>
        </p:nvSpPr>
        <p:spPr>
          <a:xfrm rot="10800000">
            <a:off x="4176464"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1 Estrella de 7 puntas"/>
          <p:cNvSpPr/>
          <p:nvPr/>
        </p:nvSpPr>
        <p:spPr>
          <a:xfrm rot="10800000">
            <a:off x="-8904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Estrella de 7 puntas"/>
          <p:cNvSpPr/>
          <p:nvPr/>
        </p:nvSpPr>
        <p:spPr>
          <a:xfrm rot="10800000">
            <a:off x="-17038"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Estrella de 7 puntas"/>
          <p:cNvSpPr/>
          <p:nvPr/>
        </p:nvSpPr>
        <p:spPr>
          <a:xfrm rot="10800000">
            <a:off x="126978"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Estrella de 7 puntas"/>
          <p:cNvSpPr/>
          <p:nvPr/>
        </p:nvSpPr>
        <p:spPr>
          <a:xfrm rot="10800000">
            <a:off x="662473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Estrella de 7 puntas"/>
          <p:cNvSpPr/>
          <p:nvPr/>
        </p:nvSpPr>
        <p:spPr>
          <a:xfrm rot="10800000">
            <a:off x="669674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Estrella de 7 puntas"/>
          <p:cNvSpPr/>
          <p:nvPr/>
        </p:nvSpPr>
        <p:spPr>
          <a:xfrm rot="10800000">
            <a:off x="684076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Estrella de 7 puntas"/>
          <p:cNvSpPr/>
          <p:nvPr/>
        </p:nvSpPr>
        <p:spPr>
          <a:xfrm rot="10800000">
            <a:off x="529309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1 Estrella de 7 puntas"/>
          <p:cNvSpPr/>
          <p:nvPr/>
        </p:nvSpPr>
        <p:spPr>
          <a:xfrm rot="10800000">
            <a:off x="536510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Estrella de 7 puntas"/>
          <p:cNvSpPr/>
          <p:nvPr/>
        </p:nvSpPr>
        <p:spPr>
          <a:xfrm rot="10800000">
            <a:off x="550912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Estrella de 7 puntas"/>
          <p:cNvSpPr/>
          <p:nvPr/>
        </p:nvSpPr>
        <p:spPr>
          <a:xfrm rot="10800000">
            <a:off x="2556792"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Estrella de 7 puntas"/>
          <p:cNvSpPr/>
          <p:nvPr/>
        </p:nvSpPr>
        <p:spPr>
          <a:xfrm rot="10800000">
            <a:off x="2628800"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Estrella de 7 puntas"/>
          <p:cNvSpPr/>
          <p:nvPr/>
        </p:nvSpPr>
        <p:spPr>
          <a:xfrm rot="10800000">
            <a:off x="2772816"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Estrella de 7 puntas"/>
          <p:cNvSpPr/>
          <p:nvPr/>
        </p:nvSpPr>
        <p:spPr>
          <a:xfrm rot="10800000">
            <a:off x="1224136" y="4948014"/>
            <a:ext cx="1223120" cy="1003149"/>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Estrella de 7 puntas"/>
          <p:cNvSpPr/>
          <p:nvPr/>
        </p:nvSpPr>
        <p:spPr>
          <a:xfrm rot="10800000">
            <a:off x="1296144" y="3795886"/>
            <a:ext cx="971600" cy="93114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Estrella de 7 puntas"/>
          <p:cNvSpPr/>
          <p:nvPr/>
        </p:nvSpPr>
        <p:spPr>
          <a:xfrm rot="10800000">
            <a:off x="1440160" y="2787774"/>
            <a:ext cx="683568" cy="715117"/>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gs>
              <a:gs pos="29000">
                <a:srgbClr val="F40B52">
                  <a:lumMod val="29000"/>
                  <a:lumOff val="71000"/>
                  <a:alpha val="0"/>
                </a:srgbClr>
              </a:gs>
              <a:gs pos="49000">
                <a:srgbClr val="FFFF00"/>
              </a:gs>
              <a:gs pos="3000">
                <a:srgbClr val="00B050"/>
              </a:gs>
              <a:gs pos="59000">
                <a:srgbClr val="FF9900"/>
              </a:gs>
              <a:gs pos="43000">
                <a:srgbClr val="FCA904">
                  <a:lumMod val="67000"/>
                  <a:lumOff val="33000"/>
                </a:srgbClr>
              </a:gs>
              <a:gs pos="38000">
                <a:srgbClr val="FB9205">
                  <a:lumMod val="91000"/>
                  <a:lumOff val="9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flipH="1">
            <a:off x="-252539" y="-956642"/>
            <a:ext cx="9641827" cy="7128792"/>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24923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0-#ppt_h/2"/>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3"/>
                                        </p:tgtEl>
                                        <p:attrNameLst>
                                          <p:attrName>r</p:attrName>
                                        </p:attrNameLst>
                                      </p:cBhvr>
                                    </p:animRot>
                                  </p:childTnLst>
                                </p:cTn>
                              </p:par>
                              <p:par>
                                <p:cTn id="11" presetID="2" presetClass="exit" presetSubtype="4" fill="hold" grpId="2" nodeType="withEffect">
                                  <p:stCondLst>
                                    <p:cond delay="0"/>
                                  </p:stCondLst>
                                  <p:childTnLst>
                                    <p:anim calcmode="lin" valueType="num">
                                      <p:cBhvr additive="base">
                                        <p:cTn id="12" dur="2500"/>
                                        <p:tgtEl>
                                          <p:spTgt spid="3"/>
                                        </p:tgtEl>
                                        <p:attrNameLst>
                                          <p:attrName>ppt_x</p:attrName>
                                        </p:attrNameLst>
                                      </p:cBhvr>
                                      <p:tavLst>
                                        <p:tav tm="0">
                                          <p:val>
                                            <p:strVal val="ppt_x"/>
                                          </p:val>
                                        </p:tav>
                                        <p:tav tm="100000">
                                          <p:val>
                                            <p:strVal val="ppt_x"/>
                                          </p:val>
                                        </p:tav>
                                      </p:tavLst>
                                    </p:anim>
                                    <p:anim calcmode="lin" valueType="num">
                                      <p:cBhvr additive="base">
                                        <p:cTn id="13" dur="2500"/>
                                        <p:tgtEl>
                                          <p:spTgt spid="3"/>
                                        </p:tgtEl>
                                        <p:attrNameLst>
                                          <p:attrName>ppt_y</p:attrName>
                                        </p:attrNameLst>
                                      </p:cBhvr>
                                      <p:tavLst>
                                        <p:tav tm="0">
                                          <p:val>
                                            <p:strVal val="ppt_y"/>
                                          </p:val>
                                        </p:tav>
                                        <p:tav tm="100000">
                                          <p:val>
                                            <p:strVal val="1+ppt_h/2"/>
                                          </p:val>
                                        </p:tav>
                                      </p:tavLst>
                                    </p:anim>
                                    <p:set>
                                      <p:cBhvr>
                                        <p:cTn id="14" dur="1" fill="hold">
                                          <p:stCondLst>
                                            <p:cond delay="2499"/>
                                          </p:stCondLst>
                                        </p:cTn>
                                        <p:tgtEl>
                                          <p:spTgt spid="3"/>
                                        </p:tgtEl>
                                        <p:attrNameLst>
                                          <p:attrName>style.visibility</p:attrName>
                                        </p:attrNameLst>
                                      </p:cBhvr>
                                      <p:to>
                                        <p:strVal val="hidden"/>
                                      </p:to>
                                    </p:set>
                                  </p:childTnLst>
                                </p:cTn>
                              </p:par>
                              <p:par>
                                <p:cTn id="15" presetID="19" presetClass="exit" presetSubtype="10" fill="hold" grpId="3" nodeType="withEffect">
                                  <p:stCondLst>
                                    <p:cond delay="0"/>
                                  </p:stCondLst>
                                  <p:childTnLst>
                                    <p:anim calcmode="lin" valueType="num">
                                      <p:cBhvr>
                                        <p:cTn id="16" dur="5000"/>
                                        <p:tgtEl>
                                          <p:spTgt spid="3"/>
                                        </p:tgtEl>
                                        <p:attrNameLst>
                                          <p:attrName>ppt_h</p:attrName>
                                        </p:attrNameLst>
                                      </p:cBhvr>
                                      <p:tavLst>
                                        <p:tav tm="0">
                                          <p:val>
                                            <p:strVal val="ppt_h"/>
                                          </p:val>
                                        </p:tav>
                                        <p:tav tm="100000">
                                          <p:val>
                                            <p:strVal val="ppt_h"/>
                                          </p:val>
                                        </p:tav>
                                      </p:tavLst>
                                    </p:anim>
                                    <p:anim calcmode="lin" valueType="num">
                                      <p:cBhvr>
                                        <p:cTn id="1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 dur="1" fill="hold">
                                          <p:stCondLst>
                                            <p:cond delay="4999"/>
                                          </p:stCondLst>
                                        </p:cTn>
                                        <p:tgtEl>
                                          <p:spTgt spid="3"/>
                                        </p:tgtEl>
                                        <p:attrNameLst>
                                          <p:attrName>style.visibility</p:attrName>
                                        </p:attrNameLst>
                                      </p:cBhvr>
                                      <p:to>
                                        <p:strVal val="hidden"/>
                                      </p:to>
                                    </p:set>
                                  </p:childTnLst>
                                </p:cTn>
                              </p:par>
                              <p:par>
                                <p:cTn id="19" presetID="23" presetClass="entr" presetSubtype="16" fill="hold" grpId="4"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2250" fill="hold"/>
                                        <p:tgtEl>
                                          <p:spTgt spid="3"/>
                                        </p:tgtEl>
                                        <p:attrNameLst>
                                          <p:attrName>ppt_w</p:attrName>
                                        </p:attrNameLst>
                                      </p:cBhvr>
                                      <p:tavLst>
                                        <p:tav tm="0">
                                          <p:val>
                                            <p:fltVal val="0"/>
                                          </p:val>
                                        </p:tav>
                                        <p:tav tm="100000">
                                          <p:val>
                                            <p:strVal val="#ppt_w"/>
                                          </p:val>
                                        </p:tav>
                                      </p:tavLst>
                                    </p:anim>
                                    <p:anim calcmode="lin" valueType="num">
                                      <p:cBhvr>
                                        <p:cTn id="22" dur="2250" fill="hold"/>
                                        <p:tgtEl>
                                          <p:spTgt spid="3"/>
                                        </p:tgtEl>
                                        <p:attrNameLst>
                                          <p:attrName>ppt_h</p:attrName>
                                        </p:attrNameLst>
                                      </p:cBhvr>
                                      <p:tavLst>
                                        <p:tav tm="0">
                                          <p:val>
                                            <p:fltVal val="0"/>
                                          </p:val>
                                        </p:tav>
                                        <p:tav tm="100000">
                                          <p:val>
                                            <p:strVal val="#ppt_h"/>
                                          </p:val>
                                        </p:tav>
                                      </p:tavLst>
                                    </p:anim>
                                  </p:childTnLst>
                                </p:cTn>
                              </p:par>
                              <p:par>
                                <p:cTn id="23" presetID="2" presetClass="entr" presetSubtype="1"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2250" fill="hold"/>
                                        <p:tgtEl>
                                          <p:spTgt spid="4"/>
                                        </p:tgtEl>
                                        <p:attrNameLst>
                                          <p:attrName>ppt_x</p:attrName>
                                        </p:attrNameLst>
                                      </p:cBhvr>
                                      <p:tavLst>
                                        <p:tav tm="0">
                                          <p:val>
                                            <p:strVal val="#ppt_x"/>
                                          </p:val>
                                        </p:tav>
                                        <p:tav tm="100000">
                                          <p:val>
                                            <p:strVal val="#ppt_x"/>
                                          </p:val>
                                        </p:tav>
                                      </p:tavLst>
                                    </p:anim>
                                    <p:anim calcmode="lin" valueType="num">
                                      <p:cBhvr additive="base">
                                        <p:cTn id="26" dur="2250" fill="hold"/>
                                        <p:tgtEl>
                                          <p:spTgt spid="4"/>
                                        </p:tgtEl>
                                        <p:attrNameLst>
                                          <p:attrName>ppt_y</p:attrName>
                                        </p:attrNameLst>
                                      </p:cBhvr>
                                      <p:tavLst>
                                        <p:tav tm="0">
                                          <p:val>
                                            <p:strVal val="0-#ppt_h/2"/>
                                          </p:val>
                                        </p:tav>
                                        <p:tav tm="100000">
                                          <p:val>
                                            <p:strVal val="#ppt_y"/>
                                          </p:val>
                                        </p:tav>
                                      </p:tavLst>
                                    </p:anim>
                                  </p:childTnLst>
                                </p:cTn>
                              </p:par>
                              <p:par>
                                <p:cTn id="27" presetID="8" presetClass="emph" presetSubtype="0" fill="hold" grpId="1" nodeType="withEffect">
                                  <p:stCondLst>
                                    <p:cond delay="0"/>
                                  </p:stCondLst>
                                  <p:childTnLst>
                                    <p:animRot by="21600000">
                                      <p:cBhvr>
                                        <p:cTn id="28" dur="2250" fill="hold"/>
                                        <p:tgtEl>
                                          <p:spTgt spid="4"/>
                                        </p:tgtEl>
                                        <p:attrNameLst>
                                          <p:attrName>r</p:attrName>
                                        </p:attrNameLst>
                                      </p:cBhvr>
                                    </p:animRot>
                                  </p:childTnLst>
                                </p:cTn>
                              </p:par>
                              <p:par>
                                <p:cTn id="29" presetID="2" presetClass="exit" presetSubtype="4" fill="hold" grpId="2" nodeType="withEffect">
                                  <p:stCondLst>
                                    <p:cond delay="0"/>
                                  </p:stCondLst>
                                  <p:childTnLst>
                                    <p:anim calcmode="lin" valueType="num">
                                      <p:cBhvr additive="base">
                                        <p:cTn id="30" dur="2500"/>
                                        <p:tgtEl>
                                          <p:spTgt spid="4"/>
                                        </p:tgtEl>
                                        <p:attrNameLst>
                                          <p:attrName>ppt_x</p:attrName>
                                        </p:attrNameLst>
                                      </p:cBhvr>
                                      <p:tavLst>
                                        <p:tav tm="0">
                                          <p:val>
                                            <p:strVal val="ppt_x"/>
                                          </p:val>
                                        </p:tav>
                                        <p:tav tm="100000">
                                          <p:val>
                                            <p:strVal val="ppt_x"/>
                                          </p:val>
                                        </p:tav>
                                      </p:tavLst>
                                    </p:anim>
                                    <p:anim calcmode="lin" valueType="num">
                                      <p:cBhvr additive="base">
                                        <p:cTn id="31" dur="2500"/>
                                        <p:tgtEl>
                                          <p:spTgt spid="4"/>
                                        </p:tgtEl>
                                        <p:attrNameLst>
                                          <p:attrName>ppt_y</p:attrName>
                                        </p:attrNameLst>
                                      </p:cBhvr>
                                      <p:tavLst>
                                        <p:tav tm="0">
                                          <p:val>
                                            <p:strVal val="ppt_y"/>
                                          </p:val>
                                        </p:tav>
                                        <p:tav tm="100000">
                                          <p:val>
                                            <p:strVal val="1+ppt_h/2"/>
                                          </p:val>
                                        </p:tav>
                                      </p:tavLst>
                                    </p:anim>
                                    <p:set>
                                      <p:cBhvr>
                                        <p:cTn id="32" dur="1" fill="hold">
                                          <p:stCondLst>
                                            <p:cond delay="2499"/>
                                          </p:stCondLst>
                                        </p:cTn>
                                        <p:tgtEl>
                                          <p:spTgt spid="4"/>
                                        </p:tgtEl>
                                        <p:attrNameLst>
                                          <p:attrName>style.visibility</p:attrName>
                                        </p:attrNameLst>
                                      </p:cBhvr>
                                      <p:to>
                                        <p:strVal val="hidden"/>
                                      </p:to>
                                    </p:set>
                                  </p:childTnLst>
                                </p:cTn>
                              </p:par>
                              <p:par>
                                <p:cTn id="33" presetID="19" presetClass="exit" presetSubtype="10" fill="hold" grpId="3" nodeType="withEffect">
                                  <p:stCondLst>
                                    <p:cond delay="0"/>
                                  </p:stCondLst>
                                  <p:childTnLst>
                                    <p:anim calcmode="lin" valueType="num">
                                      <p:cBhvr>
                                        <p:cTn id="34" dur="5000"/>
                                        <p:tgtEl>
                                          <p:spTgt spid="4"/>
                                        </p:tgtEl>
                                        <p:attrNameLst>
                                          <p:attrName>ppt_h</p:attrName>
                                        </p:attrNameLst>
                                      </p:cBhvr>
                                      <p:tavLst>
                                        <p:tav tm="0">
                                          <p:val>
                                            <p:strVal val="ppt_h"/>
                                          </p:val>
                                        </p:tav>
                                        <p:tav tm="100000">
                                          <p:val>
                                            <p:strVal val="ppt_h"/>
                                          </p:val>
                                        </p:tav>
                                      </p:tavLst>
                                    </p:anim>
                                    <p:anim calcmode="lin" valueType="num">
                                      <p:cBhvr>
                                        <p:cTn id="35"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 dur="1" fill="hold">
                                          <p:stCondLst>
                                            <p:cond delay="4999"/>
                                          </p:stCondLst>
                                        </p:cTn>
                                        <p:tgtEl>
                                          <p:spTgt spid="4"/>
                                        </p:tgtEl>
                                        <p:attrNameLst>
                                          <p:attrName>style.visibility</p:attrName>
                                        </p:attrNameLst>
                                      </p:cBhvr>
                                      <p:to>
                                        <p:strVal val="hidden"/>
                                      </p:to>
                                    </p:set>
                                  </p:childTnLst>
                                </p:cTn>
                              </p:par>
                              <p:par>
                                <p:cTn id="37" presetID="23" presetClass="entr" presetSubtype="16" fill="hold" grpId="4"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p:cTn id="39" dur="2250" fill="hold"/>
                                        <p:tgtEl>
                                          <p:spTgt spid="4"/>
                                        </p:tgtEl>
                                        <p:attrNameLst>
                                          <p:attrName>ppt_w</p:attrName>
                                        </p:attrNameLst>
                                      </p:cBhvr>
                                      <p:tavLst>
                                        <p:tav tm="0">
                                          <p:val>
                                            <p:fltVal val="0"/>
                                          </p:val>
                                        </p:tav>
                                        <p:tav tm="100000">
                                          <p:val>
                                            <p:strVal val="#ppt_w"/>
                                          </p:val>
                                        </p:tav>
                                      </p:tavLst>
                                    </p:anim>
                                    <p:anim calcmode="lin" valueType="num">
                                      <p:cBhvr>
                                        <p:cTn id="40" dur="2250" fill="hold"/>
                                        <p:tgtEl>
                                          <p:spTgt spid="4"/>
                                        </p:tgtEl>
                                        <p:attrNameLst>
                                          <p:attrName>ppt_h</p:attrName>
                                        </p:attrNameLst>
                                      </p:cBhvr>
                                      <p:tavLst>
                                        <p:tav tm="0">
                                          <p:val>
                                            <p:fltVal val="0"/>
                                          </p:val>
                                        </p:tav>
                                        <p:tav tm="100000">
                                          <p:val>
                                            <p:strVal val="#ppt_h"/>
                                          </p:val>
                                        </p:tav>
                                      </p:tavLst>
                                    </p:anim>
                                  </p:childTnLst>
                                </p:cTn>
                              </p:par>
                              <p:par>
                                <p:cTn id="41" presetID="2" presetClass="entr" presetSubtype="1"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2250" fill="hold"/>
                                        <p:tgtEl>
                                          <p:spTgt spid="23"/>
                                        </p:tgtEl>
                                        <p:attrNameLst>
                                          <p:attrName>ppt_x</p:attrName>
                                        </p:attrNameLst>
                                      </p:cBhvr>
                                      <p:tavLst>
                                        <p:tav tm="0">
                                          <p:val>
                                            <p:strVal val="#ppt_x"/>
                                          </p:val>
                                        </p:tav>
                                        <p:tav tm="100000">
                                          <p:val>
                                            <p:strVal val="#ppt_x"/>
                                          </p:val>
                                        </p:tav>
                                      </p:tavLst>
                                    </p:anim>
                                    <p:anim calcmode="lin" valueType="num">
                                      <p:cBhvr additive="base">
                                        <p:cTn id="44" dur="2250" fill="hold"/>
                                        <p:tgtEl>
                                          <p:spTgt spid="23"/>
                                        </p:tgtEl>
                                        <p:attrNameLst>
                                          <p:attrName>ppt_y</p:attrName>
                                        </p:attrNameLst>
                                      </p:cBhvr>
                                      <p:tavLst>
                                        <p:tav tm="0">
                                          <p:val>
                                            <p:strVal val="0-#ppt_h/2"/>
                                          </p:val>
                                        </p:tav>
                                        <p:tav tm="100000">
                                          <p:val>
                                            <p:strVal val="#ppt_y"/>
                                          </p:val>
                                        </p:tav>
                                      </p:tavLst>
                                    </p:anim>
                                  </p:childTnLst>
                                </p:cTn>
                              </p:par>
                              <p:par>
                                <p:cTn id="45" presetID="8" presetClass="emph" presetSubtype="0" fill="hold" grpId="1" nodeType="withEffect">
                                  <p:stCondLst>
                                    <p:cond delay="0"/>
                                  </p:stCondLst>
                                  <p:childTnLst>
                                    <p:animRot by="21600000">
                                      <p:cBhvr>
                                        <p:cTn id="46" dur="2250" fill="hold"/>
                                        <p:tgtEl>
                                          <p:spTgt spid="23"/>
                                        </p:tgtEl>
                                        <p:attrNameLst>
                                          <p:attrName>r</p:attrName>
                                        </p:attrNameLst>
                                      </p:cBhvr>
                                    </p:animRot>
                                  </p:childTnLst>
                                </p:cTn>
                              </p:par>
                              <p:par>
                                <p:cTn id="47" presetID="2" presetClass="exit" presetSubtype="4" fill="hold" grpId="2" nodeType="withEffect">
                                  <p:stCondLst>
                                    <p:cond delay="0"/>
                                  </p:stCondLst>
                                  <p:childTnLst>
                                    <p:anim calcmode="lin" valueType="num">
                                      <p:cBhvr additive="base">
                                        <p:cTn id="48" dur="2500"/>
                                        <p:tgtEl>
                                          <p:spTgt spid="23"/>
                                        </p:tgtEl>
                                        <p:attrNameLst>
                                          <p:attrName>ppt_x</p:attrName>
                                        </p:attrNameLst>
                                      </p:cBhvr>
                                      <p:tavLst>
                                        <p:tav tm="0">
                                          <p:val>
                                            <p:strVal val="ppt_x"/>
                                          </p:val>
                                        </p:tav>
                                        <p:tav tm="100000">
                                          <p:val>
                                            <p:strVal val="ppt_x"/>
                                          </p:val>
                                        </p:tav>
                                      </p:tavLst>
                                    </p:anim>
                                    <p:anim calcmode="lin" valueType="num">
                                      <p:cBhvr additive="base">
                                        <p:cTn id="49" dur="2500"/>
                                        <p:tgtEl>
                                          <p:spTgt spid="23"/>
                                        </p:tgtEl>
                                        <p:attrNameLst>
                                          <p:attrName>ppt_y</p:attrName>
                                        </p:attrNameLst>
                                      </p:cBhvr>
                                      <p:tavLst>
                                        <p:tav tm="0">
                                          <p:val>
                                            <p:strVal val="ppt_y"/>
                                          </p:val>
                                        </p:tav>
                                        <p:tav tm="100000">
                                          <p:val>
                                            <p:strVal val="1+ppt_h/2"/>
                                          </p:val>
                                        </p:tav>
                                      </p:tavLst>
                                    </p:anim>
                                    <p:set>
                                      <p:cBhvr>
                                        <p:cTn id="50" dur="1" fill="hold">
                                          <p:stCondLst>
                                            <p:cond delay="2499"/>
                                          </p:stCondLst>
                                        </p:cTn>
                                        <p:tgtEl>
                                          <p:spTgt spid="23"/>
                                        </p:tgtEl>
                                        <p:attrNameLst>
                                          <p:attrName>style.visibility</p:attrName>
                                        </p:attrNameLst>
                                      </p:cBhvr>
                                      <p:to>
                                        <p:strVal val="hidden"/>
                                      </p:to>
                                    </p:set>
                                  </p:childTnLst>
                                </p:cTn>
                              </p:par>
                              <p:par>
                                <p:cTn id="51" presetID="19" presetClass="exit" presetSubtype="10" fill="hold" grpId="3" nodeType="withEffect">
                                  <p:stCondLst>
                                    <p:cond delay="0"/>
                                  </p:stCondLst>
                                  <p:childTnLst>
                                    <p:anim calcmode="lin" valueType="num">
                                      <p:cBhvr>
                                        <p:cTn id="52" dur="5000"/>
                                        <p:tgtEl>
                                          <p:spTgt spid="23"/>
                                        </p:tgtEl>
                                        <p:attrNameLst>
                                          <p:attrName>ppt_h</p:attrName>
                                        </p:attrNameLst>
                                      </p:cBhvr>
                                      <p:tavLst>
                                        <p:tav tm="0">
                                          <p:val>
                                            <p:strVal val="ppt_h"/>
                                          </p:val>
                                        </p:tav>
                                        <p:tav tm="100000">
                                          <p:val>
                                            <p:strVal val="ppt_h"/>
                                          </p:val>
                                        </p:tav>
                                      </p:tavLst>
                                    </p:anim>
                                    <p:anim calcmode="lin" valueType="num">
                                      <p:cBhvr>
                                        <p:cTn id="5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 dur="1" fill="hold">
                                          <p:stCondLst>
                                            <p:cond delay="4999"/>
                                          </p:stCondLst>
                                        </p:cTn>
                                        <p:tgtEl>
                                          <p:spTgt spid="23"/>
                                        </p:tgtEl>
                                        <p:attrNameLst>
                                          <p:attrName>style.visibility</p:attrName>
                                        </p:attrNameLst>
                                      </p:cBhvr>
                                      <p:to>
                                        <p:strVal val="hidden"/>
                                      </p:to>
                                    </p:set>
                                  </p:childTnLst>
                                </p:cTn>
                              </p:par>
                              <p:par>
                                <p:cTn id="55" presetID="23" presetClass="entr" presetSubtype="16" fill="hold" grpId="4" nodeType="withEffect">
                                  <p:stCondLst>
                                    <p:cond delay="0"/>
                                  </p:stCondLst>
                                  <p:childTnLst>
                                    <p:set>
                                      <p:cBhvr>
                                        <p:cTn id="56" dur="1" fill="hold">
                                          <p:stCondLst>
                                            <p:cond delay="0"/>
                                          </p:stCondLst>
                                        </p:cTn>
                                        <p:tgtEl>
                                          <p:spTgt spid="23"/>
                                        </p:tgtEl>
                                        <p:attrNameLst>
                                          <p:attrName>style.visibility</p:attrName>
                                        </p:attrNameLst>
                                      </p:cBhvr>
                                      <p:to>
                                        <p:strVal val="visible"/>
                                      </p:to>
                                    </p:set>
                                    <p:anim calcmode="lin" valueType="num">
                                      <p:cBhvr>
                                        <p:cTn id="57" dur="2250" fill="hold"/>
                                        <p:tgtEl>
                                          <p:spTgt spid="23"/>
                                        </p:tgtEl>
                                        <p:attrNameLst>
                                          <p:attrName>ppt_w</p:attrName>
                                        </p:attrNameLst>
                                      </p:cBhvr>
                                      <p:tavLst>
                                        <p:tav tm="0">
                                          <p:val>
                                            <p:fltVal val="0"/>
                                          </p:val>
                                        </p:tav>
                                        <p:tav tm="100000">
                                          <p:val>
                                            <p:strVal val="#ppt_w"/>
                                          </p:val>
                                        </p:tav>
                                      </p:tavLst>
                                    </p:anim>
                                    <p:anim calcmode="lin" valueType="num">
                                      <p:cBhvr>
                                        <p:cTn id="58" dur="2250" fill="hold"/>
                                        <p:tgtEl>
                                          <p:spTgt spid="23"/>
                                        </p:tgtEl>
                                        <p:attrNameLst>
                                          <p:attrName>ppt_h</p:attrName>
                                        </p:attrNameLst>
                                      </p:cBhvr>
                                      <p:tavLst>
                                        <p:tav tm="0">
                                          <p:val>
                                            <p:fltVal val="0"/>
                                          </p:val>
                                        </p:tav>
                                        <p:tav tm="100000">
                                          <p:val>
                                            <p:strVal val="#ppt_h"/>
                                          </p:val>
                                        </p:tav>
                                      </p:tavLst>
                                    </p:anim>
                                  </p:childTnLst>
                                </p:cTn>
                              </p:par>
                              <p:par>
                                <p:cTn id="59" presetID="2" presetClass="entr" presetSubtype="1"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 calcmode="lin" valueType="num">
                                      <p:cBhvr additive="base">
                                        <p:cTn id="61" dur="2250" fill="hold"/>
                                        <p:tgtEl>
                                          <p:spTgt spid="24"/>
                                        </p:tgtEl>
                                        <p:attrNameLst>
                                          <p:attrName>ppt_x</p:attrName>
                                        </p:attrNameLst>
                                      </p:cBhvr>
                                      <p:tavLst>
                                        <p:tav tm="0">
                                          <p:val>
                                            <p:strVal val="#ppt_x"/>
                                          </p:val>
                                        </p:tav>
                                        <p:tav tm="100000">
                                          <p:val>
                                            <p:strVal val="#ppt_x"/>
                                          </p:val>
                                        </p:tav>
                                      </p:tavLst>
                                    </p:anim>
                                    <p:anim calcmode="lin" valueType="num">
                                      <p:cBhvr additive="base">
                                        <p:cTn id="62" dur="2250" fill="hold"/>
                                        <p:tgtEl>
                                          <p:spTgt spid="24"/>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2250" fill="hold"/>
                                        <p:tgtEl>
                                          <p:spTgt spid="24"/>
                                        </p:tgtEl>
                                        <p:attrNameLst>
                                          <p:attrName>r</p:attrName>
                                        </p:attrNameLst>
                                      </p:cBhvr>
                                    </p:animRot>
                                  </p:childTnLst>
                                </p:cTn>
                              </p:par>
                              <p:par>
                                <p:cTn id="65" presetID="2" presetClass="exit" presetSubtype="4" fill="hold" grpId="2" nodeType="withEffect">
                                  <p:stCondLst>
                                    <p:cond delay="0"/>
                                  </p:stCondLst>
                                  <p:childTnLst>
                                    <p:anim calcmode="lin" valueType="num">
                                      <p:cBhvr additive="base">
                                        <p:cTn id="66" dur="2500"/>
                                        <p:tgtEl>
                                          <p:spTgt spid="24"/>
                                        </p:tgtEl>
                                        <p:attrNameLst>
                                          <p:attrName>ppt_x</p:attrName>
                                        </p:attrNameLst>
                                      </p:cBhvr>
                                      <p:tavLst>
                                        <p:tav tm="0">
                                          <p:val>
                                            <p:strVal val="ppt_x"/>
                                          </p:val>
                                        </p:tav>
                                        <p:tav tm="100000">
                                          <p:val>
                                            <p:strVal val="ppt_x"/>
                                          </p:val>
                                        </p:tav>
                                      </p:tavLst>
                                    </p:anim>
                                    <p:anim calcmode="lin" valueType="num">
                                      <p:cBhvr additive="base">
                                        <p:cTn id="67" dur="2500"/>
                                        <p:tgtEl>
                                          <p:spTgt spid="24"/>
                                        </p:tgtEl>
                                        <p:attrNameLst>
                                          <p:attrName>ppt_y</p:attrName>
                                        </p:attrNameLst>
                                      </p:cBhvr>
                                      <p:tavLst>
                                        <p:tav tm="0">
                                          <p:val>
                                            <p:strVal val="ppt_y"/>
                                          </p:val>
                                        </p:tav>
                                        <p:tav tm="100000">
                                          <p:val>
                                            <p:strVal val="1+ppt_h/2"/>
                                          </p:val>
                                        </p:tav>
                                      </p:tavLst>
                                    </p:anim>
                                    <p:set>
                                      <p:cBhvr>
                                        <p:cTn id="68" dur="1" fill="hold">
                                          <p:stCondLst>
                                            <p:cond delay="2499"/>
                                          </p:stCondLst>
                                        </p:cTn>
                                        <p:tgtEl>
                                          <p:spTgt spid="24"/>
                                        </p:tgtEl>
                                        <p:attrNameLst>
                                          <p:attrName>style.visibility</p:attrName>
                                        </p:attrNameLst>
                                      </p:cBhvr>
                                      <p:to>
                                        <p:strVal val="hidden"/>
                                      </p:to>
                                    </p:set>
                                  </p:childTnLst>
                                </p:cTn>
                              </p:par>
                              <p:par>
                                <p:cTn id="69" presetID="19" presetClass="exit" presetSubtype="10" fill="hold" grpId="3" nodeType="withEffect">
                                  <p:stCondLst>
                                    <p:cond delay="0"/>
                                  </p:stCondLst>
                                  <p:childTnLst>
                                    <p:anim calcmode="lin" valueType="num">
                                      <p:cBhvr>
                                        <p:cTn id="70" dur="5000"/>
                                        <p:tgtEl>
                                          <p:spTgt spid="24"/>
                                        </p:tgtEl>
                                        <p:attrNameLst>
                                          <p:attrName>ppt_h</p:attrName>
                                        </p:attrNameLst>
                                      </p:cBhvr>
                                      <p:tavLst>
                                        <p:tav tm="0">
                                          <p:val>
                                            <p:strVal val="ppt_h"/>
                                          </p:val>
                                        </p:tav>
                                        <p:tav tm="100000">
                                          <p:val>
                                            <p:strVal val="ppt_h"/>
                                          </p:val>
                                        </p:tav>
                                      </p:tavLst>
                                    </p:anim>
                                    <p:anim calcmode="lin" valueType="num">
                                      <p:cBhvr>
                                        <p:cTn id="71"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 dur="1" fill="hold">
                                          <p:stCondLst>
                                            <p:cond delay="4999"/>
                                          </p:stCondLst>
                                        </p:cTn>
                                        <p:tgtEl>
                                          <p:spTgt spid="24"/>
                                        </p:tgtEl>
                                        <p:attrNameLst>
                                          <p:attrName>style.visibility</p:attrName>
                                        </p:attrNameLst>
                                      </p:cBhvr>
                                      <p:to>
                                        <p:strVal val="hidden"/>
                                      </p:to>
                                    </p:set>
                                  </p:childTnLst>
                                </p:cTn>
                              </p:par>
                              <p:par>
                                <p:cTn id="73" presetID="23" presetClass="entr" presetSubtype="16" fill="hold" grpId="4" nodeType="withEffect">
                                  <p:stCondLst>
                                    <p:cond delay="0"/>
                                  </p:stCondLst>
                                  <p:childTnLst>
                                    <p:set>
                                      <p:cBhvr>
                                        <p:cTn id="74" dur="1" fill="hold">
                                          <p:stCondLst>
                                            <p:cond delay="0"/>
                                          </p:stCondLst>
                                        </p:cTn>
                                        <p:tgtEl>
                                          <p:spTgt spid="24"/>
                                        </p:tgtEl>
                                        <p:attrNameLst>
                                          <p:attrName>style.visibility</p:attrName>
                                        </p:attrNameLst>
                                      </p:cBhvr>
                                      <p:to>
                                        <p:strVal val="visible"/>
                                      </p:to>
                                    </p:set>
                                    <p:anim calcmode="lin" valueType="num">
                                      <p:cBhvr>
                                        <p:cTn id="75" dur="2250" fill="hold"/>
                                        <p:tgtEl>
                                          <p:spTgt spid="24"/>
                                        </p:tgtEl>
                                        <p:attrNameLst>
                                          <p:attrName>ppt_w</p:attrName>
                                        </p:attrNameLst>
                                      </p:cBhvr>
                                      <p:tavLst>
                                        <p:tav tm="0">
                                          <p:val>
                                            <p:fltVal val="0"/>
                                          </p:val>
                                        </p:tav>
                                        <p:tav tm="100000">
                                          <p:val>
                                            <p:strVal val="#ppt_w"/>
                                          </p:val>
                                        </p:tav>
                                      </p:tavLst>
                                    </p:anim>
                                    <p:anim calcmode="lin" valueType="num">
                                      <p:cBhvr>
                                        <p:cTn id="76" dur="2250" fill="hold"/>
                                        <p:tgtEl>
                                          <p:spTgt spid="24"/>
                                        </p:tgtEl>
                                        <p:attrNameLst>
                                          <p:attrName>ppt_h</p:attrName>
                                        </p:attrNameLst>
                                      </p:cBhvr>
                                      <p:tavLst>
                                        <p:tav tm="0">
                                          <p:val>
                                            <p:fltVal val="0"/>
                                          </p:val>
                                        </p:tav>
                                        <p:tav tm="100000">
                                          <p:val>
                                            <p:strVal val="#ppt_h"/>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additive="base">
                                        <p:cTn id="79" dur="2250" fill="hold"/>
                                        <p:tgtEl>
                                          <p:spTgt spid="25"/>
                                        </p:tgtEl>
                                        <p:attrNameLst>
                                          <p:attrName>ppt_x</p:attrName>
                                        </p:attrNameLst>
                                      </p:cBhvr>
                                      <p:tavLst>
                                        <p:tav tm="0">
                                          <p:val>
                                            <p:strVal val="#ppt_x"/>
                                          </p:val>
                                        </p:tav>
                                        <p:tav tm="100000">
                                          <p:val>
                                            <p:strVal val="#ppt_x"/>
                                          </p:val>
                                        </p:tav>
                                      </p:tavLst>
                                    </p:anim>
                                    <p:anim calcmode="lin" valueType="num">
                                      <p:cBhvr additive="base">
                                        <p:cTn id="80" dur="2250" fill="hold"/>
                                        <p:tgtEl>
                                          <p:spTgt spid="25"/>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2250" fill="hold"/>
                                        <p:tgtEl>
                                          <p:spTgt spid="25"/>
                                        </p:tgtEl>
                                        <p:attrNameLst>
                                          <p:attrName>r</p:attrName>
                                        </p:attrNameLst>
                                      </p:cBhvr>
                                    </p:animRot>
                                  </p:childTnLst>
                                </p:cTn>
                              </p:par>
                              <p:par>
                                <p:cTn id="83" presetID="2" presetClass="exit" presetSubtype="4" fill="hold" grpId="2" nodeType="withEffect">
                                  <p:stCondLst>
                                    <p:cond delay="0"/>
                                  </p:stCondLst>
                                  <p:childTnLst>
                                    <p:anim calcmode="lin" valueType="num">
                                      <p:cBhvr additive="base">
                                        <p:cTn id="84" dur="2500"/>
                                        <p:tgtEl>
                                          <p:spTgt spid="25"/>
                                        </p:tgtEl>
                                        <p:attrNameLst>
                                          <p:attrName>ppt_x</p:attrName>
                                        </p:attrNameLst>
                                      </p:cBhvr>
                                      <p:tavLst>
                                        <p:tav tm="0">
                                          <p:val>
                                            <p:strVal val="ppt_x"/>
                                          </p:val>
                                        </p:tav>
                                        <p:tav tm="100000">
                                          <p:val>
                                            <p:strVal val="ppt_x"/>
                                          </p:val>
                                        </p:tav>
                                      </p:tavLst>
                                    </p:anim>
                                    <p:anim calcmode="lin" valueType="num">
                                      <p:cBhvr additive="base">
                                        <p:cTn id="85" dur="2500"/>
                                        <p:tgtEl>
                                          <p:spTgt spid="25"/>
                                        </p:tgtEl>
                                        <p:attrNameLst>
                                          <p:attrName>ppt_y</p:attrName>
                                        </p:attrNameLst>
                                      </p:cBhvr>
                                      <p:tavLst>
                                        <p:tav tm="0">
                                          <p:val>
                                            <p:strVal val="ppt_y"/>
                                          </p:val>
                                        </p:tav>
                                        <p:tav tm="100000">
                                          <p:val>
                                            <p:strVal val="1+ppt_h/2"/>
                                          </p:val>
                                        </p:tav>
                                      </p:tavLst>
                                    </p:anim>
                                    <p:set>
                                      <p:cBhvr>
                                        <p:cTn id="86" dur="1" fill="hold">
                                          <p:stCondLst>
                                            <p:cond delay="2499"/>
                                          </p:stCondLst>
                                        </p:cTn>
                                        <p:tgtEl>
                                          <p:spTgt spid="25"/>
                                        </p:tgtEl>
                                        <p:attrNameLst>
                                          <p:attrName>style.visibility</p:attrName>
                                        </p:attrNameLst>
                                      </p:cBhvr>
                                      <p:to>
                                        <p:strVal val="hidden"/>
                                      </p:to>
                                    </p:set>
                                  </p:childTnLst>
                                </p:cTn>
                              </p:par>
                              <p:par>
                                <p:cTn id="87" presetID="19" presetClass="exit" presetSubtype="10" fill="hold" grpId="3" nodeType="withEffect">
                                  <p:stCondLst>
                                    <p:cond delay="0"/>
                                  </p:stCondLst>
                                  <p:childTnLst>
                                    <p:anim calcmode="lin" valueType="num">
                                      <p:cBhvr>
                                        <p:cTn id="88" dur="5000"/>
                                        <p:tgtEl>
                                          <p:spTgt spid="25"/>
                                        </p:tgtEl>
                                        <p:attrNameLst>
                                          <p:attrName>ppt_h</p:attrName>
                                        </p:attrNameLst>
                                      </p:cBhvr>
                                      <p:tavLst>
                                        <p:tav tm="0">
                                          <p:val>
                                            <p:strVal val="ppt_h"/>
                                          </p:val>
                                        </p:tav>
                                        <p:tav tm="100000">
                                          <p:val>
                                            <p:strVal val="ppt_h"/>
                                          </p:val>
                                        </p:tav>
                                      </p:tavLst>
                                    </p:anim>
                                    <p:anim calcmode="lin" valueType="num">
                                      <p:cBhvr>
                                        <p:cTn id="89"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 dur="1" fill="hold">
                                          <p:stCondLst>
                                            <p:cond delay="4999"/>
                                          </p:stCondLst>
                                        </p:cTn>
                                        <p:tgtEl>
                                          <p:spTgt spid="25"/>
                                        </p:tgtEl>
                                        <p:attrNameLst>
                                          <p:attrName>style.visibility</p:attrName>
                                        </p:attrNameLst>
                                      </p:cBhvr>
                                      <p:to>
                                        <p:strVal val="hidden"/>
                                      </p:to>
                                    </p:set>
                                  </p:childTnLst>
                                </p:cTn>
                              </p:par>
                              <p:par>
                                <p:cTn id="91" presetID="23" presetClass="entr" presetSubtype="16" fill="hold" grpId="4" nodeType="withEffect">
                                  <p:stCondLst>
                                    <p:cond delay="0"/>
                                  </p:stCondLst>
                                  <p:childTnLst>
                                    <p:set>
                                      <p:cBhvr>
                                        <p:cTn id="92" dur="1" fill="hold">
                                          <p:stCondLst>
                                            <p:cond delay="0"/>
                                          </p:stCondLst>
                                        </p:cTn>
                                        <p:tgtEl>
                                          <p:spTgt spid="25"/>
                                        </p:tgtEl>
                                        <p:attrNameLst>
                                          <p:attrName>style.visibility</p:attrName>
                                        </p:attrNameLst>
                                      </p:cBhvr>
                                      <p:to>
                                        <p:strVal val="visible"/>
                                      </p:to>
                                    </p:set>
                                    <p:anim calcmode="lin" valueType="num">
                                      <p:cBhvr>
                                        <p:cTn id="93" dur="2250" fill="hold"/>
                                        <p:tgtEl>
                                          <p:spTgt spid="25"/>
                                        </p:tgtEl>
                                        <p:attrNameLst>
                                          <p:attrName>ppt_w</p:attrName>
                                        </p:attrNameLst>
                                      </p:cBhvr>
                                      <p:tavLst>
                                        <p:tav tm="0">
                                          <p:val>
                                            <p:fltVal val="0"/>
                                          </p:val>
                                        </p:tav>
                                        <p:tav tm="100000">
                                          <p:val>
                                            <p:strVal val="#ppt_w"/>
                                          </p:val>
                                        </p:tav>
                                      </p:tavLst>
                                    </p:anim>
                                    <p:anim calcmode="lin" valueType="num">
                                      <p:cBhvr>
                                        <p:cTn id="94" dur="2250" fill="hold"/>
                                        <p:tgtEl>
                                          <p:spTgt spid="25"/>
                                        </p:tgtEl>
                                        <p:attrNameLst>
                                          <p:attrName>ppt_h</p:attrName>
                                        </p:attrNameLst>
                                      </p:cBhvr>
                                      <p:tavLst>
                                        <p:tav tm="0">
                                          <p:val>
                                            <p:fltVal val="0"/>
                                          </p:val>
                                        </p:tav>
                                        <p:tav tm="100000">
                                          <p:val>
                                            <p:strVal val="#ppt_h"/>
                                          </p:val>
                                        </p:tav>
                                      </p:tavLst>
                                    </p:anim>
                                  </p:childTnLst>
                                </p:cTn>
                              </p:par>
                              <p:par>
                                <p:cTn id="95" presetID="2" presetClass="entr" presetSubtype="1" fill="hold" grpId="0" nodeType="with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additive="base">
                                        <p:cTn id="97" dur="2250" fill="hold"/>
                                        <p:tgtEl>
                                          <p:spTgt spid="26"/>
                                        </p:tgtEl>
                                        <p:attrNameLst>
                                          <p:attrName>ppt_x</p:attrName>
                                        </p:attrNameLst>
                                      </p:cBhvr>
                                      <p:tavLst>
                                        <p:tav tm="0">
                                          <p:val>
                                            <p:strVal val="#ppt_x"/>
                                          </p:val>
                                        </p:tav>
                                        <p:tav tm="100000">
                                          <p:val>
                                            <p:strVal val="#ppt_x"/>
                                          </p:val>
                                        </p:tav>
                                      </p:tavLst>
                                    </p:anim>
                                    <p:anim calcmode="lin" valueType="num">
                                      <p:cBhvr additive="base">
                                        <p:cTn id="98" dur="2250" fill="hold"/>
                                        <p:tgtEl>
                                          <p:spTgt spid="26"/>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2250" fill="hold"/>
                                        <p:tgtEl>
                                          <p:spTgt spid="26"/>
                                        </p:tgtEl>
                                        <p:attrNameLst>
                                          <p:attrName>r</p:attrName>
                                        </p:attrNameLst>
                                      </p:cBhvr>
                                    </p:animRot>
                                  </p:childTnLst>
                                </p:cTn>
                              </p:par>
                              <p:par>
                                <p:cTn id="101" presetID="2" presetClass="exit" presetSubtype="4" fill="hold" grpId="2" nodeType="withEffect">
                                  <p:stCondLst>
                                    <p:cond delay="0"/>
                                  </p:stCondLst>
                                  <p:childTnLst>
                                    <p:anim calcmode="lin" valueType="num">
                                      <p:cBhvr additive="base">
                                        <p:cTn id="102" dur="2500"/>
                                        <p:tgtEl>
                                          <p:spTgt spid="26"/>
                                        </p:tgtEl>
                                        <p:attrNameLst>
                                          <p:attrName>ppt_x</p:attrName>
                                        </p:attrNameLst>
                                      </p:cBhvr>
                                      <p:tavLst>
                                        <p:tav tm="0">
                                          <p:val>
                                            <p:strVal val="ppt_x"/>
                                          </p:val>
                                        </p:tav>
                                        <p:tav tm="100000">
                                          <p:val>
                                            <p:strVal val="ppt_x"/>
                                          </p:val>
                                        </p:tav>
                                      </p:tavLst>
                                    </p:anim>
                                    <p:anim calcmode="lin" valueType="num">
                                      <p:cBhvr additive="base">
                                        <p:cTn id="103" dur="2500"/>
                                        <p:tgtEl>
                                          <p:spTgt spid="26"/>
                                        </p:tgtEl>
                                        <p:attrNameLst>
                                          <p:attrName>ppt_y</p:attrName>
                                        </p:attrNameLst>
                                      </p:cBhvr>
                                      <p:tavLst>
                                        <p:tav tm="0">
                                          <p:val>
                                            <p:strVal val="ppt_y"/>
                                          </p:val>
                                        </p:tav>
                                        <p:tav tm="100000">
                                          <p:val>
                                            <p:strVal val="1+ppt_h/2"/>
                                          </p:val>
                                        </p:tav>
                                      </p:tavLst>
                                    </p:anim>
                                    <p:set>
                                      <p:cBhvr>
                                        <p:cTn id="104" dur="1" fill="hold">
                                          <p:stCondLst>
                                            <p:cond delay="2499"/>
                                          </p:stCondLst>
                                        </p:cTn>
                                        <p:tgtEl>
                                          <p:spTgt spid="26"/>
                                        </p:tgtEl>
                                        <p:attrNameLst>
                                          <p:attrName>style.visibility</p:attrName>
                                        </p:attrNameLst>
                                      </p:cBhvr>
                                      <p:to>
                                        <p:strVal val="hidden"/>
                                      </p:to>
                                    </p:set>
                                  </p:childTnLst>
                                </p:cTn>
                              </p:par>
                              <p:par>
                                <p:cTn id="105" presetID="19" presetClass="exit" presetSubtype="10" fill="hold" grpId="3" nodeType="withEffect">
                                  <p:stCondLst>
                                    <p:cond delay="0"/>
                                  </p:stCondLst>
                                  <p:childTnLst>
                                    <p:anim calcmode="lin" valueType="num">
                                      <p:cBhvr>
                                        <p:cTn id="106" dur="5000"/>
                                        <p:tgtEl>
                                          <p:spTgt spid="26"/>
                                        </p:tgtEl>
                                        <p:attrNameLst>
                                          <p:attrName>ppt_h</p:attrName>
                                        </p:attrNameLst>
                                      </p:cBhvr>
                                      <p:tavLst>
                                        <p:tav tm="0">
                                          <p:val>
                                            <p:strVal val="ppt_h"/>
                                          </p:val>
                                        </p:tav>
                                        <p:tav tm="100000">
                                          <p:val>
                                            <p:strVal val="ppt_h"/>
                                          </p:val>
                                        </p:tav>
                                      </p:tavLst>
                                    </p:anim>
                                    <p:anim calcmode="lin" valueType="num">
                                      <p:cBhvr>
                                        <p:cTn id="107"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 dur="1" fill="hold">
                                          <p:stCondLst>
                                            <p:cond delay="4999"/>
                                          </p:stCondLst>
                                        </p:cTn>
                                        <p:tgtEl>
                                          <p:spTgt spid="26"/>
                                        </p:tgtEl>
                                        <p:attrNameLst>
                                          <p:attrName>style.visibility</p:attrName>
                                        </p:attrNameLst>
                                      </p:cBhvr>
                                      <p:to>
                                        <p:strVal val="hidden"/>
                                      </p:to>
                                    </p:set>
                                  </p:childTnLst>
                                </p:cTn>
                              </p:par>
                              <p:par>
                                <p:cTn id="109" presetID="23" presetClass="entr" presetSubtype="16" fill="hold" grpId="4" nodeType="withEffect">
                                  <p:stCondLst>
                                    <p:cond delay="0"/>
                                  </p:stCondLst>
                                  <p:childTnLst>
                                    <p:set>
                                      <p:cBhvr>
                                        <p:cTn id="110" dur="1" fill="hold">
                                          <p:stCondLst>
                                            <p:cond delay="0"/>
                                          </p:stCondLst>
                                        </p:cTn>
                                        <p:tgtEl>
                                          <p:spTgt spid="26"/>
                                        </p:tgtEl>
                                        <p:attrNameLst>
                                          <p:attrName>style.visibility</p:attrName>
                                        </p:attrNameLst>
                                      </p:cBhvr>
                                      <p:to>
                                        <p:strVal val="visible"/>
                                      </p:to>
                                    </p:set>
                                    <p:anim calcmode="lin" valueType="num">
                                      <p:cBhvr>
                                        <p:cTn id="111" dur="2250" fill="hold"/>
                                        <p:tgtEl>
                                          <p:spTgt spid="26"/>
                                        </p:tgtEl>
                                        <p:attrNameLst>
                                          <p:attrName>ppt_w</p:attrName>
                                        </p:attrNameLst>
                                      </p:cBhvr>
                                      <p:tavLst>
                                        <p:tav tm="0">
                                          <p:val>
                                            <p:fltVal val="0"/>
                                          </p:val>
                                        </p:tav>
                                        <p:tav tm="100000">
                                          <p:val>
                                            <p:strVal val="#ppt_w"/>
                                          </p:val>
                                        </p:tav>
                                      </p:tavLst>
                                    </p:anim>
                                    <p:anim calcmode="lin" valueType="num">
                                      <p:cBhvr>
                                        <p:cTn id="112" dur="2250" fill="hold"/>
                                        <p:tgtEl>
                                          <p:spTgt spid="26"/>
                                        </p:tgtEl>
                                        <p:attrNameLst>
                                          <p:attrName>ppt_h</p:attrName>
                                        </p:attrNameLst>
                                      </p:cBhvr>
                                      <p:tavLst>
                                        <p:tav tm="0">
                                          <p:val>
                                            <p:fltVal val="0"/>
                                          </p:val>
                                        </p:tav>
                                        <p:tav tm="100000">
                                          <p:val>
                                            <p:strVal val="#ppt_h"/>
                                          </p:val>
                                        </p:tav>
                                      </p:tavLst>
                                    </p:anim>
                                  </p:childTnLst>
                                </p:cTn>
                              </p:par>
                              <p:par>
                                <p:cTn id="113" presetID="2" presetClass="entr" presetSubtype="1" fill="hold" grpId="0" nodeType="with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additive="base">
                                        <p:cTn id="115" dur="2250" fill="hold"/>
                                        <p:tgtEl>
                                          <p:spTgt spid="27"/>
                                        </p:tgtEl>
                                        <p:attrNameLst>
                                          <p:attrName>ppt_x</p:attrName>
                                        </p:attrNameLst>
                                      </p:cBhvr>
                                      <p:tavLst>
                                        <p:tav tm="0">
                                          <p:val>
                                            <p:strVal val="#ppt_x"/>
                                          </p:val>
                                        </p:tav>
                                        <p:tav tm="100000">
                                          <p:val>
                                            <p:strVal val="#ppt_x"/>
                                          </p:val>
                                        </p:tav>
                                      </p:tavLst>
                                    </p:anim>
                                    <p:anim calcmode="lin" valueType="num">
                                      <p:cBhvr additive="base">
                                        <p:cTn id="116" dur="2250" fill="hold"/>
                                        <p:tgtEl>
                                          <p:spTgt spid="27"/>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2250" fill="hold"/>
                                        <p:tgtEl>
                                          <p:spTgt spid="27"/>
                                        </p:tgtEl>
                                        <p:attrNameLst>
                                          <p:attrName>r</p:attrName>
                                        </p:attrNameLst>
                                      </p:cBhvr>
                                    </p:animRot>
                                  </p:childTnLst>
                                </p:cTn>
                              </p:par>
                              <p:par>
                                <p:cTn id="119" presetID="2" presetClass="exit" presetSubtype="4" fill="hold" grpId="2" nodeType="withEffect">
                                  <p:stCondLst>
                                    <p:cond delay="0"/>
                                  </p:stCondLst>
                                  <p:childTnLst>
                                    <p:anim calcmode="lin" valueType="num">
                                      <p:cBhvr additive="base">
                                        <p:cTn id="120" dur="2500"/>
                                        <p:tgtEl>
                                          <p:spTgt spid="27"/>
                                        </p:tgtEl>
                                        <p:attrNameLst>
                                          <p:attrName>ppt_x</p:attrName>
                                        </p:attrNameLst>
                                      </p:cBhvr>
                                      <p:tavLst>
                                        <p:tav tm="0">
                                          <p:val>
                                            <p:strVal val="ppt_x"/>
                                          </p:val>
                                        </p:tav>
                                        <p:tav tm="100000">
                                          <p:val>
                                            <p:strVal val="ppt_x"/>
                                          </p:val>
                                        </p:tav>
                                      </p:tavLst>
                                    </p:anim>
                                    <p:anim calcmode="lin" valueType="num">
                                      <p:cBhvr additive="base">
                                        <p:cTn id="121" dur="2500"/>
                                        <p:tgtEl>
                                          <p:spTgt spid="27"/>
                                        </p:tgtEl>
                                        <p:attrNameLst>
                                          <p:attrName>ppt_y</p:attrName>
                                        </p:attrNameLst>
                                      </p:cBhvr>
                                      <p:tavLst>
                                        <p:tav tm="0">
                                          <p:val>
                                            <p:strVal val="ppt_y"/>
                                          </p:val>
                                        </p:tav>
                                        <p:tav tm="100000">
                                          <p:val>
                                            <p:strVal val="1+ppt_h/2"/>
                                          </p:val>
                                        </p:tav>
                                      </p:tavLst>
                                    </p:anim>
                                    <p:set>
                                      <p:cBhvr>
                                        <p:cTn id="122" dur="1" fill="hold">
                                          <p:stCondLst>
                                            <p:cond delay="2499"/>
                                          </p:stCondLst>
                                        </p:cTn>
                                        <p:tgtEl>
                                          <p:spTgt spid="27"/>
                                        </p:tgtEl>
                                        <p:attrNameLst>
                                          <p:attrName>style.visibility</p:attrName>
                                        </p:attrNameLst>
                                      </p:cBhvr>
                                      <p:to>
                                        <p:strVal val="hidden"/>
                                      </p:to>
                                    </p:set>
                                  </p:childTnLst>
                                </p:cTn>
                              </p:par>
                              <p:par>
                                <p:cTn id="123" presetID="19" presetClass="exit" presetSubtype="10" fill="hold" grpId="3" nodeType="withEffect">
                                  <p:stCondLst>
                                    <p:cond delay="0"/>
                                  </p:stCondLst>
                                  <p:childTnLst>
                                    <p:anim calcmode="lin" valueType="num">
                                      <p:cBhvr>
                                        <p:cTn id="124" dur="5000"/>
                                        <p:tgtEl>
                                          <p:spTgt spid="27"/>
                                        </p:tgtEl>
                                        <p:attrNameLst>
                                          <p:attrName>ppt_h</p:attrName>
                                        </p:attrNameLst>
                                      </p:cBhvr>
                                      <p:tavLst>
                                        <p:tav tm="0">
                                          <p:val>
                                            <p:strVal val="ppt_h"/>
                                          </p:val>
                                        </p:tav>
                                        <p:tav tm="100000">
                                          <p:val>
                                            <p:strVal val="ppt_h"/>
                                          </p:val>
                                        </p:tav>
                                      </p:tavLst>
                                    </p:anim>
                                    <p:anim calcmode="lin" valueType="num">
                                      <p:cBhvr>
                                        <p:cTn id="125"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26" dur="1" fill="hold">
                                          <p:stCondLst>
                                            <p:cond delay="4999"/>
                                          </p:stCondLst>
                                        </p:cTn>
                                        <p:tgtEl>
                                          <p:spTgt spid="27"/>
                                        </p:tgtEl>
                                        <p:attrNameLst>
                                          <p:attrName>style.visibility</p:attrName>
                                        </p:attrNameLst>
                                      </p:cBhvr>
                                      <p:to>
                                        <p:strVal val="hidden"/>
                                      </p:to>
                                    </p:set>
                                  </p:childTnLst>
                                </p:cTn>
                              </p:par>
                              <p:par>
                                <p:cTn id="127" presetID="23" presetClass="entr" presetSubtype="16" fill="hold" grpId="4" nodeType="withEffect">
                                  <p:stCondLst>
                                    <p:cond delay="0"/>
                                  </p:stCondLst>
                                  <p:childTnLst>
                                    <p:set>
                                      <p:cBhvr>
                                        <p:cTn id="128" dur="1" fill="hold">
                                          <p:stCondLst>
                                            <p:cond delay="0"/>
                                          </p:stCondLst>
                                        </p:cTn>
                                        <p:tgtEl>
                                          <p:spTgt spid="27"/>
                                        </p:tgtEl>
                                        <p:attrNameLst>
                                          <p:attrName>style.visibility</p:attrName>
                                        </p:attrNameLst>
                                      </p:cBhvr>
                                      <p:to>
                                        <p:strVal val="visible"/>
                                      </p:to>
                                    </p:set>
                                    <p:anim calcmode="lin" valueType="num">
                                      <p:cBhvr>
                                        <p:cTn id="129" dur="2250" fill="hold"/>
                                        <p:tgtEl>
                                          <p:spTgt spid="27"/>
                                        </p:tgtEl>
                                        <p:attrNameLst>
                                          <p:attrName>ppt_w</p:attrName>
                                        </p:attrNameLst>
                                      </p:cBhvr>
                                      <p:tavLst>
                                        <p:tav tm="0">
                                          <p:val>
                                            <p:fltVal val="0"/>
                                          </p:val>
                                        </p:tav>
                                        <p:tav tm="100000">
                                          <p:val>
                                            <p:strVal val="#ppt_w"/>
                                          </p:val>
                                        </p:tav>
                                      </p:tavLst>
                                    </p:anim>
                                    <p:anim calcmode="lin" valueType="num">
                                      <p:cBhvr>
                                        <p:cTn id="130" dur="2250" fill="hold"/>
                                        <p:tgtEl>
                                          <p:spTgt spid="27"/>
                                        </p:tgtEl>
                                        <p:attrNameLst>
                                          <p:attrName>ppt_h</p:attrName>
                                        </p:attrNameLst>
                                      </p:cBhvr>
                                      <p:tavLst>
                                        <p:tav tm="0">
                                          <p:val>
                                            <p:fltVal val="0"/>
                                          </p:val>
                                        </p:tav>
                                        <p:tav tm="100000">
                                          <p:val>
                                            <p:strVal val="#ppt_h"/>
                                          </p:val>
                                        </p:tav>
                                      </p:tavLst>
                                    </p:anim>
                                  </p:childTnLst>
                                </p:cTn>
                              </p:par>
                              <p:par>
                                <p:cTn id="131" presetID="2" presetClass="entr" presetSubtype="1"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250" fill="hold"/>
                                        <p:tgtEl>
                                          <p:spTgt spid="28"/>
                                        </p:tgtEl>
                                        <p:attrNameLst>
                                          <p:attrName>ppt_x</p:attrName>
                                        </p:attrNameLst>
                                      </p:cBhvr>
                                      <p:tavLst>
                                        <p:tav tm="0">
                                          <p:val>
                                            <p:strVal val="#ppt_x"/>
                                          </p:val>
                                        </p:tav>
                                        <p:tav tm="100000">
                                          <p:val>
                                            <p:strVal val="#ppt_x"/>
                                          </p:val>
                                        </p:tav>
                                      </p:tavLst>
                                    </p:anim>
                                    <p:anim calcmode="lin" valueType="num">
                                      <p:cBhvr additive="base">
                                        <p:cTn id="134" dur="2250" fill="hold"/>
                                        <p:tgtEl>
                                          <p:spTgt spid="28"/>
                                        </p:tgtEl>
                                        <p:attrNameLst>
                                          <p:attrName>ppt_y</p:attrName>
                                        </p:attrNameLst>
                                      </p:cBhvr>
                                      <p:tavLst>
                                        <p:tav tm="0">
                                          <p:val>
                                            <p:strVal val="0-#ppt_h/2"/>
                                          </p:val>
                                        </p:tav>
                                        <p:tav tm="100000">
                                          <p:val>
                                            <p:strVal val="#ppt_y"/>
                                          </p:val>
                                        </p:tav>
                                      </p:tavLst>
                                    </p:anim>
                                  </p:childTnLst>
                                </p:cTn>
                              </p:par>
                              <p:par>
                                <p:cTn id="135" presetID="8" presetClass="emph" presetSubtype="0" fill="hold" grpId="1" nodeType="withEffect">
                                  <p:stCondLst>
                                    <p:cond delay="0"/>
                                  </p:stCondLst>
                                  <p:childTnLst>
                                    <p:animRot by="21600000">
                                      <p:cBhvr>
                                        <p:cTn id="136" dur="2250" fill="hold"/>
                                        <p:tgtEl>
                                          <p:spTgt spid="28"/>
                                        </p:tgtEl>
                                        <p:attrNameLst>
                                          <p:attrName>r</p:attrName>
                                        </p:attrNameLst>
                                      </p:cBhvr>
                                    </p:animRot>
                                  </p:childTnLst>
                                </p:cTn>
                              </p:par>
                              <p:par>
                                <p:cTn id="137" presetID="2" presetClass="exit" presetSubtype="4" fill="hold" grpId="2" nodeType="withEffect">
                                  <p:stCondLst>
                                    <p:cond delay="0"/>
                                  </p:stCondLst>
                                  <p:childTnLst>
                                    <p:anim calcmode="lin" valueType="num">
                                      <p:cBhvr additive="base">
                                        <p:cTn id="138" dur="2500"/>
                                        <p:tgtEl>
                                          <p:spTgt spid="28"/>
                                        </p:tgtEl>
                                        <p:attrNameLst>
                                          <p:attrName>ppt_x</p:attrName>
                                        </p:attrNameLst>
                                      </p:cBhvr>
                                      <p:tavLst>
                                        <p:tav tm="0">
                                          <p:val>
                                            <p:strVal val="ppt_x"/>
                                          </p:val>
                                        </p:tav>
                                        <p:tav tm="100000">
                                          <p:val>
                                            <p:strVal val="ppt_x"/>
                                          </p:val>
                                        </p:tav>
                                      </p:tavLst>
                                    </p:anim>
                                    <p:anim calcmode="lin" valueType="num">
                                      <p:cBhvr additive="base">
                                        <p:cTn id="139" dur="2500"/>
                                        <p:tgtEl>
                                          <p:spTgt spid="28"/>
                                        </p:tgtEl>
                                        <p:attrNameLst>
                                          <p:attrName>ppt_y</p:attrName>
                                        </p:attrNameLst>
                                      </p:cBhvr>
                                      <p:tavLst>
                                        <p:tav tm="0">
                                          <p:val>
                                            <p:strVal val="ppt_y"/>
                                          </p:val>
                                        </p:tav>
                                        <p:tav tm="100000">
                                          <p:val>
                                            <p:strVal val="1+ppt_h/2"/>
                                          </p:val>
                                        </p:tav>
                                      </p:tavLst>
                                    </p:anim>
                                    <p:set>
                                      <p:cBhvr>
                                        <p:cTn id="140" dur="1" fill="hold">
                                          <p:stCondLst>
                                            <p:cond delay="2499"/>
                                          </p:stCondLst>
                                        </p:cTn>
                                        <p:tgtEl>
                                          <p:spTgt spid="28"/>
                                        </p:tgtEl>
                                        <p:attrNameLst>
                                          <p:attrName>style.visibility</p:attrName>
                                        </p:attrNameLst>
                                      </p:cBhvr>
                                      <p:to>
                                        <p:strVal val="hidden"/>
                                      </p:to>
                                    </p:set>
                                  </p:childTnLst>
                                </p:cTn>
                              </p:par>
                              <p:par>
                                <p:cTn id="141" presetID="19" presetClass="exit" presetSubtype="10" fill="hold" grpId="3" nodeType="withEffect">
                                  <p:stCondLst>
                                    <p:cond delay="0"/>
                                  </p:stCondLst>
                                  <p:childTnLst>
                                    <p:anim calcmode="lin" valueType="num">
                                      <p:cBhvr>
                                        <p:cTn id="142" dur="5000"/>
                                        <p:tgtEl>
                                          <p:spTgt spid="28"/>
                                        </p:tgtEl>
                                        <p:attrNameLst>
                                          <p:attrName>ppt_h</p:attrName>
                                        </p:attrNameLst>
                                      </p:cBhvr>
                                      <p:tavLst>
                                        <p:tav tm="0">
                                          <p:val>
                                            <p:strVal val="ppt_h"/>
                                          </p:val>
                                        </p:tav>
                                        <p:tav tm="100000">
                                          <p:val>
                                            <p:strVal val="ppt_h"/>
                                          </p:val>
                                        </p:tav>
                                      </p:tavLst>
                                    </p:anim>
                                    <p:anim calcmode="lin" valueType="num">
                                      <p:cBhvr>
                                        <p:cTn id="143"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 dur="1" fill="hold">
                                          <p:stCondLst>
                                            <p:cond delay="4999"/>
                                          </p:stCondLst>
                                        </p:cTn>
                                        <p:tgtEl>
                                          <p:spTgt spid="28"/>
                                        </p:tgtEl>
                                        <p:attrNameLst>
                                          <p:attrName>style.visibility</p:attrName>
                                        </p:attrNameLst>
                                      </p:cBhvr>
                                      <p:to>
                                        <p:strVal val="hidden"/>
                                      </p:to>
                                    </p:set>
                                  </p:childTnLst>
                                </p:cTn>
                              </p:par>
                              <p:par>
                                <p:cTn id="145" presetID="23" presetClass="entr" presetSubtype="16" fill="hold" grpId="4" nodeType="withEffect">
                                  <p:stCondLst>
                                    <p:cond delay="0"/>
                                  </p:stCondLst>
                                  <p:childTnLst>
                                    <p:set>
                                      <p:cBhvr>
                                        <p:cTn id="146" dur="1" fill="hold">
                                          <p:stCondLst>
                                            <p:cond delay="0"/>
                                          </p:stCondLst>
                                        </p:cTn>
                                        <p:tgtEl>
                                          <p:spTgt spid="28"/>
                                        </p:tgtEl>
                                        <p:attrNameLst>
                                          <p:attrName>style.visibility</p:attrName>
                                        </p:attrNameLst>
                                      </p:cBhvr>
                                      <p:to>
                                        <p:strVal val="visible"/>
                                      </p:to>
                                    </p:set>
                                    <p:anim calcmode="lin" valueType="num">
                                      <p:cBhvr>
                                        <p:cTn id="147" dur="2250" fill="hold"/>
                                        <p:tgtEl>
                                          <p:spTgt spid="28"/>
                                        </p:tgtEl>
                                        <p:attrNameLst>
                                          <p:attrName>ppt_w</p:attrName>
                                        </p:attrNameLst>
                                      </p:cBhvr>
                                      <p:tavLst>
                                        <p:tav tm="0">
                                          <p:val>
                                            <p:fltVal val="0"/>
                                          </p:val>
                                        </p:tav>
                                        <p:tav tm="100000">
                                          <p:val>
                                            <p:strVal val="#ppt_w"/>
                                          </p:val>
                                        </p:tav>
                                      </p:tavLst>
                                    </p:anim>
                                    <p:anim calcmode="lin" valueType="num">
                                      <p:cBhvr>
                                        <p:cTn id="148" dur="2250" fill="hold"/>
                                        <p:tgtEl>
                                          <p:spTgt spid="28"/>
                                        </p:tgtEl>
                                        <p:attrNameLst>
                                          <p:attrName>ppt_h</p:attrName>
                                        </p:attrNameLst>
                                      </p:cBhvr>
                                      <p:tavLst>
                                        <p:tav tm="0">
                                          <p:val>
                                            <p:fltVal val="0"/>
                                          </p:val>
                                        </p:tav>
                                        <p:tav tm="100000">
                                          <p:val>
                                            <p:strVal val="#ppt_h"/>
                                          </p:val>
                                        </p:tav>
                                      </p:tavLst>
                                    </p:anim>
                                  </p:childTnLst>
                                </p:cTn>
                              </p:par>
                              <p:par>
                                <p:cTn id="149" presetID="2" presetClass="entr" presetSubtype="1" fill="hold" grpId="0" nodeType="withEffect">
                                  <p:stCondLst>
                                    <p:cond delay="0"/>
                                  </p:stCondLst>
                                  <p:childTnLst>
                                    <p:set>
                                      <p:cBhvr>
                                        <p:cTn id="150" dur="1" fill="hold">
                                          <p:stCondLst>
                                            <p:cond delay="0"/>
                                          </p:stCondLst>
                                        </p:cTn>
                                        <p:tgtEl>
                                          <p:spTgt spid="29"/>
                                        </p:tgtEl>
                                        <p:attrNameLst>
                                          <p:attrName>style.visibility</p:attrName>
                                        </p:attrNameLst>
                                      </p:cBhvr>
                                      <p:to>
                                        <p:strVal val="visible"/>
                                      </p:to>
                                    </p:set>
                                    <p:anim calcmode="lin" valueType="num">
                                      <p:cBhvr additive="base">
                                        <p:cTn id="151" dur="2250" fill="hold"/>
                                        <p:tgtEl>
                                          <p:spTgt spid="29"/>
                                        </p:tgtEl>
                                        <p:attrNameLst>
                                          <p:attrName>ppt_x</p:attrName>
                                        </p:attrNameLst>
                                      </p:cBhvr>
                                      <p:tavLst>
                                        <p:tav tm="0">
                                          <p:val>
                                            <p:strVal val="#ppt_x"/>
                                          </p:val>
                                        </p:tav>
                                        <p:tav tm="100000">
                                          <p:val>
                                            <p:strVal val="#ppt_x"/>
                                          </p:val>
                                        </p:tav>
                                      </p:tavLst>
                                    </p:anim>
                                    <p:anim calcmode="lin" valueType="num">
                                      <p:cBhvr additive="base">
                                        <p:cTn id="152" dur="2250" fill="hold"/>
                                        <p:tgtEl>
                                          <p:spTgt spid="29"/>
                                        </p:tgtEl>
                                        <p:attrNameLst>
                                          <p:attrName>ppt_y</p:attrName>
                                        </p:attrNameLst>
                                      </p:cBhvr>
                                      <p:tavLst>
                                        <p:tav tm="0">
                                          <p:val>
                                            <p:strVal val="0-#ppt_h/2"/>
                                          </p:val>
                                        </p:tav>
                                        <p:tav tm="100000">
                                          <p:val>
                                            <p:strVal val="#ppt_y"/>
                                          </p:val>
                                        </p:tav>
                                      </p:tavLst>
                                    </p:anim>
                                  </p:childTnLst>
                                </p:cTn>
                              </p:par>
                              <p:par>
                                <p:cTn id="153" presetID="8" presetClass="emph" presetSubtype="0" fill="hold" grpId="1" nodeType="withEffect">
                                  <p:stCondLst>
                                    <p:cond delay="0"/>
                                  </p:stCondLst>
                                  <p:childTnLst>
                                    <p:animRot by="21600000">
                                      <p:cBhvr>
                                        <p:cTn id="154" dur="2250" fill="hold"/>
                                        <p:tgtEl>
                                          <p:spTgt spid="29"/>
                                        </p:tgtEl>
                                        <p:attrNameLst>
                                          <p:attrName>r</p:attrName>
                                        </p:attrNameLst>
                                      </p:cBhvr>
                                    </p:animRot>
                                  </p:childTnLst>
                                </p:cTn>
                              </p:par>
                              <p:par>
                                <p:cTn id="155" presetID="2" presetClass="exit" presetSubtype="4" fill="hold" grpId="2" nodeType="withEffect">
                                  <p:stCondLst>
                                    <p:cond delay="0"/>
                                  </p:stCondLst>
                                  <p:childTnLst>
                                    <p:anim calcmode="lin" valueType="num">
                                      <p:cBhvr additive="base">
                                        <p:cTn id="156" dur="2500"/>
                                        <p:tgtEl>
                                          <p:spTgt spid="29"/>
                                        </p:tgtEl>
                                        <p:attrNameLst>
                                          <p:attrName>ppt_x</p:attrName>
                                        </p:attrNameLst>
                                      </p:cBhvr>
                                      <p:tavLst>
                                        <p:tav tm="0">
                                          <p:val>
                                            <p:strVal val="ppt_x"/>
                                          </p:val>
                                        </p:tav>
                                        <p:tav tm="100000">
                                          <p:val>
                                            <p:strVal val="ppt_x"/>
                                          </p:val>
                                        </p:tav>
                                      </p:tavLst>
                                    </p:anim>
                                    <p:anim calcmode="lin" valueType="num">
                                      <p:cBhvr additive="base">
                                        <p:cTn id="157" dur="2500"/>
                                        <p:tgtEl>
                                          <p:spTgt spid="29"/>
                                        </p:tgtEl>
                                        <p:attrNameLst>
                                          <p:attrName>ppt_y</p:attrName>
                                        </p:attrNameLst>
                                      </p:cBhvr>
                                      <p:tavLst>
                                        <p:tav tm="0">
                                          <p:val>
                                            <p:strVal val="ppt_y"/>
                                          </p:val>
                                        </p:tav>
                                        <p:tav tm="100000">
                                          <p:val>
                                            <p:strVal val="1+ppt_h/2"/>
                                          </p:val>
                                        </p:tav>
                                      </p:tavLst>
                                    </p:anim>
                                    <p:set>
                                      <p:cBhvr>
                                        <p:cTn id="158" dur="1" fill="hold">
                                          <p:stCondLst>
                                            <p:cond delay="2499"/>
                                          </p:stCondLst>
                                        </p:cTn>
                                        <p:tgtEl>
                                          <p:spTgt spid="29"/>
                                        </p:tgtEl>
                                        <p:attrNameLst>
                                          <p:attrName>style.visibility</p:attrName>
                                        </p:attrNameLst>
                                      </p:cBhvr>
                                      <p:to>
                                        <p:strVal val="hidden"/>
                                      </p:to>
                                    </p:set>
                                  </p:childTnLst>
                                </p:cTn>
                              </p:par>
                              <p:par>
                                <p:cTn id="159" presetID="19" presetClass="exit" presetSubtype="10" fill="hold" grpId="3" nodeType="withEffect">
                                  <p:stCondLst>
                                    <p:cond delay="0"/>
                                  </p:stCondLst>
                                  <p:childTnLst>
                                    <p:anim calcmode="lin" valueType="num">
                                      <p:cBhvr>
                                        <p:cTn id="160" dur="5000"/>
                                        <p:tgtEl>
                                          <p:spTgt spid="29"/>
                                        </p:tgtEl>
                                        <p:attrNameLst>
                                          <p:attrName>ppt_h</p:attrName>
                                        </p:attrNameLst>
                                      </p:cBhvr>
                                      <p:tavLst>
                                        <p:tav tm="0">
                                          <p:val>
                                            <p:strVal val="ppt_h"/>
                                          </p:val>
                                        </p:tav>
                                        <p:tav tm="100000">
                                          <p:val>
                                            <p:strVal val="ppt_h"/>
                                          </p:val>
                                        </p:tav>
                                      </p:tavLst>
                                    </p:anim>
                                    <p:anim calcmode="lin" valueType="num">
                                      <p:cBhvr>
                                        <p:cTn id="161"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62" dur="1" fill="hold">
                                          <p:stCondLst>
                                            <p:cond delay="4999"/>
                                          </p:stCondLst>
                                        </p:cTn>
                                        <p:tgtEl>
                                          <p:spTgt spid="29"/>
                                        </p:tgtEl>
                                        <p:attrNameLst>
                                          <p:attrName>style.visibility</p:attrName>
                                        </p:attrNameLst>
                                      </p:cBhvr>
                                      <p:to>
                                        <p:strVal val="hidden"/>
                                      </p:to>
                                    </p:set>
                                  </p:childTnLst>
                                </p:cTn>
                              </p:par>
                              <p:par>
                                <p:cTn id="163" presetID="23" presetClass="entr" presetSubtype="16" fill="hold" grpId="4" nodeType="withEffect">
                                  <p:stCondLst>
                                    <p:cond delay="0"/>
                                  </p:stCondLst>
                                  <p:childTnLst>
                                    <p:set>
                                      <p:cBhvr>
                                        <p:cTn id="164" dur="1" fill="hold">
                                          <p:stCondLst>
                                            <p:cond delay="0"/>
                                          </p:stCondLst>
                                        </p:cTn>
                                        <p:tgtEl>
                                          <p:spTgt spid="29"/>
                                        </p:tgtEl>
                                        <p:attrNameLst>
                                          <p:attrName>style.visibility</p:attrName>
                                        </p:attrNameLst>
                                      </p:cBhvr>
                                      <p:to>
                                        <p:strVal val="visible"/>
                                      </p:to>
                                    </p:set>
                                    <p:anim calcmode="lin" valueType="num">
                                      <p:cBhvr>
                                        <p:cTn id="165" dur="2250" fill="hold"/>
                                        <p:tgtEl>
                                          <p:spTgt spid="29"/>
                                        </p:tgtEl>
                                        <p:attrNameLst>
                                          <p:attrName>ppt_w</p:attrName>
                                        </p:attrNameLst>
                                      </p:cBhvr>
                                      <p:tavLst>
                                        <p:tav tm="0">
                                          <p:val>
                                            <p:fltVal val="0"/>
                                          </p:val>
                                        </p:tav>
                                        <p:tav tm="100000">
                                          <p:val>
                                            <p:strVal val="#ppt_w"/>
                                          </p:val>
                                        </p:tav>
                                      </p:tavLst>
                                    </p:anim>
                                    <p:anim calcmode="lin" valueType="num">
                                      <p:cBhvr>
                                        <p:cTn id="166" dur="2250" fill="hold"/>
                                        <p:tgtEl>
                                          <p:spTgt spid="29"/>
                                        </p:tgtEl>
                                        <p:attrNameLst>
                                          <p:attrName>ppt_h</p:attrName>
                                        </p:attrNameLst>
                                      </p:cBhvr>
                                      <p:tavLst>
                                        <p:tav tm="0">
                                          <p:val>
                                            <p:fltVal val="0"/>
                                          </p:val>
                                        </p:tav>
                                        <p:tav tm="100000">
                                          <p:val>
                                            <p:strVal val="#ppt_h"/>
                                          </p:val>
                                        </p:tav>
                                      </p:tavLst>
                                    </p:anim>
                                  </p:childTnLst>
                                </p:cTn>
                              </p:par>
                              <p:par>
                                <p:cTn id="167" presetID="2" presetClass="entr" presetSubtype="1" fill="hold" grpId="0" nodeType="withEffect">
                                  <p:stCondLst>
                                    <p:cond delay="0"/>
                                  </p:stCondLst>
                                  <p:childTnLst>
                                    <p:set>
                                      <p:cBhvr>
                                        <p:cTn id="168" dur="1" fill="hold">
                                          <p:stCondLst>
                                            <p:cond delay="0"/>
                                          </p:stCondLst>
                                        </p:cTn>
                                        <p:tgtEl>
                                          <p:spTgt spid="30"/>
                                        </p:tgtEl>
                                        <p:attrNameLst>
                                          <p:attrName>style.visibility</p:attrName>
                                        </p:attrNameLst>
                                      </p:cBhvr>
                                      <p:to>
                                        <p:strVal val="visible"/>
                                      </p:to>
                                    </p:set>
                                    <p:anim calcmode="lin" valueType="num">
                                      <p:cBhvr additive="base">
                                        <p:cTn id="169" dur="2250" fill="hold"/>
                                        <p:tgtEl>
                                          <p:spTgt spid="30"/>
                                        </p:tgtEl>
                                        <p:attrNameLst>
                                          <p:attrName>ppt_x</p:attrName>
                                        </p:attrNameLst>
                                      </p:cBhvr>
                                      <p:tavLst>
                                        <p:tav tm="0">
                                          <p:val>
                                            <p:strVal val="#ppt_x"/>
                                          </p:val>
                                        </p:tav>
                                        <p:tav tm="100000">
                                          <p:val>
                                            <p:strVal val="#ppt_x"/>
                                          </p:val>
                                        </p:tav>
                                      </p:tavLst>
                                    </p:anim>
                                    <p:anim calcmode="lin" valueType="num">
                                      <p:cBhvr additive="base">
                                        <p:cTn id="170" dur="2250" fill="hold"/>
                                        <p:tgtEl>
                                          <p:spTgt spid="30"/>
                                        </p:tgtEl>
                                        <p:attrNameLst>
                                          <p:attrName>ppt_y</p:attrName>
                                        </p:attrNameLst>
                                      </p:cBhvr>
                                      <p:tavLst>
                                        <p:tav tm="0">
                                          <p:val>
                                            <p:strVal val="0-#ppt_h/2"/>
                                          </p:val>
                                        </p:tav>
                                        <p:tav tm="100000">
                                          <p:val>
                                            <p:strVal val="#ppt_y"/>
                                          </p:val>
                                        </p:tav>
                                      </p:tavLst>
                                    </p:anim>
                                  </p:childTnLst>
                                </p:cTn>
                              </p:par>
                              <p:par>
                                <p:cTn id="171" presetID="8" presetClass="emph" presetSubtype="0" fill="hold" grpId="1" nodeType="withEffect">
                                  <p:stCondLst>
                                    <p:cond delay="0"/>
                                  </p:stCondLst>
                                  <p:childTnLst>
                                    <p:animRot by="21600000">
                                      <p:cBhvr>
                                        <p:cTn id="172" dur="2250" fill="hold"/>
                                        <p:tgtEl>
                                          <p:spTgt spid="30"/>
                                        </p:tgtEl>
                                        <p:attrNameLst>
                                          <p:attrName>r</p:attrName>
                                        </p:attrNameLst>
                                      </p:cBhvr>
                                    </p:animRot>
                                  </p:childTnLst>
                                </p:cTn>
                              </p:par>
                              <p:par>
                                <p:cTn id="173" presetID="2" presetClass="exit" presetSubtype="4" fill="hold" grpId="2" nodeType="withEffect">
                                  <p:stCondLst>
                                    <p:cond delay="0"/>
                                  </p:stCondLst>
                                  <p:childTnLst>
                                    <p:anim calcmode="lin" valueType="num">
                                      <p:cBhvr additive="base">
                                        <p:cTn id="174" dur="2500"/>
                                        <p:tgtEl>
                                          <p:spTgt spid="30"/>
                                        </p:tgtEl>
                                        <p:attrNameLst>
                                          <p:attrName>ppt_x</p:attrName>
                                        </p:attrNameLst>
                                      </p:cBhvr>
                                      <p:tavLst>
                                        <p:tav tm="0">
                                          <p:val>
                                            <p:strVal val="ppt_x"/>
                                          </p:val>
                                        </p:tav>
                                        <p:tav tm="100000">
                                          <p:val>
                                            <p:strVal val="ppt_x"/>
                                          </p:val>
                                        </p:tav>
                                      </p:tavLst>
                                    </p:anim>
                                    <p:anim calcmode="lin" valueType="num">
                                      <p:cBhvr additive="base">
                                        <p:cTn id="175" dur="2500"/>
                                        <p:tgtEl>
                                          <p:spTgt spid="30"/>
                                        </p:tgtEl>
                                        <p:attrNameLst>
                                          <p:attrName>ppt_y</p:attrName>
                                        </p:attrNameLst>
                                      </p:cBhvr>
                                      <p:tavLst>
                                        <p:tav tm="0">
                                          <p:val>
                                            <p:strVal val="ppt_y"/>
                                          </p:val>
                                        </p:tav>
                                        <p:tav tm="100000">
                                          <p:val>
                                            <p:strVal val="1+ppt_h/2"/>
                                          </p:val>
                                        </p:tav>
                                      </p:tavLst>
                                    </p:anim>
                                    <p:set>
                                      <p:cBhvr>
                                        <p:cTn id="176" dur="1" fill="hold">
                                          <p:stCondLst>
                                            <p:cond delay="2499"/>
                                          </p:stCondLst>
                                        </p:cTn>
                                        <p:tgtEl>
                                          <p:spTgt spid="30"/>
                                        </p:tgtEl>
                                        <p:attrNameLst>
                                          <p:attrName>style.visibility</p:attrName>
                                        </p:attrNameLst>
                                      </p:cBhvr>
                                      <p:to>
                                        <p:strVal val="hidden"/>
                                      </p:to>
                                    </p:set>
                                  </p:childTnLst>
                                </p:cTn>
                              </p:par>
                              <p:par>
                                <p:cTn id="177" presetID="19" presetClass="exit" presetSubtype="10" fill="hold" grpId="3" nodeType="withEffect">
                                  <p:stCondLst>
                                    <p:cond delay="0"/>
                                  </p:stCondLst>
                                  <p:childTnLst>
                                    <p:anim calcmode="lin" valueType="num">
                                      <p:cBhvr>
                                        <p:cTn id="178" dur="5000"/>
                                        <p:tgtEl>
                                          <p:spTgt spid="30"/>
                                        </p:tgtEl>
                                        <p:attrNameLst>
                                          <p:attrName>ppt_h</p:attrName>
                                        </p:attrNameLst>
                                      </p:cBhvr>
                                      <p:tavLst>
                                        <p:tav tm="0">
                                          <p:val>
                                            <p:strVal val="ppt_h"/>
                                          </p:val>
                                        </p:tav>
                                        <p:tav tm="100000">
                                          <p:val>
                                            <p:strVal val="ppt_h"/>
                                          </p:val>
                                        </p:tav>
                                      </p:tavLst>
                                    </p:anim>
                                    <p:anim calcmode="lin" valueType="num">
                                      <p:cBhvr>
                                        <p:cTn id="179"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4999"/>
                                          </p:stCondLst>
                                        </p:cTn>
                                        <p:tgtEl>
                                          <p:spTgt spid="30"/>
                                        </p:tgtEl>
                                        <p:attrNameLst>
                                          <p:attrName>style.visibility</p:attrName>
                                        </p:attrNameLst>
                                      </p:cBhvr>
                                      <p:to>
                                        <p:strVal val="hidden"/>
                                      </p:to>
                                    </p:set>
                                  </p:childTnLst>
                                </p:cTn>
                              </p:par>
                              <p:par>
                                <p:cTn id="181" presetID="23" presetClass="entr" presetSubtype="16" fill="hold" grpId="4" nodeType="withEffect">
                                  <p:stCondLst>
                                    <p:cond delay="0"/>
                                  </p:stCondLst>
                                  <p:childTnLst>
                                    <p:set>
                                      <p:cBhvr>
                                        <p:cTn id="182" dur="1" fill="hold">
                                          <p:stCondLst>
                                            <p:cond delay="0"/>
                                          </p:stCondLst>
                                        </p:cTn>
                                        <p:tgtEl>
                                          <p:spTgt spid="30"/>
                                        </p:tgtEl>
                                        <p:attrNameLst>
                                          <p:attrName>style.visibility</p:attrName>
                                        </p:attrNameLst>
                                      </p:cBhvr>
                                      <p:to>
                                        <p:strVal val="visible"/>
                                      </p:to>
                                    </p:set>
                                    <p:anim calcmode="lin" valueType="num">
                                      <p:cBhvr>
                                        <p:cTn id="183" dur="2250" fill="hold"/>
                                        <p:tgtEl>
                                          <p:spTgt spid="30"/>
                                        </p:tgtEl>
                                        <p:attrNameLst>
                                          <p:attrName>ppt_w</p:attrName>
                                        </p:attrNameLst>
                                      </p:cBhvr>
                                      <p:tavLst>
                                        <p:tav tm="0">
                                          <p:val>
                                            <p:fltVal val="0"/>
                                          </p:val>
                                        </p:tav>
                                        <p:tav tm="100000">
                                          <p:val>
                                            <p:strVal val="#ppt_w"/>
                                          </p:val>
                                        </p:tav>
                                      </p:tavLst>
                                    </p:anim>
                                    <p:anim calcmode="lin" valueType="num">
                                      <p:cBhvr>
                                        <p:cTn id="184" dur="2250" fill="hold"/>
                                        <p:tgtEl>
                                          <p:spTgt spid="30"/>
                                        </p:tgtEl>
                                        <p:attrNameLst>
                                          <p:attrName>ppt_h</p:attrName>
                                        </p:attrNameLst>
                                      </p:cBhvr>
                                      <p:tavLst>
                                        <p:tav tm="0">
                                          <p:val>
                                            <p:fltVal val="0"/>
                                          </p:val>
                                        </p:tav>
                                        <p:tav tm="100000">
                                          <p:val>
                                            <p:strVal val="#ppt_h"/>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31"/>
                                        </p:tgtEl>
                                        <p:attrNameLst>
                                          <p:attrName>style.visibility</p:attrName>
                                        </p:attrNameLst>
                                      </p:cBhvr>
                                      <p:to>
                                        <p:strVal val="visible"/>
                                      </p:to>
                                    </p:set>
                                    <p:anim calcmode="lin" valueType="num">
                                      <p:cBhvr additive="base">
                                        <p:cTn id="187" dur="2250" fill="hold"/>
                                        <p:tgtEl>
                                          <p:spTgt spid="31"/>
                                        </p:tgtEl>
                                        <p:attrNameLst>
                                          <p:attrName>ppt_x</p:attrName>
                                        </p:attrNameLst>
                                      </p:cBhvr>
                                      <p:tavLst>
                                        <p:tav tm="0">
                                          <p:val>
                                            <p:strVal val="#ppt_x"/>
                                          </p:val>
                                        </p:tav>
                                        <p:tav tm="100000">
                                          <p:val>
                                            <p:strVal val="#ppt_x"/>
                                          </p:val>
                                        </p:tav>
                                      </p:tavLst>
                                    </p:anim>
                                    <p:anim calcmode="lin" valueType="num">
                                      <p:cBhvr additive="base">
                                        <p:cTn id="188" dur="2250" fill="hold"/>
                                        <p:tgtEl>
                                          <p:spTgt spid="31"/>
                                        </p:tgtEl>
                                        <p:attrNameLst>
                                          <p:attrName>ppt_y</p:attrName>
                                        </p:attrNameLst>
                                      </p:cBhvr>
                                      <p:tavLst>
                                        <p:tav tm="0">
                                          <p:val>
                                            <p:strVal val="0-#ppt_h/2"/>
                                          </p:val>
                                        </p:tav>
                                        <p:tav tm="100000">
                                          <p:val>
                                            <p:strVal val="#ppt_y"/>
                                          </p:val>
                                        </p:tav>
                                      </p:tavLst>
                                    </p:anim>
                                  </p:childTnLst>
                                </p:cTn>
                              </p:par>
                              <p:par>
                                <p:cTn id="189" presetID="8" presetClass="emph" presetSubtype="0" fill="hold" grpId="1" nodeType="withEffect">
                                  <p:stCondLst>
                                    <p:cond delay="0"/>
                                  </p:stCondLst>
                                  <p:childTnLst>
                                    <p:animRot by="21600000">
                                      <p:cBhvr>
                                        <p:cTn id="190" dur="2250" fill="hold"/>
                                        <p:tgtEl>
                                          <p:spTgt spid="31"/>
                                        </p:tgtEl>
                                        <p:attrNameLst>
                                          <p:attrName>r</p:attrName>
                                        </p:attrNameLst>
                                      </p:cBhvr>
                                    </p:animRot>
                                  </p:childTnLst>
                                </p:cTn>
                              </p:par>
                              <p:par>
                                <p:cTn id="191" presetID="2" presetClass="exit" presetSubtype="4" fill="hold" grpId="2" nodeType="withEffect">
                                  <p:stCondLst>
                                    <p:cond delay="0"/>
                                  </p:stCondLst>
                                  <p:childTnLst>
                                    <p:anim calcmode="lin" valueType="num">
                                      <p:cBhvr additive="base">
                                        <p:cTn id="192" dur="2500"/>
                                        <p:tgtEl>
                                          <p:spTgt spid="31"/>
                                        </p:tgtEl>
                                        <p:attrNameLst>
                                          <p:attrName>ppt_x</p:attrName>
                                        </p:attrNameLst>
                                      </p:cBhvr>
                                      <p:tavLst>
                                        <p:tav tm="0">
                                          <p:val>
                                            <p:strVal val="ppt_x"/>
                                          </p:val>
                                        </p:tav>
                                        <p:tav tm="100000">
                                          <p:val>
                                            <p:strVal val="ppt_x"/>
                                          </p:val>
                                        </p:tav>
                                      </p:tavLst>
                                    </p:anim>
                                    <p:anim calcmode="lin" valueType="num">
                                      <p:cBhvr additive="base">
                                        <p:cTn id="193" dur="2500"/>
                                        <p:tgtEl>
                                          <p:spTgt spid="31"/>
                                        </p:tgtEl>
                                        <p:attrNameLst>
                                          <p:attrName>ppt_y</p:attrName>
                                        </p:attrNameLst>
                                      </p:cBhvr>
                                      <p:tavLst>
                                        <p:tav tm="0">
                                          <p:val>
                                            <p:strVal val="ppt_y"/>
                                          </p:val>
                                        </p:tav>
                                        <p:tav tm="100000">
                                          <p:val>
                                            <p:strVal val="1+ppt_h/2"/>
                                          </p:val>
                                        </p:tav>
                                      </p:tavLst>
                                    </p:anim>
                                    <p:set>
                                      <p:cBhvr>
                                        <p:cTn id="194" dur="1" fill="hold">
                                          <p:stCondLst>
                                            <p:cond delay="2499"/>
                                          </p:stCondLst>
                                        </p:cTn>
                                        <p:tgtEl>
                                          <p:spTgt spid="31"/>
                                        </p:tgtEl>
                                        <p:attrNameLst>
                                          <p:attrName>style.visibility</p:attrName>
                                        </p:attrNameLst>
                                      </p:cBhvr>
                                      <p:to>
                                        <p:strVal val="hidden"/>
                                      </p:to>
                                    </p:set>
                                  </p:childTnLst>
                                </p:cTn>
                              </p:par>
                              <p:par>
                                <p:cTn id="195" presetID="19" presetClass="exit" presetSubtype="10" fill="hold" grpId="3" nodeType="withEffect">
                                  <p:stCondLst>
                                    <p:cond delay="0"/>
                                  </p:stCondLst>
                                  <p:childTnLst>
                                    <p:anim calcmode="lin" valueType="num">
                                      <p:cBhvr>
                                        <p:cTn id="196" dur="5000"/>
                                        <p:tgtEl>
                                          <p:spTgt spid="31"/>
                                        </p:tgtEl>
                                        <p:attrNameLst>
                                          <p:attrName>ppt_h</p:attrName>
                                        </p:attrNameLst>
                                      </p:cBhvr>
                                      <p:tavLst>
                                        <p:tav tm="0">
                                          <p:val>
                                            <p:strVal val="ppt_h"/>
                                          </p:val>
                                        </p:tav>
                                        <p:tav tm="100000">
                                          <p:val>
                                            <p:strVal val="ppt_h"/>
                                          </p:val>
                                        </p:tav>
                                      </p:tavLst>
                                    </p:anim>
                                    <p:anim calcmode="lin" valueType="num">
                                      <p:cBhvr>
                                        <p:cTn id="197"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8" dur="1" fill="hold">
                                          <p:stCondLst>
                                            <p:cond delay="4999"/>
                                          </p:stCondLst>
                                        </p:cTn>
                                        <p:tgtEl>
                                          <p:spTgt spid="31"/>
                                        </p:tgtEl>
                                        <p:attrNameLst>
                                          <p:attrName>style.visibility</p:attrName>
                                        </p:attrNameLst>
                                      </p:cBhvr>
                                      <p:to>
                                        <p:strVal val="hidden"/>
                                      </p:to>
                                    </p:set>
                                  </p:childTnLst>
                                </p:cTn>
                              </p:par>
                              <p:par>
                                <p:cTn id="199" presetID="23" presetClass="entr" presetSubtype="16" fill="hold" grpId="4" nodeType="withEffect">
                                  <p:stCondLst>
                                    <p:cond delay="0"/>
                                  </p:stCondLst>
                                  <p:childTnLst>
                                    <p:set>
                                      <p:cBhvr>
                                        <p:cTn id="200" dur="1" fill="hold">
                                          <p:stCondLst>
                                            <p:cond delay="0"/>
                                          </p:stCondLst>
                                        </p:cTn>
                                        <p:tgtEl>
                                          <p:spTgt spid="31"/>
                                        </p:tgtEl>
                                        <p:attrNameLst>
                                          <p:attrName>style.visibility</p:attrName>
                                        </p:attrNameLst>
                                      </p:cBhvr>
                                      <p:to>
                                        <p:strVal val="visible"/>
                                      </p:to>
                                    </p:set>
                                    <p:anim calcmode="lin" valueType="num">
                                      <p:cBhvr>
                                        <p:cTn id="201" dur="2250" fill="hold"/>
                                        <p:tgtEl>
                                          <p:spTgt spid="31"/>
                                        </p:tgtEl>
                                        <p:attrNameLst>
                                          <p:attrName>ppt_w</p:attrName>
                                        </p:attrNameLst>
                                      </p:cBhvr>
                                      <p:tavLst>
                                        <p:tav tm="0">
                                          <p:val>
                                            <p:fltVal val="0"/>
                                          </p:val>
                                        </p:tav>
                                        <p:tav tm="100000">
                                          <p:val>
                                            <p:strVal val="#ppt_w"/>
                                          </p:val>
                                        </p:tav>
                                      </p:tavLst>
                                    </p:anim>
                                    <p:anim calcmode="lin" valueType="num">
                                      <p:cBhvr>
                                        <p:cTn id="202" dur="2250" fill="hold"/>
                                        <p:tgtEl>
                                          <p:spTgt spid="31"/>
                                        </p:tgtEl>
                                        <p:attrNameLst>
                                          <p:attrName>ppt_h</p:attrName>
                                        </p:attrNameLst>
                                      </p:cBhvr>
                                      <p:tavLst>
                                        <p:tav tm="0">
                                          <p:val>
                                            <p:fltVal val="0"/>
                                          </p:val>
                                        </p:tav>
                                        <p:tav tm="100000">
                                          <p:val>
                                            <p:strVal val="#ppt_h"/>
                                          </p:val>
                                        </p:tav>
                                      </p:tavLst>
                                    </p:anim>
                                  </p:childTnLst>
                                </p:cTn>
                              </p:par>
                              <p:par>
                                <p:cTn id="203" presetID="2" presetClass="entr" presetSubtype="1" fill="hold" grpId="0" nodeType="withEffect">
                                  <p:stCondLst>
                                    <p:cond delay="0"/>
                                  </p:stCondLst>
                                  <p:childTnLst>
                                    <p:set>
                                      <p:cBhvr>
                                        <p:cTn id="204" dur="1" fill="hold">
                                          <p:stCondLst>
                                            <p:cond delay="0"/>
                                          </p:stCondLst>
                                        </p:cTn>
                                        <p:tgtEl>
                                          <p:spTgt spid="32"/>
                                        </p:tgtEl>
                                        <p:attrNameLst>
                                          <p:attrName>style.visibility</p:attrName>
                                        </p:attrNameLst>
                                      </p:cBhvr>
                                      <p:to>
                                        <p:strVal val="visible"/>
                                      </p:to>
                                    </p:set>
                                    <p:anim calcmode="lin" valueType="num">
                                      <p:cBhvr additive="base">
                                        <p:cTn id="205" dur="2250" fill="hold"/>
                                        <p:tgtEl>
                                          <p:spTgt spid="32"/>
                                        </p:tgtEl>
                                        <p:attrNameLst>
                                          <p:attrName>ppt_x</p:attrName>
                                        </p:attrNameLst>
                                      </p:cBhvr>
                                      <p:tavLst>
                                        <p:tav tm="0">
                                          <p:val>
                                            <p:strVal val="#ppt_x"/>
                                          </p:val>
                                        </p:tav>
                                        <p:tav tm="100000">
                                          <p:val>
                                            <p:strVal val="#ppt_x"/>
                                          </p:val>
                                        </p:tav>
                                      </p:tavLst>
                                    </p:anim>
                                    <p:anim calcmode="lin" valueType="num">
                                      <p:cBhvr additive="base">
                                        <p:cTn id="206" dur="2250" fill="hold"/>
                                        <p:tgtEl>
                                          <p:spTgt spid="32"/>
                                        </p:tgtEl>
                                        <p:attrNameLst>
                                          <p:attrName>ppt_y</p:attrName>
                                        </p:attrNameLst>
                                      </p:cBhvr>
                                      <p:tavLst>
                                        <p:tav tm="0">
                                          <p:val>
                                            <p:strVal val="0-#ppt_h/2"/>
                                          </p:val>
                                        </p:tav>
                                        <p:tav tm="100000">
                                          <p:val>
                                            <p:strVal val="#ppt_y"/>
                                          </p:val>
                                        </p:tav>
                                      </p:tavLst>
                                    </p:anim>
                                  </p:childTnLst>
                                </p:cTn>
                              </p:par>
                              <p:par>
                                <p:cTn id="207" presetID="8" presetClass="emph" presetSubtype="0" fill="hold" grpId="1" nodeType="withEffect">
                                  <p:stCondLst>
                                    <p:cond delay="0"/>
                                  </p:stCondLst>
                                  <p:childTnLst>
                                    <p:animRot by="21600000">
                                      <p:cBhvr>
                                        <p:cTn id="208" dur="2250" fill="hold"/>
                                        <p:tgtEl>
                                          <p:spTgt spid="32"/>
                                        </p:tgtEl>
                                        <p:attrNameLst>
                                          <p:attrName>r</p:attrName>
                                        </p:attrNameLst>
                                      </p:cBhvr>
                                    </p:animRot>
                                  </p:childTnLst>
                                </p:cTn>
                              </p:par>
                              <p:par>
                                <p:cTn id="209" presetID="2" presetClass="exit" presetSubtype="4" fill="hold" grpId="2" nodeType="withEffect">
                                  <p:stCondLst>
                                    <p:cond delay="0"/>
                                  </p:stCondLst>
                                  <p:childTnLst>
                                    <p:anim calcmode="lin" valueType="num">
                                      <p:cBhvr additive="base">
                                        <p:cTn id="210" dur="2500"/>
                                        <p:tgtEl>
                                          <p:spTgt spid="32"/>
                                        </p:tgtEl>
                                        <p:attrNameLst>
                                          <p:attrName>ppt_x</p:attrName>
                                        </p:attrNameLst>
                                      </p:cBhvr>
                                      <p:tavLst>
                                        <p:tav tm="0">
                                          <p:val>
                                            <p:strVal val="ppt_x"/>
                                          </p:val>
                                        </p:tav>
                                        <p:tav tm="100000">
                                          <p:val>
                                            <p:strVal val="ppt_x"/>
                                          </p:val>
                                        </p:tav>
                                      </p:tavLst>
                                    </p:anim>
                                    <p:anim calcmode="lin" valueType="num">
                                      <p:cBhvr additive="base">
                                        <p:cTn id="211" dur="2500"/>
                                        <p:tgtEl>
                                          <p:spTgt spid="32"/>
                                        </p:tgtEl>
                                        <p:attrNameLst>
                                          <p:attrName>ppt_y</p:attrName>
                                        </p:attrNameLst>
                                      </p:cBhvr>
                                      <p:tavLst>
                                        <p:tav tm="0">
                                          <p:val>
                                            <p:strVal val="ppt_y"/>
                                          </p:val>
                                        </p:tav>
                                        <p:tav tm="100000">
                                          <p:val>
                                            <p:strVal val="1+ppt_h/2"/>
                                          </p:val>
                                        </p:tav>
                                      </p:tavLst>
                                    </p:anim>
                                    <p:set>
                                      <p:cBhvr>
                                        <p:cTn id="212" dur="1" fill="hold">
                                          <p:stCondLst>
                                            <p:cond delay="2499"/>
                                          </p:stCondLst>
                                        </p:cTn>
                                        <p:tgtEl>
                                          <p:spTgt spid="32"/>
                                        </p:tgtEl>
                                        <p:attrNameLst>
                                          <p:attrName>style.visibility</p:attrName>
                                        </p:attrNameLst>
                                      </p:cBhvr>
                                      <p:to>
                                        <p:strVal val="hidden"/>
                                      </p:to>
                                    </p:set>
                                  </p:childTnLst>
                                </p:cTn>
                              </p:par>
                              <p:par>
                                <p:cTn id="213" presetID="19" presetClass="exit" presetSubtype="10" fill="hold" grpId="3" nodeType="withEffect">
                                  <p:stCondLst>
                                    <p:cond delay="0"/>
                                  </p:stCondLst>
                                  <p:childTnLst>
                                    <p:anim calcmode="lin" valueType="num">
                                      <p:cBhvr>
                                        <p:cTn id="214" dur="5000"/>
                                        <p:tgtEl>
                                          <p:spTgt spid="32"/>
                                        </p:tgtEl>
                                        <p:attrNameLst>
                                          <p:attrName>ppt_h</p:attrName>
                                        </p:attrNameLst>
                                      </p:cBhvr>
                                      <p:tavLst>
                                        <p:tav tm="0">
                                          <p:val>
                                            <p:strVal val="ppt_h"/>
                                          </p:val>
                                        </p:tav>
                                        <p:tav tm="100000">
                                          <p:val>
                                            <p:strVal val="ppt_h"/>
                                          </p:val>
                                        </p:tav>
                                      </p:tavLst>
                                    </p:anim>
                                    <p:anim calcmode="lin" valueType="num">
                                      <p:cBhvr>
                                        <p:cTn id="215"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6" dur="1" fill="hold">
                                          <p:stCondLst>
                                            <p:cond delay="4999"/>
                                          </p:stCondLst>
                                        </p:cTn>
                                        <p:tgtEl>
                                          <p:spTgt spid="32"/>
                                        </p:tgtEl>
                                        <p:attrNameLst>
                                          <p:attrName>style.visibility</p:attrName>
                                        </p:attrNameLst>
                                      </p:cBhvr>
                                      <p:to>
                                        <p:strVal val="hidden"/>
                                      </p:to>
                                    </p:set>
                                  </p:childTnLst>
                                </p:cTn>
                              </p:par>
                              <p:par>
                                <p:cTn id="217" presetID="23" presetClass="entr" presetSubtype="16" fill="hold" grpId="4" nodeType="withEffect">
                                  <p:stCondLst>
                                    <p:cond delay="0"/>
                                  </p:stCondLst>
                                  <p:childTnLst>
                                    <p:set>
                                      <p:cBhvr>
                                        <p:cTn id="218" dur="1" fill="hold">
                                          <p:stCondLst>
                                            <p:cond delay="0"/>
                                          </p:stCondLst>
                                        </p:cTn>
                                        <p:tgtEl>
                                          <p:spTgt spid="32"/>
                                        </p:tgtEl>
                                        <p:attrNameLst>
                                          <p:attrName>style.visibility</p:attrName>
                                        </p:attrNameLst>
                                      </p:cBhvr>
                                      <p:to>
                                        <p:strVal val="visible"/>
                                      </p:to>
                                    </p:set>
                                    <p:anim calcmode="lin" valueType="num">
                                      <p:cBhvr>
                                        <p:cTn id="219" dur="2250" fill="hold"/>
                                        <p:tgtEl>
                                          <p:spTgt spid="32"/>
                                        </p:tgtEl>
                                        <p:attrNameLst>
                                          <p:attrName>ppt_w</p:attrName>
                                        </p:attrNameLst>
                                      </p:cBhvr>
                                      <p:tavLst>
                                        <p:tav tm="0">
                                          <p:val>
                                            <p:fltVal val="0"/>
                                          </p:val>
                                        </p:tav>
                                        <p:tav tm="100000">
                                          <p:val>
                                            <p:strVal val="#ppt_w"/>
                                          </p:val>
                                        </p:tav>
                                      </p:tavLst>
                                    </p:anim>
                                    <p:anim calcmode="lin" valueType="num">
                                      <p:cBhvr>
                                        <p:cTn id="220" dur="2250" fill="hold"/>
                                        <p:tgtEl>
                                          <p:spTgt spid="32"/>
                                        </p:tgtEl>
                                        <p:attrNameLst>
                                          <p:attrName>ppt_h</p:attrName>
                                        </p:attrNameLst>
                                      </p:cBhvr>
                                      <p:tavLst>
                                        <p:tav tm="0">
                                          <p:val>
                                            <p:fltVal val="0"/>
                                          </p:val>
                                        </p:tav>
                                        <p:tav tm="100000">
                                          <p:val>
                                            <p:strVal val="#ppt_h"/>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33"/>
                                        </p:tgtEl>
                                        <p:attrNameLst>
                                          <p:attrName>style.visibility</p:attrName>
                                        </p:attrNameLst>
                                      </p:cBhvr>
                                      <p:to>
                                        <p:strVal val="visible"/>
                                      </p:to>
                                    </p:set>
                                    <p:anim calcmode="lin" valueType="num">
                                      <p:cBhvr additive="base">
                                        <p:cTn id="223" dur="2250" fill="hold"/>
                                        <p:tgtEl>
                                          <p:spTgt spid="33"/>
                                        </p:tgtEl>
                                        <p:attrNameLst>
                                          <p:attrName>ppt_x</p:attrName>
                                        </p:attrNameLst>
                                      </p:cBhvr>
                                      <p:tavLst>
                                        <p:tav tm="0">
                                          <p:val>
                                            <p:strVal val="#ppt_x"/>
                                          </p:val>
                                        </p:tav>
                                        <p:tav tm="100000">
                                          <p:val>
                                            <p:strVal val="#ppt_x"/>
                                          </p:val>
                                        </p:tav>
                                      </p:tavLst>
                                    </p:anim>
                                    <p:anim calcmode="lin" valueType="num">
                                      <p:cBhvr additive="base">
                                        <p:cTn id="224" dur="2250" fill="hold"/>
                                        <p:tgtEl>
                                          <p:spTgt spid="33"/>
                                        </p:tgtEl>
                                        <p:attrNameLst>
                                          <p:attrName>ppt_y</p:attrName>
                                        </p:attrNameLst>
                                      </p:cBhvr>
                                      <p:tavLst>
                                        <p:tav tm="0">
                                          <p:val>
                                            <p:strVal val="0-#ppt_h/2"/>
                                          </p:val>
                                        </p:tav>
                                        <p:tav tm="100000">
                                          <p:val>
                                            <p:strVal val="#ppt_y"/>
                                          </p:val>
                                        </p:tav>
                                      </p:tavLst>
                                    </p:anim>
                                  </p:childTnLst>
                                </p:cTn>
                              </p:par>
                              <p:par>
                                <p:cTn id="225" presetID="8" presetClass="emph" presetSubtype="0" fill="hold" grpId="1" nodeType="withEffect">
                                  <p:stCondLst>
                                    <p:cond delay="0"/>
                                  </p:stCondLst>
                                  <p:childTnLst>
                                    <p:animRot by="21600000">
                                      <p:cBhvr>
                                        <p:cTn id="226" dur="2250" fill="hold"/>
                                        <p:tgtEl>
                                          <p:spTgt spid="33"/>
                                        </p:tgtEl>
                                        <p:attrNameLst>
                                          <p:attrName>r</p:attrName>
                                        </p:attrNameLst>
                                      </p:cBhvr>
                                    </p:animRot>
                                  </p:childTnLst>
                                </p:cTn>
                              </p:par>
                              <p:par>
                                <p:cTn id="227" presetID="2" presetClass="exit" presetSubtype="4" fill="hold" grpId="2" nodeType="withEffect">
                                  <p:stCondLst>
                                    <p:cond delay="0"/>
                                  </p:stCondLst>
                                  <p:childTnLst>
                                    <p:anim calcmode="lin" valueType="num">
                                      <p:cBhvr additive="base">
                                        <p:cTn id="228" dur="2500"/>
                                        <p:tgtEl>
                                          <p:spTgt spid="33"/>
                                        </p:tgtEl>
                                        <p:attrNameLst>
                                          <p:attrName>ppt_x</p:attrName>
                                        </p:attrNameLst>
                                      </p:cBhvr>
                                      <p:tavLst>
                                        <p:tav tm="0">
                                          <p:val>
                                            <p:strVal val="ppt_x"/>
                                          </p:val>
                                        </p:tav>
                                        <p:tav tm="100000">
                                          <p:val>
                                            <p:strVal val="ppt_x"/>
                                          </p:val>
                                        </p:tav>
                                      </p:tavLst>
                                    </p:anim>
                                    <p:anim calcmode="lin" valueType="num">
                                      <p:cBhvr additive="base">
                                        <p:cTn id="229" dur="2500"/>
                                        <p:tgtEl>
                                          <p:spTgt spid="33"/>
                                        </p:tgtEl>
                                        <p:attrNameLst>
                                          <p:attrName>ppt_y</p:attrName>
                                        </p:attrNameLst>
                                      </p:cBhvr>
                                      <p:tavLst>
                                        <p:tav tm="0">
                                          <p:val>
                                            <p:strVal val="ppt_y"/>
                                          </p:val>
                                        </p:tav>
                                        <p:tav tm="100000">
                                          <p:val>
                                            <p:strVal val="1+ppt_h/2"/>
                                          </p:val>
                                        </p:tav>
                                      </p:tavLst>
                                    </p:anim>
                                    <p:set>
                                      <p:cBhvr>
                                        <p:cTn id="230" dur="1" fill="hold">
                                          <p:stCondLst>
                                            <p:cond delay="2499"/>
                                          </p:stCondLst>
                                        </p:cTn>
                                        <p:tgtEl>
                                          <p:spTgt spid="33"/>
                                        </p:tgtEl>
                                        <p:attrNameLst>
                                          <p:attrName>style.visibility</p:attrName>
                                        </p:attrNameLst>
                                      </p:cBhvr>
                                      <p:to>
                                        <p:strVal val="hidden"/>
                                      </p:to>
                                    </p:set>
                                  </p:childTnLst>
                                </p:cTn>
                              </p:par>
                              <p:par>
                                <p:cTn id="231" presetID="19" presetClass="exit" presetSubtype="10" fill="hold" grpId="3" nodeType="withEffect">
                                  <p:stCondLst>
                                    <p:cond delay="0"/>
                                  </p:stCondLst>
                                  <p:childTnLst>
                                    <p:anim calcmode="lin" valueType="num">
                                      <p:cBhvr>
                                        <p:cTn id="232" dur="5000"/>
                                        <p:tgtEl>
                                          <p:spTgt spid="33"/>
                                        </p:tgtEl>
                                        <p:attrNameLst>
                                          <p:attrName>ppt_h</p:attrName>
                                        </p:attrNameLst>
                                      </p:cBhvr>
                                      <p:tavLst>
                                        <p:tav tm="0">
                                          <p:val>
                                            <p:strVal val="ppt_h"/>
                                          </p:val>
                                        </p:tav>
                                        <p:tav tm="100000">
                                          <p:val>
                                            <p:strVal val="ppt_h"/>
                                          </p:val>
                                        </p:tav>
                                      </p:tavLst>
                                    </p:anim>
                                    <p:anim calcmode="lin" valueType="num">
                                      <p:cBhvr>
                                        <p:cTn id="233"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4" dur="1" fill="hold">
                                          <p:stCondLst>
                                            <p:cond delay="4999"/>
                                          </p:stCondLst>
                                        </p:cTn>
                                        <p:tgtEl>
                                          <p:spTgt spid="33"/>
                                        </p:tgtEl>
                                        <p:attrNameLst>
                                          <p:attrName>style.visibility</p:attrName>
                                        </p:attrNameLst>
                                      </p:cBhvr>
                                      <p:to>
                                        <p:strVal val="hidden"/>
                                      </p:to>
                                    </p:set>
                                  </p:childTnLst>
                                </p:cTn>
                              </p:par>
                              <p:par>
                                <p:cTn id="235" presetID="23" presetClass="entr" presetSubtype="16" fill="hold" grpId="4" nodeType="withEffect">
                                  <p:stCondLst>
                                    <p:cond delay="0"/>
                                  </p:stCondLst>
                                  <p:childTnLst>
                                    <p:set>
                                      <p:cBhvr>
                                        <p:cTn id="236" dur="1" fill="hold">
                                          <p:stCondLst>
                                            <p:cond delay="0"/>
                                          </p:stCondLst>
                                        </p:cTn>
                                        <p:tgtEl>
                                          <p:spTgt spid="33"/>
                                        </p:tgtEl>
                                        <p:attrNameLst>
                                          <p:attrName>style.visibility</p:attrName>
                                        </p:attrNameLst>
                                      </p:cBhvr>
                                      <p:to>
                                        <p:strVal val="visible"/>
                                      </p:to>
                                    </p:set>
                                    <p:anim calcmode="lin" valueType="num">
                                      <p:cBhvr>
                                        <p:cTn id="237" dur="2250" fill="hold"/>
                                        <p:tgtEl>
                                          <p:spTgt spid="33"/>
                                        </p:tgtEl>
                                        <p:attrNameLst>
                                          <p:attrName>ppt_w</p:attrName>
                                        </p:attrNameLst>
                                      </p:cBhvr>
                                      <p:tavLst>
                                        <p:tav tm="0">
                                          <p:val>
                                            <p:fltVal val="0"/>
                                          </p:val>
                                        </p:tav>
                                        <p:tav tm="100000">
                                          <p:val>
                                            <p:strVal val="#ppt_w"/>
                                          </p:val>
                                        </p:tav>
                                      </p:tavLst>
                                    </p:anim>
                                    <p:anim calcmode="lin" valueType="num">
                                      <p:cBhvr>
                                        <p:cTn id="238" dur="2250" fill="hold"/>
                                        <p:tgtEl>
                                          <p:spTgt spid="33"/>
                                        </p:tgtEl>
                                        <p:attrNameLst>
                                          <p:attrName>ppt_h</p:attrName>
                                        </p:attrNameLst>
                                      </p:cBhvr>
                                      <p:tavLst>
                                        <p:tav tm="0">
                                          <p:val>
                                            <p:fltVal val="0"/>
                                          </p:val>
                                        </p:tav>
                                        <p:tav tm="100000">
                                          <p:val>
                                            <p:strVal val="#ppt_h"/>
                                          </p:val>
                                        </p:tav>
                                      </p:tavLst>
                                    </p:anim>
                                  </p:childTnLst>
                                </p:cTn>
                              </p:par>
                              <p:par>
                                <p:cTn id="239" presetID="2" presetClass="entr" presetSubtype="1" fill="hold" grpId="0" nodeType="withEffect">
                                  <p:stCondLst>
                                    <p:cond delay="0"/>
                                  </p:stCondLst>
                                  <p:childTnLst>
                                    <p:set>
                                      <p:cBhvr>
                                        <p:cTn id="240" dur="1" fill="hold">
                                          <p:stCondLst>
                                            <p:cond delay="0"/>
                                          </p:stCondLst>
                                        </p:cTn>
                                        <p:tgtEl>
                                          <p:spTgt spid="34"/>
                                        </p:tgtEl>
                                        <p:attrNameLst>
                                          <p:attrName>style.visibility</p:attrName>
                                        </p:attrNameLst>
                                      </p:cBhvr>
                                      <p:to>
                                        <p:strVal val="visible"/>
                                      </p:to>
                                    </p:set>
                                    <p:anim calcmode="lin" valueType="num">
                                      <p:cBhvr additive="base">
                                        <p:cTn id="241" dur="2250" fill="hold"/>
                                        <p:tgtEl>
                                          <p:spTgt spid="34"/>
                                        </p:tgtEl>
                                        <p:attrNameLst>
                                          <p:attrName>ppt_x</p:attrName>
                                        </p:attrNameLst>
                                      </p:cBhvr>
                                      <p:tavLst>
                                        <p:tav tm="0">
                                          <p:val>
                                            <p:strVal val="#ppt_x"/>
                                          </p:val>
                                        </p:tav>
                                        <p:tav tm="100000">
                                          <p:val>
                                            <p:strVal val="#ppt_x"/>
                                          </p:val>
                                        </p:tav>
                                      </p:tavLst>
                                    </p:anim>
                                    <p:anim calcmode="lin" valueType="num">
                                      <p:cBhvr additive="base">
                                        <p:cTn id="242" dur="2250" fill="hold"/>
                                        <p:tgtEl>
                                          <p:spTgt spid="34"/>
                                        </p:tgtEl>
                                        <p:attrNameLst>
                                          <p:attrName>ppt_y</p:attrName>
                                        </p:attrNameLst>
                                      </p:cBhvr>
                                      <p:tavLst>
                                        <p:tav tm="0">
                                          <p:val>
                                            <p:strVal val="0-#ppt_h/2"/>
                                          </p:val>
                                        </p:tav>
                                        <p:tav tm="100000">
                                          <p:val>
                                            <p:strVal val="#ppt_y"/>
                                          </p:val>
                                        </p:tav>
                                      </p:tavLst>
                                    </p:anim>
                                  </p:childTnLst>
                                </p:cTn>
                              </p:par>
                              <p:par>
                                <p:cTn id="243" presetID="8" presetClass="emph" presetSubtype="0" fill="hold" grpId="1" nodeType="withEffect">
                                  <p:stCondLst>
                                    <p:cond delay="0"/>
                                  </p:stCondLst>
                                  <p:childTnLst>
                                    <p:animRot by="21600000">
                                      <p:cBhvr>
                                        <p:cTn id="244" dur="2250" fill="hold"/>
                                        <p:tgtEl>
                                          <p:spTgt spid="34"/>
                                        </p:tgtEl>
                                        <p:attrNameLst>
                                          <p:attrName>r</p:attrName>
                                        </p:attrNameLst>
                                      </p:cBhvr>
                                    </p:animRot>
                                  </p:childTnLst>
                                </p:cTn>
                              </p:par>
                              <p:par>
                                <p:cTn id="245" presetID="2" presetClass="exit" presetSubtype="4" fill="hold" grpId="2" nodeType="withEffect">
                                  <p:stCondLst>
                                    <p:cond delay="0"/>
                                  </p:stCondLst>
                                  <p:childTnLst>
                                    <p:anim calcmode="lin" valueType="num">
                                      <p:cBhvr additive="base">
                                        <p:cTn id="246" dur="2500"/>
                                        <p:tgtEl>
                                          <p:spTgt spid="34"/>
                                        </p:tgtEl>
                                        <p:attrNameLst>
                                          <p:attrName>ppt_x</p:attrName>
                                        </p:attrNameLst>
                                      </p:cBhvr>
                                      <p:tavLst>
                                        <p:tav tm="0">
                                          <p:val>
                                            <p:strVal val="ppt_x"/>
                                          </p:val>
                                        </p:tav>
                                        <p:tav tm="100000">
                                          <p:val>
                                            <p:strVal val="ppt_x"/>
                                          </p:val>
                                        </p:tav>
                                      </p:tavLst>
                                    </p:anim>
                                    <p:anim calcmode="lin" valueType="num">
                                      <p:cBhvr additive="base">
                                        <p:cTn id="247" dur="2500"/>
                                        <p:tgtEl>
                                          <p:spTgt spid="34"/>
                                        </p:tgtEl>
                                        <p:attrNameLst>
                                          <p:attrName>ppt_y</p:attrName>
                                        </p:attrNameLst>
                                      </p:cBhvr>
                                      <p:tavLst>
                                        <p:tav tm="0">
                                          <p:val>
                                            <p:strVal val="ppt_y"/>
                                          </p:val>
                                        </p:tav>
                                        <p:tav tm="100000">
                                          <p:val>
                                            <p:strVal val="1+ppt_h/2"/>
                                          </p:val>
                                        </p:tav>
                                      </p:tavLst>
                                    </p:anim>
                                    <p:set>
                                      <p:cBhvr>
                                        <p:cTn id="248" dur="1" fill="hold">
                                          <p:stCondLst>
                                            <p:cond delay="2499"/>
                                          </p:stCondLst>
                                        </p:cTn>
                                        <p:tgtEl>
                                          <p:spTgt spid="34"/>
                                        </p:tgtEl>
                                        <p:attrNameLst>
                                          <p:attrName>style.visibility</p:attrName>
                                        </p:attrNameLst>
                                      </p:cBhvr>
                                      <p:to>
                                        <p:strVal val="hidden"/>
                                      </p:to>
                                    </p:set>
                                  </p:childTnLst>
                                </p:cTn>
                              </p:par>
                              <p:par>
                                <p:cTn id="249" presetID="19" presetClass="exit" presetSubtype="10" fill="hold" grpId="3" nodeType="withEffect">
                                  <p:stCondLst>
                                    <p:cond delay="0"/>
                                  </p:stCondLst>
                                  <p:childTnLst>
                                    <p:anim calcmode="lin" valueType="num">
                                      <p:cBhvr>
                                        <p:cTn id="250" dur="5000"/>
                                        <p:tgtEl>
                                          <p:spTgt spid="34"/>
                                        </p:tgtEl>
                                        <p:attrNameLst>
                                          <p:attrName>ppt_h</p:attrName>
                                        </p:attrNameLst>
                                      </p:cBhvr>
                                      <p:tavLst>
                                        <p:tav tm="0">
                                          <p:val>
                                            <p:strVal val="ppt_h"/>
                                          </p:val>
                                        </p:tav>
                                        <p:tav tm="100000">
                                          <p:val>
                                            <p:strVal val="ppt_h"/>
                                          </p:val>
                                        </p:tav>
                                      </p:tavLst>
                                    </p:anim>
                                    <p:anim calcmode="lin" valueType="num">
                                      <p:cBhvr>
                                        <p:cTn id="251"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4999"/>
                                          </p:stCondLst>
                                        </p:cTn>
                                        <p:tgtEl>
                                          <p:spTgt spid="34"/>
                                        </p:tgtEl>
                                        <p:attrNameLst>
                                          <p:attrName>style.visibility</p:attrName>
                                        </p:attrNameLst>
                                      </p:cBhvr>
                                      <p:to>
                                        <p:strVal val="hidden"/>
                                      </p:to>
                                    </p:set>
                                  </p:childTnLst>
                                </p:cTn>
                              </p:par>
                              <p:par>
                                <p:cTn id="253" presetID="23" presetClass="entr" presetSubtype="16" fill="hold" grpId="4" nodeType="withEffect">
                                  <p:stCondLst>
                                    <p:cond delay="0"/>
                                  </p:stCondLst>
                                  <p:childTnLst>
                                    <p:set>
                                      <p:cBhvr>
                                        <p:cTn id="254" dur="1" fill="hold">
                                          <p:stCondLst>
                                            <p:cond delay="0"/>
                                          </p:stCondLst>
                                        </p:cTn>
                                        <p:tgtEl>
                                          <p:spTgt spid="34"/>
                                        </p:tgtEl>
                                        <p:attrNameLst>
                                          <p:attrName>style.visibility</p:attrName>
                                        </p:attrNameLst>
                                      </p:cBhvr>
                                      <p:to>
                                        <p:strVal val="visible"/>
                                      </p:to>
                                    </p:set>
                                    <p:anim calcmode="lin" valueType="num">
                                      <p:cBhvr>
                                        <p:cTn id="255" dur="2250" fill="hold"/>
                                        <p:tgtEl>
                                          <p:spTgt spid="34"/>
                                        </p:tgtEl>
                                        <p:attrNameLst>
                                          <p:attrName>ppt_w</p:attrName>
                                        </p:attrNameLst>
                                      </p:cBhvr>
                                      <p:tavLst>
                                        <p:tav tm="0">
                                          <p:val>
                                            <p:fltVal val="0"/>
                                          </p:val>
                                        </p:tav>
                                        <p:tav tm="100000">
                                          <p:val>
                                            <p:strVal val="#ppt_w"/>
                                          </p:val>
                                        </p:tav>
                                      </p:tavLst>
                                    </p:anim>
                                    <p:anim calcmode="lin" valueType="num">
                                      <p:cBhvr>
                                        <p:cTn id="256" dur="2250" fill="hold"/>
                                        <p:tgtEl>
                                          <p:spTgt spid="34"/>
                                        </p:tgtEl>
                                        <p:attrNameLst>
                                          <p:attrName>ppt_h</p:attrName>
                                        </p:attrNameLst>
                                      </p:cBhvr>
                                      <p:tavLst>
                                        <p:tav tm="0">
                                          <p:val>
                                            <p:fltVal val="0"/>
                                          </p:val>
                                        </p:tav>
                                        <p:tav tm="100000">
                                          <p:val>
                                            <p:strVal val="#ppt_h"/>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38"/>
                                        </p:tgtEl>
                                        <p:attrNameLst>
                                          <p:attrName>style.visibility</p:attrName>
                                        </p:attrNameLst>
                                      </p:cBhvr>
                                      <p:to>
                                        <p:strVal val="visible"/>
                                      </p:to>
                                    </p:set>
                                    <p:anim calcmode="lin" valueType="num">
                                      <p:cBhvr additive="base">
                                        <p:cTn id="259" dur="2250" fill="hold"/>
                                        <p:tgtEl>
                                          <p:spTgt spid="38"/>
                                        </p:tgtEl>
                                        <p:attrNameLst>
                                          <p:attrName>ppt_x</p:attrName>
                                        </p:attrNameLst>
                                      </p:cBhvr>
                                      <p:tavLst>
                                        <p:tav tm="0">
                                          <p:val>
                                            <p:strVal val="#ppt_x"/>
                                          </p:val>
                                        </p:tav>
                                        <p:tav tm="100000">
                                          <p:val>
                                            <p:strVal val="#ppt_x"/>
                                          </p:val>
                                        </p:tav>
                                      </p:tavLst>
                                    </p:anim>
                                    <p:anim calcmode="lin" valueType="num">
                                      <p:cBhvr additive="base">
                                        <p:cTn id="260" dur="2250" fill="hold"/>
                                        <p:tgtEl>
                                          <p:spTgt spid="38"/>
                                        </p:tgtEl>
                                        <p:attrNameLst>
                                          <p:attrName>ppt_y</p:attrName>
                                        </p:attrNameLst>
                                      </p:cBhvr>
                                      <p:tavLst>
                                        <p:tav tm="0">
                                          <p:val>
                                            <p:strVal val="0-#ppt_h/2"/>
                                          </p:val>
                                        </p:tav>
                                        <p:tav tm="100000">
                                          <p:val>
                                            <p:strVal val="#ppt_y"/>
                                          </p:val>
                                        </p:tav>
                                      </p:tavLst>
                                    </p:anim>
                                  </p:childTnLst>
                                </p:cTn>
                              </p:par>
                              <p:par>
                                <p:cTn id="261" presetID="8" presetClass="emph" presetSubtype="0" fill="hold" grpId="1" nodeType="withEffect">
                                  <p:stCondLst>
                                    <p:cond delay="0"/>
                                  </p:stCondLst>
                                  <p:childTnLst>
                                    <p:animRot by="21600000">
                                      <p:cBhvr>
                                        <p:cTn id="262" dur="2250" fill="hold"/>
                                        <p:tgtEl>
                                          <p:spTgt spid="38"/>
                                        </p:tgtEl>
                                        <p:attrNameLst>
                                          <p:attrName>r</p:attrName>
                                        </p:attrNameLst>
                                      </p:cBhvr>
                                    </p:animRot>
                                  </p:childTnLst>
                                </p:cTn>
                              </p:par>
                              <p:par>
                                <p:cTn id="263" presetID="2" presetClass="exit" presetSubtype="4" fill="hold" grpId="2" nodeType="withEffect">
                                  <p:stCondLst>
                                    <p:cond delay="0"/>
                                  </p:stCondLst>
                                  <p:childTnLst>
                                    <p:anim calcmode="lin" valueType="num">
                                      <p:cBhvr additive="base">
                                        <p:cTn id="264" dur="2500"/>
                                        <p:tgtEl>
                                          <p:spTgt spid="38"/>
                                        </p:tgtEl>
                                        <p:attrNameLst>
                                          <p:attrName>ppt_x</p:attrName>
                                        </p:attrNameLst>
                                      </p:cBhvr>
                                      <p:tavLst>
                                        <p:tav tm="0">
                                          <p:val>
                                            <p:strVal val="ppt_x"/>
                                          </p:val>
                                        </p:tav>
                                        <p:tav tm="100000">
                                          <p:val>
                                            <p:strVal val="ppt_x"/>
                                          </p:val>
                                        </p:tav>
                                      </p:tavLst>
                                    </p:anim>
                                    <p:anim calcmode="lin" valueType="num">
                                      <p:cBhvr additive="base">
                                        <p:cTn id="265" dur="2500"/>
                                        <p:tgtEl>
                                          <p:spTgt spid="38"/>
                                        </p:tgtEl>
                                        <p:attrNameLst>
                                          <p:attrName>ppt_y</p:attrName>
                                        </p:attrNameLst>
                                      </p:cBhvr>
                                      <p:tavLst>
                                        <p:tav tm="0">
                                          <p:val>
                                            <p:strVal val="ppt_y"/>
                                          </p:val>
                                        </p:tav>
                                        <p:tav tm="100000">
                                          <p:val>
                                            <p:strVal val="1+ppt_h/2"/>
                                          </p:val>
                                        </p:tav>
                                      </p:tavLst>
                                    </p:anim>
                                    <p:set>
                                      <p:cBhvr>
                                        <p:cTn id="266" dur="1" fill="hold">
                                          <p:stCondLst>
                                            <p:cond delay="2499"/>
                                          </p:stCondLst>
                                        </p:cTn>
                                        <p:tgtEl>
                                          <p:spTgt spid="38"/>
                                        </p:tgtEl>
                                        <p:attrNameLst>
                                          <p:attrName>style.visibility</p:attrName>
                                        </p:attrNameLst>
                                      </p:cBhvr>
                                      <p:to>
                                        <p:strVal val="hidden"/>
                                      </p:to>
                                    </p:set>
                                  </p:childTnLst>
                                </p:cTn>
                              </p:par>
                              <p:par>
                                <p:cTn id="267" presetID="19" presetClass="exit" presetSubtype="10" fill="hold" grpId="3" nodeType="withEffect">
                                  <p:stCondLst>
                                    <p:cond delay="0"/>
                                  </p:stCondLst>
                                  <p:childTnLst>
                                    <p:anim calcmode="lin" valueType="num">
                                      <p:cBhvr>
                                        <p:cTn id="268" dur="5000"/>
                                        <p:tgtEl>
                                          <p:spTgt spid="38"/>
                                        </p:tgtEl>
                                        <p:attrNameLst>
                                          <p:attrName>ppt_h</p:attrName>
                                        </p:attrNameLst>
                                      </p:cBhvr>
                                      <p:tavLst>
                                        <p:tav tm="0">
                                          <p:val>
                                            <p:strVal val="ppt_h"/>
                                          </p:val>
                                        </p:tav>
                                        <p:tav tm="100000">
                                          <p:val>
                                            <p:strVal val="ppt_h"/>
                                          </p:val>
                                        </p:tav>
                                      </p:tavLst>
                                    </p:anim>
                                    <p:anim calcmode="lin" valueType="num">
                                      <p:cBhvr>
                                        <p:cTn id="269"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0" dur="1" fill="hold">
                                          <p:stCondLst>
                                            <p:cond delay="4999"/>
                                          </p:stCondLst>
                                        </p:cTn>
                                        <p:tgtEl>
                                          <p:spTgt spid="38"/>
                                        </p:tgtEl>
                                        <p:attrNameLst>
                                          <p:attrName>style.visibility</p:attrName>
                                        </p:attrNameLst>
                                      </p:cBhvr>
                                      <p:to>
                                        <p:strVal val="hidden"/>
                                      </p:to>
                                    </p:set>
                                  </p:childTnLst>
                                </p:cTn>
                              </p:par>
                              <p:par>
                                <p:cTn id="271" presetID="23" presetClass="entr" presetSubtype="16" fill="hold" grpId="4" nodeType="withEffect">
                                  <p:stCondLst>
                                    <p:cond delay="0"/>
                                  </p:stCondLst>
                                  <p:childTnLst>
                                    <p:set>
                                      <p:cBhvr>
                                        <p:cTn id="272" dur="1" fill="hold">
                                          <p:stCondLst>
                                            <p:cond delay="0"/>
                                          </p:stCondLst>
                                        </p:cTn>
                                        <p:tgtEl>
                                          <p:spTgt spid="38"/>
                                        </p:tgtEl>
                                        <p:attrNameLst>
                                          <p:attrName>style.visibility</p:attrName>
                                        </p:attrNameLst>
                                      </p:cBhvr>
                                      <p:to>
                                        <p:strVal val="visible"/>
                                      </p:to>
                                    </p:set>
                                    <p:anim calcmode="lin" valueType="num">
                                      <p:cBhvr>
                                        <p:cTn id="273" dur="2250" fill="hold"/>
                                        <p:tgtEl>
                                          <p:spTgt spid="38"/>
                                        </p:tgtEl>
                                        <p:attrNameLst>
                                          <p:attrName>ppt_w</p:attrName>
                                        </p:attrNameLst>
                                      </p:cBhvr>
                                      <p:tavLst>
                                        <p:tav tm="0">
                                          <p:val>
                                            <p:fltVal val="0"/>
                                          </p:val>
                                        </p:tav>
                                        <p:tav tm="100000">
                                          <p:val>
                                            <p:strVal val="#ppt_w"/>
                                          </p:val>
                                        </p:tav>
                                      </p:tavLst>
                                    </p:anim>
                                    <p:anim calcmode="lin" valueType="num">
                                      <p:cBhvr>
                                        <p:cTn id="274" dur="2250" fill="hold"/>
                                        <p:tgtEl>
                                          <p:spTgt spid="38"/>
                                        </p:tgtEl>
                                        <p:attrNameLst>
                                          <p:attrName>ppt_h</p:attrName>
                                        </p:attrNameLst>
                                      </p:cBhvr>
                                      <p:tavLst>
                                        <p:tav tm="0">
                                          <p:val>
                                            <p:fltVal val="0"/>
                                          </p:val>
                                        </p:tav>
                                        <p:tav tm="100000">
                                          <p:val>
                                            <p:strVal val="#ppt_h"/>
                                          </p:val>
                                        </p:tav>
                                      </p:tavLst>
                                    </p:anim>
                                  </p:childTnLst>
                                </p:cTn>
                              </p:par>
                              <p:par>
                                <p:cTn id="275" presetID="2" presetClass="entr" presetSubtype="1" fill="hold" grpId="0" nodeType="withEffect">
                                  <p:stCondLst>
                                    <p:cond delay="0"/>
                                  </p:stCondLst>
                                  <p:childTnLst>
                                    <p:set>
                                      <p:cBhvr>
                                        <p:cTn id="276" dur="1" fill="hold">
                                          <p:stCondLst>
                                            <p:cond delay="0"/>
                                          </p:stCondLst>
                                        </p:cTn>
                                        <p:tgtEl>
                                          <p:spTgt spid="39"/>
                                        </p:tgtEl>
                                        <p:attrNameLst>
                                          <p:attrName>style.visibility</p:attrName>
                                        </p:attrNameLst>
                                      </p:cBhvr>
                                      <p:to>
                                        <p:strVal val="visible"/>
                                      </p:to>
                                    </p:set>
                                    <p:anim calcmode="lin" valueType="num">
                                      <p:cBhvr additive="base">
                                        <p:cTn id="277" dur="2250" fill="hold"/>
                                        <p:tgtEl>
                                          <p:spTgt spid="39"/>
                                        </p:tgtEl>
                                        <p:attrNameLst>
                                          <p:attrName>ppt_x</p:attrName>
                                        </p:attrNameLst>
                                      </p:cBhvr>
                                      <p:tavLst>
                                        <p:tav tm="0">
                                          <p:val>
                                            <p:strVal val="#ppt_x"/>
                                          </p:val>
                                        </p:tav>
                                        <p:tav tm="100000">
                                          <p:val>
                                            <p:strVal val="#ppt_x"/>
                                          </p:val>
                                        </p:tav>
                                      </p:tavLst>
                                    </p:anim>
                                    <p:anim calcmode="lin" valueType="num">
                                      <p:cBhvr additive="base">
                                        <p:cTn id="278" dur="2250" fill="hold"/>
                                        <p:tgtEl>
                                          <p:spTgt spid="39"/>
                                        </p:tgtEl>
                                        <p:attrNameLst>
                                          <p:attrName>ppt_y</p:attrName>
                                        </p:attrNameLst>
                                      </p:cBhvr>
                                      <p:tavLst>
                                        <p:tav tm="0">
                                          <p:val>
                                            <p:strVal val="0-#ppt_h/2"/>
                                          </p:val>
                                        </p:tav>
                                        <p:tav tm="100000">
                                          <p:val>
                                            <p:strVal val="#ppt_y"/>
                                          </p:val>
                                        </p:tav>
                                      </p:tavLst>
                                    </p:anim>
                                  </p:childTnLst>
                                </p:cTn>
                              </p:par>
                              <p:par>
                                <p:cTn id="279" presetID="8" presetClass="emph" presetSubtype="0" fill="hold" grpId="1" nodeType="withEffect">
                                  <p:stCondLst>
                                    <p:cond delay="0"/>
                                  </p:stCondLst>
                                  <p:childTnLst>
                                    <p:animRot by="21600000">
                                      <p:cBhvr>
                                        <p:cTn id="280" dur="2250" fill="hold"/>
                                        <p:tgtEl>
                                          <p:spTgt spid="39"/>
                                        </p:tgtEl>
                                        <p:attrNameLst>
                                          <p:attrName>r</p:attrName>
                                        </p:attrNameLst>
                                      </p:cBhvr>
                                    </p:animRot>
                                  </p:childTnLst>
                                </p:cTn>
                              </p:par>
                              <p:par>
                                <p:cTn id="281" presetID="2" presetClass="exit" presetSubtype="4" fill="hold" grpId="2" nodeType="withEffect">
                                  <p:stCondLst>
                                    <p:cond delay="0"/>
                                  </p:stCondLst>
                                  <p:childTnLst>
                                    <p:anim calcmode="lin" valueType="num">
                                      <p:cBhvr additive="base">
                                        <p:cTn id="282" dur="2500"/>
                                        <p:tgtEl>
                                          <p:spTgt spid="39"/>
                                        </p:tgtEl>
                                        <p:attrNameLst>
                                          <p:attrName>ppt_x</p:attrName>
                                        </p:attrNameLst>
                                      </p:cBhvr>
                                      <p:tavLst>
                                        <p:tav tm="0">
                                          <p:val>
                                            <p:strVal val="ppt_x"/>
                                          </p:val>
                                        </p:tav>
                                        <p:tav tm="100000">
                                          <p:val>
                                            <p:strVal val="ppt_x"/>
                                          </p:val>
                                        </p:tav>
                                      </p:tavLst>
                                    </p:anim>
                                    <p:anim calcmode="lin" valueType="num">
                                      <p:cBhvr additive="base">
                                        <p:cTn id="283" dur="2500"/>
                                        <p:tgtEl>
                                          <p:spTgt spid="39"/>
                                        </p:tgtEl>
                                        <p:attrNameLst>
                                          <p:attrName>ppt_y</p:attrName>
                                        </p:attrNameLst>
                                      </p:cBhvr>
                                      <p:tavLst>
                                        <p:tav tm="0">
                                          <p:val>
                                            <p:strVal val="ppt_y"/>
                                          </p:val>
                                        </p:tav>
                                        <p:tav tm="100000">
                                          <p:val>
                                            <p:strVal val="1+ppt_h/2"/>
                                          </p:val>
                                        </p:tav>
                                      </p:tavLst>
                                    </p:anim>
                                    <p:set>
                                      <p:cBhvr>
                                        <p:cTn id="284" dur="1" fill="hold">
                                          <p:stCondLst>
                                            <p:cond delay="2499"/>
                                          </p:stCondLst>
                                        </p:cTn>
                                        <p:tgtEl>
                                          <p:spTgt spid="39"/>
                                        </p:tgtEl>
                                        <p:attrNameLst>
                                          <p:attrName>style.visibility</p:attrName>
                                        </p:attrNameLst>
                                      </p:cBhvr>
                                      <p:to>
                                        <p:strVal val="hidden"/>
                                      </p:to>
                                    </p:set>
                                  </p:childTnLst>
                                </p:cTn>
                              </p:par>
                              <p:par>
                                <p:cTn id="285" presetID="19" presetClass="exit" presetSubtype="10" fill="hold" grpId="3" nodeType="withEffect">
                                  <p:stCondLst>
                                    <p:cond delay="0"/>
                                  </p:stCondLst>
                                  <p:childTnLst>
                                    <p:anim calcmode="lin" valueType="num">
                                      <p:cBhvr>
                                        <p:cTn id="286" dur="5000"/>
                                        <p:tgtEl>
                                          <p:spTgt spid="39"/>
                                        </p:tgtEl>
                                        <p:attrNameLst>
                                          <p:attrName>ppt_h</p:attrName>
                                        </p:attrNameLst>
                                      </p:cBhvr>
                                      <p:tavLst>
                                        <p:tav tm="0">
                                          <p:val>
                                            <p:strVal val="ppt_h"/>
                                          </p:val>
                                        </p:tav>
                                        <p:tav tm="100000">
                                          <p:val>
                                            <p:strVal val="ppt_h"/>
                                          </p:val>
                                        </p:tav>
                                      </p:tavLst>
                                    </p:anim>
                                    <p:anim calcmode="lin" valueType="num">
                                      <p:cBhvr>
                                        <p:cTn id="287"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8" dur="1" fill="hold">
                                          <p:stCondLst>
                                            <p:cond delay="4999"/>
                                          </p:stCondLst>
                                        </p:cTn>
                                        <p:tgtEl>
                                          <p:spTgt spid="39"/>
                                        </p:tgtEl>
                                        <p:attrNameLst>
                                          <p:attrName>style.visibility</p:attrName>
                                        </p:attrNameLst>
                                      </p:cBhvr>
                                      <p:to>
                                        <p:strVal val="hidden"/>
                                      </p:to>
                                    </p:set>
                                  </p:childTnLst>
                                </p:cTn>
                              </p:par>
                              <p:par>
                                <p:cTn id="289" presetID="23" presetClass="entr" presetSubtype="16" fill="hold" grpId="4" nodeType="withEffect">
                                  <p:stCondLst>
                                    <p:cond delay="0"/>
                                  </p:stCondLst>
                                  <p:childTnLst>
                                    <p:set>
                                      <p:cBhvr>
                                        <p:cTn id="290" dur="1" fill="hold">
                                          <p:stCondLst>
                                            <p:cond delay="0"/>
                                          </p:stCondLst>
                                        </p:cTn>
                                        <p:tgtEl>
                                          <p:spTgt spid="39"/>
                                        </p:tgtEl>
                                        <p:attrNameLst>
                                          <p:attrName>style.visibility</p:attrName>
                                        </p:attrNameLst>
                                      </p:cBhvr>
                                      <p:to>
                                        <p:strVal val="visible"/>
                                      </p:to>
                                    </p:set>
                                    <p:anim calcmode="lin" valueType="num">
                                      <p:cBhvr>
                                        <p:cTn id="291" dur="2250" fill="hold"/>
                                        <p:tgtEl>
                                          <p:spTgt spid="39"/>
                                        </p:tgtEl>
                                        <p:attrNameLst>
                                          <p:attrName>ppt_w</p:attrName>
                                        </p:attrNameLst>
                                      </p:cBhvr>
                                      <p:tavLst>
                                        <p:tav tm="0">
                                          <p:val>
                                            <p:fltVal val="0"/>
                                          </p:val>
                                        </p:tav>
                                        <p:tav tm="100000">
                                          <p:val>
                                            <p:strVal val="#ppt_w"/>
                                          </p:val>
                                        </p:tav>
                                      </p:tavLst>
                                    </p:anim>
                                    <p:anim calcmode="lin" valueType="num">
                                      <p:cBhvr>
                                        <p:cTn id="292" dur="2250" fill="hold"/>
                                        <p:tgtEl>
                                          <p:spTgt spid="39"/>
                                        </p:tgtEl>
                                        <p:attrNameLst>
                                          <p:attrName>ppt_h</p:attrName>
                                        </p:attrNameLst>
                                      </p:cBhvr>
                                      <p:tavLst>
                                        <p:tav tm="0">
                                          <p:val>
                                            <p:fltVal val="0"/>
                                          </p:val>
                                        </p:tav>
                                        <p:tav tm="100000">
                                          <p:val>
                                            <p:strVal val="#ppt_h"/>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0"/>
                                        </p:tgtEl>
                                        <p:attrNameLst>
                                          <p:attrName>style.visibility</p:attrName>
                                        </p:attrNameLst>
                                      </p:cBhvr>
                                      <p:to>
                                        <p:strVal val="visible"/>
                                      </p:to>
                                    </p:set>
                                    <p:anim calcmode="lin" valueType="num">
                                      <p:cBhvr additive="base">
                                        <p:cTn id="295" dur="2250" fill="hold"/>
                                        <p:tgtEl>
                                          <p:spTgt spid="40"/>
                                        </p:tgtEl>
                                        <p:attrNameLst>
                                          <p:attrName>ppt_x</p:attrName>
                                        </p:attrNameLst>
                                      </p:cBhvr>
                                      <p:tavLst>
                                        <p:tav tm="0">
                                          <p:val>
                                            <p:strVal val="#ppt_x"/>
                                          </p:val>
                                        </p:tav>
                                        <p:tav tm="100000">
                                          <p:val>
                                            <p:strVal val="#ppt_x"/>
                                          </p:val>
                                        </p:tav>
                                      </p:tavLst>
                                    </p:anim>
                                    <p:anim calcmode="lin" valueType="num">
                                      <p:cBhvr additive="base">
                                        <p:cTn id="296" dur="2250" fill="hold"/>
                                        <p:tgtEl>
                                          <p:spTgt spid="40"/>
                                        </p:tgtEl>
                                        <p:attrNameLst>
                                          <p:attrName>ppt_y</p:attrName>
                                        </p:attrNameLst>
                                      </p:cBhvr>
                                      <p:tavLst>
                                        <p:tav tm="0">
                                          <p:val>
                                            <p:strVal val="0-#ppt_h/2"/>
                                          </p:val>
                                        </p:tav>
                                        <p:tav tm="100000">
                                          <p:val>
                                            <p:strVal val="#ppt_y"/>
                                          </p:val>
                                        </p:tav>
                                      </p:tavLst>
                                    </p:anim>
                                  </p:childTnLst>
                                </p:cTn>
                              </p:par>
                              <p:par>
                                <p:cTn id="297" presetID="8" presetClass="emph" presetSubtype="0" fill="hold" grpId="1" nodeType="withEffect">
                                  <p:stCondLst>
                                    <p:cond delay="0"/>
                                  </p:stCondLst>
                                  <p:childTnLst>
                                    <p:animRot by="21600000">
                                      <p:cBhvr>
                                        <p:cTn id="298" dur="2250" fill="hold"/>
                                        <p:tgtEl>
                                          <p:spTgt spid="40"/>
                                        </p:tgtEl>
                                        <p:attrNameLst>
                                          <p:attrName>r</p:attrName>
                                        </p:attrNameLst>
                                      </p:cBhvr>
                                    </p:animRot>
                                  </p:childTnLst>
                                </p:cTn>
                              </p:par>
                              <p:par>
                                <p:cTn id="299" presetID="2" presetClass="exit" presetSubtype="4" fill="hold" grpId="2" nodeType="withEffect">
                                  <p:stCondLst>
                                    <p:cond delay="0"/>
                                  </p:stCondLst>
                                  <p:childTnLst>
                                    <p:anim calcmode="lin" valueType="num">
                                      <p:cBhvr additive="base">
                                        <p:cTn id="300" dur="2500"/>
                                        <p:tgtEl>
                                          <p:spTgt spid="40"/>
                                        </p:tgtEl>
                                        <p:attrNameLst>
                                          <p:attrName>ppt_x</p:attrName>
                                        </p:attrNameLst>
                                      </p:cBhvr>
                                      <p:tavLst>
                                        <p:tav tm="0">
                                          <p:val>
                                            <p:strVal val="ppt_x"/>
                                          </p:val>
                                        </p:tav>
                                        <p:tav tm="100000">
                                          <p:val>
                                            <p:strVal val="ppt_x"/>
                                          </p:val>
                                        </p:tav>
                                      </p:tavLst>
                                    </p:anim>
                                    <p:anim calcmode="lin" valueType="num">
                                      <p:cBhvr additive="base">
                                        <p:cTn id="301" dur="2500"/>
                                        <p:tgtEl>
                                          <p:spTgt spid="40"/>
                                        </p:tgtEl>
                                        <p:attrNameLst>
                                          <p:attrName>ppt_y</p:attrName>
                                        </p:attrNameLst>
                                      </p:cBhvr>
                                      <p:tavLst>
                                        <p:tav tm="0">
                                          <p:val>
                                            <p:strVal val="ppt_y"/>
                                          </p:val>
                                        </p:tav>
                                        <p:tav tm="100000">
                                          <p:val>
                                            <p:strVal val="1+ppt_h/2"/>
                                          </p:val>
                                        </p:tav>
                                      </p:tavLst>
                                    </p:anim>
                                    <p:set>
                                      <p:cBhvr>
                                        <p:cTn id="302" dur="1" fill="hold">
                                          <p:stCondLst>
                                            <p:cond delay="2499"/>
                                          </p:stCondLst>
                                        </p:cTn>
                                        <p:tgtEl>
                                          <p:spTgt spid="40"/>
                                        </p:tgtEl>
                                        <p:attrNameLst>
                                          <p:attrName>style.visibility</p:attrName>
                                        </p:attrNameLst>
                                      </p:cBhvr>
                                      <p:to>
                                        <p:strVal val="hidden"/>
                                      </p:to>
                                    </p:set>
                                  </p:childTnLst>
                                </p:cTn>
                              </p:par>
                              <p:par>
                                <p:cTn id="303" presetID="19" presetClass="exit" presetSubtype="10" fill="hold" grpId="3" nodeType="withEffect">
                                  <p:stCondLst>
                                    <p:cond delay="0"/>
                                  </p:stCondLst>
                                  <p:childTnLst>
                                    <p:anim calcmode="lin" valueType="num">
                                      <p:cBhvr>
                                        <p:cTn id="304" dur="5000"/>
                                        <p:tgtEl>
                                          <p:spTgt spid="40"/>
                                        </p:tgtEl>
                                        <p:attrNameLst>
                                          <p:attrName>ppt_h</p:attrName>
                                        </p:attrNameLst>
                                      </p:cBhvr>
                                      <p:tavLst>
                                        <p:tav tm="0">
                                          <p:val>
                                            <p:strVal val="ppt_h"/>
                                          </p:val>
                                        </p:tav>
                                        <p:tav tm="100000">
                                          <p:val>
                                            <p:strVal val="ppt_h"/>
                                          </p:val>
                                        </p:tav>
                                      </p:tavLst>
                                    </p:anim>
                                    <p:anim calcmode="lin" valueType="num">
                                      <p:cBhvr>
                                        <p:cTn id="305"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06" dur="1" fill="hold">
                                          <p:stCondLst>
                                            <p:cond delay="4999"/>
                                          </p:stCondLst>
                                        </p:cTn>
                                        <p:tgtEl>
                                          <p:spTgt spid="40"/>
                                        </p:tgtEl>
                                        <p:attrNameLst>
                                          <p:attrName>style.visibility</p:attrName>
                                        </p:attrNameLst>
                                      </p:cBhvr>
                                      <p:to>
                                        <p:strVal val="hidden"/>
                                      </p:to>
                                    </p:set>
                                  </p:childTnLst>
                                </p:cTn>
                              </p:par>
                              <p:par>
                                <p:cTn id="307" presetID="23" presetClass="entr" presetSubtype="16" fill="hold" grpId="4" nodeType="withEffect">
                                  <p:stCondLst>
                                    <p:cond delay="0"/>
                                  </p:stCondLst>
                                  <p:childTnLst>
                                    <p:set>
                                      <p:cBhvr>
                                        <p:cTn id="308" dur="1" fill="hold">
                                          <p:stCondLst>
                                            <p:cond delay="0"/>
                                          </p:stCondLst>
                                        </p:cTn>
                                        <p:tgtEl>
                                          <p:spTgt spid="40"/>
                                        </p:tgtEl>
                                        <p:attrNameLst>
                                          <p:attrName>style.visibility</p:attrName>
                                        </p:attrNameLst>
                                      </p:cBhvr>
                                      <p:to>
                                        <p:strVal val="visible"/>
                                      </p:to>
                                    </p:set>
                                    <p:anim calcmode="lin" valueType="num">
                                      <p:cBhvr>
                                        <p:cTn id="309" dur="2250" fill="hold"/>
                                        <p:tgtEl>
                                          <p:spTgt spid="40"/>
                                        </p:tgtEl>
                                        <p:attrNameLst>
                                          <p:attrName>ppt_w</p:attrName>
                                        </p:attrNameLst>
                                      </p:cBhvr>
                                      <p:tavLst>
                                        <p:tav tm="0">
                                          <p:val>
                                            <p:fltVal val="0"/>
                                          </p:val>
                                        </p:tav>
                                        <p:tav tm="100000">
                                          <p:val>
                                            <p:strVal val="#ppt_w"/>
                                          </p:val>
                                        </p:tav>
                                      </p:tavLst>
                                    </p:anim>
                                    <p:anim calcmode="lin" valueType="num">
                                      <p:cBhvr>
                                        <p:cTn id="310" dur="2250" fill="hold"/>
                                        <p:tgtEl>
                                          <p:spTgt spid="40"/>
                                        </p:tgtEl>
                                        <p:attrNameLst>
                                          <p:attrName>ppt_h</p:attrName>
                                        </p:attrNameLst>
                                      </p:cBhvr>
                                      <p:tavLst>
                                        <p:tav tm="0">
                                          <p:val>
                                            <p:fltVal val="0"/>
                                          </p:val>
                                        </p:tav>
                                        <p:tav tm="100000">
                                          <p:val>
                                            <p:strVal val="#ppt_h"/>
                                          </p:val>
                                        </p:tav>
                                      </p:tavLst>
                                    </p:anim>
                                  </p:childTnLst>
                                </p:cTn>
                              </p:par>
                              <p:par>
                                <p:cTn id="311" presetID="2" presetClass="entr" presetSubtype="1" fill="hold" grpId="0" nodeType="withEffect">
                                  <p:stCondLst>
                                    <p:cond delay="0"/>
                                  </p:stCondLst>
                                  <p:childTnLst>
                                    <p:set>
                                      <p:cBhvr>
                                        <p:cTn id="312" dur="1" fill="hold">
                                          <p:stCondLst>
                                            <p:cond delay="0"/>
                                          </p:stCondLst>
                                        </p:cTn>
                                        <p:tgtEl>
                                          <p:spTgt spid="41"/>
                                        </p:tgtEl>
                                        <p:attrNameLst>
                                          <p:attrName>style.visibility</p:attrName>
                                        </p:attrNameLst>
                                      </p:cBhvr>
                                      <p:to>
                                        <p:strVal val="visible"/>
                                      </p:to>
                                    </p:set>
                                    <p:anim calcmode="lin" valueType="num">
                                      <p:cBhvr additive="base">
                                        <p:cTn id="313" dur="2250" fill="hold"/>
                                        <p:tgtEl>
                                          <p:spTgt spid="41"/>
                                        </p:tgtEl>
                                        <p:attrNameLst>
                                          <p:attrName>ppt_x</p:attrName>
                                        </p:attrNameLst>
                                      </p:cBhvr>
                                      <p:tavLst>
                                        <p:tav tm="0">
                                          <p:val>
                                            <p:strVal val="#ppt_x"/>
                                          </p:val>
                                        </p:tav>
                                        <p:tav tm="100000">
                                          <p:val>
                                            <p:strVal val="#ppt_x"/>
                                          </p:val>
                                        </p:tav>
                                      </p:tavLst>
                                    </p:anim>
                                    <p:anim calcmode="lin" valueType="num">
                                      <p:cBhvr additive="base">
                                        <p:cTn id="314" dur="2250" fill="hold"/>
                                        <p:tgtEl>
                                          <p:spTgt spid="41"/>
                                        </p:tgtEl>
                                        <p:attrNameLst>
                                          <p:attrName>ppt_y</p:attrName>
                                        </p:attrNameLst>
                                      </p:cBhvr>
                                      <p:tavLst>
                                        <p:tav tm="0">
                                          <p:val>
                                            <p:strVal val="0-#ppt_h/2"/>
                                          </p:val>
                                        </p:tav>
                                        <p:tav tm="100000">
                                          <p:val>
                                            <p:strVal val="#ppt_y"/>
                                          </p:val>
                                        </p:tav>
                                      </p:tavLst>
                                    </p:anim>
                                  </p:childTnLst>
                                </p:cTn>
                              </p:par>
                              <p:par>
                                <p:cTn id="315" presetID="8" presetClass="emph" presetSubtype="0" fill="hold" grpId="1" nodeType="withEffect">
                                  <p:stCondLst>
                                    <p:cond delay="0"/>
                                  </p:stCondLst>
                                  <p:childTnLst>
                                    <p:animRot by="21600000">
                                      <p:cBhvr>
                                        <p:cTn id="316" dur="2250" fill="hold"/>
                                        <p:tgtEl>
                                          <p:spTgt spid="41"/>
                                        </p:tgtEl>
                                        <p:attrNameLst>
                                          <p:attrName>r</p:attrName>
                                        </p:attrNameLst>
                                      </p:cBhvr>
                                    </p:animRot>
                                  </p:childTnLst>
                                </p:cTn>
                              </p:par>
                              <p:par>
                                <p:cTn id="317" presetID="2" presetClass="exit" presetSubtype="4" fill="hold" grpId="2" nodeType="withEffect">
                                  <p:stCondLst>
                                    <p:cond delay="0"/>
                                  </p:stCondLst>
                                  <p:childTnLst>
                                    <p:anim calcmode="lin" valueType="num">
                                      <p:cBhvr additive="base">
                                        <p:cTn id="318" dur="2500"/>
                                        <p:tgtEl>
                                          <p:spTgt spid="41"/>
                                        </p:tgtEl>
                                        <p:attrNameLst>
                                          <p:attrName>ppt_x</p:attrName>
                                        </p:attrNameLst>
                                      </p:cBhvr>
                                      <p:tavLst>
                                        <p:tav tm="0">
                                          <p:val>
                                            <p:strVal val="ppt_x"/>
                                          </p:val>
                                        </p:tav>
                                        <p:tav tm="100000">
                                          <p:val>
                                            <p:strVal val="ppt_x"/>
                                          </p:val>
                                        </p:tav>
                                      </p:tavLst>
                                    </p:anim>
                                    <p:anim calcmode="lin" valueType="num">
                                      <p:cBhvr additive="base">
                                        <p:cTn id="319" dur="2500"/>
                                        <p:tgtEl>
                                          <p:spTgt spid="41"/>
                                        </p:tgtEl>
                                        <p:attrNameLst>
                                          <p:attrName>ppt_y</p:attrName>
                                        </p:attrNameLst>
                                      </p:cBhvr>
                                      <p:tavLst>
                                        <p:tav tm="0">
                                          <p:val>
                                            <p:strVal val="ppt_y"/>
                                          </p:val>
                                        </p:tav>
                                        <p:tav tm="100000">
                                          <p:val>
                                            <p:strVal val="1+ppt_h/2"/>
                                          </p:val>
                                        </p:tav>
                                      </p:tavLst>
                                    </p:anim>
                                    <p:set>
                                      <p:cBhvr>
                                        <p:cTn id="320" dur="1" fill="hold">
                                          <p:stCondLst>
                                            <p:cond delay="2499"/>
                                          </p:stCondLst>
                                        </p:cTn>
                                        <p:tgtEl>
                                          <p:spTgt spid="41"/>
                                        </p:tgtEl>
                                        <p:attrNameLst>
                                          <p:attrName>style.visibility</p:attrName>
                                        </p:attrNameLst>
                                      </p:cBhvr>
                                      <p:to>
                                        <p:strVal val="hidden"/>
                                      </p:to>
                                    </p:set>
                                  </p:childTnLst>
                                </p:cTn>
                              </p:par>
                              <p:par>
                                <p:cTn id="321" presetID="19" presetClass="exit" presetSubtype="10" fill="hold" grpId="3" nodeType="withEffect">
                                  <p:stCondLst>
                                    <p:cond delay="0"/>
                                  </p:stCondLst>
                                  <p:childTnLst>
                                    <p:anim calcmode="lin" valueType="num">
                                      <p:cBhvr>
                                        <p:cTn id="322" dur="5000"/>
                                        <p:tgtEl>
                                          <p:spTgt spid="41"/>
                                        </p:tgtEl>
                                        <p:attrNameLst>
                                          <p:attrName>ppt_h</p:attrName>
                                        </p:attrNameLst>
                                      </p:cBhvr>
                                      <p:tavLst>
                                        <p:tav tm="0">
                                          <p:val>
                                            <p:strVal val="ppt_h"/>
                                          </p:val>
                                        </p:tav>
                                        <p:tav tm="100000">
                                          <p:val>
                                            <p:strVal val="ppt_h"/>
                                          </p:val>
                                        </p:tav>
                                      </p:tavLst>
                                    </p:anim>
                                    <p:anim calcmode="lin" valueType="num">
                                      <p:cBhvr>
                                        <p:cTn id="323"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24" dur="1" fill="hold">
                                          <p:stCondLst>
                                            <p:cond delay="4999"/>
                                          </p:stCondLst>
                                        </p:cTn>
                                        <p:tgtEl>
                                          <p:spTgt spid="41"/>
                                        </p:tgtEl>
                                        <p:attrNameLst>
                                          <p:attrName>style.visibility</p:attrName>
                                        </p:attrNameLst>
                                      </p:cBhvr>
                                      <p:to>
                                        <p:strVal val="hidden"/>
                                      </p:to>
                                    </p:set>
                                  </p:childTnLst>
                                </p:cTn>
                              </p:par>
                              <p:par>
                                <p:cTn id="325" presetID="23" presetClass="entr" presetSubtype="16" fill="hold" grpId="4" nodeType="withEffect">
                                  <p:stCondLst>
                                    <p:cond delay="0"/>
                                  </p:stCondLst>
                                  <p:childTnLst>
                                    <p:set>
                                      <p:cBhvr>
                                        <p:cTn id="326" dur="1" fill="hold">
                                          <p:stCondLst>
                                            <p:cond delay="0"/>
                                          </p:stCondLst>
                                        </p:cTn>
                                        <p:tgtEl>
                                          <p:spTgt spid="41"/>
                                        </p:tgtEl>
                                        <p:attrNameLst>
                                          <p:attrName>style.visibility</p:attrName>
                                        </p:attrNameLst>
                                      </p:cBhvr>
                                      <p:to>
                                        <p:strVal val="visible"/>
                                      </p:to>
                                    </p:set>
                                    <p:anim calcmode="lin" valueType="num">
                                      <p:cBhvr>
                                        <p:cTn id="327" dur="2250" fill="hold"/>
                                        <p:tgtEl>
                                          <p:spTgt spid="41"/>
                                        </p:tgtEl>
                                        <p:attrNameLst>
                                          <p:attrName>ppt_w</p:attrName>
                                        </p:attrNameLst>
                                      </p:cBhvr>
                                      <p:tavLst>
                                        <p:tav tm="0">
                                          <p:val>
                                            <p:fltVal val="0"/>
                                          </p:val>
                                        </p:tav>
                                        <p:tav tm="100000">
                                          <p:val>
                                            <p:strVal val="#ppt_w"/>
                                          </p:val>
                                        </p:tav>
                                      </p:tavLst>
                                    </p:anim>
                                    <p:anim calcmode="lin" valueType="num">
                                      <p:cBhvr>
                                        <p:cTn id="328" dur="2250" fill="hold"/>
                                        <p:tgtEl>
                                          <p:spTgt spid="41"/>
                                        </p:tgtEl>
                                        <p:attrNameLst>
                                          <p:attrName>ppt_h</p:attrName>
                                        </p:attrNameLst>
                                      </p:cBhvr>
                                      <p:tavLst>
                                        <p:tav tm="0">
                                          <p:val>
                                            <p:fltVal val="0"/>
                                          </p:val>
                                        </p:tav>
                                        <p:tav tm="100000">
                                          <p:val>
                                            <p:strVal val="#ppt_h"/>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42"/>
                                        </p:tgtEl>
                                        <p:attrNameLst>
                                          <p:attrName>style.visibility</p:attrName>
                                        </p:attrNameLst>
                                      </p:cBhvr>
                                      <p:to>
                                        <p:strVal val="visible"/>
                                      </p:to>
                                    </p:set>
                                    <p:anim calcmode="lin" valueType="num">
                                      <p:cBhvr additive="base">
                                        <p:cTn id="331" dur="2250" fill="hold"/>
                                        <p:tgtEl>
                                          <p:spTgt spid="42"/>
                                        </p:tgtEl>
                                        <p:attrNameLst>
                                          <p:attrName>ppt_x</p:attrName>
                                        </p:attrNameLst>
                                      </p:cBhvr>
                                      <p:tavLst>
                                        <p:tav tm="0">
                                          <p:val>
                                            <p:strVal val="#ppt_x"/>
                                          </p:val>
                                        </p:tav>
                                        <p:tav tm="100000">
                                          <p:val>
                                            <p:strVal val="#ppt_x"/>
                                          </p:val>
                                        </p:tav>
                                      </p:tavLst>
                                    </p:anim>
                                    <p:anim calcmode="lin" valueType="num">
                                      <p:cBhvr additive="base">
                                        <p:cTn id="332" dur="2250" fill="hold"/>
                                        <p:tgtEl>
                                          <p:spTgt spid="42"/>
                                        </p:tgtEl>
                                        <p:attrNameLst>
                                          <p:attrName>ppt_y</p:attrName>
                                        </p:attrNameLst>
                                      </p:cBhvr>
                                      <p:tavLst>
                                        <p:tav tm="0">
                                          <p:val>
                                            <p:strVal val="0-#ppt_h/2"/>
                                          </p:val>
                                        </p:tav>
                                        <p:tav tm="100000">
                                          <p:val>
                                            <p:strVal val="#ppt_y"/>
                                          </p:val>
                                        </p:tav>
                                      </p:tavLst>
                                    </p:anim>
                                  </p:childTnLst>
                                </p:cTn>
                              </p:par>
                              <p:par>
                                <p:cTn id="333" presetID="8" presetClass="emph" presetSubtype="0" fill="hold" grpId="1" nodeType="withEffect">
                                  <p:stCondLst>
                                    <p:cond delay="0"/>
                                  </p:stCondLst>
                                  <p:childTnLst>
                                    <p:animRot by="21600000">
                                      <p:cBhvr>
                                        <p:cTn id="334" dur="2250" fill="hold"/>
                                        <p:tgtEl>
                                          <p:spTgt spid="42"/>
                                        </p:tgtEl>
                                        <p:attrNameLst>
                                          <p:attrName>r</p:attrName>
                                        </p:attrNameLst>
                                      </p:cBhvr>
                                    </p:animRot>
                                  </p:childTnLst>
                                </p:cTn>
                              </p:par>
                              <p:par>
                                <p:cTn id="335" presetID="2" presetClass="exit" presetSubtype="4" fill="hold" grpId="2" nodeType="withEffect">
                                  <p:stCondLst>
                                    <p:cond delay="0"/>
                                  </p:stCondLst>
                                  <p:childTnLst>
                                    <p:anim calcmode="lin" valueType="num">
                                      <p:cBhvr additive="base">
                                        <p:cTn id="336" dur="2500"/>
                                        <p:tgtEl>
                                          <p:spTgt spid="42"/>
                                        </p:tgtEl>
                                        <p:attrNameLst>
                                          <p:attrName>ppt_x</p:attrName>
                                        </p:attrNameLst>
                                      </p:cBhvr>
                                      <p:tavLst>
                                        <p:tav tm="0">
                                          <p:val>
                                            <p:strVal val="ppt_x"/>
                                          </p:val>
                                        </p:tav>
                                        <p:tav tm="100000">
                                          <p:val>
                                            <p:strVal val="ppt_x"/>
                                          </p:val>
                                        </p:tav>
                                      </p:tavLst>
                                    </p:anim>
                                    <p:anim calcmode="lin" valueType="num">
                                      <p:cBhvr additive="base">
                                        <p:cTn id="337" dur="2500"/>
                                        <p:tgtEl>
                                          <p:spTgt spid="42"/>
                                        </p:tgtEl>
                                        <p:attrNameLst>
                                          <p:attrName>ppt_y</p:attrName>
                                        </p:attrNameLst>
                                      </p:cBhvr>
                                      <p:tavLst>
                                        <p:tav tm="0">
                                          <p:val>
                                            <p:strVal val="ppt_y"/>
                                          </p:val>
                                        </p:tav>
                                        <p:tav tm="100000">
                                          <p:val>
                                            <p:strVal val="1+ppt_h/2"/>
                                          </p:val>
                                        </p:tav>
                                      </p:tavLst>
                                    </p:anim>
                                    <p:set>
                                      <p:cBhvr>
                                        <p:cTn id="338" dur="1" fill="hold">
                                          <p:stCondLst>
                                            <p:cond delay="2499"/>
                                          </p:stCondLst>
                                        </p:cTn>
                                        <p:tgtEl>
                                          <p:spTgt spid="42"/>
                                        </p:tgtEl>
                                        <p:attrNameLst>
                                          <p:attrName>style.visibility</p:attrName>
                                        </p:attrNameLst>
                                      </p:cBhvr>
                                      <p:to>
                                        <p:strVal val="hidden"/>
                                      </p:to>
                                    </p:set>
                                  </p:childTnLst>
                                </p:cTn>
                              </p:par>
                              <p:par>
                                <p:cTn id="339" presetID="19" presetClass="exit" presetSubtype="10" fill="hold" grpId="3" nodeType="withEffect">
                                  <p:stCondLst>
                                    <p:cond delay="0"/>
                                  </p:stCondLst>
                                  <p:childTnLst>
                                    <p:anim calcmode="lin" valueType="num">
                                      <p:cBhvr>
                                        <p:cTn id="340" dur="5000"/>
                                        <p:tgtEl>
                                          <p:spTgt spid="42"/>
                                        </p:tgtEl>
                                        <p:attrNameLst>
                                          <p:attrName>ppt_h</p:attrName>
                                        </p:attrNameLst>
                                      </p:cBhvr>
                                      <p:tavLst>
                                        <p:tav tm="0">
                                          <p:val>
                                            <p:strVal val="ppt_h"/>
                                          </p:val>
                                        </p:tav>
                                        <p:tav tm="100000">
                                          <p:val>
                                            <p:strVal val="ppt_h"/>
                                          </p:val>
                                        </p:tav>
                                      </p:tavLst>
                                    </p:anim>
                                    <p:anim calcmode="lin" valueType="num">
                                      <p:cBhvr>
                                        <p:cTn id="341"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42" dur="1" fill="hold">
                                          <p:stCondLst>
                                            <p:cond delay="4999"/>
                                          </p:stCondLst>
                                        </p:cTn>
                                        <p:tgtEl>
                                          <p:spTgt spid="42"/>
                                        </p:tgtEl>
                                        <p:attrNameLst>
                                          <p:attrName>style.visibility</p:attrName>
                                        </p:attrNameLst>
                                      </p:cBhvr>
                                      <p:to>
                                        <p:strVal val="hidden"/>
                                      </p:to>
                                    </p:set>
                                  </p:childTnLst>
                                </p:cTn>
                              </p:par>
                              <p:par>
                                <p:cTn id="343" presetID="23" presetClass="entr" presetSubtype="16" fill="hold" grpId="4" nodeType="withEffect">
                                  <p:stCondLst>
                                    <p:cond delay="0"/>
                                  </p:stCondLst>
                                  <p:childTnLst>
                                    <p:set>
                                      <p:cBhvr>
                                        <p:cTn id="344" dur="1" fill="hold">
                                          <p:stCondLst>
                                            <p:cond delay="0"/>
                                          </p:stCondLst>
                                        </p:cTn>
                                        <p:tgtEl>
                                          <p:spTgt spid="42"/>
                                        </p:tgtEl>
                                        <p:attrNameLst>
                                          <p:attrName>style.visibility</p:attrName>
                                        </p:attrNameLst>
                                      </p:cBhvr>
                                      <p:to>
                                        <p:strVal val="visible"/>
                                      </p:to>
                                    </p:set>
                                    <p:anim calcmode="lin" valueType="num">
                                      <p:cBhvr>
                                        <p:cTn id="345" dur="2250" fill="hold"/>
                                        <p:tgtEl>
                                          <p:spTgt spid="42"/>
                                        </p:tgtEl>
                                        <p:attrNameLst>
                                          <p:attrName>ppt_w</p:attrName>
                                        </p:attrNameLst>
                                      </p:cBhvr>
                                      <p:tavLst>
                                        <p:tav tm="0">
                                          <p:val>
                                            <p:fltVal val="0"/>
                                          </p:val>
                                        </p:tav>
                                        <p:tav tm="100000">
                                          <p:val>
                                            <p:strVal val="#ppt_w"/>
                                          </p:val>
                                        </p:tav>
                                      </p:tavLst>
                                    </p:anim>
                                    <p:anim calcmode="lin" valueType="num">
                                      <p:cBhvr>
                                        <p:cTn id="346" dur="2250" fill="hold"/>
                                        <p:tgtEl>
                                          <p:spTgt spid="42"/>
                                        </p:tgtEl>
                                        <p:attrNameLst>
                                          <p:attrName>ppt_h</p:attrName>
                                        </p:attrNameLst>
                                      </p:cBhvr>
                                      <p:tavLst>
                                        <p:tav tm="0">
                                          <p:val>
                                            <p:fltVal val="0"/>
                                          </p:val>
                                        </p:tav>
                                        <p:tav tm="100000">
                                          <p:val>
                                            <p:strVal val="#ppt_h"/>
                                          </p:val>
                                        </p:tav>
                                      </p:tavLst>
                                    </p:anim>
                                  </p:childTnLst>
                                </p:cTn>
                              </p:par>
                              <p:par>
                                <p:cTn id="347" presetID="2" presetClass="entr" presetSubtype="1" fill="hold" grpId="0" nodeType="withEffect">
                                  <p:stCondLst>
                                    <p:cond delay="0"/>
                                  </p:stCondLst>
                                  <p:childTnLst>
                                    <p:set>
                                      <p:cBhvr>
                                        <p:cTn id="348" dur="1" fill="hold">
                                          <p:stCondLst>
                                            <p:cond delay="0"/>
                                          </p:stCondLst>
                                        </p:cTn>
                                        <p:tgtEl>
                                          <p:spTgt spid="43"/>
                                        </p:tgtEl>
                                        <p:attrNameLst>
                                          <p:attrName>style.visibility</p:attrName>
                                        </p:attrNameLst>
                                      </p:cBhvr>
                                      <p:to>
                                        <p:strVal val="visible"/>
                                      </p:to>
                                    </p:set>
                                    <p:anim calcmode="lin" valueType="num">
                                      <p:cBhvr additive="base">
                                        <p:cTn id="349" dur="2250" fill="hold"/>
                                        <p:tgtEl>
                                          <p:spTgt spid="43"/>
                                        </p:tgtEl>
                                        <p:attrNameLst>
                                          <p:attrName>ppt_x</p:attrName>
                                        </p:attrNameLst>
                                      </p:cBhvr>
                                      <p:tavLst>
                                        <p:tav tm="0">
                                          <p:val>
                                            <p:strVal val="#ppt_x"/>
                                          </p:val>
                                        </p:tav>
                                        <p:tav tm="100000">
                                          <p:val>
                                            <p:strVal val="#ppt_x"/>
                                          </p:val>
                                        </p:tav>
                                      </p:tavLst>
                                    </p:anim>
                                    <p:anim calcmode="lin" valueType="num">
                                      <p:cBhvr additive="base">
                                        <p:cTn id="350" dur="2250" fill="hold"/>
                                        <p:tgtEl>
                                          <p:spTgt spid="43"/>
                                        </p:tgtEl>
                                        <p:attrNameLst>
                                          <p:attrName>ppt_y</p:attrName>
                                        </p:attrNameLst>
                                      </p:cBhvr>
                                      <p:tavLst>
                                        <p:tav tm="0">
                                          <p:val>
                                            <p:strVal val="0-#ppt_h/2"/>
                                          </p:val>
                                        </p:tav>
                                        <p:tav tm="100000">
                                          <p:val>
                                            <p:strVal val="#ppt_y"/>
                                          </p:val>
                                        </p:tav>
                                      </p:tavLst>
                                    </p:anim>
                                  </p:childTnLst>
                                </p:cTn>
                              </p:par>
                              <p:par>
                                <p:cTn id="351" presetID="8" presetClass="emph" presetSubtype="0" fill="hold" grpId="1" nodeType="withEffect">
                                  <p:stCondLst>
                                    <p:cond delay="0"/>
                                  </p:stCondLst>
                                  <p:childTnLst>
                                    <p:animRot by="21600000">
                                      <p:cBhvr>
                                        <p:cTn id="352" dur="2250" fill="hold"/>
                                        <p:tgtEl>
                                          <p:spTgt spid="43"/>
                                        </p:tgtEl>
                                        <p:attrNameLst>
                                          <p:attrName>r</p:attrName>
                                        </p:attrNameLst>
                                      </p:cBhvr>
                                    </p:animRot>
                                  </p:childTnLst>
                                </p:cTn>
                              </p:par>
                              <p:par>
                                <p:cTn id="353" presetID="2" presetClass="exit" presetSubtype="4" fill="hold" grpId="2" nodeType="withEffect">
                                  <p:stCondLst>
                                    <p:cond delay="0"/>
                                  </p:stCondLst>
                                  <p:childTnLst>
                                    <p:anim calcmode="lin" valueType="num">
                                      <p:cBhvr additive="base">
                                        <p:cTn id="354" dur="2500"/>
                                        <p:tgtEl>
                                          <p:spTgt spid="43"/>
                                        </p:tgtEl>
                                        <p:attrNameLst>
                                          <p:attrName>ppt_x</p:attrName>
                                        </p:attrNameLst>
                                      </p:cBhvr>
                                      <p:tavLst>
                                        <p:tav tm="0">
                                          <p:val>
                                            <p:strVal val="ppt_x"/>
                                          </p:val>
                                        </p:tav>
                                        <p:tav tm="100000">
                                          <p:val>
                                            <p:strVal val="ppt_x"/>
                                          </p:val>
                                        </p:tav>
                                      </p:tavLst>
                                    </p:anim>
                                    <p:anim calcmode="lin" valueType="num">
                                      <p:cBhvr additive="base">
                                        <p:cTn id="355" dur="2500"/>
                                        <p:tgtEl>
                                          <p:spTgt spid="43"/>
                                        </p:tgtEl>
                                        <p:attrNameLst>
                                          <p:attrName>ppt_y</p:attrName>
                                        </p:attrNameLst>
                                      </p:cBhvr>
                                      <p:tavLst>
                                        <p:tav tm="0">
                                          <p:val>
                                            <p:strVal val="ppt_y"/>
                                          </p:val>
                                        </p:tav>
                                        <p:tav tm="100000">
                                          <p:val>
                                            <p:strVal val="1+ppt_h/2"/>
                                          </p:val>
                                        </p:tav>
                                      </p:tavLst>
                                    </p:anim>
                                    <p:set>
                                      <p:cBhvr>
                                        <p:cTn id="356" dur="1" fill="hold">
                                          <p:stCondLst>
                                            <p:cond delay="2499"/>
                                          </p:stCondLst>
                                        </p:cTn>
                                        <p:tgtEl>
                                          <p:spTgt spid="43"/>
                                        </p:tgtEl>
                                        <p:attrNameLst>
                                          <p:attrName>style.visibility</p:attrName>
                                        </p:attrNameLst>
                                      </p:cBhvr>
                                      <p:to>
                                        <p:strVal val="hidden"/>
                                      </p:to>
                                    </p:set>
                                  </p:childTnLst>
                                </p:cTn>
                              </p:par>
                              <p:par>
                                <p:cTn id="357" presetID="19" presetClass="exit" presetSubtype="10" fill="hold" grpId="3" nodeType="withEffect">
                                  <p:stCondLst>
                                    <p:cond delay="0"/>
                                  </p:stCondLst>
                                  <p:childTnLst>
                                    <p:anim calcmode="lin" valueType="num">
                                      <p:cBhvr>
                                        <p:cTn id="358" dur="5000"/>
                                        <p:tgtEl>
                                          <p:spTgt spid="43"/>
                                        </p:tgtEl>
                                        <p:attrNameLst>
                                          <p:attrName>ppt_h</p:attrName>
                                        </p:attrNameLst>
                                      </p:cBhvr>
                                      <p:tavLst>
                                        <p:tav tm="0">
                                          <p:val>
                                            <p:strVal val="ppt_h"/>
                                          </p:val>
                                        </p:tav>
                                        <p:tav tm="100000">
                                          <p:val>
                                            <p:strVal val="ppt_h"/>
                                          </p:val>
                                        </p:tav>
                                      </p:tavLst>
                                    </p:anim>
                                    <p:anim calcmode="lin" valueType="num">
                                      <p:cBhvr>
                                        <p:cTn id="359"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60" dur="1" fill="hold">
                                          <p:stCondLst>
                                            <p:cond delay="4999"/>
                                          </p:stCondLst>
                                        </p:cTn>
                                        <p:tgtEl>
                                          <p:spTgt spid="43"/>
                                        </p:tgtEl>
                                        <p:attrNameLst>
                                          <p:attrName>style.visibility</p:attrName>
                                        </p:attrNameLst>
                                      </p:cBhvr>
                                      <p:to>
                                        <p:strVal val="hidden"/>
                                      </p:to>
                                    </p:set>
                                  </p:childTnLst>
                                </p:cTn>
                              </p:par>
                              <p:par>
                                <p:cTn id="361" presetID="23" presetClass="entr" presetSubtype="16" fill="hold" grpId="4" nodeType="withEffect">
                                  <p:stCondLst>
                                    <p:cond delay="0"/>
                                  </p:stCondLst>
                                  <p:childTnLst>
                                    <p:set>
                                      <p:cBhvr>
                                        <p:cTn id="362" dur="1" fill="hold">
                                          <p:stCondLst>
                                            <p:cond delay="0"/>
                                          </p:stCondLst>
                                        </p:cTn>
                                        <p:tgtEl>
                                          <p:spTgt spid="43"/>
                                        </p:tgtEl>
                                        <p:attrNameLst>
                                          <p:attrName>style.visibility</p:attrName>
                                        </p:attrNameLst>
                                      </p:cBhvr>
                                      <p:to>
                                        <p:strVal val="visible"/>
                                      </p:to>
                                    </p:set>
                                    <p:anim calcmode="lin" valueType="num">
                                      <p:cBhvr>
                                        <p:cTn id="363" dur="2250" fill="hold"/>
                                        <p:tgtEl>
                                          <p:spTgt spid="43"/>
                                        </p:tgtEl>
                                        <p:attrNameLst>
                                          <p:attrName>ppt_w</p:attrName>
                                        </p:attrNameLst>
                                      </p:cBhvr>
                                      <p:tavLst>
                                        <p:tav tm="0">
                                          <p:val>
                                            <p:fltVal val="0"/>
                                          </p:val>
                                        </p:tav>
                                        <p:tav tm="100000">
                                          <p:val>
                                            <p:strVal val="#ppt_w"/>
                                          </p:val>
                                        </p:tav>
                                      </p:tavLst>
                                    </p:anim>
                                    <p:anim calcmode="lin" valueType="num">
                                      <p:cBhvr>
                                        <p:cTn id="364" dur="2250" fill="hold"/>
                                        <p:tgtEl>
                                          <p:spTgt spid="43"/>
                                        </p:tgtEl>
                                        <p:attrNameLst>
                                          <p:attrName>ppt_h</p:attrName>
                                        </p:attrNameLst>
                                      </p:cBhvr>
                                      <p:tavLst>
                                        <p:tav tm="0">
                                          <p:val>
                                            <p:fltVal val="0"/>
                                          </p:val>
                                        </p:tav>
                                        <p:tav tm="100000">
                                          <p:val>
                                            <p:strVal val="#ppt_h"/>
                                          </p:val>
                                        </p:tav>
                                      </p:tavLst>
                                    </p:anim>
                                  </p:childTnLst>
                                </p:cTn>
                              </p:par>
                              <p:par>
                                <p:cTn id="365" presetID="2" presetClass="entr" presetSubtype="4" fill="hold" grpId="0" nodeType="withEffect">
                                  <p:stCondLst>
                                    <p:cond delay="0"/>
                                  </p:stCondLst>
                                  <p:childTnLst>
                                    <p:set>
                                      <p:cBhvr>
                                        <p:cTn id="366" dur="1" fill="hold">
                                          <p:stCondLst>
                                            <p:cond delay="0"/>
                                          </p:stCondLst>
                                        </p:cTn>
                                        <p:tgtEl>
                                          <p:spTgt spid="52"/>
                                        </p:tgtEl>
                                        <p:attrNameLst>
                                          <p:attrName>style.visibility</p:attrName>
                                        </p:attrNameLst>
                                      </p:cBhvr>
                                      <p:to>
                                        <p:strVal val="visible"/>
                                      </p:to>
                                    </p:set>
                                    <p:anim calcmode="lin" valueType="num">
                                      <p:cBhvr additive="base">
                                        <p:cTn id="367" dur="2250" fill="hold"/>
                                        <p:tgtEl>
                                          <p:spTgt spid="52"/>
                                        </p:tgtEl>
                                        <p:attrNameLst>
                                          <p:attrName>ppt_x</p:attrName>
                                        </p:attrNameLst>
                                      </p:cBhvr>
                                      <p:tavLst>
                                        <p:tav tm="0">
                                          <p:val>
                                            <p:strVal val="#ppt_x"/>
                                          </p:val>
                                        </p:tav>
                                        <p:tav tm="100000">
                                          <p:val>
                                            <p:strVal val="#ppt_x"/>
                                          </p:val>
                                        </p:tav>
                                      </p:tavLst>
                                    </p:anim>
                                    <p:anim calcmode="lin" valueType="num">
                                      <p:cBhvr additive="base">
                                        <p:cTn id="368" dur="2250" fill="hold"/>
                                        <p:tgtEl>
                                          <p:spTgt spid="52"/>
                                        </p:tgtEl>
                                        <p:attrNameLst>
                                          <p:attrName>ppt_y</p:attrName>
                                        </p:attrNameLst>
                                      </p:cBhvr>
                                      <p:tavLst>
                                        <p:tav tm="0">
                                          <p:val>
                                            <p:strVal val="1+#ppt_h/2"/>
                                          </p:val>
                                        </p:tav>
                                        <p:tav tm="100000">
                                          <p:val>
                                            <p:strVal val="#ppt_y"/>
                                          </p:val>
                                        </p:tav>
                                      </p:tavLst>
                                    </p:anim>
                                  </p:childTnLst>
                                </p:cTn>
                              </p:par>
                              <p:par>
                                <p:cTn id="369" presetID="8" presetClass="emph" presetSubtype="0" fill="hold" grpId="1" nodeType="withEffect">
                                  <p:stCondLst>
                                    <p:cond delay="0"/>
                                  </p:stCondLst>
                                  <p:childTnLst>
                                    <p:animRot by="21600000">
                                      <p:cBhvr>
                                        <p:cTn id="370" dur="2250" fill="hold"/>
                                        <p:tgtEl>
                                          <p:spTgt spid="52"/>
                                        </p:tgtEl>
                                        <p:attrNameLst>
                                          <p:attrName>r</p:attrName>
                                        </p:attrNameLst>
                                      </p:cBhvr>
                                    </p:animRot>
                                  </p:childTnLst>
                                </p:cTn>
                              </p:par>
                              <p:par>
                                <p:cTn id="371" presetID="2" presetClass="exit" presetSubtype="1" fill="hold" grpId="2" nodeType="withEffect">
                                  <p:stCondLst>
                                    <p:cond delay="0"/>
                                  </p:stCondLst>
                                  <p:childTnLst>
                                    <p:anim calcmode="lin" valueType="num">
                                      <p:cBhvr additive="base">
                                        <p:cTn id="372" dur="2500"/>
                                        <p:tgtEl>
                                          <p:spTgt spid="52"/>
                                        </p:tgtEl>
                                        <p:attrNameLst>
                                          <p:attrName>ppt_x</p:attrName>
                                        </p:attrNameLst>
                                      </p:cBhvr>
                                      <p:tavLst>
                                        <p:tav tm="0">
                                          <p:val>
                                            <p:strVal val="ppt_x"/>
                                          </p:val>
                                        </p:tav>
                                        <p:tav tm="100000">
                                          <p:val>
                                            <p:strVal val="ppt_x"/>
                                          </p:val>
                                        </p:tav>
                                      </p:tavLst>
                                    </p:anim>
                                    <p:anim calcmode="lin" valueType="num">
                                      <p:cBhvr additive="base">
                                        <p:cTn id="373" dur="2500"/>
                                        <p:tgtEl>
                                          <p:spTgt spid="52"/>
                                        </p:tgtEl>
                                        <p:attrNameLst>
                                          <p:attrName>ppt_y</p:attrName>
                                        </p:attrNameLst>
                                      </p:cBhvr>
                                      <p:tavLst>
                                        <p:tav tm="0">
                                          <p:val>
                                            <p:strVal val="ppt_y"/>
                                          </p:val>
                                        </p:tav>
                                        <p:tav tm="100000">
                                          <p:val>
                                            <p:strVal val="0-ppt_h/2"/>
                                          </p:val>
                                        </p:tav>
                                      </p:tavLst>
                                    </p:anim>
                                    <p:set>
                                      <p:cBhvr>
                                        <p:cTn id="374" dur="1" fill="hold">
                                          <p:stCondLst>
                                            <p:cond delay="2499"/>
                                          </p:stCondLst>
                                        </p:cTn>
                                        <p:tgtEl>
                                          <p:spTgt spid="52"/>
                                        </p:tgtEl>
                                        <p:attrNameLst>
                                          <p:attrName>style.visibility</p:attrName>
                                        </p:attrNameLst>
                                      </p:cBhvr>
                                      <p:to>
                                        <p:strVal val="hidden"/>
                                      </p:to>
                                    </p:set>
                                  </p:childTnLst>
                                </p:cTn>
                              </p:par>
                              <p:par>
                                <p:cTn id="375" presetID="19" presetClass="exit" presetSubtype="10" fill="hold" grpId="3" nodeType="withEffect">
                                  <p:stCondLst>
                                    <p:cond delay="0"/>
                                  </p:stCondLst>
                                  <p:childTnLst>
                                    <p:anim calcmode="lin" valueType="num">
                                      <p:cBhvr>
                                        <p:cTn id="376" dur="5000"/>
                                        <p:tgtEl>
                                          <p:spTgt spid="52"/>
                                        </p:tgtEl>
                                        <p:attrNameLst>
                                          <p:attrName>ppt_h</p:attrName>
                                        </p:attrNameLst>
                                      </p:cBhvr>
                                      <p:tavLst>
                                        <p:tav tm="0">
                                          <p:val>
                                            <p:strVal val="ppt_h"/>
                                          </p:val>
                                        </p:tav>
                                        <p:tav tm="100000">
                                          <p:val>
                                            <p:strVal val="ppt_h"/>
                                          </p:val>
                                        </p:tav>
                                      </p:tavLst>
                                    </p:anim>
                                    <p:anim calcmode="lin" valueType="num">
                                      <p:cBhvr>
                                        <p:cTn id="377" dur="5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78" dur="1" fill="hold">
                                          <p:stCondLst>
                                            <p:cond delay="4999"/>
                                          </p:stCondLst>
                                        </p:cTn>
                                        <p:tgtEl>
                                          <p:spTgt spid="52"/>
                                        </p:tgtEl>
                                        <p:attrNameLst>
                                          <p:attrName>style.visibility</p:attrName>
                                        </p:attrNameLst>
                                      </p:cBhvr>
                                      <p:to>
                                        <p:strVal val="hidden"/>
                                      </p:to>
                                    </p:set>
                                  </p:childTnLst>
                                </p:cTn>
                              </p:par>
                              <p:par>
                                <p:cTn id="379" presetID="23" presetClass="entr" presetSubtype="16" fill="hold" grpId="4" nodeType="withEffect">
                                  <p:stCondLst>
                                    <p:cond delay="0"/>
                                  </p:stCondLst>
                                  <p:childTnLst>
                                    <p:set>
                                      <p:cBhvr>
                                        <p:cTn id="380" dur="1" fill="hold">
                                          <p:stCondLst>
                                            <p:cond delay="0"/>
                                          </p:stCondLst>
                                        </p:cTn>
                                        <p:tgtEl>
                                          <p:spTgt spid="52"/>
                                        </p:tgtEl>
                                        <p:attrNameLst>
                                          <p:attrName>style.visibility</p:attrName>
                                        </p:attrNameLst>
                                      </p:cBhvr>
                                      <p:to>
                                        <p:strVal val="visible"/>
                                      </p:to>
                                    </p:set>
                                    <p:anim calcmode="lin" valueType="num">
                                      <p:cBhvr>
                                        <p:cTn id="381" dur="2250" fill="hold"/>
                                        <p:tgtEl>
                                          <p:spTgt spid="52"/>
                                        </p:tgtEl>
                                        <p:attrNameLst>
                                          <p:attrName>ppt_w</p:attrName>
                                        </p:attrNameLst>
                                      </p:cBhvr>
                                      <p:tavLst>
                                        <p:tav tm="0">
                                          <p:val>
                                            <p:fltVal val="0"/>
                                          </p:val>
                                        </p:tav>
                                        <p:tav tm="100000">
                                          <p:val>
                                            <p:strVal val="#ppt_w"/>
                                          </p:val>
                                        </p:tav>
                                      </p:tavLst>
                                    </p:anim>
                                    <p:anim calcmode="lin" valueType="num">
                                      <p:cBhvr>
                                        <p:cTn id="382" dur="2250" fill="hold"/>
                                        <p:tgtEl>
                                          <p:spTgt spid="52"/>
                                        </p:tgtEl>
                                        <p:attrNameLst>
                                          <p:attrName>ppt_h</p:attrName>
                                        </p:attrNameLst>
                                      </p:cBhvr>
                                      <p:tavLst>
                                        <p:tav tm="0">
                                          <p:val>
                                            <p:fltVal val="0"/>
                                          </p:val>
                                        </p:tav>
                                        <p:tav tm="100000">
                                          <p:val>
                                            <p:strVal val="#ppt_h"/>
                                          </p:val>
                                        </p:tav>
                                      </p:tavLst>
                                    </p:anim>
                                  </p:childTnLst>
                                </p:cTn>
                              </p:par>
                              <p:par>
                                <p:cTn id="383" presetID="2" presetClass="entr" presetSubtype="4" fill="hold" grpId="0" nodeType="withEffect">
                                  <p:stCondLst>
                                    <p:cond delay="0"/>
                                  </p:stCondLst>
                                  <p:childTnLst>
                                    <p:set>
                                      <p:cBhvr>
                                        <p:cTn id="384" dur="1" fill="hold">
                                          <p:stCondLst>
                                            <p:cond delay="0"/>
                                          </p:stCondLst>
                                        </p:cTn>
                                        <p:tgtEl>
                                          <p:spTgt spid="64"/>
                                        </p:tgtEl>
                                        <p:attrNameLst>
                                          <p:attrName>style.visibility</p:attrName>
                                        </p:attrNameLst>
                                      </p:cBhvr>
                                      <p:to>
                                        <p:strVal val="visible"/>
                                      </p:to>
                                    </p:set>
                                    <p:anim calcmode="lin" valueType="num">
                                      <p:cBhvr additive="base">
                                        <p:cTn id="385" dur="2250" fill="hold"/>
                                        <p:tgtEl>
                                          <p:spTgt spid="64"/>
                                        </p:tgtEl>
                                        <p:attrNameLst>
                                          <p:attrName>ppt_x</p:attrName>
                                        </p:attrNameLst>
                                      </p:cBhvr>
                                      <p:tavLst>
                                        <p:tav tm="0">
                                          <p:val>
                                            <p:strVal val="#ppt_x"/>
                                          </p:val>
                                        </p:tav>
                                        <p:tav tm="100000">
                                          <p:val>
                                            <p:strVal val="#ppt_x"/>
                                          </p:val>
                                        </p:tav>
                                      </p:tavLst>
                                    </p:anim>
                                    <p:anim calcmode="lin" valueType="num">
                                      <p:cBhvr additive="base">
                                        <p:cTn id="386" dur="2250" fill="hold"/>
                                        <p:tgtEl>
                                          <p:spTgt spid="64"/>
                                        </p:tgtEl>
                                        <p:attrNameLst>
                                          <p:attrName>ppt_y</p:attrName>
                                        </p:attrNameLst>
                                      </p:cBhvr>
                                      <p:tavLst>
                                        <p:tav tm="0">
                                          <p:val>
                                            <p:strVal val="1+#ppt_h/2"/>
                                          </p:val>
                                        </p:tav>
                                        <p:tav tm="100000">
                                          <p:val>
                                            <p:strVal val="#ppt_y"/>
                                          </p:val>
                                        </p:tav>
                                      </p:tavLst>
                                    </p:anim>
                                  </p:childTnLst>
                                </p:cTn>
                              </p:par>
                              <p:par>
                                <p:cTn id="387" presetID="8" presetClass="emph" presetSubtype="0" fill="hold" grpId="1" nodeType="withEffect">
                                  <p:stCondLst>
                                    <p:cond delay="0"/>
                                  </p:stCondLst>
                                  <p:childTnLst>
                                    <p:animRot by="21600000">
                                      <p:cBhvr>
                                        <p:cTn id="388" dur="2250" fill="hold"/>
                                        <p:tgtEl>
                                          <p:spTgt spid="64"/>
                                        </p:tgtEl>
                                        <p:attrNameLst>
                                          <p:attrName>r</p:attrName>
                                        </p:attrNameLst>
                                      </p:cBhvr>
                                    </p:animRot>
                                  </p:childTnLst>
                                </p:cTn>
                              </p:par>
                              <p:par>
                                <p:cTn id="389" presetID="2" presetClass="exit" presetSubtype="1" fill="hold" grpId="2" nodeType="withEffect">
                                  <p:stCondLst>
                                    <p:cond delay="0"/>
                                  </p:stCondLst>
                                  <p:childTnLst>
                                    <p:anim calcmode="lin" valueType="num">
                                      <p:cBhvr additive="base">
                                        <p:cTn id="390" dur="2500"/>
                                        <p:tgtEl>
                                          <p:spTgt spid="64"/>
                                        </p:tgtEl>
                                        <p:attrNameLst>
                                          <p:attrName>ppt_x</p:attrName>
                                        </p:attrNameLst>
                                      </p:cBhvr>
                                      <p:tavLst>
                                        <p:tav tm="0">
                                          <p:val>
                                            <p:strVal val="ppt_x"/>
                                          </p:val>
                                        </p:tav>
                                        <p:tav tm="100000">
                                          <p:val>
                                            <p:strVal val="ppt_x"/>
                                          </p:val>
                                        </p:tav>
                                      </p:tavLst>
                                    </p:anim>
                                    <p:anim calcmode="lin" valueType="num">
                                      <p:cBhvr additive="base">
                                        <p:cTn id="391" dur="2500"/>
                                        <p:tgtEl>
                                          <p:spTgt spid="64"/>
                                        </p:tgtEl>
                                        <p:attrNameLst>
                                          <p:attrName>ppt_y</p:attrName>
                                        </p:attrNameLst>
                                      </p:cBhvr>
                                      <p:tavLst>
                                        <p:tav tm="0">
                                          <p:val>
                                            <p:strVal val="ppt_y"/>
                                          </p:val>
                                        </p:tav>
                                        <p:tav tm="100000">
                                          <p:val>
                                            <p:strVal val="0-ppt_h/2"/>
                                          </p:val>
                                        </p:tav>
                                      </p:tavLst>
                                    </p:anim>
                                    <p:set>
                                      <p:cBhvr>
                                        <p:cTn id="392" dur="1" fill="hold">
                                          <p:stCondLst>
                                            <p:cond delay="2499"/>
                                          </p:stCondLst>
                                        </p:cTn>
                                        <p:tgtEl>
                                          <p:spTgt spid="64"/>
                                        </p:tgtEl>
                                        <p:attrNameLst>
                                          <p:attrName>style.visibility</p:attrName>
                                        </p:attrNameLst>
                                      </p:cBhvr>
                                      <p:to>
                                        <p:strVal val="hidden"/>
                                      </p:to>
                                    </p:set>
                                  </p:childTnLst>
                                </p:cTn>
                              </p:par>
                              <p:par>
                                <p:cTn id="393" presetID="19" presetClass="exit" presetSubtype="10" fill="hold" grpId="3" nodeType="withEffect">
                                  <p:stCondLst>
                                    <p:cond delay="0"/>
                                  </p:stCondLst>
                                  <p:childTnLst>
                                    <p:anim calcmode="lin" valueType="num">
                                      <p:cBhvr>
                                        <p:cTn id="394" dur="5000"/>
                                        <p:tgtEl>
                                          <p:spTgt spid="64"/>
                                        </p:tgtEl>
                                        <p:attrNameLst>
                                          <p:attrName>ppt_h</p:attrName>
                                        </p:attrNameLst>
                                      </p:cBhvr>
                                      <p:tavLst>
                                        <p:tav tm="0">
                                          <p:val>
                                            <p:strVal val="ppt_h"/>
                                          </p:val>
                                        </p:tav>
                                        <p:tav tm="100000">
                                          <p:val>
                                            <p:strVal val="ppt_h"/>
                                          </p:val>
                                        </p:tav>
                                      </p:tavLst>
                                    </p:anim>
                                    <p:anim calcmode="lin" valueType="num">
                                      <p:cBhvr>
                                        <p:cTn id="395" dur="5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396" dur="1" fill="hold">
                                          <p:stCondLst>
                                            <p:cond delay="4999"/>
                                          </p:stCondLst>
                                        </p:cTn>
                                        <p:tgtEl>
                                          <p:spTgt spid="64"/>
                                        </p:tgtEl>
                                        <p:attrNameLst>
                                          <p:attrName>style.visibility</p:attrName>
                                        </p:attrNameLst>
                                      </p:cBhvr>
                                      <p:to>
                                        <p:strVal val="hidden"/>
                                      </p:to>
                                    </p:set>
                                  </p:childTnLst>
                                </p:cTn>
                              </p:par>
                              <p:par>
                                <p:cTn id="397" presetID="23" presetClass="entr" presetSubtype="16" fill="hold" grpId="4" nodeType="withEffect">
                                  <p:stCondLst>
                                    <p:cond delay="0"/>
                                  </p:stCondLst>
                                  <p:childTnLst>
                                    <p:set>
                                      <p:cBhvr>
                                        <p:cTn id="398" dur="1" fill="hold">
                                          <p:stCondLst>
                                            <p:cond delay="0"/>
                                          </p:stCondLst>
                                        </p:cTn>
                                        <p:tgtEl>
                                          <p:spTgt spid="64"/>
                                        </p:tgtEl>
                                        <p:attrNameLst>
                                          <p:attrName>style.visibility</p:attrName>
                                        </p:attrNameLst>
                                      </p:cBhvr>
                                      <p:to>
                                        <p:strVal val="visible"/>
                                      </p:to>
                                    </p:set>
                                    <p:anim calcmode="lin" valueType="num">
                                      <p:cBhvr>
                                        <p:cTn id="399" dur="2250" fill="hold"/>
                                        <p:tgtEl>
                                          <p:spTgt spid="64"/>
                                        </p:tgtEl>
                                        <p:attrNameLst>
                                          <p:attrName>ppt_w</p:attrName>
                                        </p:attrNameLst>
                                      </p:cBhvr>
                                      <p:tavLst>
                                        <p:tav tm="0">
                                          <p:val>
                                            <p:fltVal val="0"/>
                                          </p:val>
                                        </p:tav>
                                        <p:tav tm="100000">
                                          <p:val>
                                            <p:strVal val="#ppt_w"/>
                                          </p:val>
                                        </p:tav>
                                      </p:tavLst>
                                    </p:anim>
                                    <p:anim calcmode="lin" valueType="num">
                                      <p:cBhvr>
                                        <p:cTn id="400" dur="2250" fill="hold"/>
                                        <p:tgtEl>
                                          <p:spTgt spid="64"/>
                                        </p:tgtEl>
                                        <p:attrNameLst>
                                          <p:attrName>ppt_h</p:attrName>
                                        </p:attrNameLst>
                                      </p:cBhvr>
                                      <p:tavLst>
                                        <p:tav tm="0">
                                          <p:val>
                                            <p:fltVal val="0"/>
                                          </p:val>
                                        </p:tav>
                                        <p:tav tm="100000">
                                          <p:val>
                                            <p:strVal val="#ppt_h"/>
                                          </p:val>
                                        </p:tav>
                                      </p:tavLst>
                                    </p:anim>
                                  </p:childTnLst>
                                </p:cTn>
                              </p:par>
                              <p:par>
                                <p:cTn id="401" presetID="2" presetClass="entr" presetSubtype="4" fill="hold" grpId="0" nodeType="withEffect">
                                  <p:stCondLst>
                                    <p:cond delay="0"/>
                                  </p:stCondLst>
                                  <p:childTnLst>
                                    <p:set>
                                      <p:cBhvr>
                                        <p:cTn id="402" dur="1" fill="hold">
                                          <p:stCondLst>
                                            <p:cond delay="0"/>
                                          </p:stCondLst>
                                        </p:cTn>
                                        <p:tgtEl>
                                          <p:spTgt spid="61"/>
                                        </p:tgtEl>
                                        <p:attrNameLst>
                                          <p:attrName>style.visibility</p:attrName>
                                        </p:attrNameLst>
                                      </p:cBhvr>
                                      <p:to>
                                        <p:strVal val="visible"/>
                                      </p:to>
                                    </p:set>
                                    <p:anim calcmode="lin" valueType="num">
                                      <p:cBhvr additive="base">
                                        <p:cTn id="403" dur="2250" fill="hold"/>
                                        <p:tgtEl>
                                          <p:spTgt spid="61"/>
                                        </p:tgtEl>
                                        <p:attrNameLst>
                                          <p:attrName>ppt_x</p:attrName>
                                        </p:attrNameLst>
                                      </p:cBhvr>
                                      <p:tavLst>
                                        <p:tav tm="0">
                                          <p:val>
                                            <p:strVal val="#ppt_x"/>
                                          </p:val>
                                        </p:tav>
                                        <p:tav tm="100000">
                                          <p:val>
                                            <p:strVal val="#ppt_x"/>
                                          </p:val>
                                        </p:tav>
                                      </p:tavLst>
                                    </p:anim>
                                    <p:anim calcmode="lin" valueType="num">
                                      <p:cBhvr additive="base">
                                        <p:cTn id="404" dur="2250" fill="hold"/>
                                        <p:tgtEl>
                                          <p:spTgt spid="61"/>
                                        </p:tgtEl>
                                        <p:attrNameLst>
                                          <p:attrName>ppt_y</p:attrName>
                                        </p:attrNameLst>
                                      </p:cBhvr>
                                      <p:tavLst>
                                        <p:tav tm="0">
                                          <p:val>
                                            <p:strVal val="1+#ppt_h/2"/>
                                          </p:val>
                                        </p:tav>
                                        <p:tav tm="100000">
                                          <p:val>
                                            <p:strVal val="#ppt_y"/>
                                          </p:val>
                                        </p:tav>
                                      </p:tavLst>
                                    </p:anim>
                                  </p:childTnLst>
                                </p:cTn>
                              </p:par>
                              <p:par>
                                <p:cTn id="405" presetID="8" presetClass="emph" presetSubtype="0" fill="hold" grpId="1" nodeType="withEffect">
                                  <p:stCondLst>
                                    <p:cond delay="0"/>
                                  </p:stCondLst>
                                  <p:childTnLst>
                                    <p:animRot by="21600000">
                                      <p:cBhvr>
                                        <p:cTn id="406" dur="2250" fill="hold"/>
                                        <p:tgtEl>
                                          <p:spTgt spid="61"/>
                                        </p:tgtEl>
                                        <p:attrNameLst>
                                          <p:attrName>r</p:attrName>
                                        </p:attrNameLst>
                                      </p:cBhvr>
                                    </p:animRot>
                                  </p:childTnLst>
                                </p:cTn>
                              </p:par>
                              <p:par>
                                <p:cTn id="407" presetID="2" presetClass="exit" presetSubtype="1" fill="hold" grpId="2" nodeType="withEffect">
                                  <p:stCondLst>
                                    <p:cond delay="0"/>
                                  </p:stCondLst>
                                  <p:childTnLst>
                                    <p:anim calcmode="lin" valueType="num">
                                      <p:cBhvr additive="base">
                                        <p:cTn id="408" dur="2500"/>
                                        <p:tgtEl>
                                          <p:spTgt spid="61"/>
                                        </p:tgtEl>
                                        <p:attrNameLst>
                                          <p:attrName>ppt_x</p:attrName>
                                        </p:attrNameLst>
                                      </p:cBhvr>
                                      <p:tavLst>
                                        <p:tav tm="0">
                                          <p:val>
                                            <p:strVal val="ppt_x"/>
                                          </p:val>
                                        </p:tav>
                                        <p:tav tm="100000">
                                          <p:val>
                                            <p:strVal val="ppt_x"/>
                                          </p:val>
                                        </p:tav>
                                      </p:tavLst>
                                    </p:anim>
                                    <p:anim calcmode="lin" valueType="num">
                                      <p:cBhvr additive="base">
                                        <p:cTn id="409" dur="2500"/>
                                        <p:tgtEl>
                                          <p:spTgt spid="61"/>
                                        </p:tgtEl>
                                        <p:attrNameLst>
                                          <p:attrName>ppt_y</p:attrName>
                                        </p:attrNameLst>
                                      </p:cBhvr>
                                      <p:tavLst>
                                        <p:tav tm="0">
                                          <p:val>
                                            <p:strVal val="ppt_y"/>
                                          </p:val>
                                        </p:tav>
                                        <p:tav tm="100000">
                                          <p:val>
                                            <p:strVal val="0-ppt_h/2"/>
                                          </p:val>
                                        </p:tav>
                                      </p:tavLst>
                                    </p:anim>
                                    <p:set>
                                      <p:cBhvr>
                                        <p:cTn id="410" dur="1" fill="hold">
                                          <p:stCondLst>
                                            <p:cond delay="2499"/>
                                          </p:stCondLst>
                                        </p:cTn>
                                        <p:tgtEl>
                                          <p:spTgt spid="61"/>
                                        </p:tgtEl>
                                        <p:attrNameLst>
                                          <p:attrName>style.visibility</p:attrName>
                                        </p:attrNameLst>
                                      </p:cBhvr>
                                      <p:to>
                                        <p:strVal val="hidden"/>
                                      </p:to>
                                    </p:set>
                                  </p:childTnLst>
                                </p:cTn>
                              </p:par>
                              <p:par>
                                <p:cTn id="411" presetID="19" presetClass="exit" presetSubtype="10" fill="hold" grpId="3" nodeType="withEffect">
                                  <p:stCondLst>
                                    <p:cond delay="0"/>
                                  </p:stCondLst>
                                  <p:childTnLst>
                                    <p:anim calcmode="lin" valueType="num">
                                      <p:cBhvr>
                                        <p:cTn id="412" dur="5000"/>
                                        <p:tgtEl>
                                          <p:spTgt spid="61"/>
                                        </p:tgtEl>
                                        <p:attrNameLst>
                                          <p:attrName>ppt_h</p:attrName>
                                        </p:attrNameLst>
                                      </p:cBhvr>
                                      <p:tavLst>
                                        <p:tav tm="0">
                                          <p:val>
                                            <p:strVal val="ppt_h"/>
                                          </p:val>
                                        </p:tav>
                                        <p:tav tm="100000">
                                          <p:val>
                                            <p:strVal val="ppt_h"/>
                                          </p:val>
                                        </p:tav>
                                      </p:tavLst>
                                    </p:anim>
                                    <p:anim calcmode="lin" valueType="num">
                                      <p:cBhvr>
                                        <p:cTn id="413" dur="5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14" dur="1" fill="hold">
                                          <p:stCondLst>
                                            <p:cond delay="4999"/>
                                          </p:stCondLst>
                                        </p:cTn>
                                        <p:tgtEl>
                                          <p:spTgt spid="61"/>
                                        </p:tgtEl>
                                        <p:attrNameLst>
                                          <p:attrName>style.visibility</p:attrName>
                                        </p:attrNameLst>
                                      </p:cBhvr>
                                      <p:to>
                                        <p:strVal val="hidden"/>
                                      </p:to>
                                    </p:set>
                                  </p:childTnLst>
                                </p:cTn>
                              </p:par>
                              <p:par>
                                <p:cTn id="415" presetID="23" presetClass="entr" presetSubtype="16" fill="hold" grpId="4" nodeType="withEffect">
                                  <p:stCondLst>
                                    <p:cond delay="0"/>
                                  </p:stCondLst>
                                  <p:childTnLst>
                                    <p:set>
                                      <p:cBhvr>
                                        <p:cTn id="416" dur="1" fill="hold">
                                          <p:stCondLst>
                                            <p:cond delay="0"/>
                                          </p:stCondLst>
                                        </p:cTn>
                                        <p:tgtEl>
                                          <p:spTgt spid="61"/>
                                        </p:tgtEl>
                                        <p:attrNameLst>
                                          <p:attrName>style.visibility</p:attrName>
                                        </p:attrNameLst>
                                      </p:cBhvr>
                                      <p:to>
                                        <p:strVal val="visible"/>
                                      </p:to>
                                    </p:set>
                                    <p:anim calcmode="lin" valueType="num">
                                      <p:cBhvr>
                                        <p:cTn id="417" dur="2250" fill="hold"/>
                                        <p:tgtEl>
                                          <p:spTgt spid="61"/>
                                        </p:tgtEl>
                                        <p:attrNameLst>
                                          <p:attrName>ppt_w</p:attrName>
                                        </p:attrNameLst>
                                      </p:cBhvr>
                                      <p:tavLst>
                                        <p:tav tm="0">
                                          <p:val>
                                            <p:fltVal val="0"/>
                                          </p:val>
                                        </p:tav>
                                        <p:tav tm="100000">
                                          <p:val>
                                            <p:strVal val="#ppt_w"/>
                                          </p:val>
                                        </p:tav>
                                      </p:tavLst>
                                    </p:anim>
                                    <p:anim calcmode="lin" valueType="num">
                                      <p:cBhvr>
                                        <p:cTn id="418" dur="2250" fill="hold"/>
                                        <p:tgtEl>
                                          <p:spTgt spid="61"/>
                                        </p:tgtEl>
                                        <p:attrNameLst>
                                          <p:attrName>ppt_h</p:attrName>
                                        </p:attrNameLst>
                                      </p:cBhvr>
                                      <p:tavLst>
                                        <p:tav tm="0">
                                          <p:val>
                                            <p:fltVal val="0"/>
                                          </p:val>
                                        </p:tav>
                                        <p:tav tm="100000">
                                          <p:val>
                                            <p:strVal val="#ppt_h"/>
                                          </p:val>
                                        </p:tav>
                                      </p:tavLst>
                                    </p:anim>
                                  </p:childTnLst>
                                </p:cTn>
                              </p:par>
                              <p:par>
                                <p:cTn id="419" presetID="2" presetClass="entr" presetSubtype="4" fill="hold" grpId="0" nodeType="withEffect">
                                  <p:stCondLst>
                                    <p:cond delay="0"/>
                                  </p:stCondLst>
                                  <p:childTnLst>
                                    <p:set>
                                      <p:cBhvr>
                                        <p:cTn id="420" dur="1" fill="hold">
                                          <p:stCondLst>
                                            <p:cond delay="0"/>
                                          </p:stCondLst>
                                        </p:cTn>
                                        <p:tgtEl>
                                          <p:spTgt spid="49"/>
                                        </p:tgtEl>
                                        <p:attrNameLst>
                                          <p:attrName>style.visibility</p:attrName>
                                        </p:attrNameLst>
                                      </p:cBhvr>
                                      <p:to>
                                        <p:strVal val="visible"/>
                                      </p:to>
                                    </p:set>
                                    <p:anim calcmode="lin" valueType="num">
                                      <p:cBhvr additive="base">
                                        <p:cTn id="421" dur="2250" fill="hold"/>
                                        <p:tgtEl>
                                          <p:spTgt spid="49"/>
                                        </p:tgtEl>
                                        <p:attrNameLst>
                                          <p:attrName>ppt_x</p:attrName>
                                        </p:attrNameLst>
                                      </p:cBhvr>
                                      <p:tavLst>
                                        <p:tav tm="0">
                                          <p:val>
                                            <p:strVal val="#ppt_x"/>
                                          </p:val>
                                        </p:tav>
                                        <p:tav tm="100000">
                                          <p:val>
                                            <p:strVal val="#ppt_x"/>
                                          </p:val>
                                        </p:tav>
                                      </p:tavLst>
                                    </p:anim>
                                    <p:anim calcmode="lin" valueType="num">
                                      <p:cBhvr additive="base">
                                        <p:cTn id="422" dur="2250" fill="hold"/>
                                        <p:tgtEl>
                                          <p:spTgt spid="49"/>
                                        </p:tgtEl>
                                        <p:attrNameLst>
                                          <p:attrName>ppt_y</p:attrName>
                                        </p:attrNameLst>
                                      </p:cBhvr>
                                      <p:tavLst>
                                        <p:tav tm="0">
                                          <p:val>
                                            <p:strVal val="1+#ppt_h/2"/>
                                          </p:val>
                                        </p:tav>
                                        <p:tav tm="100000">
                                          <p:val>
                                            <p:strVal val="#ppt_y"/>
                                          </p:val>
                                        </p:tav>
                                      </p:tavLst>
                                    </p:anim>
                                  </p:childTnLst>
                                </p:cTn>
                              </p:par>
                              <p:par>
                                <p:cTn id="423" presetID="8" presetClass="emph" presetSubtype="0" fill="hold" grpId="1" nodeType="withEffect">
                                  <p:stCondLst>
                                    <p:cond delay="0"/>
                                  </p:stCondLst>
                                  <p:childTnLst>
                                    <p:animRot by="21600000">
                                      <p:cBhvr>
                                        <p:cTn id="424" dur="2250" fill="hold"/>
                                        <p:tgtEl>
                                          <p:spTgt spid="49"/>
                                        </p:tgtEl>
                                        <p:attrNameLst>
                                          <p:attrName>r</p:attrName>
                                        </p:attrNameLst>
                                      </p:cBhvr>
                                    </p:animRot>
                                  </p:childTnLst>
                                </p:cTn>
                              </p:par>
                              <p:par>
                                <p:cTn id="425" presetID="2" presetClass="exit" presetSubtype="1" fill="hold" grpId="2" nodeType="withEffect">
                                  <p:stCondLst>
                                    <p:cond delay="0"/>
                                  </p:stCondLst>
                                  <p:childTnLst>
                                    <p:anim calcmode="lin" valueType="num">
                                      <p:cBhvr additive="base">
                                        <p:cTn id="426" dur="2500"/>
                                        <p:tgtEl>
                                          <p:spTgt spid="49"/>
                                        </p:tgtEl>
                                        <p:attrNameLst>
                                          <p:attrName>ppt_x</p:attrName>
                                        </p:attrNameLst>
                                      </p:cBhvr>
                                      <p:tavLst>
                                        <p:tav tm="0">
                                          <p:val>
                                            <p:strVal val="ppt_x"/>
                                          </p:val>
                                        </p:tav>
                                        <p:tav tm="100000">
                                          <p:val>
                                            <p:strVal val="ppt_x"/>
                                          </p:val>
                                        </p:tav>
                                      </p:tavLst>
                                    </p:anim>
                                    <p:anim calcmode="lin" valueType="num">
                                      <p:cBhvr additive="base">
                                        <p:cTn id="427" dur="2500"/>
                                        <p:tgtEl>
                                          <p:spTgt spid="49"/>
                                        </p:tgtEl>
                                        <p:attrNameLst>
                                          <p:attrName>ppt_y</p:attrName>
                                        </p:attrNameLst>
                                      </p:cBhvr>
                                      <p:tavLst>
                                        <p:tav tm="0">
                                          <p:val>
                                            <p:strVal val="ppt_y"/>
                                          </p:val>
                                        </p:tav>
                                        <p:tav tm="100000">
                                          <p:val>
                                            <p:strVal val="0-ppt_h/2"/>
                                          </p:val>
                                        </p:tav>
                                      </p:tavLst>
                                    </p:anim>
                                    <p:set>
                                      <p:cBhvr>
                                        <p:cTn id="428" dur="1" fill="hold">
                                          <p:stCondLst>
                                            <p:cond delay="2499"/>
                                          </p:stCondLst>
                                        </p:cTn>
                                        <p:tgtEl>
                                          <p:spTgt spid="49"/>
                                        </p:tgtEl>
                                        <p:attrNameLst>
                                          <p:attrName>style.visibility</p:attrName>
                                        </p:attrNameLst>
                                      </p:cBhvr>
                                      <p:to>
                                        <p:strVal val="hidden"/>
                                      </p:to>
                                    </p:set>
                                  </p:childTnLst>
                                </p:cTn>
                              </p:par>
                              <p:par>
                                <p:cTn id="429" presetID="19" presetClass="exit" presetSubtype="10" fill="hold" grpId="3" nodeType="withEffect">
                                  <p:stCondLst>
                                    <p:cond delay="0"/>
                                  </p:stCondLst>
                                  <p:childTnLst>
                                    <p:anim calcmode="lin" valueType="num">
                                      <p:cBhvr>
                                        <p:cTn id="430" dur="5000"/>
                                        <p:tgtEl>
                                          <p:spTgt spid="49"/>
                                        </p:tgtEl>
                                        <p:attrNameLst>
                                          <p:attrName>ppt_h</p:attrName>
                                        </p:attrNameLst>
                                      </p:cBhvr>
                                      <p:tavLst>
                                        <p:tav tm="0">
                                          <p:val>
                                            <p:strVal val="ppt_h"/>
                                          </p:val>
                                        </p:tav>
                                        <p:tav tm="100000">
                                          <p:val>
                                            <p:strVal val="ppt_h"/>
                                          </p:val>
                                        </p:tav>
                                      </p:tavLst>
                                    </p:anim>
                                    <p:anim calcmode="lin" valueType="num">
                                      <p:cBhvr>
                                        <p:cTn id="431" dur="5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32" dur="1" fill="hold">
                                          <p:stCondLst>
                                            <p:cond delay="4999"/>
                                          </p:stCondLst>
                                        </p:cTn>
                                        <p:tgtEl>
                                          <p:spTgt spid="49"/>
                                        </p:tgtEl>
                                        <p:attrNameLst>
                                          <p:attrName>style.visibility</p:attrName>
                                        </p:attrNameLst>
                                      </p:cBhvr>
                                      <p:to>
                                        <p:strVal val="hidden"/>
                                      </p:to>
                                    </p:set>
                                  </p:childTnLst>
                                </p:cTn>
                              </p:par>
                              <p:par>
                                <p:cTn id="433" presetID="23" presetClass="entr" presetSubtype="16" fill="hold" grpId="4" nodeType="withEffect">
                                  <p:stCondLst>
                                    <p:cond delay="0"/>
                                  </p:stCondLst>
                                  <p:childTnLst>
                                    <p:set>
                                      <p:cBhvr>
                                        <p:cTn id="434" dur="1" fill="hold">
                                          <p:stCondLst>
                                            <p:cond delay="0"/>
                                          </p:stCondLst>
                                        </p:cTn>
                                        <p:tgtEl>
                                          <p:spTgt spid="49"/>
                                        </p:tgtEl>
                                        <p:attrNameLst>
                                          <p:attrName>style.visibility</p:attrName>
                                        </p:attrNameLst>
                                      </p:cBhvr>
                                      <p:to>
                                        <p:strVal val="visible"/>
                                      </p:to>
                                    </p:set>
                                    <p:anim calcmode="lin" valueType="num">
                                      <p:cBhvr>
                                        <p:cTn id="435" dur="2250" fill="hold"/>
                                        <p:tgtEl>
                                          <p:spTgt spid="49"/>
                                        </p:tgtEl>
                                        <p:attrNameLst>
                                          <p:attrName>ppt_w</p:attrName>
                                        </p:attrNameLst>
                                      </p:cBhvr>
                                      <p:tavLst>
                                        <p:tav tm="0">
                                          <p:val>
                                            <p:fltVal val="0"/>
                                          </p:val>
                                        </p:tav>
                                        <p:tav tm="100000">
                                          <p:val>
                                            <p:strVal val="#ppt_w"/>
                                          </p:val>
                                        </p:tav>
                                      </p:tavLst>
                                    </p:anim>
                                    <p:anim calcmode="lin" valueType="num">
                                      <p:cBhvr>
                                        <p:cTn id="436" dur="2250" fill="hold"/>
                                        <p:tgtEl>
                                          <p:spTgt spid="49"/>
                                        </p:tgtEl>
                                        <p:attrNameLst>
                                          <p:attrName>ppt_h</p:attrName>
                                        </p:attrNameLst>
                                      </p:cBhvr>
                                      <p:tavLst>
                                        <p:tav tm="0">
                                          <p:val>
                                            <p:fltVal val="0"/>
                                          </p:val>
                                        </p:tav>
                                        <p:tav tm="100000">
                                          <p:val>
                                            <p:strVal val="#ppt_h"/>
                                          </p:val>
                                        </p:tav>
                                      </p:tavLst>
                                    </p:anim>
                                  </p:childTnLst>
                                </p:cTn>
                              </p:par>
                              <p:par>
                                <p:cTn id="437" presetID="2" presetClass="entr" presetSubtype="4" fill="hold" grpId="0" nodeType="withEffect">
                                  <p:stCondLst>
                                    <p:cond delay="0"/>
                                  </p:stCondLst>
                                  <p:childTnLst>
                                    <p:set>
                                      <p:cBhvr>
                                        <p:cTn id="438" dur="1" fill="hold">
                                          <p:stCondLst>
                                            <p:cond delay="0"/>
                                          </p:stCondLst>
                                        </p:cTn>
                                        <p:tgtEl>
                                          <p:spTgt spid="58"/>
                                        </p:tgtEl>
                                        <p:attrNameLst>
                                          <p:attrName>style.visibility</p:attrName>
                                        </p:attrNameLst>
                                      </p:cBhvr>
                                      <p:to>
                                        <p:strVal val="visible"/>
                                      </p:to>
                                    </p:set>
                                    <p:anim calcmode="lin" valueType="num">
                                      <p:cBhvr additive="base">
                                        <p:cTn id="439" dur="2250" fill="hold"/>
                                        <p:tgtEl>
                                          <p:spTgt spid="58"/>
                                        </p:tgtEl>
                                        <p:attrNameLst>
                                          <p:attrName>ppt_x</p:attrName>
                                        </p:attrNameLst>
                                      </p:cBhvr>
                                      <p:tavLst>
                                        <p:tav tm="0">
                                          <p:val>
                                            <p:strVal val="#ppt_x"/>
                                          </p:val>
                                        </p:tav>
                                        <p:tav tm="100000">
                                          <p:val>
                                            <p:strVal val="#ppt_x"/>
                                          </p:val>
                                        </p:tav>
                                      </p:tavLst>
                                    </p:anim>
                                    <p:anim calcmode="lin" valueType="num">
                                      <p:cBhvr additive="base">
                                        <p:cTn id="440" dur="2250" fill="hold"/>
                                        <p:tgtEl>
                                          <p:spTgt spid="58"/>
                                        </p:tgtEl>
                                        <p:attrNameLst>
                                          <p:attrName>ppt_y</p:attrName>
                                        </p:attrNameLst>
                                      </p:cBhvr>
                                      <p:tavLst>
                                        <p:tav tm="0">
                                          <p:val>
                                            <p:strVal val="1+#ppt_h/2"/>
                                          </p:val>
                                        </p:tav>
                                        <p:tav tm="100000">
                                          <p:val>
                                            <p:strVal val="#ppt_y"/>
                                          </p:val>
                                        </p:tav>
                                      </p:tavLst>
                                    </p:anim>
                                  </p:childTnLst>
                                </p:cTn>
                              </p:par>
                              <p:par>
                                <p:cTn id="441" presetID="8" presetClass="emph" presetSubtype="0" fill="hold" grpId="1" nodeType="withEffect">
                                  <p:stCondLst>
                                    <p:cond delay="0"/>
                                  </p:stCondLst>
                                  <p:childTnLst>
                                    <p:animRot by="21600000">
                                      <p:cBhvr>
                                        <p:cTn id="442" dur="2250" fill="hold"/>
                                        <p:tgtEl>
                                          <p:spTgt spid="58"/>
                                        </p:tgtEl>
                                        <p:attrNameLst>
                                          <p:attrName>r</p:attrName>
                                        </p:attrNameLst>
                                      </p:cBhvr>
                                    </p:animRot>
                                  </p:childTnLst>
                                </p:cTn>
                              </p:par>
                              <p:par>
                                <p:cTn id="443" presetID="2" presetClass="exit" presetSubtype="1" fill="hold" grpId="2" nodeType="withEffect">
                                  <p:stCondLst>
                                    <p:cond delay="0"/>
                                  </p:stCondLst>
                                  <p:childTnLst>
                                    <p:anim calcmode="lin" valueType="num">
                                      <p:cBhvr additive="base">
                                        <p:cTn id="444" dur="2500"/>
                                        <p:tgtEl>
                                          <p:spTgt spid="58"/>
                                        </p:tgtEl>
                                        <p:attrNameLst>
                                          <p:attrName>ppt_x</p:attrName>
                                        </p:attrNameLst>
                                      </p:cBhvr>
                                      <p:tavLst>
                                        <p:tav tm="0">
                                          <p:val>
                                            <p:strVal val="ppt_x"/>
                                          </p:val>
                                        </p:tav>
                                        <p:tav tm="100000">
                                          <p:val>
                                            <p:strVal val="ppt_x"/>
                                          </p:val>
                                        </p:tav>
                                      </p:tavLst>
                                    </p:anim>
                                    <p:anim calcmode="lin" valueType="num">
                                      <p:cBhvr additive="base">
                                        <p:cTn id="445" dur="2500"/>
                                        <p:tgtEl>
                                          <p:spTgt spid="58"/>
                                        </p:tgtEl>
                                        <p:attrNameLst>
                                          <p:attrName>ppt_y</p:attrName>
                                        </p:attrNameLst>
                                      </p:cBhvr>
                                      <p:tavLst>
                                        <p:tav tm="0">
                                          <p:val>
                                            <p:strVal val="ppt_y"/>
                                          </p:val>
                                        </p:tav>
                                        <p:tav tm="100000">
                                          <p:val>
                                            <p:strVal val="0-ppt_h/2"/>
                                          </p:val>
                                        </p:tav>
                                      </p:tavLst>
                                    </p:anim>
                                    <p:set>
                                      <p:cBhvr>
                                        <p:cTn id="446" dur="1" fill="hold">
                                          <p:stCondLst>
                                            <p:cond delay="2499"/>
                                          </p:stCondLst>
                                        </p:cTn>
                                        <p:tgtEl>
                                          <p:spTgt spid="58"/>
                                        </p:tgtEl>
                                        <p:attrNameLst>
                                          <p:attrName>style.visibility</p:attrName>
                                        </p:attrNameLst>
                                      </p:cBhvr>
                                      <p:to>
                                        <p:strVal val="hidden"/>
                                      </p:to>
                                    </p:set>
                                  </p:childTnLst>
                                </p:cTn>
                              </p:par>
                              <p:par>
                                <p:cTn id="447" presetID="19" presetClass="exit" presetSubtype="10" fill="hold" grpId="3" nodeType="withEffect">
                                  <p:stCondLst>
                                    <p:cond delay="0"/>
                                  </p:stCondLst>
                                  <p:childTnLst>
                                    <p:anim calcmode="lin" valueType="num">
                                      <p:cBhvr>
                                        <p:cTn id="448" dur="5000"/>
                                        <p:tgtEl>
                                          <p:spTgt spid="58"/>
                                        </p:tgtEl>
                                        <p:attrNameLst>
                                          <p:attrName>ppt_h</p:attrName>
                                        </p:attrNameLst>
                                      </p:cBhvr>
                                      <p:tavLst>
                                        <p:tav tm="0">
                                          <p:val>
                                            <p:strVal val="ppt_h"/>
                                          </p:val>
                                        </p:tav>
                                        <p:tav tm="100000">
                                          <p:val>
                                            <p:strVal val="ppt_h"/>
                                          </p:val>
                                        </p:tav>
                                      </p:tavLst>
                                    </p:anim>
                                    <p:anim calcmode="lin" valueType="num">
                                      <p:cBhvr>
                                        <p:cTn id="449" dur="5000"/>
                                        <p:tgtEl>
                                          <p:spTgt spid="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50" dur="1" fill="hold">
                                          <p:stCondLst>
                                            <p:cond delay="4999"/>
                                          </p:stCondLst>
                                        </p:cTn>
                                        <p:tgtEl>
                                          <p:spTgt spid="58"/>
                                        </p:tgtEl>
                                        <p:attrNameLst>
                                          <p:attrName>style.visibility</p:attrName>
                                        </p:attrNameLst>
                                      </p:cBhvr>
                                      <p:to>
                                        <p:strVal val="hidden"/>
                                      </p:to>
                                    </p:set>
                                  </p:childTnLst>
                                </p:cTn>
                              </p:par>
                              <p:par>
                                <p:cTn id="451" presetID="23" presetClass="entr" presetSubtype="16" fill="hold" grpId="4" nodeType="withEffect">
                                  <p:stCondLst>
                                    <p:cond delay="0"/>
                                  </p:stCondLst>
                                  <p:childTnLst>
                                    <p:set>
                                      <p:cBhvr>
                                        <p:cTn id="452" dur="1" fill="hold">
                                          <p:stCondLst>
                                            <p:cond delay="0"/>
                                          </p:stCondLst>
                                        </p:cTn>
                                        <p:tgtEl>
                                          <p:spTgt spid="58"/>
                                        </p:tgtEl>
                                        <p:attrNameLst>
                                          <p:attrName>style.visibility</p:attrName>
                                        </p:attrNameLst>
                                      </p:cBhvr>
                                      <p:to>
                                        <p:strVal val="visible"/>
                                      </p:to>
                                    </p:set>
                                    <p:anim calcmode="lin" valueType="num">
                                      <p:cBhvr>
                                        <p:cTn id="453" dur="2250" fill="hold"/>
                                        <p:tgtEl>
                                          <p:spTgt spid="58"/>
                                        </p:tgtEl>
                                        <p:attrNameLst>
                                          <p:attrName>ppt_w</p:attrName>
                                        </p:attrNameLst>
                                      </p:cBhvr>
                                      <p:tavLst>
                                        <p:tav tm="0">
                                          <p:val>
                                            <p:fltVal val="0"/>
                                          </p:val>
                                        </p:tav>
                                        <p:tav tm="100000">
                                          <p:val>
                                            <p:strVal val="#ppt_w"/>
                                          </p:val>
                                        </p:tav>
                                      </p:tavLst>
                                    </p:anim>
                                    <p:anim calcmode="lin" valueType="num">
                                      <p:cBhvr>
                                        <p:cTn id="454" dur="2250" fill="hold"/>
                                        <p:tgtEl>
                                          <p:spTgt spid="58"/>
                                        </p:tgtEl>
                                        <p:attrNameLst>
                                          <p:attrName>ppt_h</p:attrName>
                                        </p:attrNameLst>
                                      </p:cBhvr>
                                      <p:tavLst>
                                        <p:tav tm="0">
                                          <p:val>
                                            <p:fltVal val="0"/>
                                          </p:val>
                                        </p:tav>
                                        <p:tav tm="100000">
                                          <p:val>
                                            <p:strVal val="#ppt_h"/>
                                          </p:val>
                                        </p:tav>
                                      </p:tavLst>
                                    </p:anim>
                                  </p:childTnLst>
                                </p:cTn>
                              </p:par>
                              <p:par>
                                <p:cTn id="455" presetID="2" presetClass="entr" presetSubtype="4" fill="hold" grpId="0" nodeType="withEffect">
                                  <p:stCondLst>
                                    <p:cond delay="0"/>
                                  </p:stCondLst>
                                  <p:childTnLst>
                                    <p:set>
                                      <p:cBhvr>
                                        <p:cTn id="456" dur="1" fill="hold">
                                          <p:stCondLst>
                                            <p:cond delay="0"/>
                                          </p:stCondLst>
                                        </p:cTn>
                                        <p:tgtEl>
                                          <p:spTgt spid="55"/>
                                        </p:tgtEl>
                                        <p:attrNameLst>
                                          <p:attrName>style.visibility</p:attrName>
                                        </p:attrNameLst>
                                      </p:cBhvr>
                                      <p:to>
                                        <p:strVal val="visible"/>
                                      </p:to>
                                    </p:set>
                                    <p:anim calcmode="lin" valueType="num">
                                      <p:cBhvr additive="base">
                                        <p:cTn id="457" dur="2250" fill="hold"/>
                                        <p:tgtEl>
                                          <p:spTgt spid="55"/>
                                        </p:tgtEl>
                                        <p:attrNameLst>
                                          <p:attrName>ppt_x</p:attrName>
                                        </p:attrNameLst>
                                      </p:cBhvr>
                                      <p:tavLst>
                                        <p:tav tm="0">
                                          <p:val>
                                            <p:strVal val="#ppt_x"/>
                                          </p:val>
                                        </p:tav>
                                        <p:tav tm="100000">
                                          <p:val>
                                            <p:strVal val="#ppt_x"/>
                                          </p:val>
                                        </p:tav>
                                      </p:tavLst>
                                    </p:anim>
                                    <p:anim calcmode="lin" valueType="num">
                                      <p:cBhvr additive="base">
                                        <p:cTn id="458" dur="2250" fill="hold"/>
                                        <p:tgtEl>
                                          <p:spTgt spid="55"/>
                                        </p:tgtEl>
                                        <p:attrNameLst>
                                          <p:attrName>ppt_y</p:attrName>
                                        </p:attrNameLst>
                                      </p:cBhvr>
                                      <p:tavLst>
                                        <p:tav tm="0">
                                          <p:val>
                                            <p:strVal val="1+#ppt_h/2"/>
                                          </p:val>
                                        </p:tav>
                                        <p:tav tm="100000">
                                          <p:val>
                                            <p:strVal val="#ppt_y"/>
                                          </p:val>
                                        </p:tav>
                                      </p:tavLst>
                                    </p:anim>
                                  </p:childTnLst>
                                </p:cTn>
                              </p:par>
                              <p:par>
                                <p:cTn id="459" presetID="8" presetClass="emph" presetSubtype="0" fill="hold" grpId="1" nodeType="withEffect">
                                  <p:stCondLst>
                                    <p:cond delay="0"/>
                                  </p:stCondLst>
                                  <p:childTnLst>
                                    <p:animRot by="21600000">
                                      <p:cBhvr>
                                        <p:cTn id="460" dur="2250" fill="hold"/>
                                        <p:tgtEl>
                                          <p:spTgt spid="55"/>
                                        </p:tgtEl>
                                        <p:attrNameLst>
                                          <p:attrName>r</p:attrName>
                                        </p:attrNameLst>
                                      </p:cBhvr>
                                    </p:animRot>
                                  </p:childTnLst>
                                </p:cTn>
                              </p:par>
                              <p:par>
                                <p:cTn id="461" presetID="2" presetClass="exit" presetSubtype="1" fill="hold" grpId="2" nodeType="withEffect">
                                  <p:stCondLst>
                                    <p:cond delay="0"/>
                                  </p:stCondLst>
                                  <p:childTnLst>
                                    <p:anim calcmode="lin" valueType="num">
                                      <p:cBhvr additive="base">
                                        <p:cTn id="462" dur="2500"/>
                                        <p:tgtEl>
                                          <p:spTgt spid="55"/>
                                        </p:tgtEl>
                                        <p:attrNameLst>
                                          <p:attrName>ppt_x</p:attrName>
                                        </p:attrNameLst>
                                      </p:cBhvr>
                                      <p:tavLst>
                                        <p:tav tm="0">
                                          <p:val>
                                            <p:strVal val="ppt_x"/>
                                          </p:val>
                                        </p:tav>
                                        <p:tav tm="100000">
                                          <p:val>
                                            <p:strVal val="ppt_x"/>
                                          </p:val>
                                        </p:tav>
                                      </p:tavLst>
                                    </p:anim>
                                    <p:anim calcmode="lin" valueType="num">
                                      <p:cBhvr additive="base">
                                        <p:cTn id="463" dur="2500"/>
                                        <p:tgtEl>
                                          <p:spTgt spid="55"/>
                                        </p:tgtEl>
                                        <p:attrNameLst>
                                          <p:attrName>ppt_y</p:attrName>
                                        </p:attrNameLst>
                                      </p:cBhvr>
                                      <p:tavLst>
                                        <p:tav tm="0">
                                          <p:val>
                                            <p:strVal val="ppt_y"/>
                                          </p:val>
                                        </p:tav>
                                        <p:tav tm="100000">
                                          <p:val>
                                            <p:strVal val="0-ppt_h/2"/>
                                          </p:val>
                                        </p:tav>
                                      </p:tavLst>
                                    </p:anim>
                                    <p:set>
                                      <p:cBhvr>
                                        <p:cTn id="464" dur="1" fill="hold">
                                          <p:stCondLst>
                                            <p:cond delay="2499"/>
                                          </p:stCondLst>
                                        </p:cTn>
                                        <p:tgtEl>
                                          <p:spTgt spid="55"/>
                                        </p:tgtEl>
                                        <p:attrNameLst>
                                          <p:attrName>style.visibility</p:attrName>
                                        </p:attrNameLst>
                                      </p:cBhvr>
                                      <p:to>
                                        <p:strVal val="hidden"/>
                                      </p:to>
                                    </p:set>
                                  </p:childTnLst>
                                </p:cTn>
                              </p:par>
                              <p:par>
                                <p:cTn id="465" presetID="19" presetClass="exit" presetSubtype="10" fill="hold" grpId="3" nodeType="withEffect">
                                  <p:stCondLst>
                                    <p:cond delay="0"/>
                                  </p:stCondLst>
                                  <p:childTnLst>
                                    <p:anim calcmode="lin" valueType="num">
                                      <p:cBhvr>
                                        <p:cTn id="466" dur="5000"/>
                                        <p:tgtEl>
                                          <p:spTgt spid="55"/>
                                        </p:tgtEl>
                                        <p:attrNameLst>
                                          <p:attrName>ppt_h</p:attrName>
                                        </p:attrNameLst>
                                      </p:cBhvr>
                                      <p:tavLst>
                                        <p:tav tm="0">
                                          <p:val>
                                            <p:strVal val="ppt_h"/>
                                          </p:val>
                                        </p:tav>
                                        <p:tav tm="100000">
                                          <p:val>
                                            <p:strVal val="ppt_h"/>
                                          </p:val>
                                        </p:tav>
                                      </p:tavLst>
                                    </p:anim>
                                    <p:anim calcmode="lin" valueType="num">
                                      <p:cBhvr>
                                        <p:cTn id="467" dur="5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8" dur="1" fill="hold">
                                          <p:stCondLst>
                                            <p:cond delay="4999"/>
                                          </p:stCondLst>
                                        </p:cTn>
                                        <p:tgtEl>
                                          <p:spTgt spid="55"/>
                                        </p:tgtEl>
                                        <p:attrNameLst>
                                          <p:attrName>style.visibility</p:attrName>
                                        </p:attrNameLst>
                                      </p:cBhvr>
                                      <p:to>
                                        <p:strVal val="hidden"/>
                                      </p:to>
                                    </p:set>
                                  </p:childTnLst>
                                </p:cTn>
                              </p:par>
                              <p:par>
                                <p:cTn id="469" presetID="23" presetClass="entr" presetSubtype="16" fill="hold" grpId="4" nodeType="withEffect">
                                  <p:stCondLst>
                                    <p:cond delay="0"/>
                                  </p:stCondLst>
                                  <p:childTnLst>
                                    <p:set>
                                      <p:cBhvr>
                                        <p:cTn id="470" dur="1" fill="hold">
                                          <p:stCondLst>
                                            <p:cond delay="0"/>
                                          </p:stCondLst>
                                        </p:cTn>
                                        <p:tgtEl>
                                          <p:spTgt spid="55"/>
                                        </p:tgtEl>
                                        <p:attrNameLst>
                                          <p:attrName>style.visibility</p:attrName>
                                        </p:attrNameLst>
                                      </p:cBhvr>
                                      <p:to>
                                        <p:strVal val="visible"/>
                                      </p:to>
                                    </p:set>
                                    <p:anim calcmode="lin" valueType="num">
                                      <p:cBhvr>
                                        <p:cTn id="471" dur="2250" fill="hold"/>
                                        <p:tgtEl>
                                          <p:spTgt spid="55"/>
                                        </p:tgtEl>
                                        <p:attrNameLst>
                                          <p:attrName>ppt_w</p:attrName>
                                        </p:attrNameLst>
                                      </p:cBhvr>
                                      <p:tavLst>
                                        <p:tav tm="0">
                                          <p:val>
                                            <p:fltVal val="0"/>
                                          </p:val>
                                        </p:tav>
                                        <p:tav tm="100000">
                                          <p:val>
                                            <p:strVal val="#ppt_w"/>
                                          </p:val>
                                        </p:tav>
                                      </p:tavLst>
                                    </p:anim>
                                    <p:anim calcmode="lin" valueType="num">
                                      <p:cBhvr>
                                        <p:cTn id="472" dur="2250" fill="hold"/>
                                        <p:tgtEl>
                                          <p:spTgt spid="55"/>
                                        </p:tgtEl>
                                        <p:attrNameLst>
                                          <p:attrName>ppt_h</p:attrName>
                                        </p:attrNameLst>
                                      </p:cBhvr>
                                      <p:tavLst>
                                        <p:tav tm="0">
                                          <p:val>
                                            <p:fltVal val="0"/>
                                          </p:val>
                                        </p:tav>
                                        <p:tav tm="100000">
                                          <p:val>
                                            <p:strVal val="#ppt_h"/>
                                          </p:val>
                                        </p:tav>
                                      </p:tavLst>
                                    </p:anim>
                                  </p:childTnLst>
                                </p:cTn>
                              </p:par>
                              <p:par>
                                <p:cTn id="473" presetID="2" presetClass="entr" presetSubtype="4" fill="hold" grpId="0" nodeType="withEffect">
                                  <p:stCondLst>
                                    <p:cond delay="0"/>
                                  </p:stCondLst>
                                  <p:childTnLst>
                                    <p:set>
                                      <p:cBhvr>
                                        <p:cTn id="474" dur="1" fill="hold">
                                          <p:stCondLst>
                                            <p:cond delay="0"/>
                                          </p:stCondLst>
                                        </p:cTn>
                                        <p:tgtEl>
                                          <p:spTgt spid="46"/>
                                        </p:tgtEl>
                                        <p:attrNameLst>
                                          <p:attrName>style.visibility</p:attrName>
                                        </p:attrNameLst>
                                      </p:cBhvr>
                                      <p:to>
                                        <p:strVal val="visible"/>
                                      </p:to>
                                    </p:set>
                                    <p:anim calcmode="lin" valueType="num">
                                      <p:cBhvr additive="base">
                                        <p:cTn id="475" dur="2250" fill="hold"/>
                                        <p:tgtEl>
                                          <p:spTgt spid="46"/>
                                        </p:tgtEl>
                                        <p:attrNameLst>
                                          <p:attrName>ppt_x</p:attrName>
                                        </p:attrNameLst>
                                      </p:cBhvr>
                                      <p:tavLst>
                                        <p:tav tm="0">
                                          <p:val>
                                            <p:strVal val="#ppt_x"/>
                                          </p:val>
                                        </p:tav>
                                        <p:tav tm="100000">
                                          <p:val>
                                            <p:strVal val="#ppt_x"/>
                                          </p:val>
                                        </p:tav>
                                      </p:tavLst>
                                    </p:anim>
                                    <p:anim calcmode="lin" valueType="num">
                                      <p:cBhvr additive="base">
                                        <p:cTn id="476" dur="2250" fill="hold"/>
                                        <p:tgtEl>
                                          <p:spTgt spid="46"/>
                                        </p:tgtEl>
                                        <p:attrNameLst>
                                          <p:attrName>ppt_y</p:attrName>
                                        </p:attrNameLst>
                                      </p:cBhvr>
                                      <p:tavLst>
                                        <p:tav tm="0">
                                          <p:val>
                                            <p:strVal val="1+#ppt_h/2"/>
                                          </p:val>
                                        </p:tav>
                                        <p:tav tm="100000">
                                          <p:val>
                                            <p:strVal val="#ppt_y"/>
                                          </p:val>
                                        </p:tav>
                                      </p:tavLst>
                                    </p:anim>
                                  </p:childTnLst>
                                </p:cTn>
                              </p:par>
                              <p:par>
                                <p:cTn id="477" presetID="8" presetClass="emph" presetSubtype="0" fill="hold" grpId="1" nodeType="withEffect">
                                  <p:stCondLst>
                                    <p:cond delay="0"/>
                                  </p:stCondLst>
                                  <p:childTnLst>
                                    <p:animRot by="21600000">
                                      <p:cBhvr>
                                        <p:cTn id="478" dur="2250" fill="hold"/>
                                        <p:tgtEl>
                                          <p:spTgt spid="46"/>
                                        </p:tgtEl>
                                        <p:attrNameLst>
                                          <p:attrName>r</p:attrName>
                                        </p:attrNameLst>
                                      </p:cBhvr>
                                    </p:animRot>
                                  </p:childTnLst>
                                </p:cTn>
                              </p:par>
                              <p:par>
                                <p:cTn id="479" presetID="2" presetClass="exit" presetSubtype="1" fill="hold" grpId="2" nodeType="withEffect">
                                  <p:stCondLst>
                                    <p:cond delay="0"/>
                                  </p:stCondLst>
                                  <p:childTnLst>
                                    <p:anim calcmode="lin" valueType="num">
                                      <p:cBhvr additive="base">
                                        <p:cTn id="480" dur="2500"/>
                                        <p:tgtEl>
                                          <p:spTgt spid="46"/>
                                        </p:tgtEl>
                                        <p:attrNameLst>
                                          <p:attrName>ppt_x</p:attrName>
                                        </p:attrNameLst>
                                      </p:cBhvr>
                                      <p:tavLst>
                                        <p:tav tm="0">
                                          <p:val>
                                            <p:strVal val="ppt_x"/>
                                          </p:val>
                                        </p:tav>
                                        <p:tav tm="100000">
                                          <p:val>
                                            <p:strVal val="ppt_x"/>
                                          </p:val>
                                        </p:tav>
                                      </p:tavLst>
                                    </p:anim>
                                    <p:anim calcmode="lin" valueType="num">
                                      <p:cBhvr additive="base">
                                        <p:cTn id="481" dur="2500"/>
                                        <p:tgtEl>
                                          <p:spTgt spid="46"/>
                                        </p:tgtEl>
                                        <p:attrNameLst>
                                          <p:attrName>ppt_y</p:attrName>
                                        </p:attrNameLst>
                                      </p:cBhvr>
                                      <p:tavLst>
                                        <p:tav tm="0">
                                          <p:val>
                                            <p:strVal val="ppt_y"/>
                                          </p:val>
                                        </p:tav>
                                        <p:tav tm="100000">
                                          <p:val>
                                            <p:strVal val="0-ppt_h/2"/>
                                          </p:val>
                                        </p:tav>
                                      </p:tavLst>
                                    </p:anim>
                                    <p:set>
                                      <p:cBhvr>
                                        <p:cTn id="482" dur="1" fill="hold">
                                          <p:stCondLst>
                                            <p:cond delay="2499"/>
                                          </p:stCondLst>
                                        </p:cTn>
                                        <p:tgtEl>
                                          <p:spTgt spid="46"/>
                                        </p:tgtEl>
                                        <p:attrNameLst>
                                          <p:attrName>style.visibility</p:attrName>
                                        </p:attrNameLst>
                                      </p:cBhvr>
                                      <p:to>
                                        <p:strVal val="hidden"/>
                                      </p:to>
                                    </p:set>
                                  </p:childTnLst>
                                </p:cTn>
                              </p:par>
                              <p:par>
                                <p:cTn id="483" presetID="19" presetClass="exit" presetSubtype="10" fill="hold" grpId="3" nodeType="withEffect">
                                  <p:stCondLst>
                                    <p:cond delay="0"/>
                                  </p:stCondLst>
                                  <p:childTnLst>
                                    <p:anim calcmode="lin" valueType="num">
                                      <p:cBhvr>
                                        <p:cTn id="484" dur="5000"/>
                                        <p:tgtEl>
                                          <p:spTgt spid="46"/>
                                        </p:tgtEl>
                                        <p:attrNameLst>
                                          <p:attrName>ppt_h</p:attrName>
                                        </p:attrNameLst>
                                      </p:cBhvr>
                                      <p:tavLst>
                                        <p:tav tm="0">
                                          <p:val>
                                            <p:strVal val="ppt_h"/>
                                          </p:val>
                                        </p:tav>
                                        <p:tav tm="100000">
                                          <p:val>
                                            <p:strVal val="ppt_h"/>
                                          </p:val>
                                        </p:tav>
                                      </p:tavLst>
                                    </p:anim>
                                    <p:anim calcmode="lin" valueType="num">
                                      <p:cBhvr>
                                        <p:cTn id="485" dur="5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6" dur="1" fill="hold">
                                          <p:stCondLst>
                                            <p:cond delay="4999"/>
                                          </p:stCondLst>
                                        </p:cTn>
                                        <p:tgtEl>
                                          <p:spTgt spid="46"/>
                                        </p:tgtEl>
                                        <p:attrNameLst>
                                          <p:attrName>style.visibility</p:attrName>
                                        </p:attrNameLst>
                                      </p:cBhvr>
                                      <p:to>
                                        <p:strVal val="hidden"/>
                                      </p:to>
                                    </p:set>
                                  </p:childTnLst>
                                </p:cTn>
                              </p:par>
                              <p:par>
                                <p:cTn id="487" presetID="23" presetClass="entr" presetSubtype="16" fill="hold" grpId="4" nodeType="withEffect">
                                  <p:stCondLst>
                                    <p:cond delay="0"/>
                                  </p:stCondLst>
                                  <p:childTnLst>
                                    <p:set>
                                      <p:cBhvr>
                                        <p:cTn id="488" dur="1" fill="hold">
                                          <p:stCondLst>
                                            <p:cond delay="0"/>
                                          </p:stCondLst>
                                        </p:cTn>
                                        <p:tgtEl>
                                          <p:spTgt spid="46"/>
                                        </p:tgtEl>
                                        <p:attrNameLst>
                                          <p:attrName>style.visibility</p:attrName>
                                        </p:attrNameLst>
                                      </p:cBhvr>
                                      <p:to>
                                        <p:strVal val="visible"/>
                                      </p:to>
                                    </p:set>
                                    <p:anim calcmode="lin" valueType="num">
                                      <p:cBhvr>
                                        <p:cTn id="489" dur="2250" fill="hold"/>
                                        <p:tgtEl>
                                          <p:spTgt spid="46"/>
                                        </p:tgtEl>
                                        <p:attrNameLst>
                                          <p:attrName>ppt_w</p:attrName>
                                        </p:attrNameLst>
                                      </p:cBhvr>
                                      <p:tavLst>
                                        <p:tav tm="0">
                                          <p:val>
                                            <p:fltVal val="0"/>
                                          </p:val>
                                        </p:tav>
                                        <p:tav tm="100000">
                                          <p:val>
                                            <p:strVal val="#ppt_w"/>
                                          </p:val>
                                        </p:tav>
                                      </p:tavLst>
                                    </p:anim>
                                    <p:anim calcmode="lin" valueType="num">
                                      <p:cBhvr>
                                        <p:cTn id="490" dur="2250" fill="hold"/>
                                        <p:tgtEl>
                                          <p:spTgt spid="46"/>
                                        </p:tgtEl>
                                        <p:attrNameLst>
                                          <p:attrName>ppt_h</p:attrName>
                                        </p:attrNameLst>
                                      </p:cBhvr>
                                      <p:tavLst>
                                        <p:tav tm="0">
                                          <p:val>
                                            <p:fltVal val="0"/>
                                          </p:val>
                                        </p:tav>
                                        <p:tav tm="100000">
                                          <p:val>
                                            <p:strVal val="#ppt_h"/>
                                          </p:val>
                                        </p:tav>
                                      </p:tavLst>
                                    </p:anim>
                                  </p:childTnLst>
                                </p:cTn>
                              </p:par>
                              <p:par>
                                <p:cTn id="491" presetID="2" presetClass="entr" presetSubtype="4" fill="hold" grpId="0" nodeType="withEffect">
                                  <p:stCondLst>
                                    <p:cond delay="0"/>
                                  </p:stCondLst>
                                  <p:childTnLst>
                                    <p:set>
                                      <p:cBhvr>
                                        <p:cTn id="492" dur="1" fill="hold">
                                          <p:stCondLst>
                                            <p:cond delay="0"/>
                                          </p:stCondLst>
                                        </p:cTn>
                                        <p:tgtEl>
                                          <p:spTgt spid="45"/>
                                        </p:tgtEl>
                                        <p:attrNameLst>
                                          <p:attrName>style.visibility</p:attrName>
                                        </p:attrNameLst>
                                      </p:cBhvr>
                                      <p:to>
                                        <p:strVal val="visible"/>
                                      </p:to>
                                    </p:set>
                                    <p:anim calcmode="lin" valueType="num">
                                      <p:cBhvr additive="base">
                                        <p:cTn id="493" dur="2250" fill="hold"/>
                                        <p:tgtEl>
                                          <p:spTgt spid="45"/>
                                        </p:tgtEl>
                                        <p:attrNameLst>
                                          <p:attrName>ppt_x</p:attrName>
                                        </p:attrNameLst>
                                      </p:cBhvr>
                                      <p:tavLst>
                                        <p:tav tm="0">
                                          <p:val>
                                            <p:strVal val="#ppt_x"/>
                                          </p:val>
                                        </p:tav>
                                        <p:tav tm="100000">
                                          <p:val>
                                            <p:strVal val="#ppt_x"/>
                                          </p:val>
                                        </p:tav>
                                      </p:tavLst>
                                    </p:anim>
                                    <p:anim calcmode="lin" valueType="num">
                                      <p:cBhvr additive="base">
                                        <p:cTn id="494" dur="2250" fill="hold"/>
                                        <p:tgtEl>
                                          <p:spTgt spid="45"/>
                                        </p:tgtEl>
                                        <p:attrNameLst>
                                          <p:attrName>ppt_y</p:attrName>
                                        </p:attrNameLst>
                                      </p:cBhvr>
                                      <p:tavLst>
                                        <p:tav tm="0">
                                          <p:val>
                                            <p:strVal val="1+#ppt_h/2"/>
                                          </p:val>
                                        </p:tav>
                                        <p:tav tm="100000">
                                          <p:val>
                                            <p:strVal val="#ppt_y"/>
                                          </p:val>
                                        </p:tav>
                                      </p:tavLst>
                                    </p:anim>
                                  </p:childTnLst>
                                </p:cTn>
                              </p:par>
                              <p:par>
                                <p:cTn id="495" presetID="8" presetClass="emph" presetSubtype="0" fill="hold" grpId="1" nodeType="withEffect">
                                  <p:stCondLst>
                                    <p:cond delay="0"/>
                                  </p:stCondLst>
                                  <p:childTnLst>
                                    <p:animRot by="21600000">
                                      <p:cBhvr>
                                        <p:cTn id="496" dur="2250" fill="hold"/>
                                        <p:tgtEl>
                                          <p:spTgt spid="45"/>
                                        </p:tgtEl>
                                        <p:attrNameLst>
                                          <p:attrName>r</p:attrName>
                                        </p:attrNameLst>
                                      </p:cBhvr>
                                    </p:animRot>
                                  </p:childTnLst>
                                </p:cTn>
                              </p:par>
                              <p:par>
                                <p:cTn id="497" presetID="2" presetClass="exit" presetSubtype="1" fill="hold" grpId="2" nodeType="withEffect">
                                  <p:stCondLst>
                                    <p:cond delay="0"/>
                                  </p:stCondLst>
                                  <p:childTnLst>
                                    <p:anim calcmode="lin" valueType="num">
                                      <p:cBhvr additive="base">
                                        <p:cTn id="498" dur="2500"/>
                                        <p:tgtEl>
                                          <p:spTgt spid="45"/>
                                        </p:tgtEl>
                                        <p:attrNameLst>
                                          <p:attrName>ppt_x</p:attrName>
                                        </p:attrNameLst>
                                      </p:cBhvr>
                                      <p:tavLst>
                                        <p:tav tm="0">
                                          <p:val>
                                            <p:strVal val="ppt_x"/>
                                          </p:val>
                                        </p:tav>
                                        <p:tav tm="100000">
                                          <p:val>
                                            <p:strVal val="ppt_x"/>
                                          </p:val>
                                        </p:tav>
                                      </p:tavLst>
                                    </p:anim>
                                    <p:anim calcmode="lin" valueType="num">
                                      <p:cBhvr additive="base">
                                        <p:cTn id="499" dur="2500"/>
                                        <p:tgtEl>
                                          <p:spTgt spid="45"/>
                                        </p:tgtEl>
                                        <p:attrNameLst>
                                          <p:attrName>ppt_y</p:attrName>
                                        </p:attrNameLst>
                                      </p:cBhvr>
                                      <p:tavLst>
                                        <p:tav tm="0">
                                          <p:val>
                                            <p:strVal val="ppt_y"/>
                                          </p:val>
                                        </p:tav>
                                        <p:tav tm="100000">
                                          <p:val>
                                            <p:strVal val="0-ppt_h/2"/>
                                          </p:val>
                                        </p:tav>
                                      </p:tavLst>
                                    </p:anim>
                                    <p:set>
                                      <p:cBhvr>
                                        <p:cTn id="500" dur="1" fill="hold">
                                          <p:stCondLst>
                                            <p:cond delay="2499"/>
                                          </p:stCondLst>
                                        </p:cTn>
                                        <p:tgtEl>
                                          <p:spTgt spid="45"/>
                                        </p:tgtEl>
                                        <p:attrNameLst>
                                          <p:attrName>style.visibility</p:attrName>
                                        </p:attrNameLst>
                                      </p:cBhvr>
                                      <p:to>
                                        <p:strVal val="hidden"/>
                                      </p:to>
                                    </p:set>
                                  </p:childTnLst>
                                </p:cTn>
                              </p:par>
                              <p:par>
                                <p:cTn id="501" presetID="19" presetClass="exit" presetSubtype="10" fill="hold" grpId="3" nodeType="withEffect">
                                  <p:stCondLst>
                                    <p:cond delay="0"/>
                                  </p:stCondLst>
                                  <p:childTnLst>
                                    <p:anim calcmode="lin" valueType="num">
                                      <p:cBhvr>
                                        <p:cTn id="502" dur="5000"/>
                                        <p:tgtEl>
                                          <p:spTgt spid="45"/>
                                        </p:tgtEl>
                                        <p:attrNameLst>
                                          <p:attrName>ppt_h</p:attrName>
                                        </p:attrNameLst>
                                      </p:cBhvr>
                                      <p:tavLst>
                                        <p:tav tm="0">
                                          <p:val>
                                            <p:strVal val="ppt_h"/>
                                          </p:val>
                                        </p:tav>
                                        <p:tav tm="100000">
                                          <p:val>
                                            <p:strVal val="ppt_h"/>
                                          </p:val>
                                        </p:tav>
                                      </p:tavLst>
                                    </p:anim>
                                    <p:anim calcmode="lin" valueType="num">
                                      <p:cBhvr>
                                        <p:cTn id="503" dur="5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4999"/>
                                          </p:stCondLst>
                                        </p:cTn>
                                        <p:tgtEl>
                                          <p:spTgt spid="45"/>
                                        </p:tgtEl>
                                        <p:attrNameLst>
                                          <p:attrName>style.visibility</p:attrName>
                                        </p:attrNameLst>
                                      </p:cBhvr>
                                      <p:to>
                                        <p:strVal val="hidden"/>
                                      </p:to>
                                    </p:set>
                                  </p:childTnLst>
                                </p:cTn>
                              </p:par>
                              <p:par>
                                <p:cTn id="505" presetID="23" presetClass="entr" presetSubtype="16" fill="hold" grpId="4" nodeType="withEffect">
                                  <p:stCondLst>
                                    <p:cond delay="0"/>
                                  </p:stCondLst>
                                  <p:childTnLst>
                                    <p:set>
                                      <p:cBhvr>
                                        <p:cTn id="506" dur="1" fill="hold">
                                          <p:stCondLst>
                                            <p:cond delay="0"/>
                                          </p:stCondLst>
                                        </p:cTn>
                                        <p:tgtEl>
                                          <p:spTgt spid="45"/>
                                        </p:tgtEl>
                                        <p:attrNameLst>
                                          <p:attrName>style.visibility</p:attrName>
                                        </p:attrNameLst>
                                      </p:cBhvr>
                                      <p:to>
                                        <p:strVal val="visible"/>
                                      </p:to>
                                    </p:set>
                                    <p:anim calcmode="lin" valueType="num">
                                      <p:cBhvr>
                                        <p:cTn id="507" dur="2250" fill="hold"/>
                                        <p:tgtEl>
                                          <p:spTgt spid="45"/>
                                        </p:tgtEl>
                                        <p:attrNameLst>
                                          <p:attrName>ppt_w</p:attrName>
                                        </p:attrNameLst>
                                      </p:cBhvr>
                                      <p:tavLst>
                                        <p:tav tm="0">
                                          <p:val>
                                            <p:fltVal val="0"/>
                                          </p:val>
                                        </p:tav>
                                        <p:tav tm="100000">
                                          <p:val>
                                            <p:strVal val="#ppt_w"/>
                                          </p:val>
                                        </p:tav>
                                      </p:tavLst>
                                    </p:anim>
                                    <p:anim calcmode="lin" valueType="num">
                                      <p:cBhvr>
                                        <p:cTn id="508" dur="2250" fill="hold"/>
                                        <p:tgtEl>
                                          <p:spTgt spid="45"/>
                                        </p:tgtEl>
                                        <p:attrNameLst>
                                          <p:attrName>ppt_h</p:attrName>
                                        </p:attrNameLst>
                                      </p:cBhvr>
                                      <p:tavLst>
                                        <p:tav tm="0">
                                          <p:val>
                                            <p:fltVal val="0"/>
                                          </p:val>
                                        </p:tav>
                                        <p:tav tm="100000">
                                          <p:val>
                                            <p:strVal val="#ppt_h"/>
                                          </p:val>
                                        </p:tav>
                                      </p:tavLst>
                                    </p:anim>
                                  </p:childTnLst>
                                </p:cTn>
                              </p:par>
                              <p:par>
                                <p:cTn id="509" presetID="2" presetClass="entr" presetSubtype="4" fill="hold" grpId="0" nodeType="withEffect">
                                  <p:stCondLst>
                                    <p:cond delay="0"/>
                                  </p:stCondLst>
                                  <p:childTnLst>
                                    <p:set>
                                      <p:cBhvr>
                                        <p:cTn id="510" dur="1" fill="hold">
                                          <p:stCondLst>
                                            <p:cond delay="0"/>
                                          </p:stCondLst>
                                        </p:cTn>
                                        <p:tgtEl>
                                          <p:spTgt spid="54"/>
                                        </p:tgtEl>
                                        <p:attrNameLst>
                                          <p:attrName>style.visibility</p:attrName>
                                        </p:attrNameLst>
                                      </p:cBhvr>
                                      <p:to>
                                        <p:strVal val="visible"/>
                                      </p:to>
                                    </p:set>
                                    <p:anim calcmode="lin" valueType="num">
                                      <p:cBhvr additive="base">
                                        <p:cTn id="511" dur="2250" fill="hold"/>
                                        <p:tgtEl>
                                          <p:spTgt spid="54"/>
                                        </p:tgtEl>
                                        <p:attrNameLst>
                                          <p:attrName>ppt_x</p:attrName>
                                        </p:attrNameLst>
                                      </p:cBhvr>
                                      <p:tavLst>
                                        <p:tav tm="0">
                                          <p:val>
                                            <p:strVal val="#ppt_x"/>
                                          </p:val>
                                        </p:tav>
                                        <p:tav tm="100000">
                                          <p:val>
                                            <p:strVal val="#ppt_x"/>
                                          </p:val>
                                        </p:tav>
                                      </p:tavLst>
                                    </p:anim>
                                    <p:anim calcmode="lin" valueType="num">
                                      <p:cBhvr additive="base">
                                        <p:cTn id="512" dur="2250" fill="hold"/>
                                        <p:tgtEl>
                                          <p:spTgt spid="54"/>
                                        </p:tgtEl>
                                        <p:attrNameLst>
                                          <p:attrName>ppt_y</p:attrName>
                                        </p:attrNameLst>
                                      </p:cBhvr>
                                      <p:tavLst>
                                        <p:tav tm="0">
                                          <p:val>
                                            <p:strVal val="1+#ppt_h/2"/>
                                          </p:val>
                                        </p:tav>
                                        <p:tav tm="100000">
                                          <p:val>
                                            <p:strVal val="#ppt_y"/>
                                          </p:val>
                                        </p:tav>
                                      </p:tavLst>
                                    </p:anim>
                                  </p:childTnLst>
                                </p:cTn>
                              </p:par>
                              <p:par>
                                <p:cTn id="513" presetID="8" presetClass="emph" presetSubtype="0" fill="hold" grpId="1" nodeType="withEffect">
                                  <p:stCondLst>
                                    <p:cond delay="0"/>
                                  </p:stCondLst>
                                  <p:childTnLst>
                                    <p:animRot by="21600000">
                                      <p:cBhvr>
                                        <p:cTn id="514" dur="2250" fill="hold"/>
                                        <p:tgtEl>
                                          <p:spTgt spid="54"/>
                                        </p:tgtEl>
                                        <p:attrNameLst>
                                          <p:attrName>r</p:attrName>
                                        </p:attrNameLst>
                                      </p:cBhvr>
                                    </p:animRot>
                                  </p:childTnLst>
                                </p:cTn>
                              </p:par>
                              <p:par>
                                <p:cTn id="515" presetID="2" presetClass="exit" presetSubtype="1" fill="hold" grpId="2" nodeType="withEffect">
                                  <p:stCondLst>
                                    <p:cond delay="0"/>
                                  </p:stCondLst>
                                  <p:childTnLst>
                                    <p:anim calcmode="lin" valueType="num">
                                      <p:cBhvr additive="base">
                                        <p:cTn id="516" dur="2500"/>
                                        <p:tgtEl>
                                          <p:spTgt spid="54"/>
                                        </p:tgtEl>
                                        <p:attrNameLst>
                                          <p:attrName>ppt_x</p:attrName>
                                        </p:attrNameLst>
                                      </p:cBhvr>
                                      <p:tavLst>
                                        <p:tav tm="0">
                                          <p:val>
                                            <p:strVal val="ppt_x"/>
                                          </p:val>
                                        </p:tav>
                                        <p:tav tm="100000">
                                          <p:val>
                                            <p:strVal val="ppt_x"/>
                                          </p:val>
                                        </p:tav>
                                      </p:tavLst>
                                    </p:anim>
                                    <p:anim calcmode="lin" valueType="num">
                                      <p:cBhvr additive="base">
                                        <p:cTn id="517" dur="2500"/>
                                        <p:tgtEl>
                                          <p:spTgt spid="54"/>
                                        </p:tgtEl>
                                        <p:attrNameLst>
                                          <p:attrName>ppt_y</p:attrName>
                                        </p:attrNameLst>
                                      </p:cBhvr>
                                      <p:tavLst>
                                        <p:tav tm="0">
                                          <p:val>
                                            <p:strVal val="ppt_y"/>
                                          </p:val>
                                        </p:tav>
                                        <p:tav tm="100000">
                                          <p:val>
                                            <p:strVal val="0-ppt_h/2"/>
                                          </p:val>
                                        </p:tav>
                                      </p:tavLst>
                                    </p:anim>
                                    <p:set>
                                      <p:cBhvr>
                                        <p:cTn id="518" dur="1" fill="hold">
                                          <p:stCondLst>
                                            <p:cond delay="2499"/>
                                          </p:stCondLst>
                                        </p:cTn>
                                        <p:tgtEl>
                                          <p:spTgt spid="54"/>
                                        </p:tgtEl>
                                        <p:attrNameLst>
                                          <p:attrName>style.visibility</p:attrName>
                                        </p:attrNameLst>
                                      </p:cBhvr>
                                      <p:to>
                                        <p:strVal val="hidden"/>
                                      </p:to>
                                    </p:set>
                                  </p:childTnLst>
                                </p:cTn>
                              </p:par>
                              <p:par>
                                <p:cTn id="519" presetID="19" presetClass="exit" presetSubtype="10" fill="hold" grpId="3" nodeType="withEffect">
                                  <p:stCondLst>
                                    <p:cond delay="0"/>
                                  </p:stCondLst>
                                  <p:childTnLst>
                                    <p:anim calcmode="lin" valueType="num">
                                      <p:cBhvr>
                                        <p:cTn id="520" dur="5000"/>
                                        <p:tgtEl>
                                          <p:spTgt spid="54"/>
                                        </p:tgtEl>
                                        <p:attrNameLst>
                                          <p:attrName>ppt_h</p:attrName>
                                        </p:attrNameLst>
                                      </p:cBhvr>
                                      <p:tavLst>
                                        <p:tav tm="0">
                                          <p:val>
                                            <p:strVal val="ppt_h"/>
                                          </p:val>
                                        </p:tav>
                                        <p:tav tm="100000">
                                          <p:val>
                                            <p:strVal val="ppt_h"/>
                                          </p:val>
                                        </p:tav>
                                      </p:tavLst>
                                    </p:anim>
                                    <p:anim calcmode="lin" valueType="num">
                                      <p:cBhvr>
                                        <p:cTn id="521" dur="5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2" dur="1" fill="hold">
                                          <p:stCondLst>
                                            <p:cond delay="4999"/>
                                          </p:stCondLst>
                                        </p:cTn>
                                        <p:tgtEl>
                                          <p:spTgt spid="54"/>
                                        </p:tgtEl>
                                        <p:attrNameLst>
                                          <p:attrName>style.visibility</p:attrName>
                                        </p:attrNameLst>
                                      </p:cBhvr>
                                      <p:to>
                                        <p:strVal val="hidden"/>
                                      </p:to>
                                    </p:set>
                                  </p:childTnLst>
                                </p:cTn>
                              </p:par>
                              <p:par>
                                <p:cTn id="523" presetID="23" presetClass="entr" presetSubtype="16" fill="hold" grpId="4" nodeType="withEffect">
                                  <p:stCondLst>
                                    <p:cond delay="0"/>
                                  </p:stCondLst>
                                  <p:childTnLst>
                                    <p:set>
                                      <p:cBhvr>
                                        <p:cTn id="524" dur="1" fill="hold">
                                          <p:stCondLst>
                                            <p:cond delay="0"/>
                                          </p:stCondLst>
                                        </p:cTn>
                                        <p:tgtEl>
                                          <p:spTgt spid="54"/>
                                        </p:tgtEl>
                                        <p:attrNameLst>
                                          <p:attrName>style.visibility</p:attrName>
                                        </p:attrNameLst>
                                      </p:cBhvr>
                                      <p:to>
                                        <p:strVal val="visible"/>
                                      </p:to>
                                    </p:set>
                                    <p:anim calcmode="lin" valueType="num">
                                      <p:cBhvr>
                                        <p:cTn id="525" dur="2250" fill="hold"/>
                                        <p:tgtEl>
                                          <p:spTgt spid="54"/>
                                        </p:tgtEl>
                                        <p:attrNameLst>
                                          <p:attrName>ppt_w</p:attrName>
                                        </p:attrNameLst>
                                      </p:cBhvr>
                                      <p:tavLst>
                                        <p:tav tm="0">
                                          <p:val>
                                            <p:fltVal val="0"/>
                                          </p:val>
                                        </p:tav>
                                        <p:tav tm="100000">
                                          <p:val>
                                            <p:strVal val="#ppt_w"/>
                                          </p:val>
                                        </p:tav>
                                      </p:tavLst>
                                    </p:anim>
                                    <p:anim calcmode="lin" valueType="num">
                                      <p:cBhvr>
                                        <p:cTn id="526" dur="2250" fill="hold"/>
                                        <p:tgtEl>
                                          <p:spTgt spid="54"/>
                                        </p:tgtEl>
                                        <p:attrNameLst>
                                          <p:attrName>ppt_h</p:attrName>
                                        </p:attrNameLst>
                                      </p:cBhvr>
                                      <p:tavLst>
                                        <p:tav tm="0">
                                          <p:val>
                                            <p:fltVal val="0"/>
                                          </p:val>
                                        </p:tav>
                                        <p:tav tm="100000">
                                          <p:val>
                                            <p:strVal val="#ppt_h"/>
                                          </p:val>
                                        </p:tav>
                                      </p:tavLst>
                                    </p:anim>
                                  </p:childTnLst>
                                </p:cTn>
                              </p:par>
                              <p:par>
                                <p:cTn id="527" presetID="2" presetClass="entr" presetSubtype="4" fill="hold" grpId="0" nodeType="withEffect">
                                  <p:stCondLst>
                                    <p:cond delay="0"/>
                                  </p:stCondLst>
                                  <p:childTnLst>
                                    <p:set>
                                      <p:cBhvr>
                                        <p:cTn id="528" dur="1" fill="hold">
                                          <p:stCondLst>
                                            <p:cond delay="0"/>
                                          </p:stCondLst>
                                        </p:cTn>
                                        <p:tgtEl>
                                          <p:spTgt spid="57"/>
                                        </p:tgtEl>
                                        <p:attrNameLst>
                                          <p:attrName>style.visibility</p:attrName>
                                        </p:attrNameLst>
                                      </p:cBhvr>
                                      <p:to>
                                        <p:strVal val="visible"/>
                                      </p:to>
                                    </p:set>
                                    <p:anim calcmode="lin" valueType="num">
                                      <p:cBhvr additive="base">
                                        <p:cTn id="529" dur="2250" fill="hold"/>
                                        <p:tgtEl>
                                          <p:spTgt spid="57"/>
                                        </p:tgtEl>
                                        <p:attrNameLst>
                                          <p:attrName>ppt_x</p:attrName>
                                        </p:attrNameLst>
                                      </p:cBhvr>
                                      <p:tavLst>
                                        <p:tav tm="0">
                                          <p:val>
                                            <p:strVal val="#ppt_x"/>
                                          </p:val>
                                        </p:tav>
                                        <p:tav tm="100000">
                                          <p:val>
                                            <p:strVal val="#ppt_x"/>
                                          </p:val>
                                        </p:tav>
                                      </p:tavLst>
                                    </p:anim>
                                    <p:anim calcmode="lin" valueType="num">
                                      <p:cBhvr additive="base">
                                        <p:cTn id="530" dur="2250" fill="hold"/>
                                        <p:tgtEl>
                                          <p:spTgt spid="57"/>
                                        </p:tgtEl>
                                        <p:attrNameLst>
                                          <p:attrName>ppt_y</p:attrName>
                                        </p:attrNameLst>
                                      </p:cBhvr>
                                      <p:tavLst>
                                        <p:tav tm="0">
                                          <p:val>
                                            <p:strVal val="1+#ppt_h/2"/>
                                          </p:val>
                                        </p:tav>
                                        <p:tav tm="100000">
                                          <p:val>
                                            <p:strVal val="#ppt_y"/>
                                          </p:val>
                                        </p:tav>
                                      </p:tavLst>
                                    </p:anim>
                                  </p:childTnLst>
                                </p:cTn>
                              </p:par>
                              <p:par>
                                <p:cTn id="531" presetID="8" presetClass="emph" presetSubtype="0" fill="hold" grpId="1" nodeType="withEffect">
                                  <p:stCondLst>
                                    <p:cond delay="0"/>
                                  </p:stCondLst>
                                  <p:childTnLst>
                                    <p:animRot by="21600000">
                                      <p:cBhvr>
                                        <p:cTn id="532" dur="2250" fill="hold"/>
                                        <p:tgtEl>
                                          <p:spTgt spid="57"/>
                                        </p:tgtEl>
                                        <p:attrNameLst>
                                          <p:attrName>r</p:attrName>
                                        </p:attrNameLst>
                                      </p:cBhvr>
                                    </p:animRot>
                                  </p:childTnLst>
                                </p:cTn>
                              </p:par>
                              <p:par>
                                <p:cTn id="533" presetID="2" presetClass="exit" presetSubtype="1" fill="hold" grpId="2" nodeType="withEffect">
                                  <p:stCondLst>
                                    <p:cond delay="0"/>
                                  </p:stCondLst>
                                  <p:childTnLst>
                                    <p:anim calcmode="lin" valueType="num">
                                      <p:cBhvr additive="base">
                                        <p:cTn id="534" dur="2500"/>
                                        <p:tgtEl>
                                          <p:spTgt spid="57"/>
                                        </p:tgtEl>
                                        <p:attrNameLst>
                                          <p:attrName>ppt_x</p:attrName>
                                        </p:attrNameLst>
                                      </p:cBhvr>
                                      <p:tavLst>
                                        <p:tav tm="0">
                                          <p:val>
                                            <p:strVal val="ppt_x"/>
                                          </p:val>
                                        </p:tav>
                                        <p:tav tm="100000">
                                          <p:val>
                                            <p:strVal val="ppt_x"/>
                                          </p:val>
                                        </p:tav>
                                      </p:tavLst>
                                    </p:anim>
                                    <p:anim calcmode="lin" valueType="num">
                                      <p:cBhvr additive="base">
                                        <p:cTn id="535" dur="2500"/>
                                        <p:tgtEl>
                                          <p:spTgt spid="57"/>
                                        </p:tgtEl>
                                        <p:attrNameLst>
                                          <p:attrName>ppt_y</p:attrName>
                                        </p:attrNameLst>
                                      </p:cBhvr>
                                      <p:tavLst>
                                        <p:tav tm="0">
                                          <p:val>
                                            <p:strVal val="ppt_y"/>
                                          </p:val>
                                        </p:tav>
                                        <p:tav tm="100000">
                                          <p:val>
                                            <p:strVal val="0-ppt_h/2"/>
                                          </p:val>
                                        </p:tav>
                                      </p:tavLst>
                                    </p:anim>
                                    <p:set>
                                      <p:cBhvr>
                                        <p:cTn id="536" dur="1" fill="hold">
                                          <p:stCondLst>
                                            <p:cond delay="2499"/>
                                          </p:stCondLst>
                                        </p:cTn>
                                        <p:tgtEl>
                                          <p:spTgt spid="57"/>
                                        </p:tgtEl>
                                        <p:attrNameLst>
                                          <p:attrName>style.visibility</p:attrName>
                                        </p:attrNameLst>
                                      </p:cBhvr>
                                      <p:to>
                                        <p:strVal val="hidden"/>
                                      </p:to>
                                    </p:set>
                                  </p:childTnLst>
                                </p:cTn>
                              </p:par>
                              <p:par>
                                <p:cTn id="537" presetID="19" presetClass="exit" presetSubtype="10" fill="hold" grpId="3" nodeType="withEffect">
                                  <p:stCondLst>
                                    <p:cond delay="0"/>
                                  </p:stCondLst>
                                  <p:childTnLst>
                                    <p:anim calcmode="lin" valueType="num">
                                      <p:cBhvr>
                                        <p:cTn id="538" dur="5000"/>
                                        <p:tgtEl>
                                          <p:spTgt spid="57"/>
                                        </p:tgtEl>
                                        <p:attrNameLst>
                                          <p:attrName>ppt_h</p:attrName>
                                        </p:attrNameLst>
                                      </p:cBhvr>
                                      <p:tavLst>
                                        <p:tav tm="0">
                                          <p:val>
                                            <p:strVal val="ppt_h"/>
                                          </p:val>
                                        </p:tav>
                                        <p:tav tm="100000">
                                          <p:val>
                                            <p:strVal val="ppt_h"/>
                                          </p:val>
                                        </p:tav>
                                      </p:tavLst>
                                    </p:anim>
                                    <p:anim calcmode="lin" valueType="num">
                                      <p:cBhvr>
                                        <p:cTn id="539" dur="5000"/>
                                        <p:tgtEl>
                                          <p:spTgt spid="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4999"/>
                                          </p:stCondLst>
                                        </p:cTn>
                                        <p:tgtEl>
                                          <p:spTgt spid="57"/>
                                        </p:tgtEl>
                                        <p:attrNameLst>
                                          <p:attrName>style.visibility</p:attrName>
                                        </p:attrNameLst>
                                      </p:cBhvr>
                                      <p:to>
                                        <p:strVal val="hidden"/>
                                      </p:to>
                                    </p:set>
                                  </p:childTnLst>
                                </p:cTn>
                              </p:par>
                              <p:par>
                                <p:cTn id="541" presetID="23" presetClass="entr" presetSubtype="16" fill="hold" grpId="4" nodeType="withEffect">
                                  <p:stCondLst>
                                    <p:cond delay="0"/>
                                  </p:stCondLst>
                                  <p:childTnLst>
                                    <p:set>
                                      <p:cBhvr>
                                        <p:cTn id="542" dur="1" fill="hold">
                                          <p:stCondLst>
                                            <p:cond delay="0"/>
                                          </p:stCondLst>
                                        </p:cTn>
                                        <p:tgtEl>
                                          <p:spTgt spid="57"/>
                                        </p:tgtEl>
                                        <p:attrNameLst>
                                          <p:attrName>style.visibility</p:attrName>
                                        </p:attrNameLst>
                                      </p:cBhvr>
                                      <p:to>
                                        <p:strVal val="visible"/>
                                      </p:to>
                                    </p:set>
                                    <p:anim calcmode="lin" valueType="num">
                                      <p:cBhvr>
                                        <p:cTn id="543" dur="2250" fill="hold"/>
                                        <p:tgtEl>
                                          <p:spTgt spid="57"/>
                                        </p:tgtEl>
                                        <p:attrNameLst>
                                          <p:attrName>ppt_w</p:attrName>
                                        </p:attrNameLst>
                                      </p:cBhvr>
                                      <p:tavLst>
                                        <p:tav tm="0">
                                          <p:val>
                                            <p:fltVal val="0"/>
                                          </p:val>
                                        </p:tav>
                                        <p:tav tm="100000">
                                          <p:val>
                                            <p:strVal val="#ppt_w"/>
                                          </p:val>
                                        </p:tav>
                                      </p:tavLst>
                                    </p:anim>
                                    <p:anim calcmode="lin" valueType="num">
                                      <p:cBhvr>
                                        <p:cTn id="544" dur="2250" fill="hold"/>
                                        <p:tgtEl>
                                          <p:spTgt spid="57"/>
                                        </p:tgtEl>
                                        <p:attrNameLst>
                                          <p:attrName>ppt_h</p:attrName>
                                        </p:attrNameLst>
                                      </p:cBhvr>
                                      <p:tavLst>
                                        <p:tav tm="0">
                                          <p:val>
                                            <p:fltVal val="0"/>
                                          </p:val>
                                        </p:tav>
                                        <p:tav tm="100000">
                                          <p:val>
                                            <p:strVal val="#ppt_h"/>
                                          </p:val>
                                        </p:tav>
                                      </p:tavLst>
                                    </p:anim>
                                  </p:childTnLst>
                                </p:cTn>
                              </p:par>
                              <p:par>
                                <p:cTn id="545" presetID="2" presetClass="entr" presetSubtype="4" fill="hold" grpId="0" nodeType="withEffect">
                                  <p:stCondLst>
                                    <p:cond delay="0"/>
                                  </p:stCondLst>
                                  <p:childTnLst>
                                    <p:set>
                                      <p:cBhvr>
                                        <p:cTn id="546" dur="1" fill="hold">
                                          <p:stCondLst>
                                            <p:cond delay="0"/>
                                          </p:stCondLst>
                                        </p:cTn>
                                        <p:tgtEl>
                                          <p:spTgt spid="48"/>
                                        </p:tgtEl>
                                        <p:attrNameLst>
                                          <p:attrName>style.visibility</p:attrName>
                                        </p:attrNameLst>
                                      </p:cBhvr>
                                      <p:to>
                                        <p:strVal val="visible"/>
                                      </p:to>
                                    </p:set>
                                    <p:anim calcmode="lin" valueType="num">
                                      <p:cBhvr additive="base">
                                        <p:cTn id="547" dur="2250" fill="hold"/>
                                        <p:tgtEl>
                                          <p:spTgt spid="48"/>
                                        </p:tgtEl>
                                        <p:attrNameLst>
                                          <p:attrName>ppt_x</p:attrName>
                                        </p:attrNameLst>
                                      </p:cBhvr>
                                      <p:tavLst>
                                        <p:tav tm="0">
                                          <p:val>
                                            <p:strVal val="#ppt_x"/>
                                          </p:val>
                                        </p:tav>
                                        <p:tav tm="100000">
                                          <p:val>
                                            <p:strVal val="#ppt_x"/>
                                          </p:val>
                                        </p:tav>
                                      </p:tavLst>
                                    </p:anim>
                                    <p:anim calcmode="lin" valueType="num">
                                      <p:cBhvr additive="base">
                                        <p:cTn id="548" dur="2250" fill="hold"/>
                                        <p:tgtEl>
                                          <p:spTgt spid="48"/>
                                        </p:tgtEl>
                                        <p:attrNameLst>
                                          <p:attrName>ppt_y</p:attrName>
                                        </p:attrNameLst>
                                      </p:cBhvr>
                                      <p:tavLst>
                                        <p:tav tm="0">
                                          <p:val>
                                            <p:strVal val="1+#ppt_h/2"/>
                                          </p:val>
                                        </p:tav>
                                        <p:tav tm="100000">
                                          <p:val>
                                            <p:strVal val="#ppt_y"/>
                                          </p:val>
                                        </p:tav>
                                      </p:tavLst>
                                    </p:anim>
                                  </p:childTnLst>
                                </p:cTn>
                              </p:par>
                              <p:par>
                                <p:cTn id="549" presetID="8" presetClass="emph" presetSubtype="0" fill="hold" grpId="1" nodeType="withEffect">
                                  <p:stCondLst>
                                    <p:cond delay="0"/>
                                  </p:stCondLst>
                                  <p:childTnLst>
                                    <p:animRot by="21600000">
                                      <p:cBhvr>
                                        <p:cTn id="550" dur="2250" fill="hold"/>
                                        <p:tgtEl>
                                          <p:spTgt spid="48"/>
                                        </p:tgtEl>
                                        <p:attrNameLst>
                                          <p:attrName>r</p:attrName>
                                        </p:attrNameLst>
                                      </p:cBhvr>
                                    </p:animRot>
                                  </p:childTnLst>
                                </p:cTn>
                              </p:par>
                              <p:par>
                                <p:cTn id="551" presetID="2" presetClass="exit" presetSubtype="1" fill="hold" grpId="2" nodeType="withEffect">
                                  <p:stCondLst>
                                    <p:cond delay="0"/>
                                  </p:stCondLst>
                                  <p:childTnLst>
                                    <p:anim calcmode="lin" valueType="num">
                                      <p:cBhvr additive="base">
                                        <p:cTn id="552" dur="2500"/>
                                        <p:tgtEl>
                                          <p:spTgt spid="48"/>
                                        </p:tgtEl>
                                        <p:attrNameLst>
                                          <p:attrName>ppt_x</p:attrName>
                                        </p:attrNameLst>
                                      </p:cBhvr>
                                      <p:tavLst>
                                        <p:tav tm="0">
                                          <p:val>
                                            <p:strVal val="ppt_x"/>
                                          </p:val>
                                        </p:tav>
                                        <p:tav tm="100000">
                                          <p:val>
                                            <p:strVal val="ppt_x"/>
                                          </p:val>
                                        </p:tav>
                                      </p:tavLst>
                                    </p:anim>
                                    <p:anim calcmode="lin" valueType="num">
                                      <p:cBhvr additive="base">
                                        <p:cTn id="553" dur="2500"/>
                                        <p:tgtEl>
                                          <p:spTgt spid="48"/>
                                        </p:tgtEl>
                                        <p:attrNameLst>
                                          <p:attrName>ppt_y</p:attrName>
                                        </p:attrNameLst>
                                      </p:cBhvr>
                                      <p:tavLst>
                                        <p:tav tm="0">
                                          <p:val>
                                            <p:strVal val="ppt_y"/>
                                          </p:val>
                                        </p:tav>
                                        <p:tav tm="100000">
                                          <p:val>
                                            <p:strVal val="0-ppt_h/2"/>
                                          </p:val>
                                        </p:tav>
                                      </p:tavLst>
                                    </p:anim>
                                    <p:set>
                                      <p:cBhvr>
                                        <p:cTn id="554" dur="1" fill="hold">
                                          <p:stCondLst>
                                            <p:cond delay="2499"/>
                                          </p:stCondLst>
                                        </p:cTn>
                                        <p:tgtEl>
                                          <p:spTgt spid="48"/>
                                        </p:tgtEl>
                                        <p:attrNameLst>
                                          <p:attrName>style.visibility</p:attrName>
                                        </p:attrNameLst>
                                      </p:cBhvr>
                                      <p:to>
                                        <p:strVal val="hidden"/>
                                      </p:to>
                                    </p:set>
                                  </p:childTnLst>
                                </p:cTn>
                              </p:par>
                              <p:par>
                                <p:cTn id="555" presetID="19" presetClass="exit" presetSubtype="10" fill="hold" grpId="3" nodeType="withEffect">
                                  <p:stCondLst>
                                    <p:cond delay="0"/>
                                  </p:stCondLst>
                                  <p:childTnLst>
                                    <p:anim calcmode="lin" valueType="num">
                                      <p:cBhvr>
                                        <p:cTn id="556" dur="5000"/>
                                        <p:tgtEl>
                                          <p:spTgt spid="48"/>
                                        </p:tgtEl>
                                        <p:attrNameLst>
                                          <p:attrName>ppt_h</p:attrName>
                                        </p:attrNameLst>
                                      </p:cBhvr>
                                      <p:tavLst>
                                        <p:tav tm="0">
                                          <p:val>
                                            <p:strVal val="ppt_h"/>
                                          </p:val>
                                        </p:tav>
                                        <p:tav tm="100000">
                                          <p:val>
                                            <p:strVal val="ppt_h"/>
                                          </p:val>
                                        </p:tav>
                                      </p:tavLst>
                                    </p:anim>
                                    <p:anim calcmode="lin" valueType="num">
                                      <p:cBhvr>
                                        <p:cTn id="557" dur="5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8" dur="1" fill="hold">
                                          <p:stCondLst>
                                            <p:cond delay="4999"/>
                                          </p:stCondLst>
                                        </p:cTn>
                                        <p:tgtEl>
                                          <p:spTgt spid="48"/>
                                        </p:tgtEl>
                                        <p:attrNameLst>
                                          <p:attrName>style.visibility</p:attrName>
                                        </p:attrNameLst>
                                      </p:cBhvr>
                                      <p:to>
                                        <p:strVal val="hidden"/>
                                      </p:to>
                                    </p:set>
                                  </p:childTnLst>
                                </p:cTn>
                              </p:par>
                              <p:par>
                                <p:cTn id="559" presetID="23" presetClass="entr" presetSubtype="16" fill="hold" grpId="4" nodeType="withEffect">
                                  <p:stCondLst>
                                    <p:cond delay="0"/>
                                  </p:stCondLst>
                                  <p:childTnLst>
                                    <p:set>
                                      <p:cBhvr>
                                        <p:cTn id="560" dur="1" fill="hold">
                                          <p:stCondLst>
                                            <p:cond delay="0"/>
                                          </p:stCondLst>
                                        </p:cTn>
                                        <p:tgtEl>
                                          <p:spTgt spid="48"/>
                                        </p:tgtEl>
                                        <p:attrNameLst>
                                          <p:attrName>style.visibility</p:attrName>
                                        </p:attrNameLst>
                                      </p:cBhvr>
                                      <p:to>
                                        <p:strVal val="visible"/>
                                      </p:to>
                                    </p:set>
                                    <p:anim calcmode="lin" valueType="num">
                                      <p:cBhvr>
                                        <p:cTn id="561" dur="2250" fill="hold"/>
                                        <p:tgtEl>
                                          <p:spTgt spid="48"/>
                                        </p:tgtEl>
                                        <p:attrNameLst>
                                          <p:attrName>ppt_w</p:attrName>
                                        </p:attrNameLst>
                                      </p:cBhvr>
                                      <p:tavLst>
                                        <p:tav tm="0">
                                          <p:val>
                                            <p:fltVal val="0"/>
                                          </p:val>
                                        </p:tav>
                                        <p:tav tm="100000">
                                          <p:val>
                                            <p:strVal val="#ppt_w"/>
                                          </p:val>
                                        </p:tav>
                                      </p:tavLst>
                                    </p:anim>
                                    <p:anim calcmode="lin" valueType="num">
                                      <p:cBhvr>
                                        <p:cTn id="562" dur="2250" fill="hold"/>
                                        <p:tgtEl>
                                          <p:spTgt spid="48"/>
                                        </p:tgtEl>
                                        <p:attrNameLst>
                                          <p:attrName>ppt_h</p:attrName>
                                        </p:attrNameLst>
                                      </p:cBhvr>
                                      <p:tavLst>
                                        <p:tav tm="0">
                                          <p:val>
                                            <p:fltVal val="0"/>
                                          </p:val>
                                        </p:tav>
                                        <p:tav tm="100000">
                                          <p:val>
                                            <p:strVal val="#ppt_h"/>
                                          </p:val>
                                        </p:tav>
                                      </p:tavLst>
                                    </p:anim>
                                  </p:childTnLst>
                                </p:cTn>
                              </p:par>
                              <p:par>
                                <p:cTn id="563" presetID="2" presetClass="entr" presetSubtype="4" fill="hold" grpId="0" nodeType="withEffect">
                                  <p:stCondLst>
                                    <p:cond delay="0"/>
                                  </p:stCondLst>
                                  <p:childTnLst>
                                    <p:set>
                                      <p:cBhvr>
                                        <p:cTn id="564" dur="1" fill="hold">
                                          <p:stCondLst>
                                            <p:cond delay="0"/>
                                          </p:stCondLst>
                                        </p:cTn>
                                        <p:tgtEl>
                                          <p:spTgt spid="60"/>
                                        </p:tgtEl>
                                        <p:attrNameLst>
                                          <p:attrName>style.visibility</p:attrName>
                                        </p:attrNameLst>
                                      </p:cBhvr>
                                      <p:to>
                                        <p:strVal val="visible"/>
                                      </p:to>
                                    </p:set>
                                    <p:anim calcmode="lin" valueType="num">
                                      <p:cBhvr additive="base">
                                        <p:cTn id="565" dur="2250" fill="hold"/>
                                        <p:tgtEl>
                                          <p:spTgt spid="60"/>
                                        </p:tgtEl>
                                        <p:attrNameLst>
                                          <p:attrName>ppt_x</p:attrName>
                                        </p:attrNameLst>
                                      </p:cBhvr>
                                      <p:tavLst>
                                        <p:tav tm="0">
                                          <p:val>
                                            <p:strVal val="#ppt_x"/>
                                          </p:val>
                                        </p:tav>
                                        <p:tav tm="100000">
                                          <p:val>
                                            <p:strVal val="#ppt_x"/>
                                          </p:val>
                                        </p:tav>
                                      </p:tavLst>
                                    </p:anim>
                                    <p:anim calcmode="lin" valueType="num">
                                      <p:cBhvr additive="base">
                                        <p:cTn id="566" dur="2250" fill="hold"/>
                                        <p:tgtEl>
                                          <p:spTgt spid="60"/>
                                        </p:tgtEl>
                                        <p:attrNameLst>
                                          <p:attrName>ppt_y</p:attrName>
                                        </p:attrNameLst>
                                      </p:cBhvr>
                                      <p:tavLst>
                                        <p:tav tm="0">
                                          <p:val>
                                            <p:strVal val="1+#ppt_h/2"/>
                                          </p:val>
                                        </p:tav>
                                        <p:tav tm="100000">
                                          <p:val>
                                            <p:strVal val="#ppt_y"/>
                                          </p:val>
                                        </p:tav>
                                      </p:tavLst>
                                    </p:anim>
                                  </p:childTnLst>
                                </p:cTn>
                              </p:par>
                              <p:par>
                                <p:cTn id="567" presetID="8" presetClass="emph" presetSubtype="0" fill="hold" grpId="1" nodeType="withEffect">
                                  <p:stCondLst>
                                    <p:cond delay="0"/>
                                  </p:stCondLst>
                                  <p:childTnLst>
                                    <p:animRot by="21600000">
                                      <p:cBhvr>
                                        <p:cTn id="568" dur="2250" fill="hold"/>
                                        <p:tgtEl>
                                          <p:spTgt spid="60"/>
                                        </p:tgtEl>
                                        <p:attrNameLst>
                                          <p:attrName>r</p:attrName>
                                        </p:attrNameLst>
                                      </p:cBhvr>
                                    </p:animRot>
                                  </p:childTnLst>
                                </p:cTn>
                              </p:par>
                              <p:par>
                                <p:cTn id="569" presetID="2" presetClass="exit" presetSubtype="1" fill="hold" grpId="2" nodeType="withEffect">
                                  <p:stCondLst>
                                    <p:cond delay="0"/>
                                  </p:stCondLst>
                                  <p:childTnLst>
                                    <p:anim calcmode="lin" valueType="num">
                                      <p:cBhvr additive="base">
                                        <p:cTn id="570" dur="2500"/>
                                        <p:tgtEl>
                                          <p:spTgt spid="60"/>
                                        </p:tgtEl>
                                        <p:attrNameLst>
                                          <p:attrName>ppt_x</p:attrName>
                                        </p:attrNameLst>
                                      </p:cBhvr>
                                      <p:tavLst>
                                        <p:tav tm="0">
                                          <p:val>
                                            <p:strVal val="ppt_x"/>
                                          </p:val>
                                        </p:tav>
                                        <p:tav tm="100000">
                                          <p:val>
                                            <p:strVal val="ppt_x"/>
                                          </p:val>
                                        </p:tav>
                                      </p:tavLst>
                                    </p:anim>
                                    <p:anim calcmode="lin" valueType="num">
                                      <p:cBhvr additive="base">
                                        <p:cTn id="571" dur="2500"/>
                                        <p:tgtEl>
                                          <p:spTgt spid="60"/>
                                        </p:tgtEl>
                                        <p:attrNameLst>
                                          <p:attrName>ppt_y</p:attrName>
                                        </p:attrNameLst>
                                      </p:cBhvr>
                                      <p:tavLst>
                                        <p:tav tm="0">
                                          <p:val>
                                            <p:strVal val="ppt_y"/>
                                          </p:val>
                                        </p:tav>
                                        <p:tav tm="100000">
                                          <p:val>
                                            <p:strVal val="0-ppt_h/2"/>
                                          </p:val>
                                        </p:tav>
                                      </p:tavLst>
                                    </p:anim>
                                    <p:set>
                                      <p:cBhvr>
                                        <p:cTn id="572" dur="1" fill="hold">
                                          <p:stCondLst>
                                            <p:cond delay="2499"/>
                                          </p:stCondLst>
                                        </p:cTn>
                                        <p:tgtEl>
                                          <p:spTgt spid="60"/>
                                        </p:tgtEl>
                                        <p:attrNameLst>
                                          <p:attrName>style.visibility</p:attrName>
                                        </p:attrNameLst>
                                      </p:cBhvr>
                                      <p:to>
                                        <p:strVal val="hidden"/>
                                      </p:to>
                                    </p:set>
                                  </p:childTnLst>
                                </p:cTn>
                              </p:par>
                              <p:par>
                                <p:cTn id="573" presetID="19" presetClass="exit" presetSubtype="10" fill="hold" grpId="3" nodeType="withEffect">
                                  <p:stCondLst>
                                    <p:cond delay="0"/>
                                  </p:stCondLst>
                                  <p:childTnLst>
                                    <p:anim calcmode="lin" valueType="num">
                                      <p:cBhvr>
                                        <p:cTn id="574" dur="5000"/>
                                        <p:tgtEl>
                                          <p:spTgt spid="60"/>
                                        </p:tgtEl>
                                        <p:attrNameLst>
                                          <p:attrName>ppt_h</p:attrName>
                                        </p:attrNameLst>
                                      </p:cBhvr>
                                      <p:tavLst>
                                        <p:tav tm="0">
                                          <p:val>
                                            <p:strVal val="ppt_h"/>
                                          </p:val>
                                        </p:tav>
                                        <p:tav tm="100000">
                                          <p:val>
                                            <p:strVal val="ppt_h"/>
                                          </p:val>
                                        </p:tav>
                                      </p:tavLst>
                                    </p:anim>
                                    <p:anim calcmode="lin" valueType="num">
                                      <p:cBhvr>
                                        <p:cTn id="575" dur="5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4999"/>
                                          </p:stCondLst>
                                        </p:cTn>
                                        <p:tgtEl>
                                          <p:spTgt spid="60"/>
                                        </p:tgtEl>
                                        <p:attrNameLst>
                                          <p:attrName>style.visibility</p:attrName>
                                        </p:attrNameLst>
                                      </p:cBhvr>
                                      <p:to>
                                        <p:strVal val="hidden"/>
                                      </p:to>
                                    </p:set>
                                  </p:childTnLst>
                                </p:cTn>
                              </p:par>
                              <p:par>
                                <p:cTn id="577" presetID="23" presetClass="entr" presetSubtype="16" fill="hold" grpId="4" nodeType="withEffect">
                                  <p:stCondLst>
                                    <p:cond delay="0"/>
                                  </p:stCondLst>
                                  <p:childTnLst>
                                    <p:set>
                                      <p:cBhvr>
                                        <p:cTn id="578" dur="1" fill="hold">
                                          <p:stCondLst>
                                            <p:cond delay="0"/>
                                          </p:stCondLst>
                                        </p:cTn>
                                        <p:tgtEl>
                                          <p:spTgt spid="60"/>
                                        </p:tgtEl>
                                        <p:attrNameLst>
                                          <p:attrName>style.visibility</p:attrName>
                                        </p:attrNameLst>
                                      </p:cBhvr>
                                      <p:to>
                                        <p:strVal val="visible"/>
                                      </p:to>
                                    </p:set>
                                    <p:anim calcmode="lin" valueType="num">
                                      <p:cBhvr>
                                        <p:cTn id="579" dur="2250" fill="hold"/>
                                        <p:tgtEl>
                                          <p:spTgt spid="60"/>
                                        </p:tgtEl>
                                        <p:attrNameLst>
                                          <p:attrName>ppt_w</p:attrName>
                                        </p:attrNameLst>
                                      </p:cBhvr>
                                      <p:tavLst>
                                        <p:tav tm="0">
                                          <p:val>
                                            <p:fltVal val="0"/>
                                          </p:val>
                                        </p:tav>
                                        <p:tav tm="100000">
                                          <p:val>
                                            <p:strVal val="#ppt_w"/>
                                          </p:val>
                                        </p:tav>
                                      </p:tavLst>
                                    </p:anim>
                                    <p:anim calcmode="lin" valueType="num">
                                      <p:cBhvr>
                                        <p:cTn id="580" dur="2250" fill="hold"/>
                                        <p:tgtEl>
                                          <p:spTgt spid="60"/>
                                        </p:tgtEl>
                                        <p:attrNameLst>
                                          <p:attrName>ppt_h</p:attrName>
                                        </p:attrNameLst>
                                      </p:cBhvr>
                                      <p:tavLst>
                                        <p:tav tm="0">
                                          <p:val>
                                            <p:fltVal val="0"/>
                                          </p:val>
                                        </p:tav>
                                        <p:tav tm="100000">
                                          <p:val>
                                            <p:strVal val="#ppt_h"/>
                                          </p:val>
                                        </p:tav>
                                      </p:tavLst>
                                    </p:anim>
                                  </p:childTnLst>
                                </p:cTn>
                              </p:par>
                              <p:par>
                                <p:cTn id="581" presetID="2" presetClass="entr" presetSubtype="4" fill="hold" grpId="0" nodeType="withEffect">
                                  <p:stCondLst>
                                    <p:cond delay="0"/>
                                  </p:stCondLst>
                                  <p:childTnLst>
                                    <p:set>
                                      <p:cBhvr>
                                        <p:cTn id="582" dur="1" fill="hold">
                                          <p:stCondLst>
                                            <p:cond delay="0"/>
                                          </p:stCondLst>
                                        </p:cTn>
                                        <p:tgtEl>
                                          <p:spTgt spid="63"/>
                                        </p:tgtEl>
                                        <p:attrNameLst>
                                          <p:attrName>style.visibility</p:attrName>
                                        </p:attrNameLst>
                                      </p:cBhvr>
                                      <p:to>
                                        <p:strVal val="visible"/>
                                      </p:to>
                                    </p:set>
                                    <p:anim calcmode="lin" valueType="num">
                                      <p:cBhvr additive="base">
                                        <p:cTn id="583" dur="2250" fill="hold"/>
                                        <p:tgtEl>
                                          <p:spTgt spid="63"/>
                                        </p:tgtEl>
                                        <p:attrNameLst>
                                          <p:attrName>ppt_x</p:attrName>
                                        </p:attrNameLst>
                                      </p:cBhvr>
                                      <p:tavLst>
                                        <p:tav tm="0">
                                          <p:val>
                                            <p:strVal val="#ppt_x"/>
                                          </p:val>
                                        </p:tav>
                                        <p:tav tm="100000">
                                          <p:val>
                                            <p:strVal val="#ppt_x"/>
                                          </p:val>
                                        </p:tav>
                                      </p:tavLst>
                                    </p:anim>
                                    <p:anim calcmode="lin" valueType="num">
                                      <p:cBhvr additive="base">
                                        <p:cTn id="584" dur="2250" fill="hold"/>
                                        <p:tgtEl>
                                          <p:spTgt spid="63"/>
                                        </p:tgtEl>
                                        <p:attrNameLst>
                                          <p:attrName>ppt_y</p:attrName>
                                        </p:attrNameLst>
                                      </p:cBhvr>
                                      <p:tavLst>
                                        <p:tav tm="0">
                                          <p:val>
                                            <p:strVal val="1+#ppt_h/2"/>
                                          </p:val>
                                        </p:tav>
                                        <p:tav tm="100000">
                                          <p:val>
                                            <p:strVal val="#ppt_y"/>
                                          </p:val>
                                        </p:tav>
                                      </p:tavLst>
                                    </p:anim>
                                  </p:childTnLst>
                                </p:cTn>
                              </p:par>
                              <p:par>
                                <p:cTn id="585" presetID="8" presetClass="emph" presetSubtype="0" fill="hold" grpId="1" nodeType="withEffect">
                                  <p:stCondLst>
                                    <p:cond delay="0"/>
                                  </p:stCondLst>
                                  <p:childTnLst>
                                    <p:animRot by="21600000">
                                      <p:cBhvr>
                                        <p:cTn id="586" dur="2250" fill="hold"/>
                                        <p:tgtEl>
                                          <p:spTgt spid="63"/>
                                        </p:tgtEl>
                                        <p:attrNameLst>
                                          <p:attrName>r</p:attrName>
                                        </p:attrNameLst>
                                      </p:cBhvr>
                                    </p:animRot>
                                  </p:childTnLst>
                                </p:cTn>
                              </p:par>
                              <p:par>
                                <p:cTn id="587" presetID="2" presetClass="exit" presetSubtype="1" fill="hold" grpId="2" nodeType="withEffect">
                                  <p:stCondLst>
                                    <p:cond delay="0"/>
                                  </p:stCondLst>
                                  <p:childTnLst>
                                    <p:anim calcmode="lin" valueType="num">
                                      <p:cBhvr additive="base">
                                        <p:cTn id="588" dur="2500"/>
                                        <p:tgtEl>
                                          <p:spTgt spid="63"/>
                                        </p:tgtEl>
                                        <p:attrNameLst>
                                          <p:attrName>ppt_x</p:attrName>
                                        </p:attrNameLst>
                                      </p:cBhvr>
                                      <p:tavLst>
                                        <p:tav tm="0">
                                          <p:val>
                                            <p:strVal val="ppt_x"/>
                                          </p:val>
                                        </p:tav>
                                        <p:tav tm="100000">
                                          <p:val>
                                            <p:strVal val="ppt_x"/>
                                          </p:val>
                                        </p:tav>
                                      </p:tavLst>
                                    </p:anim>
                                    <p:anim calcmode="lin" valueType="num">
                                      <p:cBhvr additive="base">
                                        <p:cTn id="589" dur="2500"/>
                                        <p:tgtEl>
                                          <p:spTgt spid="63"/>
                                        </p:tgtEl>
                                        <p:attrNameLst>
                                          <p:attrName>ppt_y</p:attrName>
                                        </p:attrNameLst>
                                      </p:cBhvr>
                                      <p:tavLst>
                                        <p:tav tm="0">
                                          <p:val>
                                            <p:strVal val="ppt_y"/>
                                          </p:val>
                                        </p:tav>
                                        <p:tav tm="100000">
                                          <p:val>
                                            <p:strVal val="0-ppt_h/2"/>
                                          </p:val>
                                        </p:tav>
                                      </p:tavLst>
                                    </p:anim>
                                    <p:set>
                                      <p:cBhvr>
                                        <p:cTn id="590" dur="1" fill="hold">
                                          <p:stCondLst>
                                            <p:cond delay="2499"/>
                                          </p:stCondLst>
                                        </p:cTn>
                                        <p:tgtEl>
                                          <p:spTgt spid="63"/>
                                        </p:tgtEl>
                                        <p:attrNameLst>
                                          <p:attrName>style.visibility</p:attrName>
                                        </p:attrNameLst>
                                      </p:cBhvr>
                                      <p:to>
                                        <p:strVal val="hidden"/>
                                      </p:to>
                                    </p:set>
                                  </p:childTnLst>
                                </p:cTn>
                              </p:par>
                              <p:par>
                                <p:cTn id="591" presetID="19" presetClass="exit" presetSubtype="10" fill="hold" grpId="3" nodeType="withEffect">
                                  <p:stCondLst>
                                    <p:cond delay="0"/>
                                  </p:stCondLst>
                                  <p:childTnLst>
                                    <p:anim calcmode="lin" valueType="num">
                                      <p:cBhvr>
                                        <p:cTn id="592" dur="5000"/>
                                        <p:tgtEl>
                                          <p:spTgt spid="63"/>
                                        </p:tgtEl>
                                        <p:attrNameLst>
                                          <p:attrName>ppt_h</p:attrName>
                                        </p:attrNameLst>
                                      </p:cBhvr>
                                      <p:tavLst>
                                        <p:tav tm="0">
                                          <p:val>
                                            <p:strVal val="ppt_h"/>
                                          </p:val>
                                        </p:tav>
                                        <p:tav tm="100000">
                                          <p:val>
                                            <p:strVal val="ppt_h"/>
                                          </p:val>
                                        </p:tav>
                                      </p:tavLst>
                                    </p:anim>
                                    <p:anim calcmode="lin" valueType="num">
                                      <p:cBhvr>
                                        <p:cTn id="593" dur="5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4" dur="1" fill="hold">
                                          <p:stCondLst>
                                            <p:cond delay="4999"/>
                                          </p:stCondLst>
                                        </p:cTn>
                                        <p:tgtEl>
                                          <p:spTgt spid="63"/>
                                        </p:tgtEl>
                                        <p:attrNameLst>
                                          <p:attrName>style.visibility</p:attrName>
                                        </p:attrNameLst>
                                      </p:cBhvr>
                                      <p:to>
                                        <p:strVal val="hidden"/>
                                      </p:to>
                                    </p:set>
                                  </p:childTnLst>
                                </p:cTn>
                              </p:par>
                              <p:par>
                                <p:cTn id="595" presetID="23" presetClass="entr" presetSubtype="16" fill="hold" grpId="4" nodeType="withEffect">
                                  <p:stCondLst>
                                    <p:cond delay="0"/>
                                  </p:stCondLst>
                                  <p:childTnLst>
                                    <p:set>
                                      <p:cBhvr>
                                        <p:cTn id="596" dur="1" fill="hold">
                                          <p:stCondLst>
                                            <p:cond delay="0"/>
                                          </p:stCondLst>
                                        </p:cTn>
                                        <p:tgtEl>
                                          <p:spTgt spid="63"/>
                                        </p:tgtEl>
                                        <p:attrNameLst>
                                          <p:attrName>style.visibility</p:attrName>
                                        </p:attrNameLst>
                                      </p:cBhvr>
                                      <p:to>
                                        <p:strVal val="visible"/>
                                      </p:to>
                                    </p:set>
                                    <p:anim calcmode="lin" valueType="num">
                                      <p:cBhvr>
                                        <p:cTn id="597" dur="2250" fill="hold"/>
                                        <p:tgtEl>
                                          <p:spTgt spid="63"/>
                                        </p:tgtEl>
                                        <p:attrNameLst>
                                          <p:attrName>ppt_w</p:attrName>
                                        </p:attrNameLst>
                                      </p:cBhvr>
                                      <p:tavLst>
                                        <p:tav tm="0">
                                          <p:val>
                                            <p:fltVal val="0"/>
                                          </p:val>
                                        </p:tav>
                                        <p:tav tm="100000">
                                          <p:val>
                                            <p:strVal val="#ppt_w"/>
                                          </p:val>
                                        </p:tav>
                                      </p:tavLst>
                                    </p:anim>
                                    <p:anim calcmode="lin" valueType="num">
                                      <p:cBhvr>
                                        <p:cTn id="598" dur="2250" fill="hold"/>
                                        <p:tgtEl>
                                          <p:spTgt spid="63"/>
                                        </p:tgtEl>
                                        <p:attrNameLst>
                                          <p:attrName>ppt_h</p:attrName>
                                        </p:attrNameLst>
                                      </p:cBhvr>
                                      <p:tavLst>
                                        <p:tav tm="0">
                                          <p:val>
                                            <p:fltVal val="0"/>
                                          </p:val>
                                        </p:tav>
                                        <p:tav tm="100000">
                                          <p:val>
                                            <p:strVal val="#ppt_h"/>
                                          </p:val>
                                        </p:tav>
                                      </p:tavLst>
                                    </p:anim>
                                  </p:childTnLst>
                                </p:cTn>
                              </p:par>
                              <p:par>
                                <p:cTn id="599" presetID="2" presetClass="entr" presetSubtype="4" fill="hold" grpId="0" nodeType="withEffect">
                                  <p:stCondLst>
                                    <p:cond delay="0"/>
                                  </p:stCondLst>
                                  <p:childTnLst>
                                    <p:set>
                                      <p:cBhvr>
                                        <p:cTn id="600" dur="1" fill="hold">
                                          <p:stCondLst>
                                            <p:cond delay="0"/>
                                          </p:stCondLst>
                                        </p:cTn>
                                        <p:tgtEl>
                                          <p:spTgt spid="51"/>
                                        </p:tgtEl>
                                        <p:attrNameLst>
                                          <p:attrName>style.visibility</p:attrName>
                                        </p:attrNameLst>
                                      </p:cBhvr>
                                      <p:to>
                                        <p:strVal val="visible"/>
                                      </p:to>
                                    </p:set>
                                    <p:anim calcmode="lin" valueType="num">
                                      <p:cBhvr additive="base">
                                        <p:cTn id="601" dur="2250" fill="hold"/>
                                        <p:tgtEl>
                                          <p:spTgt spid="51"/>
                                        </p:tgtEl>
                                        <p:attrNameLst>
                                          <p:attrName>ppt_x</p:attrName>
                                        </p:attrNameLst>
                                      </p:cBhvr>
                                      <p:tavLst>
                                        <p:tav tm="0">
                                          <p:val>
                                            <p:strVal val="#ppt_x"/>
                                          </p:val>
                                        </p:tav>
                                        <p:tav tm="100000">
                                          <p:val>
                                            <p:strVal val="#ppt_x"/>
                                          </p:val>
                                        </p:tav>
                                      </p:tavLst>
                                    </p:anim>
                                    <p:anim calcmode="lin" valueType="num">
                                      <p:cBhvr additive="base">
                                        <p:cTn id="602" dur="2250" fill="hold"/>
                                        <p:tgtEl>
                                          <p:spTgt spid="51"/>
                                        </p:tgtEl>
                                        <p:attrNameLst>
                                          <p:attrName>ppt_y</p:attrName>
                                        </p:attrNameLst>
                                      </p:cBhvr>
                                      <p:tavLst>
                                        <p:tav tm="0">
                                          <p:val>
                                            <p:strVal val="1+#ppt_h/2"/>
                                          </p:val>
                                        </p:tav>
                                        <p:tav tm="100000">
                                          <p:val>
                                            <p:strVal val="#ppt_y"/>
                                          </p:val>
                                        </p:tav>
                                      </p:tavLst>
                                    </p:anim>
                                  </p:childTnLst>
                                </p:cTn>
                              </p:par>
                              <p:par>
                                <p:cTn id="603" presetID="8" presetClass="emph" presetSubtype="0" fill="hold" grpId="1" nodeType="withEffect">
                                  <p:stCondLst>
                                    <p:cond delay="0"/>
                                  </p:stCondLst>
                                  <p:childTnLst>
                                    <p:animRot by="21600000">
                                      <p:cBhvr>
                                        <p:cTn id="604" dur="2250" fill="hold"/>
                                        <p:tgtEl>
                                          <p:spTgt spid="51"/>
                                        </p:tgtEl>
                                        <p:attrNameLst>
                                          <p:attrName>r</p:attrName>
                                        </p:attrNameLst>
                                      </p:cBhvr>
                                    </p:animRot>
                                  </p:childTnLst>
                                </p:cTn>
                              </p:par>
                              <p:par>
                                <p:cTn id="605" presetID="2" presetClass="exit" presetSubtype="1" fill="hold" grpId="2" nodeType="withEffect">
                                  <p:stCondLst>
                                    <p:cond delay="0"/>
                                  </p:stCondLst>
                                  <p:childTnLst>
                                    <p:anim calcmode="lin" valueType="num">
                                      <p:cBhvr additive="base">
                                        <p:cTn id="606" dur="2500"/>
                                        <p:tgtEl>
                                          <p:spTgt spid="51"/>
                                        </p:tgtEl>
                                        <p:attrNameLst>
                                          <p:attrName>ppt_x</p:attrName>
                                        </p:attrNameLst>
                                      </p:cBhvr>
                                      <p:tavLst>
                                        <p:tav tm="0">
                                          <p:val>
                                            <p:strVal val="ppt_x"/>
                                          </p:val>
                                        </p:tav>
                                        <p:tav tm="100000">
                                          <p:val>
                                            <p:strVal val="ppt_x"/>
                                          </p:val>
                                        </p:tav>
                                      </p:tavLst>
                                    </p:anim>
                                    <p:anim calcmode="lin" valueType="num">
                                      <p:cBhvr additive="base">
                                        <p:cTn id="607" dur="2500"/>
                                        <p:tgtEl>
                                          <p:spTgt spid="51"/>
                                        </p:tgtEl>
                                        <p:attrNameLst>
                                          <p:attrName>ppt_y</p:attrName>
                                        </p:attrNameLst>
                                      </p:cBhvr>
                                      <p:tavLst>
                                        <p:tav tm="0">
                                          <p:val>
                                            <p:strVal val="ppt_y"/>
                                          </p:val>
                                        </p:tav>
                                        <p:tav tm="100000">
                                          <p:val>
                                            <p:strVal val="0-ppt_h/2"/>
                                          </p:val>
                                        </p:tav>
                                      </p:tavLst>
                                    </p:anim>
                                    <p:set>
                                      <p:cBhvr>
                                        <p:cTn id="608" dur="1" fill="hold">
                                          <p:stCondLst>
                                            <p:cond delay="2499"/>
                                          </p:stCondLst>
                                        </p:cTn>
                                        <p:tgtEl>
                                          <p:spTgt spid="51"/>
                                        </p:tgtEl>
                                        <p:attrNameLst>
                                          <p:attrName>style.visibility</p:attrName>
                                        </p:attrNameLst>
                                      </p:cBhvr>
                                      <p:to>
                                        <p:strVal val="hidden"/>
                                      </p:to>
                                    </p:set>
                                  </p:childTnLst>
                                </p:cTn>
                              </p:par>
                              <p:par>
                                <p:cTn id="609" presetID="19" presetClass="exit" presetSubtype="10" fill="hold" grpId="3" nodeType="withEffect">
                                  <p:stCondLst>
                                    <p:cond delay="0"/>
                                  </p:stCondLst>
                                  <p:childTnLst>
                                    <p:anim calcmode="lin" valueType="num">
                                      <p:cBhvr>
                                        <p:cTn id="610" dur="5000"/>
                                        <p:tgtEl>
                                          <p:spTgt spid="51"/>
                                        </p:tgtEl>
                                        <p:attrNameLst>
                                          <p:attrName>ppt_h</p:attrName>
                                        </p:attrNameLst>
                                      </p:cBhvr>
                                      <p:tavLst>
                                        <p:tav tm="0">
                                          <p:val>
                                            <p:strVal val="ppt_h"/>
                                          </p:val>
                                        </p:tav>
                                        <p:tav tm="100000">
                                          <p:val>
                                            <p:strVal val="ppt_h"/>
                                          </p:val>
                                        </p:tav>
                                      </p:tavLst>
                                    </p:anim>
                                    <p:anim calcmode="lin" valueType="num">
                                      <p:cBhvr>
                                        <p:cTn id="611" dur="5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4999"/>
                                          </p:stCondLst>
                                        </p:cTn>
                                        <p:tgtEl>
                                          <p:spTgt spid="51"/>
                                        </p:tgtEl>
                                        <p:attrNameLst>
                                          <p:attrName>style.visibility</p:attrName>
                                        </p:attrNameLst>
                                      </p:cBhvr>
                                      <p:to>
                                        <p:strVal val="hidden"/>
                                      </p:to>
                                    </p:set>
                                  </p:childTnLst>
                                </p:cTn>
                              </p:par>
                              <p:par>
                                <p:cTn id="613" presetID="23" presetClass="entr" presetSubtype="16" fill="hold" grpId="4" nodeType="withEffect">
                                  <p:stCondLst>
                                    <p:cond delay="0"/>
                                  </p:stCondLst>
                                  <p:childTnLst>
                                    <p:set>
                                      <p:cBhvr>
                                        <p:cTn id="614" dur="1" fill="hold">
                                          <p:stCondLst>
                                            <p:cond delay="0"/>
                                          </p:stCondLst>
                                        </p:cTn>
                                        <p:tgtEl>
                                          <p:spTgt spid="51"/>
                                        </p:tgtEl>
                                        <p:attrNameLst>
                                          <p:attrName>style.visibility</p:attrName>
                                        </p:attrNameLst>
                                      </p:cBhvr>
                                      <p:to>
                                        <p:strVal val="visible"/>
                                      </p:to>
                                    </p:set>
                                    <p:anim calcmode="lin" valueType="num">
                                      <p:cBhvr>
                                        <p:cTn id="615" dur="2250" fill="hold"/>
                                        <p:tgtEl>
                                          <p:spTgt spid="51"/>
                                        </p:tgtEl>
                                        <p:attrNameLst>
                                          <p:attrName>ppt_w</p:attrName>
                                        </p:attrNameLst>
                                      </p:cBhvr>
                                      <p:tavLst>
                                        <p:tav tm="0">
                                          <p:val>
                                            <p:fltVal val="0"/>
                                          </p:val>
                                        </p:tav>
                                        <p:tav tm="100000">
                                          <p:val>
                                            <p:strVal val="#ppt_w"/>
                                          </p:val>
                                        </p:tav>
                                      </p:tavLst>
                                    </p:anim>
                                    <p:anim calcmode="lin" valueType="num">
                                      <p:cBhvr>
                                        <p:cTn id="616" dur="2250" fill="hold"/>
                                        <p:tgtEl>
                                          <p:spTgt spid="51"/>
                                        </p:tgtEl>
                                        <p:attrNameLst>
                                          <p:attrName>ppt_h</p:attrName>
                                        </p:attrNameLst>
                                      </p:cBhvr>
                                      <p:tavLst>
                                        <p:tav tm="0">
                                          <p:val>
                                            <p:fltVal val="0"/>
                                          </p:val>
                                        </p:tav>
                                        <p:tav tm="100000">
                                          <p:val>
                                            <p:strVal val="#ppt_h"/>
                                          </p:val>
                                        </p:tav>
                                      </p:tavLst>
                                    </p:anim>
                                  </p:childTnLst>
                                </p:cTn>
                              </p:par>
                              <p:par>
                                <p:cTn id="617" presetID="2" presetClass="entr" presetSubtype="4" fill="hold" grpId="0" nodeType="withEffect">
                                  <p:stCondLst>
                                    <p:cond delay="0"/>
                                  </p:stCondLst>
                                  <p:childTnLst>
                                    <p:set>
                                      <p:cBhvr>
                                        <p:cTn id="618" dur="1" fill="hold">
                                          <p:stCondLst>
                                            <p:cond delay="0"/>
                                          </p:stCondLst>
                                        </p:cTn>
                                        <p:tgtEl>
                                          <p:spTgt spid="50"/>
                                        </p:tgtEl>
                                        <p:attrNameLst>
                                          <p:attrName>style.visibility</p:attrName>
                                        </p:attrNameLst>
                                      </p:cBhvr>
                                      <p:to>
                                        <p:strVal val="visible"/>
                                      </p:to>
                                    </p:set>
                                    <p:anim calcmode="lin" valueType="num">
                                      <p:cBhvr additive="base">
                                        <p:cTn id="619" dur="2250" fill="hold"/>
                                        <p:tgtEl>
                                          <p:spTgt spid="50"/>
                                        </p:tgtEl>
                                        <p:attrNameLst>
                                          <p:attrName>ppt_x</p:attrName>
                                        </p:attrNameLst>
                                      </p:cBhvr>
                                      <p:tavLst>
                                        <p:tav tm="0">
                                          <p:val>
                                            <p:strVal val="#ppt_x"/>
                                          </p:val>
                                        </p:tav>
                                        <p:tav tm="100000">
                                          <p:val>
                                            <p:strVal val="#ppt_x"/>
                                          </p:val>
                                        </p:tav>
                                      </p:tavLst>
                                    </p:anim>
                                    <p:anim calcmode="lin" valueType="num">
                                      <p:cBhvr additive="base">
                                        <p:cTn id="620" dur="2250" fill="hold"/>
                                        <p:tgtEl>
                                          <p:spTgt spid="50"/>
                                        </p:tgtEl>
                                        <p:attrNameLst>
                                          <p:attrName>ppt_y</p:attrName>
                                        </p:attrNameLst>
                                      </p:cBhvr>
                                      <p:tavLst>
                                        <p:tav tm="0">
                                          <p:val>
                                            <p:strVal val="1+#ppt_h/2"/>
                                          </p:val>
                                        </p:tav>
                                        <p:tav tm="100000">
                                          <p:val>
                                            <p:strVal val="#ppt_y"/>
                                          </p:val>
                                        </p:tav>
                                      </p:tavLst>
                                    </p:anim>
                                  </p:childTnLst>
                                </p:cTn>
                              </p:par>
                              <p:par>
                                <p:cTn id="621" presetID="8" presetClass="emph" presetSubtype="0" fill="hold" grpId="1" nodeType="withEffect">
                                  <p:stCondLst>
                                    <p:cond delay="0"/>
                                  </p:stCondLst>
                                  <p:childTnLst>
                                    <p:animRot by="21600000">
                                      <p:cBhvr>
                                        <p:cTn id="622" dur="2250" fill="hold"/>
                                        <p:tgtEl>
                                          <p:spTgt spid="50"/>
                                        </p:tgtEl>
                                        <p:attrNameLst>
                                          <p:attrName>r</p:attrName>
                                        </p:attrNameLst>
                                      </p:cBhvr>
                                    </p:animRot>
                                  </p:childTnLst>
                                </p:cTn>
                              </p:par>
                              <p:par>
                                <p:cTn id="623" presetID="2" presetClass="exit" presetSubtype="1" fill="hold" grpId="2" nodeType="withEffect">
                                  <p:stCondLst>
                                    <p:cond delay="0"/>
                                  </p:stCondLst>
                                  <p:childTnLst>
                                    <p:anim calcmode="lin" valueType="num">
                                      <p:cBhvr additive="base">
                                        <p:cTn id="624" dur="2500"/>
                                        <p:tgtEl>
                                          <p:spTgt spid="50"/>
                                        </p:tgtEl>
                                        <p:attrNameLst>
                                          <p:attrName>ppt_x</p:attrName>
                                        </p:attrNameLst>
                                      </p:cBhvr>
                                      <p:tavLst>
                                        <p:tav tm="0">
                                          <p:val>
                                            <p:strVal val="ppt_x"/>
                                          </p:val>
                                        </p:tav>
                                        <p:tav tm="100000">
                                          <p:val>
                                            <p:strVal val="ppt_x"/>
                                          </p:val>
                                        </p:tav>
                                      </p:tavLst>
                                    </p:anim>
                                    <p:anim calcmode="lin" valueType="num">
                                      <p:cBhvr additive="base">
                                        <p:cTn id="625" dur="2500"/>
                                        <p:tgtEl>
                                          <p:spTgt spid="50"/>
                                        </p:tgtEl>
                                        <p:attrNameLst>
                                          <p:attrName>ppt_y</p:attrName>
                                        </p:attrNameLst>
                                      </p:cBhvr>
                                      <p:tavLst>
                                        <p:tav tm="0">
                                          <p:val>
                                            <p:strVal val="ppt_y"/>
                                          </p:val>
                                        </p:tav>
                                        <p:tav tm="100000">
                                          <p:val>
                                            <p:strVal val="0-ppt_h/2"/>
                                          </p:val>
                                        </p:tav>
                                      </p:tavLst>
                                    </p:anim>
                                    <p:set>
                                      <p:cBhvr>
                                        <p:cTn id="626" dur="1" fill="hold">
                                          <p:stCondLst>
                                            <p:cond delay="2499"/>
                                          </p:stCondLst>
                                        </p:cTn>
                                        <p:tgtEl>
                                          <p:spTgt spid="50"/>
                                        </p:tgtEl>
                                        <p:attrNameLst>
                                          <p:attrName>style.visibility</p:attrName>
                                        </p:attrNameLst>
                                      </p:cBhvr>
                                      <p:to>
                                        <p:strVal val="hidden"/>
                                      </p:to>
                                    </p:set>
                                  </p:childTnLst>
                                </p:cTn>
                              </p:par>
                              <p:par>
                                <p:cTn id="627" presetID="19" presetClass="exit" presetSubtype="10" fill="hold" grpId="3" nodeType="withEffect">
                                  <p:stCondLst>
                                    <p:cond delay="0"/>
                                  </p:stCondLst>
                                  <p:childTnLst>
                                    <p:anim calcmode="lin" valueType="num">
                                      <p:cBhvr>
                                        <p:cTn id="628" dur="5000"/>
                                        <p:tgtEl>
                                          <p:spTgt spid="50"/>
                                        </p:tgtEl>
                                        <p:attrNameLst>
                                          <p:attrName>ppt_h</p:attrName>
                                        </p:attrNameLst>
                                      </p:cBhvr>
                                      <p:tavLst>
                                        <p:tav tm="0">
                                          <p:val>
                                            <p:strVal val="ppt_h"/>
                                          </p:val>
                                        </p:tav>
                                        <p:tav tm="100000">
                                          <p:val>
                                            <p:strVal val="ppt_h"/>
                                          </p:val>
                                        </p:tav>
                                      </p:tavLst>
                                    </p:anim>
                                    <p:anim calcmode="lin" valueType="num">
                                      <p:cBhvr>
                                        <p:cTn id="629" dur="5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0" dur="1" fill="hold">
                                          <p:stCondLst>
                                            <p:cond delay="4999"/>
                                          </p:stCondLst>
                                        </p:cTn>
                                        <p:tgtEl>
                                          <p:spTgt spid="50"/>
                                        </p:tgtEl>
                                        <p:attrNameLst>
                                          <p:attrName>style.visibility</p:attrName>
                                        </p:attrNameLst>
                                      </p:cBhvr>
                                      <p:to>
                                        <p:strVal val="hidden"/>
                                      </p:to>
                                    </p:set>
                                  </p:childTnLst>
                                </p:cTn>
                              </p:par>
                              <p:par>
                                <p:cTn id="631" presetID="23" presetClass="entr" presetSubtype="16" fill="hold" grpId="4" nodeType="withEffect">
                                  <p:stCondLst>
                                    <p:cond delay="0"/>
                                  </p:stCondLst>
                                  <p:childTnLst>
                                    <p:set>
                                      <p:cBhvr>
                                        <p:cTn id="632" dur="1" fill="hold">
                                          <p:stCondLst>
                                            <p:cond delay="0"/>
                                          </p:stCondLst>
                                        </p:cTn>
                                        <p:tgtEl>
                                          <p:spTgt spid="50"/>
                                        </p:tgtEl>
                                        <p:attrNameLst>
                                          <p:attrName>style.visibility</p:attrName>
                                        </p:attrNameLst>
                                      </p:cBhvr>
                                      <p:to>
                                        <p:strVal val="visible"/>
                                      </p:to>
                                    </p:set>
                                    <p:anim calcmode="lin" valueType="num">
                                      <p:cBhvr>
                                        <p:cTn id="633" dur="2250" fill="hold"/>
                                        <p:tgtEl>
                                          <p:spTgt spid="50"/>
                                        </p:tgtEl>
                                        <p:attrNameLst>
                                          <p:attrName>ppt_w</p:attrName>
                                        </p:attrNameLst>
                                      </p:cBhvr>
                                      <p:tavLst>
                                        <p:tav tm="0">
                                          <p:val>
                                            <p:fltVal val="0"/>
                                          </p:val>
                                        </p:tav>
                                        <p:tav tm="100000">
                                          <p:val>
                                            <p:strVal val="#ppt_w"/>
                                          </p:val>
                                        </p:tav>
                                      </p:tavLst>
                                    </p:anim>
                                    <p:anim calcmode="lin" valueType="num">
                                      <p:cBhvr>
                                        <p:cTn id="634" dur="2250" fill="hold"/>
                                        <p:tgtEl>
                                          <p:spTgt spid="50"/>
                                        </p:tgtEl>
                                        <p:attrNameLst>
                                          <p:attrName>ppt_h</p:attrName>
                                        </p:attrNameLst>
                                      </p:cBhvr>
                                      <p:tavLst>
                                        <p:tav tm="0">
                                          <p:val>
                                            <p:fltVal val="0"/>
                                          </p:val>
                                        </p:tav>
                                        <p:tav tm="100000">
                                          <p:val>
                                            <p:strVal val="#ppt_h"/>
                                          </p:val>
                                        </p:tav>
                                      </p:tavLst>
                                    </p:anim>
                                  </p:childTnLst>
                                </p:cTn>
                              </p:par>
                              <p:par>
                                <p:cTn id="635" presetID="2" presetClass="entr" presetSubtype="4" fill="hold" grpId="0" nodeType="withEffect">
                                  <p:stCondLst>
                                    <p:cond delay="0"/>
                                  </p:stCondLst>
                                  <p:childTnLst>
                                    <p:set>
                                      <p:cBhvr>
                                        <p:cTn id="636" dur="1" fill="hold">
                                          <p:stCondLst>
                                            <p:cond delay="0"/>
                                          </p:stCondLst>
                                        </p:cTn>
                                        <p:tgtEl>
                                          <p:spTgt spid="62"/>
                                        </p:tgtEl>
                                        <p:attrNameLst>
                                          <p:attrName>style.visibility</p:attrName>
                                        </p:attrNameLst>
                                      </p:cBhvr>
                                      <p:to>
                                        <p:strVal val="visible"/>
                                      </p:to>
                                    </p:set>
                                    <p:anim calcmode="lin" valueType="num">
                                      <p:cBhvr additive="base">
                                        <p:cTn id="637" dur="2250" fill="hold"/>
                                        <p:tgtEl>
                                          <p:spTgt spid="62"/>
                                        </p:tgtEl>
                                        <p:attrNameLst>
                                          <p:attrName>ppt_x</p:attrName>
                                        </p:attrNameLst>
                                      </p:cBhvr>
                                      <p:tavLst>
                                        <p:tav tm="0">
                                          <p:val>
                                            <p:strVal val="#ppt_x"/>
                                          </p:val>
                                        </p:tav>
                                        <p:tav tm="100000">
                                          <p:val>
                                            <p:strVal val="#ppt_x"/>
                                          </p:val>
                                        </p:tav>
                                      </p:tavLst>
                                    </p:anim>
                                    <p:anim calcmode="lin" valueType="num">
                                      <p:cBhvr additive="base">
                                        <p:cTn id="638" dur="2250" fill="hold"/>
                                        <p:tgtEl>
                                          <p:spTgt spid="62"/>
                                        </p:tgtEl>
                                        <p:attrNameLst>
                                          <p:attrName>ppt_y</p:attrName>
                                        </p:attrNameLst>
                                      </p:cBhvr>
                                      <p:tavLst>
                                        <p:tav tm="0">
                                          <p:val>
                                            <p:strVal val="1+#ppt_h/2"/>
                                          </p:val>
                                        </p:tav>
                                        <p:tav tm="100000">
                                          <p:val>
                                            <p:strVal val="#ppt_y"/>
                                          </p:val>
                                        </p:tav>
                                      </p:tavLst>
                                    </p:anim>
                                  </p:childTnLst>
                                </p:cTn>
                              </p:par>
                              <p:par>
                                <p:cTn id="639" presetID="8" presetClass="emph" presetSubtype="0" fill="hold" grpId="1" nodeType="withEffect">
                                  <p:stCondLst>
                                    <p:cond delay="0"/>
                                  </p:stCondLst>
                                  <p:childTnLst>
                                    <p:animRot by="21600000">
                                      <p:cBhvr>
                                        <p:cTn id="640" dur="2250" fill="hold"/>
                                        <p:tgtEl>
                                          <p:spTgt spid="62"/>
                                        </p:tgtEl>
                                        <p:attrNameLst>
                                          <p:attrName>r</p:attrName>
                                        </p:attrNameLst>
                                      </p:cBhvr>
                                    </p:animRot>
                                  </p:childTnLst>
                                </p:cTn>
                              </p:par>
                              <p:par>
                                <p:cTn id="641" presetID="2" presetClass="exit" presetSubtype="1" fill="hold" grpId="2" nodeType="withEffect">
                                  <p:stCondLst>
                                    <p:cond delay="0"/>
                                  </p:stCondLst>
                                  <p:childTnLst>
                                    <p:anim calcmode="lin" valueType="num">
                                      <p:cBhvr additive="base">
                                        <p:cTn id="642" dur="2500"/>
                                        <p:tgtEl>
                                          <p:spTgt spid="62"/>
                                        </p:tgtEl>
                                        <p:attrNameLst>
                                          <p:attrName>ppt_x</p:attrName>
                                        </p:attrNameLst>
                                      </p:cBhvr>
                                      <p:tavLst>
                                        <p:tav tm="0">
                                          <p:val>
                                            <p:strVal val="ppt_x"/>
                                          </p:val>
                                        </p:tav>
                                        <p:tav tm="100000">
                                          <p:val>
                                            <p:strVal val="ppt_x"/>
                                          </p:val>
                                        </p:tav>
                                      </p:tavLst>
                                    </p:anim>
                                    <p:anim calcmode="lin" valueType="num">
                                      <p:cBhvr additive="base">
                                        <p:cTn id="643" dur="2500"/>
                                        <p:tgtEl>
                                          <p:spTgt spid="62"/>
                                        </p:tgtEl>
                                        <p:attrNameLst>
                                          <p:attrName>ppt_y</p:attrName>
                                        </p:attrNameLst>
                                      </p:cBhvr>
                                      <p:tavLst>
                                        <p:tav tm="0">
                                          <p:val>
                                            <p:strVal val="ppt_y"/>
                                          </p:val>
                                        </p:tav>
                                        <p:tav tm="100000">
                                          <p:val>
                                            <p:strVal val="0-ppt_h/2"/>
                                          </p:val>
                                        </p:tav>
                                      </p:tavLst>
                                    </p:anim>
                                    <p:set>
                                      <p:cBhvr>
                                        <p:cTn id="644" dur="1" fill="hold">
                                          <p:stCondLst>
                                            <p:cond delay="2499"/>
                                          </p:stCondLst>
                                        </p:cTn>
                                        <p:tgtEl>
                                          <p:spTgt spid="62"/>
                                        </p:tgtEl>
                                        <p:attrNameLst>
                                          <p:attrName>style.visibility</p:attrName>
                                        </p:attrNameLst>
                                      </p:cBhvr>
                                      <p:to>
                                        <p:strVal val="hidden"/>
                                      </p:to>
                                    </p:set>
                                  </p:childTnLst>
                                </p:cTn>
                              </p:par>
                              <p:par>
                                <p:cTn id="645" presetID="19" presetClass="exit" presetSubtype="10" fill="hold" grpId="3" nodeType="withEffect">
                                  <p:stCondLst>
                                    <p:cond delay="0"/>
                                  </p:stCondLst>
                                  <p:childTnLst>
                                    <p:anim calcmode="lin" valueType="num">
                                      <p:cBhvr>
                                        <p:cTn id="646" dur="5000"/>
                                        <p:tgtEl>
                                          <p:spTgt spid="62"/>
                                        </p:tgtEl>
                                        <p:attrNameLst>
                                          <p:attrName>ppt_h</p:attrName>
                                        </p:attrNameLst>
                                      </p:cBhvr>
                                      <p:tavLst>
                                        <p:tav tm="0">
                                          <p:val>
                                            <p:strVal val="ppt_h"/>
                                          </p:val>
                                        </p:tav>
                                        <p:tav tm="100000">
                                          <p:val>
                                            <p:strVal val="ppt_h"/>
                                          </p:val>
                                        </p:tav>
                                      </p:tavLst>
                                    </p:anim>
                                    <p:anim calcmode="lin" valueType="num">
                                      <p:cBhvr>
                                        <p:cTn id="647" dur="5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4999"/>
                                          </p:stCondLst>
                                        </p:cTn>
                                        <p:tgtEl>
                                          <p:spTgt spid="62"/>
                                        </p:tgtEl>
                                        <p:attrNameLst>
                                          <p:attrName>style.visibility</p:attrName>
                                        </p:attrNameLst>
                                      </p:cBhvr>
                                      <p:to>
                                        <p:strVal val="hidden"/>
                                      </p:to>
                                    </p:set>
                                  </p:childTnLst>
                                </p:cTn>
                              </p:par>
                              <p:par>
                                <p:cTn id="649" presetID="23" presetClass="entr" presetSubtype="16" fill="hold" grpId="4" nodeType="withEffect">
                                  <p:stCondLst>
                                    <p:cond delay="0"/>
                                  </p:stCondLst>
                                  <p:childTnLst>
                                    <p:set>
                                      <p:cBhvr>
                                        <p:cTn id="650" dur="1" fill="hold">
                                          <p:stCondLst>
                                            <p:cond delay="0"/>
                                          </p:stCondLst>
                                        </p:cTn>
                                        <p:tgtEl>
                                          <p:spTgt spid="62"/>
                                        </p:tgtEl>
                                        <p:attrNameLst>
                                          <p:attrName>style.visibility</p:attrName>
                                        </p:attrNameLst>
                                      </p:cBhvr>
                                      <p:to>
                                        <p:strVal val="visible"/>
                                      </p:to>
                                    </p:set>
                                    <p:anim calcmode="lin" valueType="num">
                                      <p:cBhvr>
                                        <p:cTn id="651" dur="2250" fill="hold"/>
                                        <p:tgtEl>
                                          <p:spTgt spid="62"/>
                                        </p:tgtEl>
                                        <p:attrNameLst>
                                          <p:attrName>ppt_w</p:attrName>
                                        </p:attrNameLst>
                                      </p:cBhvr>
                                      <p:tavLst>
                                        <p:tav tm="0">
                                          <p:val>
                                            <p:fltVal val="0"/>
                                          </p:val>
                                        </p:tav>
                                        <p:tav tm="100000">
                                          <p:val>
                                            <p:strVal val="#ppt_w"/>
                                          </p:val>
                                        </p:tav>
                                      </p:tavLst>
                                    </p:anim>
                                    <p:anim calcmode="lin" valueType="num">
                                      <p:cBhvr>
                                        <p:cTn id="652" dur="2250" fill="hold"/>
                                        <p:tgtEl>
                                          <p:spTgt spid="62"/>
                                        </p:tgtEl>
                                        <p:attrNameLst>
                                          <p:attrName>ppt_h</p:attrName>
                                        </p:attrNameLst>
                                      </p:cBhvr>
                                      <p:tavLst>
                                        <p:tav tm="0">
                                          <p:val>
                                            <p:fltVal val="0"/>
                                          </p:val>
                                        </p:tav>
                                        <p:tav tm="100000">
                                          <p:val>
                                            <p:strVal val="#ppt_h"/>
                                          </p:val>
                                        </p:tav>
                                      </p:tavLst>
                                    </p:anim>
                                  </p:childTnLst>
                                </p:cTn>
                              </p:par>
                              <p:par>
                                <p:cTn id="653" presetID="2" presetClass="entr" presetSubtype="4" fill="hold" grpId="0" nodeType="withEffect">
                                  <p:stCondLst>
                                    <p:cond delay="0"/>
                                  </p:stCondLst>
                                  <p:childTnLst>
                                    <p:set>
                                      <p:cBhvr>
                                        <p:cTn id="654" dur="1" fill="hold">
                                          <p:stCondLst>
                                            <p:cond delay="0"/>
                                          </p:stCondLst>
                                        </p:cTn>
                                        <p:tgtEl>
                                          <p:spTgt spid="59"/>
                                        </p:tgtEl>
                                        <p:attrNameLst>
                                          <p:attrName>style.visibility</p:attrName>
                                        </p:attrNameLst>
                                      </p:cBhvr>
                                      <p:to>
                                        <p:strVal val="visible"/>
                                      </p:to>
                                    </p:set>
                                    <p:anim calcmode="lin" valueType="num">
                                      <p:cBhvr additive="base">
                                        <p:cTn id="655" dur="2250" fill="hold"/>
                                        <p:tgtEl>
                                          <p:spTgt spid="59"/>
                                        </p:tgtEl>
                                        <p:attrNameLst>
                                          <p:attrName>ppt_x</p:attrName>
                                        </p:attrNameLst>
                                      </p:cBhvr>
                                      <p:tavLst>
                                        <p:tav tm="0">
                                          <p:val>
                                            <p:strVal val="#ppt_x"/>
                                          </p:val>
                                        </p:tav>
                                        <p:tav tm="100000">
                                          <p:val>
                                            <p:strVal val="#ppt_x"/>
                                          </p:val>
                                        </p:tav>
                                      </p:tavLst>
                                    </p:anim>
                                    <p:anim calcmode="lin" valueType="num">
                                      <p:cBhvr additive="base">
                                        <p:cTn id="656" dur="2250" fill="hold"/>
                                        <p:tgtEl>
                                          <p:spTgt spid="59"/>
                                        </p:tgtEl>
                                        <p:attrNameLst>
                                          <p:attrName>ppt_y</p:attrName>
                                        </p:attrNameLst>
                                      </p:cBhvr>
                                      <p:tavLst>
                                        <p:tav tm="0">
                                          <p:val>
                                            <p:strVal val="1+#ppt_h/2"/>
                                          </p:val>
                                        </p:tav>
                                        <p:tav tm="100000">
                                          <p:val>
                                            <p:strVal val="#ppt_y"/>
                                          </p:val>
                                        </p:tav>
                                      </p:tavLst>
                                    </p:anim>
                                  </p:childTnLst>
                                </p:cTn>
                              </p:par>
                              <p:par>
                                <p:cTn id="657" presetID="8" presetClass="emph" presetSubtype="0" fill="hold" grpId="1" nodeType="withEffect">
                                  <p:stCondLst>
                                    <p:cond delay="0"/>
                                  </p:stCondLst>
                                  <p:childTnLst>
                                    <p:animRot by="21600000">
                                      <p:cBhvr>
                                        <p:cTn id="658" dur="2250" fill="hold"/>
                                        <p:tgtEl>
                                          <p:spTgt spid="59"/>
                                        </p:tgtEl>
                                        <p:attrNameLst>
                                          <p:attrName>r</p:attrName>
                                        </p:attrNameLst>
                                      </p:cBhvr>
                                    </p:animRot>
                                  </p:childTnLst>
                                </p:cTn>
                              </p:par>
                              <p:par>
                                <p:cTn id="659" presetID="2" presetClass="exit" presetSubtype="1" fill="hold" grpId="2" nodeType="withEffect">
                                  <p:stCondLst>
                                    <p:cond delay="0"/>
                                  </p:stCondLst>
                                  <p:childTnLst>
                                    <p:anim calcmode="lin" valueType="num">
                                      <p:cBhvr additive="base">
                                        <p:cTn id="660" dur="2500"/>
                                        <p:tgtEl>
                                          <p:spTgt spid="59"/>
                                        </p:tgtEl>
                                        <p:attrNameLst>
                                          <p:attrName>ppt_x</p:attrName>
                                        </p:attrNameLst>
                                      </p:cBhvr>
                                      <p:tavLst>
                                        <p:tav tm="0">
                                          <p:val>
                                            <p:strVal val="ppt_x"/>
                                          </p:val>
                                        </p:tav>
                                        <p:tav tm="100000">
                                          <p:val>
                                            <p:strVal val="ppt_x"/>
                                          </p:val>
                                        </p:tav>
                                      </p:tavLst>
                                    </p:anim>
                                    <p:anim calcmode="lin" valueType="num">
                                      <p:cBhvr additive="base">
                                        <p:cTn id="661" dur="2500"/>
                                        <p:tgtEl>
                                          <p:spTgt spid="59"/>
                                        </p:tgtEl>
                                        <p:attrNameLst>
                                          <p:attrName>ppt_y</p:attrName>
                                        </p:attrNameLst>
                                      </p:cBhvr>
                                      <p:tavLst>
                                        <p:tav tm="0">
                                          <p:val>
                                            <p:strVal val="ppt_y"/>
                                          </p:val>
                                        </p:tav>
                                        <p:tav tm="100000">
                                          <p:val>
                                            <p:strVal val="0-ppt_h/2"/>
                                          </p:val>
                                        </p:tav>
                                      </p:tavLst>
                                    </p:anim>
                                    <p:set>
                                      <p:cBhvr>
                                        <p:cTn id="662" dur="1" fill="hold">
                                          <p:stCondLst>
                                            <p:cond delay="2499"/>
                                          </p:stCondLst>
                                        </p:cTn>
                                        <p:tgtEl>
                                          <p:spTgt spid="59"/>
                                        </p:tgtEl>
                                        <p:attrNameLst>
                                          <p:attrName>style.visibility</p:attrName>
                                        </p:attrNameLst>
                                      </p:cBhvr>
                                      <p:to>
                                        <p:strVal val="hidden"/>
                                      </p:to>
                                    </p:set>
                                  </p:childTnLst>
                                </p:cTn>
                              </p:par>
                              <p:par>
                                <p:cTn id="663" presetID="19" presetClass="exit" presetSubtype="10" fill="hold" grpId="3" nodeType="withEffect">
                                  <p:stCondLst>
                                    <p:cond delay="0"/>
                                  </p:stCondLst>
                                  <p:childTnLst>
                                    <p:anim calcmode="lin" valueType="num">
                                      <p:cBhvr>
                                        <p:cTn id="664" dur="5000"/>
                                        <p:tgtEl>
                                          <p:spTgt spid="59"/>
                                        </p:tgtEl>
                                        <p:attrNameLst>
                                          <p:attrName>ppt_h</p:attrName>
                                        </p:attrNameLst>
                                      </p:cBhvr>
                                      <p:tavLst>
                                        <p:tav tm="0">
                                          <p:val>
                                            <p:strVal val="ppt_h"/>
                                          </p:val>
                                        </p:tav>
                                        <p:tav tm="100000">
                                          <p:val>
                                            <p:strVal val="ppt_h"/>
                                          </p:val>
                                        </p:tav>
                                      </p:tavLst>
                                    </p:anim>
                                    <p:anim calcmode="lin" valueType="num">
                                      <p:cBhvr>
                                        <p:cTn id="665" dur="5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6" dur="1" fill="hold">
                                          <p:stCondLst>
                                            <p:cond delay="4999"/>
                                          </p:stCondLst>
                                        </p:cTn>
                                        <p:tgtEl>
                                          <p:spTgt spid="59"/>
                                        </p:tgtEl>
                                        <p:attrNameLst>
                                          <p:attrName>style.visibility</p:attrName>
                                        </p:attrNameLst>
                                      </p:cBhvr>
                                      <p:to>
                                        <p:strVal val="hidden"/>
                                      </p:to>
                                    </p:set>
                                  </p:childTnLst>
                                </p:cTn>
                              </p:par>
                              <p:par>
                                <p:cTn id="667" presetID="23" presetClass="entr" presetSubtype="16" fill="hold" grpId="4" nodeType="withEffect">
                                  <p:stCondLst>
                                    <p:cond delay="0"/>
                                  </p:stCondLst>
                                  <p:childTnLst>
                                    <p:set>
                                      <p:cBhvr>
                                        <p:cTn id="668" dur="1" fill="hold">
                                          <p:stCondLst>
                                            <p:cond delay="0"/>
                                          </p:stCondLst>
                                        </p:cTn>
                                        <p:tgtEl>
                                          <p:spTgt spid="59"/>
                                        </p:tgtEl>
                                        <p:attrNameLst>
                                          <p:attrName>style.visibility</p:attrName>
                                        </p:attrNameLst>
                                      </p:cBhvr>
                                      <p:to>
                                        <p:strVal val="visible"/>
                                      </p:to>
                                    </p:set>
                                    <p:anim calcmode="lin" valueType="num">
                                      <p:cBhvr>
                                        <p:cTn id="669" dur="2250" fill="hold"/>
                                        <p:tgtEl>
                                          <p:spTgt spid="59"/>
                                        </p:tgtEl>
                                        <p:attrNameLst>
                                          <p:attrName>ppt_w</p:attrName>
                                        </p:attrNameLst>
                                      </p:cBhvr>
                                      <p:tavLst>
                                        <p:tav tm="0">
                                          <p:val>
                                            <p:fltVal val="0"/>
                                          </p:val>
                                        </p:tav>
                                        <p:tav tm="100000">
                                          <p:val>
                                            <p:strVal val="#ppt_w"/>
                                          </p:val>
                                        </p:tav>
                                      </p:tavLst>
                                    </p:anim>
                                    <p:anim calcmode="lin" valueType="num">
                                      <p:cBhvr>
                                        <p:cTn id="670" dur="2250" fill="hold"/>
                                        <p:tgtEl>
                                          <p:spTgt spid="59"/>
                                        </p:tgtEl>
                                        <p:attrNameLst>
                                          <p:attrName>ppt_h</p:attrName>
                                        </p:attrNameLst>
                                      </p:cBhvr>
                                      <p:tavLst>
                                        <p:tav tm="0">
                                          <p:val>
                                            <p:fltVal val="0"/>
                                          </p:val>
                                        </p:tav>
                                        <p:tav tm="100000">
                                          <p:val>
                                            <p:strVal val="#ppt_h"/>
                                          </p:val>
                                        </p:tav>
                                      </p:tavLst>
                                    </p:anim>
                                  </p:childTnLst>
                                </p:cTn>
                              </p:par>
                              <p:par>
                                <p:cTn id="671" presetID="2" presetClass="entr" presetSubtype="4" fill="hold" grpId="0" nodeType="withEffect">
                                  <p:stCondLst>
                                    <p:cond delay="0"/>
                                  </p:stCondLst>
                                  <p:childTnLst>
                                    <p:set>
                                      <p:cBhvr>
                                        <p:cTn id="672" dur="1" fill="hold">
                                          <p:stCondLst>
                                            <p:cond delay="0"/>
                                          </p:stCondLst>
                                        </p:cTn>
                                        <p:tgtEl>
                                          <p:spTgt spid="47"/>
                                        </p:tgtEl>
                                        <p:attrNameLst>
                                          <p:attrName>style.visibility</p:attrName>
                                        </p:attrNameLst>
                                      </p:cBhvr>
                                      <p:to>
                                        <p:strVal val="visible"/>
                                      </p:to>
                                    </p:set>
                                    <p:anim calcmode="lin" valueType="num">
                                      <p:cBhvr additive="base">
                                        <p:cTn id="673" dur="2250" fill="hold"/>
                                        <p:tgtEl>
                                          <p:spTgt spid="47"/>
                                        </p:tgtEl>
                                        <p:attrNameLst>
                                          <p:attrName>ppt_x</p:attrName>
                                        </p:attrNameLst>
                                      </p:cBhvr>
                                      <p:tavLst>
                                        <p:tav tm="0">
                                          <p:val>
                                            <p:strVal val="#ppt_x"/>
                                          </p:val>
                                        </p:tav>
                                        <p:tav tm="100000">
                                          <p:val>
                                            <p:strVal val="#ppt_x"/>
                                          </p:val>
                                        </p:tav>
                                      </p:tavLst>
                                    </p:anim>
                                    <p:anim calcmode="lin" valueType="num">
                                      <p:cBhvr additive="base">
                                        <p:cTn id="674" dur="2250" fill="hold"/>
                                        <p:tgtEl>
                                          <p:spTgt spid="47"/>
                                        </p:tgtEl>
                                        <p:attrNameLst>
                                          <p:attrName>ppt_y</p:attrName>
                                        </p:attrNameLst>
                                      </p:cBhvr>
                                      <p:tavLst>
                                        <p:tav tm="0">
                                          <p:val>
                                            <p:strVal val="1+#ppt_h/2"/>
                                          </p:val>
                                        </p:tav>
                                        <p:tav tm="100000">
                                          <p:val>
                                            <p:strVal val="#ppt_y"/>
                                          </p:val>
                                        </p:tav>
                                      </p:tavLst>
                                    </p:anim>
                                  </p:childTnLst>
                                </p:cTn>
                              </p:par>
                              <p:par>
                                <p:cTn id="675" presetID="8" presetClass="emph" presetSubtype="0" fill="hold" grpId="1" nodeType="withEffect">
                                  <p:stCondLst>
                                    <p:cond delay="0"/>
                                  </p:stCondLst>
                                  <p:childTnLst>
                                    <p:animRot by="21600000">
                                      <p:cBhvr>
                                        <p:cTn id="676" dur="2250" fill="hold"/>
                                        <p:tgtEl>
                                          <p:spTgt spid="47"/>
                                        </p:tgtEl>
                                        <p:attrNameLst>
                                          <p:attrName>r</p:attrName>
                                        </p:attrNameLst>
                                      </p:cBhvr>
                                    </p:animRot>
                                  </p:childTnLst>
                                </p:cTn>
                              </p:par>
                              <p:par>
                                <p:cTn id="677" presetID="2" presetClass="exit" presetSubtype="1" fill="hold" grpId="2" nodeType="withEffect">
                                  <p:stCondLst>
                                    <p:cond delay="0"/>
                                  </p:stCondLst>
                                  <p:childTnLst>
                                    <p:anim calcmode="lin" valueType="num">
                                      <p:cBhvr additive="base">
                                        <p:cTn id="678" dur="2500"/>
                                        <p:tgtEl>
                                          <p:spTgt spid="47"/>
                                        </p:tgtEl>
                                        <p:attrNameLst>
                                          <p:attrName>ppt_x</p:attrName>
                                        </p:attrNameLst>
                                      </p:cBhvr>
                                      <p:tavLst>
                                        <p:tav tm="0">
                                          <p:val>
                                            <p:strVal val="ppt_x"/>
                                          </p:val>
                                        </p:tav>
                                        <p:tav tm="100000">
                                          <p:val>
                                            <p:strVal val="ppt_x"/>
                                          </p:val>
                                        </p:tav>
                                      </p:tavLst>
                                    </p:anim>
                                    <p:anim calcmode="lin" valueType="num">
                                      <p:cBhvr additive="base">
                                        <p:cTn id="679" dur="2500"/>
                                        <p:tgtEl>
                                          <p:spTgt spid="47"/>
                                        </p:tgtEl>
                                        <p:attrNameLst>
                                          <p:attrName>ppt_y</p:attrName>
                                        </p:attrNameLst>
                                      </p:cBhvr>
                                      <p:tavLst>
                                        <p:tav tm="0">
                                          <p:val>
                                            <p:strVal val="ppt_y"/>
                                          </p:val>
                                        </p:tav>
                                        <p:tav tm="100000">
                                          <p:val>
                                            <p:strVal val="0-ppt_h/2"/>
                                          </p:val>
                                        </p:tav>
                                      </p:tavLst>
                                    </p:anim>
                                    <p:set>
                                      <p:cBhvr>
                                        <p:cTn id="680" dur="1" fill="hold">
                                          <p:stCondLst>
                                            <p:cond delay="2499"/>
                                          </p:stCondLst>
                                        </p:cTn>
                                        <p:tgtEl>
                                          <p:spTgt spid="47"/>
                                        </p:tgtEl>
                                        <p:attrNameLst>
                                          <p:attrName>style.visibility</p:attrName>
                                        </p:attrNameLst>
                                      </p:cBhvr>
                                      <p:to>
                                        <p:strVal val="hidden"/>
                                      </p:to>
                                    </p:set>
                                  </p:childTnLst>
                                </p:cTn>
                              </p:par>
                              <p:par>
                                <p:cTn id="681" presetID="19" presetClass="exit" presetSubtype="10" fill="hold" grpId="3" nodeType="withEffect">
                                  <p:stCondLst>
                                    <p:cond delay="0"/>
                                  </p:stCondLst>
                                  <p:childTnLst>
                                    <p:anim calcmode="lin" valueType="num">
                                      <p:cBhvr>
                                        <p:cTn id="682" dur="5000"/>
                                        <p:tgtEl>
                                          <p:spTgt spid="47"/>
                                        </p:tgtEl>
                                        <p:attrNameLst>
                                          <p:attrName>ppt_h</p:attrName>
                                        </p:attrNameLst>
                                      </p:cBhvr>
                                      <p:tavLst>
                                        <p:tav tm="0">
                                          <p:val>
                                            <p:strVal val="ppt_h"/>
                                          </p:val>
                                        </p:tav>
                                        <p:tav tm="100000">
                                          <p:val>
                                            <p:strVal val="ppt_h"/>
                                          </p:val>
                                        </p:tav>
                                      </p:tavLst>
                                    </p:anim>
                                    <p:anim calcmode="lin" valueType="num">
                                      <p:cBhvr>
                                        <p:cTn id="683" dur="5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47"/>
                                        </p:tgtEl>
                                        <p:attrNameLst>
                                          <p:attrName>style.visibility</p:attrName>
                                        </p:attrNameLst>
                                      </p:cBhvr>
                                      <p:to>
                                        <p:strVal val="hidden"/>
                                      </p:to>
                                    </p:set>
                                  </p:childTnLst>
                                </p:cTn>
                              </p:par>
                              <p:par>
                                <p:cTn id="685" presetID="23" presetClass="entr" presetSubtype="16" fill="hold" grpId="4" nodeType="withEffect">
                                  <p:stCondLst>
                                    <p:cond delay="0"/>
                                  </p:stCondLst>
                                  <p:childTnLst>
                                    <p:set>
                                      <p:cBhvr>
                                        <p:cTn id="686" dur="1" fill="hold">
                                          <p:stCondLst>
                                            <p:cond delay="0"/>
                                          </p:stCondLst>
                                        </p:cTn>
                                        <p:tgtEl>
                                          <p:spTgt spid="47"/>
                                        </p:tgtEl>
                                        <p:attrNameLst>
                                          <p:attrName>style.visibility</p:attrName>
                                        </p:attrNameLst>
                                      </p:cBhvr>
                                      <p:to>
                                        <p:strVal val="visible"/>
                                      </p:to>
                                    </p:set>
                                    <p:anim calcmode="lin" valueType="num">
                                      <p:cBhvr>
                                        <p:cTn id="687" dur="2250" fill="hold"/>
                                        <p:tgtEl>
                                          <p:spTgt spid="47"/>
                                        </p:tgtEl>
                                        <p:attrNameLst>
                                          <p:attrName>ppt_w</p:attrName>
                                        </p:attrNameLst>
                                      </p:cBhvr>
                                      <p:tavLst>
                                        <p:tav tm="0">
                                          <p:val>
                                            <p:fltVal val="0"/>
                                          </p:val>
                                        </p:tav>
                                        <p:tav tm="100000">
                                          <p:val>
                                            <p:strVal val="#ppt_w"/>
                                          </p:val>
                                        </p:tav>
                                      </p:tavLst>
                                    </p:anim>
                                    <p:anim calcmode="lin" valueType="num">
                                      <p:cBhvr>
                                        <p:cTn id="688" dur="2250" fill="hold"/>
                                        <p:tgtEl>
                                          <p:spTgt spid="47"/>
                                        </p:tgtEl>
                                        <p:attrNameLst>
                                          <p:attrName>ppt_h</p:attrName>
                                        </p:attrNameLst>
                                      </p:cBhvr>
                                      <p:tavLst>
                                        <p:tav tm="0">
                                          <p:val>
                                            <p:fltVal val="0"/>
                                          </p:val>
                                        </p:tav>
                                        <p:tav tm="100000">
                                          <p:val>
                                            <p:strVal val="#ppt_h"/>
                                          </p:val>
                                        </p:tav>
                                      </p:tavLst>
                                    </p:anim>
                                  </p:childTnLst>
                                </p:cTn>
                              </p:par>
                              <p:par>
                                <p:cTn id="689" presetID="2" presetClass="entr" presetSubtype="4" fill="hold" grpId="0" nodeType="withEffect">
                                  <p:stCondLst>
                                    <p:cond delay="0"/>
                                  </p:stCondLst>
                                  <p:childTnLst>
                                    <p:set>
                                      <p:cBhvr>
                                        <p:cTn id="690" dur="1" fill="hold">
                                          <p:stCondLst>
                                            <p:cond delay="0"/>
                                          </p:stCondLst>
                                        </p:cTn>
                                        <p:tgtEl>
                                          <p:spTgt spid="56"/>
                                        </p:tgtEl>
                                        <p:attrNameLst>
                                          <p:attrName>style.visibility</p:attrName>
                                        </p:attrNameLst>
                                      </p:cBhvr>
                                      <p:to>
                                        <p:strVal val="visible"/>
                                      </p:to>
                                    </p:set>
                                    <p:anim calcmode="lin" valueType="num">
                                      <p:cBhvr additive="base">
                                        <p:cTn id="691" dur="2250" fill="hold"/>
                                        <p:tgtEl>
                                          <p:spTgt spid="56"/>
                                        </p:tgtEl>
                                        <p:attrNameLst>
                                          <p:attrName>ppt_x</p:attrName>
                                        </p:attrNameLst>
                                      </p:cBhvr>
                                      <p:tavLst>
                                        <p:tav tm="0">
                                          <p:val>
                                            <p:strVal val="#ppt_x"/>
                                          </p:val>
                                        </p:tav>
                                        <p:tav tm="100000">
                                          <p:val>
                                            <p:strVal val="#ppt_x"/>
                                          </p:val>
                                        </p:tav>
                                      </p:tavLst>
                                    </p:anim>
                                    <p:anim calcmode="lin" valueType="num">
                                      <p:cBhvr additive="base">
                                        <p:cTn id="692" dur="2250" fill="hold"/>
                                        <p:tgtEl>
                                          <p:spTgt spid="56"/>
                                        </p:tgtEl>
                                        <p:attrNameLst>
                                          <p:attrName>ppt_y</p:attrName>
                                        </p:attrNameLst>
                                      </p:cBhvr>
                                      <p:tavLst>
                                        <p:tav tm="0">
                                          <p:val>
                                            <p:strVal val="1+#ppt_h/2"/>
                                          </p:val>
                                        </p:tav>
                                        <p:tav tm="100000">
                                          <p:val>
                                            <p:strVal val="#ppt_y"/>
                                          </p:val>
                                        </p:tav>
                                      </p:tavLst>
                                    </p:anim>
                                  </p:childTnLst>
                                </p:cTn>
                              </p:par>
                              <p:par>
                                <p:cTn id="693" presetID="8" presetClass="emph" presetSubtype="0" fill="hold" grpId="1" nodeType="withEffect">
                                  <p:stCondLst>
                                    <p:cond delay="0"/>
                                  </p:stCondLst>
                                  <p:childTnLst>
                                    <p:animRot by="21600000">
                                      <p:cBhvr>
                                        <p:cTn id="694" dur="2250" fill="hold"/>
                                        <p:tgtEl>
                                          <p:spTgt spid="56"/>
                                        </p:tgtEl>
                                        <p:attrNameLst>
                                          <p:attrName>r</p:attrName>
                                        </p:attrNameLst>
                                      </p:cBhvr>
                                    </p:animRot>
                                  </p:childTnLst>
                                </p:cTn>
                              </p:par>
                              <p:par>
                                <p:cTn id="695" presetID="2" presetClass="exit" presetSubtype="1" fill="hold" grpId="2" nodeType="withEffect">
                                  <p:stCondLst>
                                    <p:cond delay="0"/>
                                  </p:stCondLst>
                                  <p:childTnLst>
                                    <p:anim calcmode="lin" valueType="num">
                                      <p:cBhvr additive="base">
                                        <p:cTn id="696" dur="2500"/>
                                        <p:tgtEl>
                                          <p:spTgt spid="56"/>
                                        </p:tgtEl>
                                        <p:attrNameLst>
                                          <p:attrName>ppt_x</p:attrName>
                                        </p:attrNameLst>
                                      </p:cBhvr>
                                      <p:tavLst>
                                        <p:tav tm="0">
                                          <p:val>
                                            <p:strVal val="ppt_x"/>
                                          </p:val>
                                        </p:tav>
                                        <p:tav tm="100000">
                                          <p:val>
                                            <p:strVal val="ppt_x"/>
                                          </p:val>
                                        </p:tav>
                                      </p:tavLst>
                                    </p:anim>
                                    <p:anim calcmode="lin" valueType="num">
                                      <p:cBhvr additive="base">
                                        <p:cTn id="697" dur="2500"/>
                                        <p:tgtEl>
                                          <p:spTgt spid="56"/>
                                        </p:tgtEl>
                                        <p:attrNameLst>
                                          <p:attrName>ppt_y</p:attrName>
                                        </p:attrNameLst>
                                      </p:cBhvr>
                                      <p:tavLst>
                                        <p:tav tm="0">
                                          <p:val>
                                            <p:strVal val="ppt_y"/>
                                          </p:val>
                                        </p:tav>
                                        <p:tav tm="100000">
                                          <p:val>
                                            <p:strVal val="0-ppt_h/2"/>
                                          </p:val>
                                        </p:tav>
                                      </p:tavLst>
                                    </p:anim>
                                    <p:set>
                                      <p:cBhvr>
                                        <p:cTn id="698" dur="1" fill="hold">
                                          <p:stCondLst>
                                            <p:cond delay="2499"/>
                                          </p:stCondLst>
                                        </p:cTn>
                                        <p:tgtEl>
                                          <p:spTgt spid="56"/>
                                        </p:tgtEl>
                                        <p:attrNameLst>
                                          <p:attrName>style.visibility</p:attrName>
                                        </p:attrNameLst>
                                      </p:cBhvr>
                                      <p:to>
                                        <p:strVal val="hidden"/>
                                      </p:to>
                                    </p:set>
                                  </p:childTnLst>
                                </p:cTn>
                              </p:par>
                              <p:par>
                                <p:cTn id="699" presetID="19" presetClass="exit" presetSubtype="10" fill="hold" grpId="3" nodeType="withEffect">
                                  <p:stCondLst>
                                    <p:cond delay="0"/>
                                  </p:stCondLst>
                                  <p:childTnLst>
                                    <p:anim calcmode="lin" valueType="num">
                                      <p:cBhvr>
                                        <p:cTn id="700" dur="5000"/>
                                        <p:tgtEl>
                                          <p:spTgt spid="56"/>
                                        </p:tgtEl>
                                        <p:attrNameLst>
                                          <p:attrName>ppt_h</p:attrName>
                                        </p:attrNameLst>
                                      </p:cBhvr>
                                      <p:tavLst>
                                        <p:tav tm="0">
                                          <p:val>
                                            <p:strVal val="ppt_h"/>
                                          </p:val>
                                        </p:tav>
                                        <p:tav tm="100000">
                                          <p:val>
                                            <p:strVal val="ppt_h"/>
                                          </p:val>
                                        </p:tav>
                                      </p:tavLst>
                                    </p:anim>
                                    <p:anim calcmode="lin" valueType="num">
                                      <p:cBhvr>
                                        <p:cTn id="701" dur="5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2" dur="1" fill="hold">
                                          <p:stCondLst>
                                            <p:cond delay="4999"/>
                                          </p:stCondLst>
                                        </p:cTn>
                                        <p:tgtEl>
                                          <p:spTgt spid="56"/>
                                        </p:tgtEl>
                                        <p:attrNameLst>
                                          <p:attrName>style.visibility</p:attrName>
                                        </p:attrNameLst>
                                      </p:cBhvr>
                                      <p:to>
                                        <p:strVal val="hidden"/>
                                      </p:to>
                                    </p:set>
                                  </p:childTnLst>
                                </p:cTn>
                              </p:par>
                              <p:par>
                                <p:cTn id="703" presetID="23" presetClass="entr" presetSubtype="16" fill="hold" grpId="4" nodeType="withEffect">
                                  <p:stCondLst>
                                    <p:cond delay="0"/>
                                  </p:stCondLst>
                                  <p:childTnLst>
                                    <p:set>
                                      <p:cBhvr>
                                        <p:cTn id="704" dur="1" fill="hold">
                                          <p:stCondLst>
                                            <p:cond delay="0"/>
                                          </p:stCondLst>
                                        </p:cTn>
                                        <p:tgtEl>
                                          <p:spTgt spid="56"/>
                                        </p:tgtEl>
                                        <p:attrNameLst>
                                          <p:attrName>style.visibility</p:attrName>
                                        </p:attrNameLst>
                                      </p:cBhvr>
                                      <p:to>
                                        <p:strVal val="visible"/>
                                      </p:to>
                                    </p:set>
                                    <p:anim calcmode="lin" valueType="num">
                                      <p:cBhvr>
                                        <p:cTn id="705" dur="2250" fill="hold"/>
                                        <p:tgtEl>
                                          <p:spTgt spid="56"/>
                                        </p:tgtEl>
                                        <p:attrNameLst>
                                          <p:attrName>ppt_w</p:attrName>
                                        </p:attrNameLst>
                                      </p:cBhvr>
                                      <p:tavLst>
                                        <p:tav tm="0">
                                          <p:val>
                                            <p:fltVal val="0"/>
                                          </p:val>
                                        </p:tav>
                                        <p:tav tm="100000">
                                          <p:val>
                                            <p:strVal val="#ppt_w"/>
                                          </p:val>
                                        </p:tav>
                                      </p:tavLst>
                                    </p:anim>
                                    <p:anim calcmode="lin" valueType="num">
                                      <p:cBhvr>
                                        <p:cTn id="706" dur="2250" fill="hold"/>
                                        <p:tgtEl>
                                          <p:spTgt spid="56"/>
                                        </p:tgtEl>
                                        <p:attrNameLst>
                                          <p:attrName>ppt_h</p:attrName>
                                        </p:attrNameLst>
                                      </p:cBhvr>
                                      <p:tavLst>
                                        <p:tav tm="0">
                                          <p:val>
                                            <p:fltVal val="0"/>
                                          </p:val>
                                        </p:tav>
                                        <p:tav tm="100000">
                                          <p:val>
                                            <p:strVal val="#ppt_h"/>
                                          </p:val>
                                        </p:tav>
                                      </p:tavLst>
                                    </p:anim>
                                  </p:childTnLst>
                                </p:cTn>
                              </p:par>
                              <p:par>
                                <p:cTn id="707" presetID="2" presetClass="entr" presetSubtype="4" fill="hold" grpId="0" nodeType="withEffect">
                                  <p:stCondLst>
                                    <p:cond delay="0"/>
                                  </p:stCondLst>
                                  <p:childTnLst>
                                    <p:set>
                                      <p:cBhvr>
                                        <p:cTn id="708" dur="1" fill="hold">
                                          <p:stCondLst>
                                            <p:cond delay="0"/>
                                          </p:stCondLst>
                                        </p:cTn>
                                        <p:tgtEl>
                                          <p:spTgt spid="53"/>
                                        </p:tgtEl>
                                        <p:attrNameLst>
                                          <p:attrName>style.visibility</p:attrName>
                                        </p:attrNameLst>
                                      </p:cBhvr>
                                      <p:to>
                                        <p:strVal val="visible"/>
                                      </p:to>
                                    </p:set>
                                    <p:anim calcmode="lin" valueType="num">
                                      <p:cBhvr additive="base">
                                        <p:cTn id="709" dur="2250" fill="hold"/>
                                        <p:tgtEl>
                                          <p:spTgt spid="53"/>
                                        </p:tgtEl>
                                        <p:attrNameLst>
                                          <p:attrName>ppt_x</p:attrName>
                                        </p:attrNameLst>
                                      </p:cBhvr>
                                      <p:tavLst>
                                        <p:tav tm="0">
                                          <p:val>
                                            <p:strVal val="#ppt_x"/>
                                          </p:val>
                                        </p:tav>
                                        <p:tav tm="100000">
                                          <p:val>
                                            <p:strVal val="#ppt_x"/>
                                          </p:val>
                                        </p:tav>
                                      </p:tavLst>
                                    </p:anim>
                                    <p:anim calcmode="lin" valueType="num">
                                      <p:cBhvr additive="base">
                                        <p:cTn id="710" dur="2250" fill="hold"/>
                                        <p:tgtEl>
                                          <p:spTgt spid="53"/>
                                        </p:tgtEl>
                                        <p:attrNameLst>
                                          <p:attrName>ppt_y</p:attrName>
                                        </p:attrNameLst>
                                      </p:cBhvr>
                                      <p:tavLst>
                                        <p:tav tm="0">
                                          <p:val>
                                            <p:strVal val="1+#ppt_h/2"/>
                                          </p:val>
                                        </p:tav>
                                        <p:tav tm="100000">
                                          <p:val>
                                            <p:strVal val="#ppt_y"/>
                                          </p:val>
                                        </p:tav>
                                      </p:tavLst>
                                    </p:anim>
                                  </p:childTnLst>
                                </p:cTn>
                              </p:par>
                              <p:par>
                                <p:cTn id="711" presetID="8" presetClass="emph" presetSubtype="0" fill="hold" grpId="1" nodeType="withEffect">
                                  <p:stCondLst>
                                    <p:cond delay="0"/>
                                  </p:stCondLst>
                                  <p:childTnLst>
                                    <p:animRot by="21600000">
                                      <p:cBhvr>
                                        <p:cTn id="712" dur="2250" fill="hold"/>
                                        <p:tgtEl>
                                          <p:spTgt spid="53"/>
                                        </p:tgtEl>
                                        <p:attrNameLst>
                                          <p:attrName>r</p:attrName>
                                        </p:attrNameLst>
                                      </p:cBhvr>
                                    </p:animRot>
                                  </p:childTnLst>
                                </p:cTn>
                              </p:par>
                              <p:par>
                                <p:cTn id="713" presetID="2" presetClass="exit" presetSubtype="1" fill="hold" grpId="2" nodeType="withEffect">
                                  <p:stCondLst>
                                    <p:cond delay="0"/>
                                  </p:stCondLst>
                                  <p:childTnLst>
                                    <p:anim calcmode="lin" valueType="num">
                                      <p:cBhvr additive="base">
                                        <p:cTn id="714" dur="2500"/>
                                        <p:tgtEl>
                                          <p:spTgt spid="53"/>
                                        </p:tgtEl>
                                        <p:attrNameLst>
                                          <p:attrName>ppt_x</p:attrName>
                                        </p:attrNameLst>
                                      </p:cBhvr>
                                      <p:tavLst>
                                        <p:tav tm="0">
                                          <p:val>
                                            <p:strVal val="ppt_x"/>
                                          </p:val>
                                        </p:tav>
                                        <p:tav tm="100000">
                                          <p:val>
                                            <p:strVal val="ppt_x"/>
                                          </p:val>
                                        </p:tav>
                                      </p:tavLst>
                                    </p:anim>
                                    <p:anim calcmode="lin" valueType="num">
                                      <p:cBhvr additive="base">
                                        <p:cTn id="715" dur="2500"/>
                                        <p:tgtEl>
                                          <p:spTgt spid="53"/>
                                        </p:tgtEl>
                                        <p:attrNameLst>
                                          <p:attrName>ppt_y</p:attrName>
                                        </p:attrNameLst>
                                      </p:cBhvr>
                                      <p:tavLst>
                                        <p:tav tm="0">
                                          <p:val>
                                            <p:strVal val="ppt_y"/>
                                          </p:val>
                                        </p:tav>
                                        <p:tav tm="100000">
                                          <p:val>
                                            <p:strVal val="0-ppt_h/2"/>
                                          </p:val>
                                        </p:tav>
                                      </p:tavLst>
                                    </p:anim>
                                    <p:set>
                                      <p:cBhvr>
                                        <p:cTn id="716" dur="1" fill="hold">
                                          <p:stCondLst>
                                            <p:cond delay="2499"/>
                                          </p:stCondLst>
                                        </p:cTn>
                                        <p:tgtEl>
                                          <p:spTgt spid="53"/>
                                        </p:tgtEl>
                                        <p:attrNameLst>
                                          <p:attrName>style.visibility</p:attrName>
                                        </p:attrNameLst>
                                      </p:cBhvr>
                                      <p:to>
                                        <p:strVal val="hidden"/>
                                      </p:to>
                                    </p:set>
                                  </p:childTnLst>
                                </p:cTn>
                              </p:par>
                              <p:par>
                                <p:cTn id="717" presetID="19" presetClass="exit" presetSubtype="10" fill="hold" grpId="3" nodeType="withEffect">
                                  <p:stCondLst>
                                    <p:cond delay="0"/>
                                  </p:stCondLst>
                                  <p:childTnLst>
                                    <p:anim calcmode="lin" valueType="num">
                                      <p:cBhvr>
                                        <p:cTn id="718" dur="5000"/>
                                        <p:tgtEl>
                                          <p:spTgt spid="53"/>
                                        </p:tgtEl>
                                        <p:attrNameLst>
                                          <p:attrName>ppt_h</p:attrName>
                                        </p:attrNameLst>
                                      </p:cBhvr>
                                      <p:tavLst>
                                        <p:tav tm="0">
                                          <p:val>
                                            <p:strVal val="ppt_h"/>
                                          </p:val>
                                        </p:tav>
                                        <p:tav tm="100000">
                                          <p:val>
                                            <p:strVal val="ppt_h"/>
                                          </p:val>
                                        </p:tav>
                                      </p:tavLst>
                                    </p:anim>
                                    <p:anim calcmode="lin" valueType="num">
                                      <p:cBhvr>
                                        <p:cTn id="719" dur="5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53"/>
                                        </p:tgtEl>
                                        <p:attrNameLst>
                                          <p:attrName>style.visibility</p:attrName>
                                        </p:attrNameLst>
                                      </p:cBhvr>
                                      <p:to>
                                        <p:strVal val="hidden"/>
                                      </p:to>
                                    </p:set>
                                  </p:childTnLst>
                                </p:cTn>
                              </p:par>
                              <p:par>
                                <p:cTn id="721" presetID="23" presetClass="entr" presetSubtype="16" fill="hold" grpId="4" nodeType="withEffect">
                                  <p:stCondLst>
                                    <p:cond delay="0"/>
                                  </p:stCondLst>
                                  <p:childTnLst>
                                    <p:set>
                                      <p:cBhvr>
                                        <p:cTn id="722" dur="1" fill="hold">
                                          <p:stCondLst>
                                            <p:cond delay="0"/>
                                          </p:stCondLst>
                                        </p:cTn>
                                        <p:tgtEl>
                                          <p:spTgt spid="53"/>
                                        </p:tgtEl>
                                        <p:attrNameLst>
                                          <p:attrName>style.visibility</p:attrName>
                                        </p:attrNameLst>
                                      </p:cBhvr>
                                      <p:to>
                                        <p:strVal val="visible"/>
                                      </p:to>
                                    </p:set>
                                    <p:anim calcmode="lin" valueType="num">
                                      <p:cBhvr>
                                        <p:cTn id="723" dur="2250" fill="hold"/>
                                        <p:tgtEl>
                                          <p:spTgt spid="53"/>
                                        </p:tgtEl>
                                        <p:attrNameLst>
                                          <p:attrName>ppt_w</p:attrName>
                                        </p:attrNameLst>
                                      </p:cBhvr>
                                      <p:tavLst>
                                        <p:tav tm="0">
                                          <p:val>
                                            <p:fltVal val="0"/>
                                          </p:val>
                                        </p:tav>
                                        <p:tav tm="100000">
                                          <p:val>
                                            <p:strVal val="#ppt_w"/>
                                          </p:val>
                                        </p:tav>
                                      </p:tavLst>
                                    </p:anim>
                                    <p:anim calcmode="lin" valueType="num">
                                      <p:cBhvr>
                                        <p:cTn id="724" dur="2250" fill="hold"/>
                                        <p:tgtEl>
                                          <p:spTgt spid="53"/>
                                        </p:tgtEl>
                                        <p:attrNameLst>
                                          <p:attrName>ppt_h</p:attrName>
                                        </p:attrNameLst>
                                      </p:cBhvr>
                                      <p:tavLst>
                                        <p:tav tm="0">
                                          <p:val>
                                            <p:fltVal val="0"/>
                                          </p:val>
                                        </p:tav>
                                        <p:tav tm="100000">
                                          <p:val>
                                            <p:strVal val="#ppt_h"/>
                                          </p:val>
                                        </p:tav>
                                      </p:tavLst>
                                    </p:anim>
                                  </p:childTnLst>
                                </p:cTn>
                              </p:par>
                              <p:par>
                                <p:cTn id="725" presetID="2" presetClass="entr" presetSubtype="4" fill="hold" grpId="0" nodeType="withEffect">
                                  <p:stCondLst>
                                    <p:cond delay="0"/>
                                  </p:stCondLst>
                                  <p:childTnLst>
                                    <p:set>
                                      <p:cBhvr>
                                        <p:cTn id="726" dur="1" fill="hold">
                                          <p:stCondLst>
                                            <p:cond delay="0"/>
                                          </p:stCondLst>
                                        </p:cTn>
                                        <p:tgtEl>
                                          <p:spTgt spid="44"/>
                                        </p:tgtEl>
                                        <p:attrNameLst>
                                          <p:attrName>style.visibility</p:attrName>
                                        </p:attrNameLst>
                                      </p:cBhvr>
                                      <p:to>
                                        <p:strVal val="visible"/>
                                      </p:to>
                                    </p:set>
                                    <p:anim calcmode="lin" valueType="num">
                                      <p:cBhvr additive="base">
                                        <p:cTn id="727" dur="2250" fill="hold"/>
                                        <p:tgtEl>
                                          <p:spTgt spid="44"/>
                                        </p:tgtEl>
                                        <p:attrNameLst>
                                          <p:attrName>ppt_x</p:attrName>
                                        </p:attrNameLst>
                                      </p:cBhvr>
                                      <p:tavLst>
                                        <p:tav tm="0">
                                          <p:val>
                                            <p:strVal val="#ppt_x"/>
                                          </p:val>
                                        </p:tav>
                                        <p:tav tm="100000">
                                          <p:val>
                                            <p:strVal val="#ppt_x"/>
                                          </p:val>
                                        </p:tav>
                                      </p:tavLst>
                                    </p:anim>
                                    <p:anim calcmode="lin" valueType="num">
                                      <p:cBhvr additive="base">
                                        <p:cTn id="728" dur="2250" fill="hold"/>
                                        <p:tgtEl>
                                          <p:spTgt spid="44"/>
                                        </p:tgtEl>
                                        <p:attrNameLst>
                                          <p:attrName>ppt_y</p:attrName>
                                        </p:attrNameLst>
                                      </p:cBhvr>
                                      <p:tavLst>
                                        <p:tav tm="0">
                                          <p:val>
                                            <p:strVal val="1+#ppt_h/2"/>
                                          </p:val>
                                        </p:tav>
                                        <p:tav tm="100000">
                                          <p:val>
                                            <p:strVal val="#ppt_y"/>
                                          </p:val>
                                        </p:tav>
                                      </p:tavLst>
                                    </p:anim>
                                  </p:childTnLst>
                                </p:cTn>
                              </p:par>
                              <p:par>
                                <p:cTn id="729" presetID="8" presetClass="emph" presetSubtype="0" fill="hold" grpId="1" nodeType="withEffect">
                                  <p:stCondLst>
                                    <p:cond delay="0"/>
                                  </p:stCondLst>
                                  <p:childTnLst>
                                    <p:animRot by="21600000">
                                      <p:cBhvr>
                                        <p:cTn id="730" dur="2250" fill="hold"/>
                                        <p:tgtEl>
                                          <p:spTgt spid="44"/>
                                        </p:tgtEl>
                                        <p:attrNameLst>
                                          <p:attrName>r</p:attrName>
                                        </p:attrNameLst>
                                      </p:cBhvr>
                                    </p:animRot>
                                  </p:childTnLst>
                                </p:cTn>
                              </p:par>
                              <p:par>
                                <p:cTn id="731" presetID="2" presetClass="exit" presetSubtype="1" fill="hold" grpId="2" nodeType="withEffect">
                                  <p:stCondLst>
                                    <p:cond delay="0"/>
                                  </p:stCondLst>
                                  <p:childTnLst>
                                    <p:anim calcmode="lin" valueType="num">
                                      <p:cBhvr additive="base">
                                        <p:cTn id="732" dur="2500"/>
                                        <p:tgtEl>
                                          <p:spTgt spid="44"/>
                                        </p:tgtEl>
                                        <p:attrNameLst>
                                          <p:attrName>ppt_x</p:attrName>
                                        </p:attrNameLst>
                                      </p:cBhvr>
                                      <p:tavLst>
                                        <p:tav tm="0">
                                          <p:val>
                                            <p:strVal val="ppt_x"/>
                                          </p:val>
                                        </p:tav>
                                        <p:tav tm="100000">
                                          <p:val>
                                            <p:strVal val="ppt_x"/>
                                          </p:val>
                                        </p:tav>
                                      </p:tavLst>
                                    </p:anim>
                                    <p:anim calcmode="lin" valueType="num">
                                      <p:cBhvr additive="base">
                                        <p:cTn id="733" dur="2500"/>
                                        <p:tgtEl>
                                          <p:spTgt spid="44"/>
                                        </p:tgtEl>
                                        <p:attrNameLst>
                                          <p:attrName>ppt_y</p:attrName>
                                        </p:attrNameLst>
                                      </p:cBhvr>
                                      <p:tavLst>
                                        <p:tav tm="0">
                                          <p:val>
                                            <p:strVal val="ppt_y"/>
                                          </p:val>
                                        </p:tav>
                                        <p:tav tm="100000">
                                          <p:val>
                                            <p:strVal val="0-ppt_h/2"/>
                                          </p:val>
                                        </p:tav>
                                      </p:tavLst>
                                    </p:anim>
                                    <p:set>
                                      <p:cBhvr>
                                        <p:cTn id="734" dur="1" fill="hold">
                                          <p:stCondLst>
                                            <p:cond delay="2499"/>
                                          </p:stCondLst>
                                        </p:cTn>
                                        <p:tgtEl>
                                          <p:spTgt spid="44"/>
                                        </p:tgtEl>
                                        <p:attrNameLst>
                                          <p:attrName>style.visibility</p:attrName>
                                        </p:attrNameLst>
                                      </p:cBhvr>
                                      <p:to>
                                        <p:strVal val="hidden"/>
                                      </p:to>
                                    </p:set>
                                  </p:childTnLst>
                                </p:cTn>
                              </p:par>
                              <p:par>
                                <p:cTn id="735" presetID="19" presetClass="exit" presetSubtype="10" fill="hold" grpId="3" nodeType="withEffect">
                                  <p:stCondLst>
                                    <p:cond delay="0"/>
                                  </p:stCondLst>
                                  <p:childTnLst>
                                    <p:anim calcmode="lin" valueType="num">
                                      <p:cBhvr>
                                        <p:cTn id="736" dur="5000"/>
                                        <p:tgtEl>
                                          <p:spTgt spid="44"/>
                                        </p:tgtEl>
                                        <p:attrNameLst>
                                          <p:attrName>ppt_h</p:attrName>
                                        </p:attrNameLst>
                                      </p:cBhvr>
                                      <p:tavLst>
                                        <p:tav tm="0">
                                          <p:val>
                                            <p:strVal val="ppt_h"/>
                                          </p:val>
                                        </p:tav>
                                        <p:tav tm="100000">
                                          <p:val>
                                            <p:strVal val="ppt_h"/>
                                          </p:val>
                                        </p:tav>
                                      </p:tavLst>
                                    </p:anim>
                                    <p:anim calcmode="lin" valueType="num">
                                      <p:cBhvr>
                                        <p:cTn id="737" dur="5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8" dur="1" fill="hold">
                                          <p:stCondLst>
                                            <p:cond delay="4999"/>
                                          </p:stCondLst>
                                        </p:cTn>
                                        <p:tgtEl>
                                          <p:spTgt spid="44"/>
                                        </p:tgtEl>
                                        <p:attrNameLst>
                                          <p:attrName>style.visibility</p:attrName>
                                        </p:attrNameLst>
                                      </p:cBhvr>
                                      <p:to>
                                        <p:strVal val="hidden"/>
                                      </p:to>
                                    </p:set>
                                  </p:childTnLst>
                                </p:cTn>
                              </p:par>
                              <p:par>
                                <p:cTn id="739" presetID="23" presetClass="entr" presetSubtype="16" fill="hold" grpId="4" nodeType="withEffect">
                                  <p:stCondLst>
                                    <p:cond delay="0"/>
                                  </p:stCondLst>
                                  <p:childTnLst>
                                    <p:set>
                                      <p:cBhvr>
                                        <p:cTn id="740" dur="1" fill="hold">
                                          <p:stCondLst>
                                            <p:cond delay="0"/>
                                          </p:stCondLst>
                                        </p:cTn>
                                        <p:tgtEl>
                                          <p:spTgt spid="44"/>
                                        </p:tgtEl>
                                        <p:attrNameLst>
                                          <p:attrName>style.visibility</p:attrName>
                                        </p:attrNameLst>
                                      </p:cBhvr>
                                      <p:to>
                                        <p:strVal val="visible"/>
                                      </p:to>
                                    </p:set>
                                    <p:anim calcmode="lin" valueType="num">
                                      <p:cBhvr>
                                        <p:cTn id="741" dur="2250" fill="hold"/>
                                        <p:tgtEl>
                                          <p:spTgt spid="44"/>
                                        </p:tgtEl>
                                        <p:attrNameLst>
                                          <p:attrName>ppt_w</p:attrName>
                                        </p:attrNameLst>
                                      </p:cBhvr>
                                      <p:tavLst>
                                        <p:tav tm="0">
                                          <p:val>
                                            <p:fltVal val="0"/>
                                          </p:val>
                                        </p:tav>
                                        <p:tav tm="100000">
                                          <p:val>
                                            <p:strVal val="#ppt_w"/>
                                          </p:val>
                                        </p:tav>
                                      </p:tavLst>
                                    </p:anim>
                                    <p:anim calcmode="lin" valueType="num">
                                      <p:cBhvr>
                                        <p:cTn id="742" dur="2250" fill="hold"/>
                                        <p:tgtEl>
                                          <p:spTgt spid="44"/>
                                        </p:tgtEl>
                                        <p:attrNameLst>
                                          <p:attrName>ppt_h</p:attrName>
                                        </p:attrNameLst>
                                      </p:cBhvr>
                                      <p:tavLst>
                                        <p:tav tm="0">
                                          <p:val>
                                            <p:fltVal val="0"/>
                                          </p:val>
                                        </p:tav>
                                        <p:tav tm="100000">
                                          <p:val>
                                            <p:strVal val="#ppt_h"/>
                                          </p:val>
                                        </p:tav>
                                      </p:tavLst>
                                    </p:anim>
                                  </p:childTnLst>
                                </p:cTn>
                              </p:par>
                              <p:par>
                                <p:cTn id="743" presetID="23" presetClass="entr" presetSubtype="288" fill="hold" nodeType="withEffect">
                                  <p:stCondLst>
                                    <p:cond delay="0"/>
                                  </p:stCondLst>
                                  <p:childTnLst>
                                    <p:set>
                                      <p:cBhvr>
                                        <p:cTn id="744" dur="1" fill="hold">
                                          <p:stCondLst>
                                            <p:cond delay="0"/>
                                          </p:stCondLst>
                                        </p:cTn>
                                        <p:tgtEl>
                                          <p:spTgt spid="66"/>
                                        </p:tgtEl>
                                        <p:attrNameLst>
                                          <p:attrName>style.visibility</p:attrName>
                                        </p:attrNameLst>
                                      </p:cBhvr>
                                      <p:to>
                                        <p:strVal val="visible"/>
                                      </p:to>
                                    </p:set>
                                    <p:anim calcmode="lin" valueType="num">
                                      <p:cBhvr>
                                        <p:cTn id="745" dur="2250" fill="hold"/>
                                        <p:tgtEl>
                                          <p:spTgt spid="66"/>
                                        </p:tgtEl>
                                        <p:attrNameLst>
                                          <p:attrName>ppt_w</p:attrName>
                                        </p:attrNameLst>
                                      </p:cBhvr>
                                      <p:tavLst>
                                        <p:tav tm="0">
                                          <p:val>
                                            <p:strVal val="4/3*#ppt_w"/>
                                          </p:val>
                                        </p:tav>
                                        <p:tav tm="100000">
                                          <p:val>
                                            <p:strVal val="#ppt_w"/>
                                          </p:val>
                                        </p:tav>
                                      </p:tavLst>
                                    </p:anim>
                                    <p:anim calcmode="lin" valueType="num">
                                      <p:cBhvr>
                                        <p:cTn id="746" dur="2250" fill="hold"/>
                                        <p:tgtEl>
                                          <p:spTgt spid="66"/>
                                        </p:tgtEl>
                                        <p:attrNameLst>
                                          <p:attrName>ppt_h</p:attrName>
                                        </p:attrNameLst>
                                      </p:cBhvr>
                                      <p:tavLst>
                                        <p:tav tm="0">
                                          <p:val>
                                            <p:strVal val="4/3*#ppt_h"/>
                                          </p:val>
                                        </p:tav>
                                        <p:tav tm="100000">
                                          <p:val>
                                            <p:strVal val="#ppt_h"/>
                                          </p:val>
                                        </p:tav>
                                      </p:tavLst>
                                    </p:anim>
                                  </p:childTnLst>
                                </p:cTn>
                              </p:par>
                              <p:par>
                                <p:cTn id="747" presetID="16" presetClass="entr" presetSubtype="42" fill="hold" nodeType="withEffect">
                                  <p:stCondLst>
                                    <p:cond delay="0"/>
                                  </p:stCondLst>
                                  <p:childTnLst>
                                    <p:set>
                                      <p:cBhvr>
                                        <p:cTn id="748" dur="1" fill="hold">
                                          <p:stCondLst>
                                            <p:cond delay="0"/>
                                          </p:stCondLst>
                                        </p:cTn>
                                        <p:tgtEl>
                                          <p:spTgt spid="66"/>
                                        </p:tgtEl>
                                        <p:attrNameLst>
                                          <p:attrName>style.visibility</p:attrName>
                                        </p:attrNameLst>
                                      </p:cBhvr>
                                      <p:to>
                                        <p:strVal val="visible"/>
                                      </p:to>
                                    </p:set>
                                    <p:animEffect transition="in" filter="barn(outHorizontal)">
                                      <p:cBhvr>
                                        <p:cTn id="749" dur="2250"/>
                                        <p:tgtEl>
                                          <p:spTgt spid="66"/>
                                        </p:tgtEl>
                                      </p:cBhvr>
                                    </p:animEffect>
                                  </p:childTnLst>
                                </p:cTn>
                              </p:par>
                              <p:par>
                                <p:cTn id="750" presetID="2" presetClass="entr" presetSubtype="1" fill="hold" grpId="0" nodeType="withEffect">
                                  <p:stCondLst>
                                    <p:cond delay="0"/>
                                  </p:stCondLst>
                                  <p:childTnLst>
                                    <p:set>
                                      <p:cBhvr>
                                        <p:cTn id="751" dur="1" fill="hold">
                                          <p:stCondLst>
                                            <p:cond delay="0"/>
                                          </p:stCondLst>
                                        </p:cTn>
                                        <p:tgtEl>
                                          <p:spTgt spid="2"/>
                                        </p:tgtEl>
                                        <p:attrNameLst>
                                          <p:attrName>style.visibility</p:attrName>
                                        </p:attrNameLst>
                                      </p:cBhvr>
                                      <p:to>
                                        <p:strVal val="visible"/>
                                      </p:to>
                                    </p:set>
                                    <p:anim calcmode="lin" valueType="num">
                                      <p:cBhvr additive="base">
                                        <p:cTn id="752" dur="2250" fill="hold"/>
                                        <p:tgtEl>
                                          <p:spTgt spid="2"/>
                                        </p:tgtEl>
                                        <p:attrNameLst>
                                          <p:attrName>ppt_x</p:attrName>
                                        </p:attrNameLst>
                                      </p:cBhvr>
                                      <p:tavLst>
                                        <p:tav tm="0">
                                          <p:val>
                                            <p:strVal val="#ppt_x"/>
                                          </p:val>
                                        </p:tav>
                                        <p:tav tm="100000">
                                          <p:val>
                                            <p:strVal val="#ppt_x"/>
                                          </p:val>
                                        </p:tav>
                                      </p:tavLst>
                                    </p:anim>
                                    <p:anim calcmode="lin" valueType="num">
                                      <p:cBhvr additive="base">
                                        <p:cTn id="753" dur="2250" fill="hold"/>
                                        <p:tgtEl>
                                          <p:spTgt spid="2"/>
                                        </p:tgtEl>
                                        <p:attrNameLst>
                                          <p:attrName>ppt_y</p:attrName>
                                        </p:attrNameLst>
                                      </p:cBhvr>
                                      <p:tavLst>
                                        <p:tav tm="0">
                                          <p:val>
                                            <p:strVal val="0-#ppt_h/2"/>
                                          </p:val>
                                        </p:tav>
                                        <p:tav tm="100000">
                                          <p:val>
                                            <p:strVal val="#ppt_y"/>
                                          </p:val>
                                        </p:tav>
                                      </p:tavLst>
                                    </p:anim>
                                  </p:childTnLst>
                                </p:cTn>
                              </p:par>
                              <p:par>
                                <p:cTn id="754" presetID="8" presetClass="emph" presetSubtype="0" fill="hold" grpId="1" nodeType="withEffect">
                                  <p:stCondLst>
                                    <p:cond delay="0"/>
                                  </p:stCondLst>
                                  <p:childTnLst>
                                    <p:animRot by="21600000">
                                      <p:cBhvr>
                                        <p:cTn id="755" dur="2250" fill="hold"/>
                                        <p:tgtEl>
                                          <p:spTgt spid="2"/>
                                        </p:tgtEl>
                                        <p:attrNameLst>
                                          <p:attrName>r</p:attrName>
                                        </p:attrNameLst>
                                      </p:cBhvr>
                                    </p:animRot>
                                  </p:childTnLst>
                                </p:cTn>
                              </p:par>
                              <p:par>
                                <p:cTn id="756" presetID="2" presetClass="exit" presetSubtype="4" fill="hold" grpId="2" nodeType="withEffect">
                                  <p:stCondLst>
                                    <p:cond delay="0"/>
                                  </p:stCondLst>
                                  <p:childTnLst>
                                    <p:anim calcmode="lin" valueType="num">
                                      <p:cBhvr additive="base">
                                        <p:cTn id="757" dur="2500"/>
                                        <p:tgtEl>
                                          <p:spTgt spid="2"/>
                                        </p:tgtEl>
                                        <p:attrNameLst>
                                          <p:attrName>ppt_x</p:attrName>
                                        </p:attrNameLst>
                                      </p:cBhvr>
                                      <p:tavLst>
                                        <p:tav tm="0">
                                          <p:val>
                                            <p:strVal val="ppt_x"/>
                                          </p:val>
                                        </p:tav>
                                        <p:tav tm="100000">
                                          <p:val>
                                            <p:strVal val="ppt_x"/>
                                          </p:val>
                                        </p:tav>
                                      </p:tavLst>
                                    </p:anim>
                                    <p:anim calcmode="lin" valueType="num">
                                      <p:cBhvr additive="base">
                                        <p:cTn id="758" dur="2500"/>
                                        <p:tgtEl>
                                          <p:spTgt spid="2"/>
                                        </p:tgtEl>
                                        <p:attrNameLst>
                                          <p:attrName>ppt_y</p:attrName>
                                        </p:attrNameLst>
                                      </p:cBhvr>
                                      <p:tavLst>
                                        <p:tav tm="0">
                                          <p:val>
                                            <p:strVal val="ppt_y"/>
                                          </p:val>
                                        </p:tav>
                                        <p:tav tm="100000">
                                          <p:val>
                                            <p:strVal val="1+ppt_h/2"/>
                                          </p:val>
                                        </p:tav>
                                      </p:tavLst>
                                    </p:anim>
                                    <p:set>
                                      <p:cBhvr>
                                        <p:cTn id="759" dur="1" fill="hold">
                                          <p:stCondLst>
                                            <p:cond delay="2499"/>
                                          </p:stCondLst>
                                        </p:cTn>
                                        <p:tgtEl>
                                          <p:spTgt spid="2"/>
                                        </p:tgtEl>
                                        <p:attrNameLst>
                                          <p:attrName>style.visibility</p:attrName>
                                        </p:attrNameLst>
                                      </p:cBhvr>
                                      <p:to>
                                        <p:strVal val="hidden"/>
                                      </p:to>
                                    </p:set>
                                  </p:childTnLst>
                                </p:cTn>
                              </p:par>
                              <p:par>
                                <p:cTn id="760" presetID="19" presetClass="exit" presetSubtype="10" fill="hold" grpId="3" nodeType="withEffect">
                                  <p:stCondLst>
                                    <p:cond delay="0"/>
                                  </p:stCondLst>
                                  <p:childTnLst>
                                    <p:anim calcmode="lin" valueType="num">
                                      <p:cBhvr>
                                        <p:cTn id="761" dur="5000"/>
                                        <p:tgtEl>
                                          <p:spTgt spid="2"/>
                                        </p:tgtEl>
                                        <p:attrNameLst>
                                          <p:attrName>ppt_h</p:attrName>
                                        </p:attrNameLst>
                                      </p:cBhvr>
                                      <p:tavLst>
                                        <p:tav tm="0">
                                          <p:val>
                                            <p:strVal val="ppt_h"/>
                                          </p:val>
                                        </p:tav>
                                        <p:tav tm="100000">
                                          <p:val>
                                            <p:strVal val="ppt_h"/>
                                          </p:val>
                                        </p:tav>
                                      </p:tavLst>
                                    </p:anim>
                                    <p:anim calcmode="lin" valueType="num">
                                      <p:cBhvr>
                                        <p:cTn id="762" dur="5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3" dur="1" fill="hold">
                                          <p:stCondLst>
                                            <p:cond delay="4999"/>
                                          </p:stCondLst>
                                        </p:cTn>
                                        <p:tgtEl>
                                          <p:spTgt spid="2"/>
                                        </p:tgtEl>
                                        <p:attrNameLst>
                                          <p:attrName>style.visibility</p:attrName>
                                        </p:attrNameLst>
                                      </p:cBhvr>
                                      <p:to>
                                        <p:strVal val="hidden"/>
                                      </p:to>
                                    </p:set>
                                  </p:childTnLst>
                                </p:cTn>
                              </p:par>
                              <p:par>
                                <p:cTn id="764" presetID="23" presetClass="entr" presetSubtype="16" fill="hold" grpId="4" nodeType="withEffect">
                                  <p:stCondLst>
                                    <p:cond delay="0"/>
                                  </p:stCondLst>
                                  <p:childTnLst>
                                    <p:set>
                                      <p:cBhvr>
                                        <p:cTn id="765" dur="1" fill="hold">
                                          <p:stCondLst>
                                            <p:cond delay="0"/>
                                          </p:stCondLst>
                                        </p:cTn>
                                        <p:tgtEl>
                                          <p:spTgt spid="2"/>
                                        </p:tgtEl>
                                        <p:attrNameLst>
                                          <p:attrName>style.visibility</p:attrName>
                                        </p:attrNameLst>
                                      </p:cBhvr>
                                      <p:to>
                                        <p:strVal val="visible"/>
                                      </p:to>
                                    </p:set>
                                    <p:anim calcmode="lin" valueType="num">
                                      <p:cBhvr>
                                        <p:cTn id="766" dur="2250" fill="hold"/>
                                        <p:tgtEl>
                                          <p:spTgt spid="2"/>
                                        </p:tgtEl>
                                        <p:attrNameLst>
                                          <p:attrName>ppt_w</p:attrName>
                                        </p:attrNameLst>
                                      </p:cBhvr>
                                      <p:tavLst>
                                        <p:tav tm="0">
                                          <p:val>
                                            <p:fltVal val="0"/>
                                          </p:val>
                                        </p:tav>
                                        <p:tav tm="100000">
                                          <p:val>
                                            <p:strVal val="#ppt_w"/>
                                          </p:val>
                                        </p:tav>
                                      </p:tavLst>
                                    </p:anim>
                                    <p:anim calcmode="lin" valueType="num">
                                      <p:cBhvr>
                                        <p:cTn id="767" dur="2250" fill="hold"/>
                                        <p:tgtEl>
                                          <p:spTgt spid="2"/>
                                        </p:tgtEl>
                                        <p:attrNameLst>
                                          <p:attrName>ppt_h</p:attrName>
                                        </p:attrNameLst>
                                      </p:cBhvr>
                                      <p:tavLst>
                                        <p:tav tm="0">
                                          <p:val>
                                            <p:fltVal val="0"/>
                                          </p:val>
                                        </p:tav>
                                        <p:tav tm="100000">
                                          <p:val>
                                            <p:strVal val="#ppt_h"/>
                                          </p:val>
                                        </p:tav>
                                      </p:tavLst>
                                    </p:anim>
                                  </p:childTnLst>
                                </p:cTn>
                              </p:par>
                              <p:par>
                                <p:cTn id="768" presetID="9" presetClass="emph" presetSubtype="0" grpId="0" nodeType="withEffect">
                                  <p:stCondLst>
                                    <p:cond delay="0"/>
                                  </p:stCondLst>
                                  <p:childTnLst>
                                    <p:set>
                                      <p:cBhvr rctx="PPT">
                                        <p:cTn id="769" dur="indefinite"/>
                                        <p:tgtEl>
                                          <p:spTgt spid="65"/>
                                        </p:tgtEl>
                                        <p:attrNameLst>
                                          <p:attrName>style.opacity</p:attrName>
                                        </p:attrNameLst>
                                      </p:cBhvr>
                                      <p:to>
                                        <p:strVal val="0"/>
                                      </p:to>
                                    </p:set>
                                    <p:animEffect filter="image" prLst="opacity: 0">
                                      <p:cBhvr rctx="IE">
                                        <p:cTn id="770" dur="indefinite"/>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763688" y="483518"/>
            <a:ext cx="6768752" cy="258532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Anemia</a:t>
            </a:r>
            <a:r>
              <a:rPr lang="es-ES" sz="1600" dirty="0">
                <a:solidFill>
                  <a:srgbClr val="3E1500"/>
                </a:solidFill>
                <a:latin typeface="Hobo Std" pitchFamily="34" charset="0"/>
              </a:rPr>
              <a:t>:</a:t>
            </a:r>
            <a:r>
              <a:rPr lang="es-ES" dirty="0">
                <a:solidFill>
                  <a:srgbClr val="3E1500"/>
                </a:solidFill>
                <a:latin typeface="Hobo Std" pitchFamily="34" charset="0"/>
              </a:rPr>
              <a:t> </a:t>
            </a:r>
            <a:r>
              <a:rPr lang="es-ES" sz="1400" dirty="0">
                <a:solidFill>
                  <a:srgbClr val="3E1500"/>
                </a:solidFill>
                <a:latin typeface="Hobo Std" pitchFamily="34" charset="0"/>
              </a:rPr>
              <a:t>Los albaricoques proporcionan hierro y cobre que ayudan en la formación de la hemoglobina cuando se consumen. Esta propiedad ayuda en el tratamiento de la anemia. La anemia es básicamente la deficiencia de hierro, y puede conducir a debilidad, fatiga, mareos, problemas digestivos, y la función metabólica general. Sin las células rojas de la sangre, el cuerpo </a:t>
            </a:r>
            <a:r>
              <a:rPr lang="es-ES" sz="1400" dirty="0" smtClean="0">
                <a:solidFill>
                  <a:srgbClr val="3E1500"/>
                </a:solidFill>
                <a:latin typeface="Hobo Std" pitchFamily="34" charset="0"/>
              </a:rPr>
              <a:t>no se </a:t>
            </a:r>
            <a:r>
              <a:rPr lang="es-ES" sz="1400" dirty="0">
                <a:solidFill>
                  <a:srgbClr val="3E1500"/>
                </a:solidFill>
                <a:latin typeface="Hobo Std" pitchFamily="34" charset="0"/>
              </a:rPr>
              <a:t>puede </a:t>
            </a:r>
            <a:r>
              <a:rPr lang="es-ES" sz="1400" dirty="0" smtClean="0">
                <a:solidFill>
                  <a:srgbClr val="3E1500"/>
                </a:solidFill>
                <a:latin typeface="Hobo Std" pitchFamily="34" charset="0"/>
              </a:rPr>
              <a:t> </a:t>
            </a:r>
            <a:r>
              <a:rPr lang="es-ES" sz="1400" dirty="0">
                <a:solidFill>
                  <a:srgbClr val="3E1500"/>
                </a:solidFill>
                <a:latin typeface="Hobo Std" pitchFamily="34" charset="0"/>
              </a:rPr>
              <a:t>re-oxigenar correctamente, y los sistemas de órganos comienzan a funcionar mal. El hierro es una parte clave de la formación de glóbulos rojos, como es el cobre. Ambos de estos minerales están presentes en los albaricoques, por lo que es una gran herramienta para aumentar el metabolismo y mantener el cuerpo funcionando correctamente.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1707104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22285" y="9296"/>
            <a:ext cx="9144000" cy="5143500"/>
            <a:chOff x="0" y="0"/>
            <a:chExt cx="9144000" cy="5143500"/>
          </a:xfrm>
        </p:grpSpPr>
        <p:sp>
          <p:nvSpPr>
            <p:cNvPr id="25" name="24 Rectángulo"/>
            <p:cNvSpPr/>
            <p:nvPr/>
          </p:nvSpPr>
          <p:spPr>
            <a:xfrm flipH="1">
              <a:off x="0" y="257175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10800000">
              <a:off x="0" y="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4572000" y="257175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flipH="1">
              <a:off x="4572000" y="0"/>
              <a:ext cx="4572000" cy="2571750"/>
            </a:xfrm>
            <a:prstGeom prst="rect">
              <a:avLst/>
            </a:prstGeom>
            <a:gradFill flip="none" rotWithShape="1">
              <a:gsLst>
                <a:gs pos="60000">
                  <a:srgbClr val="1F020A">
                    <a:lumMod val="5000"/>
                    <a:lumOff val="95000"/>
                  </a:srgbClr>
                </a:gs>
                <a:gs pos="26000">
                  <a:schemeClr val="accent6">
                    <a:lumMod val="50000"/>
                  </a:scheme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12"/>
          <p:cNvPicPr>
            <a:picLocks noGrp="1" noChangeAspect="1"/>
          </p:cNvPicPr>
          <p:nvPr isPhoto="1"/>
        </p:nvPicPr>
        <p:blipFill rotWithShape="1">
          <a:blip r:embed="rId3">
            <a:lum/>
            <a:extLst>
              <a:ext uri="{28A0092B-C50C-407E-A947-70E740481C1C}">
                <a14:useLocalDpi xmlns:a14="http://schemas.microsoft.com/office/drawing/2010/main" val="0"/>
              </a:ext>
            </a:extLst>
          </a:blip>
          <a:srcRect t="603" b="603"/>
          <a:stretch/>
        </p:blipFill>
        <p:spPr>
          <a:xfrm>
            <a:off x="0" y="0"/>
            <a:ext cx="9144000" cy="5143500"/>
          </a:xfrm>
          <a:prstGeom prst="rect">
            <a:avLst/>
          </a:prstGeom>
          <a:noFill/>
          <a:ln>
            <a:noFill/>
          </a:ln>
        </p:spPr>
      </p:pic>
      <p:grpSp>
        <p:nvGrpSpPr>
          <p:cNvPr id="14" name="13 Grupo"/>
          <p:cNvGrpSpPr/>
          <p:nvPr/>
        </p:nvGrpSpPr>
        <p:grpSpPr>
          <a:xfrm>
            <a:off x="2699792" y="720000"/>
            <a:ext cx="3742114" cy="3687934"/>
            <a:chOff x="2232000" y="396000"/>
            <a:chExt cx="4680520" cy="4392488"/>
          </a:xfrm>
          <a:gradFill>
            <a:gsLst>
              <a:gs pos="70849">
                <a:srgbClr val="E83333">
                  <a:alpha val="44000"/>
                </a:srgbClr>
              </a:gs>
              <a:gs pos="14996">
                <a:srgbClr val="FF9900"/>
              </a:gs>
              <a:gs pos="35000">
                <a:srgbClr val="EF4848">
                  <a:alpha val="38000"/>
                </a:srgbClr>
              </a:gs>
              <a:gs pos="56000">
                <a:srgbClr val="F7B909"/>
              </a:gs>
              <a:gs pos="100000">
                <a:srgbClr val="FF9900"/>
              </a:gs>
              <a:gs pos="6000">
                <a:srgbClr val="FF0000">
                  <a:lumMod val="63000"/>
                </a:srgbClr>
              </a:gs>
            </a:gsLst>
            <a:path path="circle">
              <a:fillToRect l="50000" t="50000" r="50000" b="50000"/>
            </a:path>
          </a:gradFill>
          <a:scene3d>
            <a:camera prst="orthographicFront"/>
            <a:lightRig rig="flat" dir="t"/>
          </a:scene3d>
        </p:grpSpPr>
        <p:sp>
          <p:nvSpPr>
            <p:cNvPr id="3" name="2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5" name="4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6" name="5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7" name="6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8" name="7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9" name="8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0" name="9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1" name="10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2" name="11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grpSp>
        <p:nvGrpSpPr>
          <p:cNvPr id="39" name="38 Grupo"/>
          <p:cNvGrpSpPr/>
          <p:nvPr/>
        </p:nvGrpSpPr>
        <p:grpSpPr>
          <a:xfrm>
            <a:off x="1872000" y="-72000"/>
            <a:ext cx="5364296" cy="5295106"/>
            <a:chOff x="2232000" y="396000"/>
            <a:chExt cx="4680520" cy="4392488"/>
          </a:xfrm>
          <a:gradFill>
            <a:gsLst>
              <a:gs pos="70849">
                <a:srgbClr val="E83333">
                  <a:alpha val="44000"/>
                </a:srgbClr>
              </a:gs>
              <a:gs pos="14996">
                <a:srgbClr val="FF9900"/>
              </a:gs>
              <a:gs pos="35000">
                <a:srgbClr val="EF4848">
                  <a:alpha val="38000"/>
                </a:srgbClr>
              </a:gs>
              <a:gs pos="56000">
                <a:srgbClr val="F7B909"/>
              </a:gs>
              <a:gs pos="100000">
                <a:srgbClr val="FF9900"/>
              </a:gs>
              <a:gs pos="6000">
                <a:srgbClr val="FF0000">
                  <a:lumMod val="63000"/>
                </a:srgbClr>
              </a:gs>
            </a:gsLst>
            <a:path path="circle">
              <a:fillToRect l="50000" t="50000" r="50000" b="50000"/>
            </a:path>
          </a:gradFill>
          <a:scene3d>
            <a:camera prst="orthographicFront"/>
            <a:lightRig rig="flat" dir="t"/>
          </a:scene3d>
        </p:grpSpPr>
        <p:sp>
          <p:nvSpPr>
            <p:cNvPr id="40" name="39 Anillo"/>
            <p:cNvSpPr/>
            <p:nvPr/>
          </p:nvSpPr>
          <p:spPr>
            <a:xfrm>
              <a:off x="2232000" y="396000"/>
              <a:ext cx="4680520" cy="4392488"/>
            </a:xfrm>
            <a:prstGeom prst="donut">
              <a:avLst>
                <a:gd name="adj" fmla="val 2299"/>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1" name="40 Anillo"/>
            <p:cNvSpPr/>
            <p:nvPr/>
          </p:nvSpPr>
          <p:spPr>
            <a:xfrm>
              <a:off x="2520000" y="748166"/>
              <a:ext cx="4054444" cy="3732162"/>
            </a:xfrm>
            <a:prstGeom prst="donut">
              <a:avLst>
                <a:gd name="adj" fmla="val 2797"/>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2" name="41 Anillo"/>
            <p:cNvSpPr/>
            <p:nvPr/>
          </p:nvSpPr>
          <p:spPr>
            <a:xfrm>
              <a:off x="2843808" y="1022086"/>
              <a:ext cx="3461400" cy="3184322"/>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3" name="42 Anillo"/>
            <p:cNvSpPr/>
            <p:nvPr/>
          </p:nvSpPr>
          <p:spPr>
            <a:xfrm>
              <a:off x="3098511" y="1261766"/>
              <a:ext cx="2948687" cy="270496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4" name="43 Anillo"/>
            <p:cNvSpPr/>
            <p:nvPr/>
          </p:nvSpPr>
          <p:spPr>
            <a:xfrm>
              <a:off x="3301371" y="1476961"/>
              <a:ext cx="2506384" cy="2267205"/>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5" name="44 Anillo"/>
            <p:cNvSpPr/>
            <p:nvPr/>
          </p:nvSpPr>
          <p:spPr>
            <a:xfrm>
              <a:off x="3467216" y="1648142"/>
              <a:ext cx="2160656" cy="1917441"/>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6" name="45 Anillo"/>
            <p:cNvSpPr/>
            <p:nvPr/>
          </p:nvSpPr>
          <p:spPr>
            <a:xfrm>
              <a:off x="3672000" y="1800000"/>
              <a:ext cx="1749557" cy="158417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7" name="46 Anillo"/>
            <p:cNvSpPr/>
            <p:nvPr/>
          </p:nvSpPr>
          <p:spPr>
            <a:xfrm>
              <a:off x="3852000" y="1980000"/>
              <a:ext cx="1404072" cy="1224136"/>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48" name="47 Anillo"/>
            <p:cNvSpPr/>
            <p:nvPr/>
          </p:nvSpPr>
          <p:spPr>
            <a:xfrm>
              <a:off x="4032001" y="2139702"/>
              <a:ext cx="1008112" cy="876369"/>
            </a:xfrm>
            <a:prstGeom prst="donut">
              <a:avLst>
                <a:gd name="adj" fmla="val 3155"/>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pSp>
      <p:sp>
        <p:nvSpPr>
          <p:cNvPr id="28" name="27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71310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3000" fill="hold"/>
                                        <p:tgtEl>
                                          <p:spTgt spid="14"/>
                                        </p:tgtEl>
                                        <p:attrNameLst>
                                          <p:attrName>ppt_w</p:attrName>
                                        </p:attrNameLst>
                                      </p:cBhvr>
                                      <p:tavLst>
                                        <p:tav tm="0">
                                          <p:val>
                                            <p:fltVal val="0"/>
                                          </p:val>
                                        </p:tav>
                                        <p:tav tm="100000">
                                          <p:val>
                                            <p:strVal val="#ppt_w"/>
                                          </p:val>
                                        </p:tav>
                                      </p:tavLst>
                                    </p:anim>
                                    <p:anim calcmode="lin" valueType="num">
                                      <p:cBhvr>
                                        <p:cTn id="8" dur="3000" fill="hold"/>
                                        <p:tgtEl>
                                          <p:spTgt spid="14"/>
                                        </p:tgtEl>
                                        <p:attrNameLst>
                                          <p:attrName>ppt_h</p:attrName>
                                        </p:attrNameLst>
                                      </p:cBhvr>
                                      <p:tavLst>
                                        <p:tav tm="0">
                                          <p:val>
                                            <p:fltVal val="0"/>
                                          </p:val>
                                        </p:tav>
                                        <p:tav tm="100000">
                                          <p:val>
                                            <p:strVal val="#ppt_h"/>
                                          </p:val>
                                        </p:tav>
                                      </p:tavLst>
                                    </p:anim>
                                    <p:anim calcmode="lin" valueType="num">
                                      <p:cBhvr>
                                        <p:cTn id="9" dur="3000" fill="hold"/>
                                        <p:tgtEl>
                                          <p:spTgt spid="14"/>
                                        </p:tgtEl>
                                        <p:attrNameLst>
                                          <p:attrName>ppt_x</p:attrName>
                                        </p:attrNameLst>
                                      </p:cBhvr>
                                      <p:tavLst>
                                        <p:tav tm="0">
                                          <p:val>
                                            <p:fltVal val="0.5"/>
                                          </p:val>
                                        </p:tav>
                                        <p:tav tm="100000">
                                          <p:val>
                                            <p:strVal val="#ppt_x"/>
                                          </p:val>
                                        </p:tav>
                                      </p:tavLst>
                                    </p:anim>
                                    <p:anim calcmode="lin" valueType="num">
                                      <p:cBhvr>
                                        <p:cTn id="10" dur="3000" fill="hold"/>
                                        <p:tgtEl>
                                          <p:spTgt spid="14"/>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14"/>
                                        </p:tgtEl>
                                        <p:attrNameLst>
                                          <p:attrName>ppt_w</p:attrName>
                                        </p:attrNameLst>
                                      </p:cBhvr>
                                      <p:tavLst>
                                        <p:tav tm="0">
                                          <p:val>
                                            <p:strVal val="ppt_w"/>
                                          </p:val>
                                        </p:tav>
                                        <p:tav tm="100000">
                                          <p:val>
                                            <p:strVal val="4*ppt_w"/>
                                          </p:val>
                                        </p:tav>
                                      </p:tavLst>
                                    </p:anim>
                                    <p:anim calcmode="lin" valueType="num">
                                      <p:cBhvr>
                                        <p:cTn id="13" dur="3000"/>
                                        <p:tgtEl>
                                          <p:spTgt spid="14"/>
                                        </p:tgtEl>
                                        <p:attrNameLst>
                                          <p:attrName>ppt_h</p:attrName>
                                        </p:attrNameLst>
                                      </p:cBhvr>
                                      <p:tavLst>
                                        <p:tav tm="0">
                                          <p:val>
                                            <p:strVal val="ppt_h"/>
                                          </p:val>
                                        </p:tav>
                                        <p:tav tm="100000">
                                          <p:val>
                                            <p:strVal val="4*ppt_h"/>
                                          </p:val>
                                        </p:tav>
                                      </p:tavLst>
                                    </p:anim>
                                    <p:set>
                                      <p:cBhvr>
                                        <p:cTn id="14" dur="1" fill="hold">
                                          <p:stCondLst>
                                            <p:cond delay="2999"/>
                                          </p:stCondLst>
                                        </p:cTn>
                                        <p:tgtEl>
                                          <p:spTgt spid="14"/>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anim calcmode="lin" valueType="num">
                                      <p:cBhvr>
                                        <p:cTn id="17" dur="3000" fill="hold"/>
                                        <p:tgtEl>
                                          <p:spTgt spid="39"/>
                                        </p:tgtEl>
                                        <p:attrNameLst>
                                          <p:attrName>ppt_w</p:attrName>
                                        </p:attrNameLst>
                                      </p:cBhvr>
                                      <p:tavLst>
                                        <p:tav tm="0">
                                          <p:val>
                                            <p:strVal val="4*#ppt_w"/>
                                          </p:val>
                                        </p:tav>
                                        <p:tav tm="100000">
                                          <p:val>
                                            <p:strVal val="#ppt_w"/>
                                          </p:val>
                                        </p:tav>
                                      </p:tavLst>
                                    </p:anim>
                                    <p:anim calcmode="lin" valueType="num">
                                      <p:cBhvr>
                                        <p:cTn id="18" dur="3000" fill="hold"/>
                                        <p:tgtEl>
                                          <p:spTgt spid="39"/>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39"/>
                                        </p:tgtEl>
                                        <p:attrNameLst>
                                          <p:attrName>ppt_w</p:attrName>
                                        </p:attrNameLst>
                                      </p:cBhvr>
                                      <p:tavLst>
                                        <p:tav tm="0">
                                          <p:val>
                                            <p:strVal val="ppt_w"/>
                                          </p:val>
                                        </p:tav>
                                        <p:tav tm="100000">
                                          <p:val>
                                            <p:fltVal val="0"/>
                                          </p:val>
                                        </p:tav>
                                      </p:tavLst>
                                    </p:anim>
                                    <p:anim calcmode="lin" valueType="num">
                                      <p:cBhvr>
                                        <p:cTn id="21" dur="3000"/>
                                        <p:tgtEl>
                                          <p:spTgt spid="39"/>
                                        </p:tgtEl>
                                        <p:attrNameLst>
                                          <p:attrName>ppt_h</p:attrName>
                                        </p:attrNameLst>
                                      </p:cBhvr>
                                      <p:tavLst>
                                        <p:tav tm="0">
                                          <p:val>
                                            <p:strVal val="ppt_h"/>
                                          </p:val>
                                        </p:tav>
                                        <p:tav tm="100000">
                                          <p:val>
                                            <p:fltVal val="0"/>
                                          </p:val>
                                        </p:tav>
                                      </p:tavLst>
                                    </p:anim>
                                    <p:set>
                                      <p:cBhvr>
                                        <p:cTn id="22" dur="1" fill="hold">
                                          <p:stCondLst>
                                            <p:cond delay="2999"/>
                                          </p:stCondLst>
                                        </p:cTn>
                                        <p:tgtEl>
                                          <p:spTgt spid="39"/>
                                        </p:tgtEl>
                                        <p:attrNameLst>
                                          <p:attrName>style.visibility</p:attrName>
                                        </p:attrNameLst>
                                      </p:cBhvr>
                                      <p:to>
                                        <p:strVal val="hidden"/>
                                      </p:to>
                                    </p:set>
                                  </p:childTnLst>
                                </p:cTn>
                              </p:par>
                              <p:par>
                                <p:cTn id="23" presetID="23" presetClass="entr" presetSubtype="288" fill="hold" nodeType="withEffect">
                                  <p:stCondLst>
                                    <p:cond delay="0"/>
                                  </p:stCondLst>
                                  <p:childTnLst>
                                    <p:set>
                                      <p:cBhvr>
                                        <p:cTn id="24" dur="1" fill="hold">
                                          <p:stCondLst>
                                            <p:cond delay="0"/>
                                          </p:stCondLst>
                                        </p:cTn>
                                        <p:tgtEl>
                                          <p:spTgt spid="29"/>
                                        </p:tgtEl>
                                        <p:attrNameLst>
                                          <p:attrName>style.visibility</p:attrName>
                                        </p:attrNameLst>
                                      </p:cBhvr>
                                      <p:to>
                                        <p:strVal val="visible"/>
                                      </p:to>
                                    </p:set>
                                    <p:anim calcmode="lin" valueType="num">
                                      <p:cBhvr>
                                        <p:cTn id="25" dur="3000" fill="hold"/>
                                        <p:tgtEl>
                                          <p:spTgt spid="29"/>
                                        </p:tgtEl>
                                        <p:attrNameLst>
                                          <p:attrName>ppt_w</p:attrName>
                                        </p:attrNameLst>
                                      </p:cBhvr>
                                      <p:tavLst>
                                        <p:tav tm="0">
                                          <p:val>
                                            <p:strVal val="4/3*#ppt_w"/>
                                          </p:val>
                                        </p:tav>
                                        <p:tav tm="100000">
                                          <p:val>
                                            <p:strVal val="#ppt_w"/>
                                          </p:val>
                                        </p:tav>
                                      </p:tavLst>
                                    </p:anim>
                                    <p:anim calcmode="lin" valueType="num">
                                      <p:cBhvr>
                                        <p:cTn id="26" dur="3000" fill="hold"/>
                                        <p:tgtEl>
                                          <p:spTgt spid="29"/>
                                        </p:tgtEl>
                                        <p:attrNameLst>
                                          <p:attrName>ppt_h</p:attrName>
                                        </p:attrNameLst>
                                      </p:cBhvr>
                                      <p:tavLst>
                                        <p:tav tm="0">
                                          <p:val>
                                            <p:strVal val="4/3*#ppt_h"/>
                                          </p:val>
                                        </p:tav>
                                        <p:tav tm="100000">
                                          <p:val>
                                            <p:strVal val="#ppt_h"/>
                                          </p:val>
                                        </p:tav>
                                      </p:tavLst>
                                    </p:anim>
                                  </p:childTnLst>
                                </p:cTn>
                              </p:par>
                              <p:par>
                                <p:cTn id="27" presetID="21" presetClass="entr" presetSubtype="8" fill="hold" nodeType="with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heel(8)">
                                      <p:cBhvr>
                                        <p:cTn id="29" dur="3000"/>
                                        <p:tgtEl>
                                          <p:spTgt spid="29"/>
                                        </p:tgtEl>
                                      </p:cBhvr>
                                    </p:animEffect>
                                  </p:childTnLst>
                                </p:cTn>
                              </p:par>
                              <p:par>
                                <p:cTn id="30" presetID="9" presetClass="emph" presetSubtype="0" grpId="0" nodeType="withEffect">
                                  <p:stCondLst>
                                    <p:cond delay="0"/>
                                  </p:stCondLst>
                                  <p:childTnLst>
                                    <p:set>
                                      <p:cBhvr rctx="PPT">
                                        <p:cTn id="31" dur="indefinite"/>
                                        <p:tgtEl>
                                          <p:spTgt spid="28"/>
                                        </p:tgtEl>
                                        <p:attrNameLst>
                                          <p:attrName>style.opacity</p:attrName>
                                        </p:attrNameLst>
                                      </p:cBhvr>
                                      <p:to>
                                        <p:strVal val="0"/>
                                      </p:to>
                                    </p:set>
                                    <p:animEffect filter="image" prLst="opacity: 0">
                                      <p:cBhvr rctx="IE">
                                        <p:cTn id="32" dur="indefinite"/>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 name="158 Grupo"/>
          <p:cNvGrpSpPr/>
          <p:nvPr/>
        </p:nvGrpSpPr>
        <p:grpSpPr>
          <a:xfrm>
            <a:off x="0" y="-8774"/>
            <a:ext cx="9144000" cy="5161048"/>
            <a:chOff x="0" y="0"/>
            <a:chExt cx="9144000" cy="5161048"/>
          </a:xfrm>
        </p:grpSpPr>
        <p:sp>
          <p:nvSpPr>
            <p:cNvPr id="161" name="160 Rectángulo"/>
            <p:cNvSpPr/>
            <p:nvPr/>
          </p:nvSpPr>
          <p:spPr>
            <a:xfrm>
              <a:off x="4572000" y="0"/>
              <a:ext cx="4572000" cy="5152274"/>
            </a:xfrm>
            <a:prstGeom prst="rect">
              <a:avLst/>
            </a:prstGeom>
            <a:gradFill>
              <a:gsLst>
                <a:gs pos="72000">
                  <a:srgbClr val="FFB019"/>
                </a:gs>
                <a:gs pos="39000">
                  <a:srgbClr val="FF9900"/>
                </a:gs>
                <a:gs pos="64000">
                  <a:schemeClr val="accent6">
                    <a:lumMod val="75000"/>
                  </a:schemeClr>
                </a:gs>
                <a:gs pos="5000">
                  <a:srgbClr val="FFC000">
                    <a:lumMod val="0"/>
                    <a:lumOff val="100000"/>
                  </a:srgbClr>
                </a:gs>
                <a:gs pos="54000">
                  <a:srgbClr val="770825">
                    <a:lumMod val="82000"/>
                  </a:srgbClr>
                </a:gs>
                <a:gs pos="54000">
                  <a:srgbClr val="820926">
                    <a:lumMod val="79000"/>
                  </a:srgbClr>
                </a:gs>
                <a:gs pos="88000">
                  <a:srgbClr val="FA4006">
                    <a:lumMod val="0"/>
                    <a:lumOff val="100000"/>
                  </a:srgbClr>
                </a:gs>
                <a:gs pos="24000">
                  <a:srgbClr val="FFC000">
                    <a:lumMod val="76000"/>
                    <a:lumOff val="24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Rectángulo"/>
            <p:cNvSpPr/>
            <p:nvPr/>
          </p:nvSpPr>
          <p:spPr>
            <a:xfrm flipH="1">
              <a:off x="0" y="8774"/>
              <a:ext cx="4572000" cy="5152274"/>
            </a:xfrm>
            <a:prstGeom prst="rect">
              <a:avLst/>
            </a:prstGeom>
            <a:gradFill>
              <a:gsLst>
                <a:gs pos="72000">
                  <a:srgbClr val="FFB019"/>
                </a:gs>
                <a:gs pos="39000">
                  <a:srgbClr val="FF9900"/>
                </a:gs>
                <a:gs pos="64000">
                  <a:schemeClr val="accent6">
                    <a:lumMod val="75000"/>
                  </a:schemeClr>
                </a:gs>
                <a:gs pos="5000">
                  <a:srgbClr val="FFC000">
                    <a:lumMod val="0"/>
                    <a:lumOff val="100000"/>
                  </a:srgbClr>
                </a:gs>
                <a:gs pos="54000">
                  <a:srgbClr val="770825">
                    <a:lumMod val="82000"/>
                  </a:srgbClr>
                </a:gs>
                <a:gs pos="54000">
                  <a:srgbClr val="820926">
                    <a:lumMod val="79000"/>
                  </a:srgbClr>
                </a:gs>
                <a:gs pos="88000">
                  <a:srgbClr val="FA4006">
                    <a:lumMod val="0"/>
                    <a:lumOff val="100000"/>
                  </a:srgbClr>
                </a:gs>
                <a:gs pos="24000">
                  <a:srgbClr val="FFC000">
                    <a:lumMod val="76000"/>
                    <a:lumOff val="2400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0" name="239 Imagen" descr="Diapositiva9"/>
          <p:cNvPicPr>
            <a:picLocks noGrp="1" noChangeAspect="1"/>
          </p:cNvPicPr>
          <p:nvPr isPhoto="1"/>
        </p:nvPicPr>
        <p:blipFill rotWithShape="1">
          <a:blip r:embed="rId3">
            <a:lum/>
            <a:extLst>
              <a:ext uri="{28A0092B-C50C-407E-A947-70E740481C1C}">
                <a14:useLocalDpi xmlns:a14="http://schemas.microsoft.com/office/drawing/2010/main" val="0"/>
              </a:ext>
            </a:extLst>
          </a:blip>
          <a:srcRect t="-102560"/>
          <a:stretch/>
        </p:blipFill>
        <p:spPr>
          <a:xfrm>
            <a:off x="-12482" y="-5336584"/>
            <a:ext cx="9156482" cy="10480084"/>
          </a:xfrm>
          <a:prstGeom prst="rect">
            <a:avLst/>
          </a:prstGeom>
          <a:noFill/>
          <a:ln>
            <a:noFill/>
          </a:ln>
        </p:spPr>
      </p:pic>
      <p:grpSp>
        <p:nvGrpSpPr>
          <p:cNvPr id="78" name="77 Grupo"/>
          <p:cNvGrpSpPr/>
          <p:nvPr/>
        </p:nvGrpSpPr>
        <p:grpSpPr>
          <a:xfrm rot="14453222" flipH="1" flipV="1">
            <a:off x="5684035" y="-2427821"/>
            <a:ext cx="4032448" cy="6736130"/>
            <a:chOff x="-1296000" y="144000"/>
            <a:chExt cx="3704088" cy="2290800"/>
          </a:xfrm>
          <a:effectLst>
            <a:outerShdw dist="279400" dir="12120000" algn="ctr" rotWithShape="0">
              <a:schemeClr val="tx1"/>
            </a:outerShdw>
          </a:effectLst>
          <a:scene3d>
            <a:camera prst="orthographicFront"/>
            <a:lightRig rig="flat" dir="t"/>
          </a:scene3d>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4453222" flipH="1" flipV="1">
            <a:off x="5922780" y="-1491717"/>
            <a:ext cx="4032448" cy="6736130"/>
            <a:chOff x="-1296000" y="144000"/>
            <a:chExt cx="3704088" cy="2290800"/>
          </a:xfrm>
          <a:effectLst>
            <a:outerShdw dist="279400" dir="12120000" algn="ctr" rotWithShape="0">
              <a:schemeClr val="tx1"/>
            </a:outerShdw>
          </a:effectLst>
          <a:scene3d>
            <a:camera prst="orthographicFront"/>
            <a:lightRig rig="flat" dir="t"/>
          </a:scene3d>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16" name="115 Grupo"/>
          <p:cNvGrpSpPr/>
          <p:nvPr/>
        </p:nvGrpSpPr>
        <p:grpSpPr>
          <a:xfrm rot="14453222" flipH="1" flipV="1">
            <a:off x="5687199" y="-204453"/>
            <a:ext cx="4032448" cy="6736130"/>
            <a:chOff x="-1296000" y="144000"/>
            <a:chExt cx="3704088" cy="2290800"/>
          </a:xfrm>
          <a:effectLst>
            <a:outerShdw dist="279400" dir="12120000" algn="ctr" rotWithShape="0">
              <a:schemeClr val="tx1"/>
            </a:outerShdw>
          </a:effectLst>
          <a:scene3d>
            <a:camera prst="orthographicFront"/>
            <a:lightRig rig="flat" dir="t"/>
          </a:scene3d>
        </p:grpSpPr>
        <p:grpSp>
          <p:nvGrpSpPr>
            <p:cNvPr id="117" name="116 Grupo"/>
            <p:cNvGrpSpPr/>
            <p:nvPr/>
          </p:nvGrpSpPr>
          <p:grpSpPr>
            <a:xfrm>
              <a:off x="-26864" y="1368000"/>
              <a:ext cx="2434952" cy="1066800"/>
              <a:chOff x="2123728" y="1419622"/>
              <a:chExt cx="2434952" cy="1066800"/>
            </a:xfrm>
          </p:grpSpPr>
          <p:cxnSp>
            <p:nvCxnSpPr>
              <p:cNvPr id="127" name="126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1" name="130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18" name="117 Grupo"/>
            <p:cNvGrpSpPr/>
            <p:nvPr/>
          </p:nvGrpSpPr>
          <p:grpSpPr>
            <a:xfrm>
              <a:off x="-1296000" y="144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35" name="134 Grupo"/>
          <p:cNvGrpSpPr/>
          <p:nvPr/>
        </p:nvGrpSpPr>
        <p:grpSpPr>
          <a:xfrm rot="14453222" flipH="1" flipV="1">
            <a:off x="5886780" y="740531"/>
            <a:ext cx="4032448" cy="6736130"/>
            <a:chOff x="-1296000" y="144000"/>
            <a:chExt cx="3704088" cy="2290800"/>
          </a:xfrm>
          <a:effectLst>
            <a:outerShdw dist="279400" dir="12120000" algn="ctr" rotWithShape="0">
              <a:schemeClr val="tx1"/>
            </a:outerShdw>
          </a:effectLst>
          <a:scene3d>
            <a:camera prst="orthographicFront"/>
            <a:lightRig rig="flat" dir="t"/>
          </a:scene3d>
        </p:grpSpPr>
        <p:grpSp>
          <p:nvGrpSpPr>
            <p:cNvPr id="136" name="135 Grupo"/>
            <p:cNvGrpSpPr/>
            <p:nvPr/>
          </p:nvGrpSpPr>
          <p:grpSpPr>
            <a:xfrm>
              <a:off x="-26864" y="1368000"/>
              <a:ext cx="2434952" cy="1066800"/>
              <a:chOff x="2123728" y="1419622"/>
              <a:chExt cx="2434952" cy="1066800"/>
            </a:xfrm>
          </p:grpSpPr>
          <p:cxnSp>
            <p:nvCxnSpPr>
              <p:cNvPr id="146" name="145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9" name="148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0" name="149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1" name="150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37" name="136 Grupo"/>
            <p:cNvGrpSpPr/>
            <p:nvPr/>
          </p:nvGrpSpPr>
          <p:grpSpPr>
            <a:xfrm>
              <a:off x="-1296000" y="144000"/>
              <a:ext cx="2434952" cy="1066800"/>
              <a:chOff x="2123728" y="1419622"/>
              <a:chExt cx="2434952" cy="1066800"/>
            </a:xfrm>
          </p:grpSpPr>
          <p:cxnSp>
            <p:nvCxnSpPr>
              <p:cNvPr id="138" name="137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0" name="139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63" name="162 Grupo"/>
          <p:cNvGrpSpPr/>
          <p:nvPr/>
        </p:nvGrpSpPr>
        <p:grpSpPr>
          <a:xfrm rot="7109618" flipV="1">
            <a:off x="-894198" y="-235984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7109618" flipV="1">
            <a:off x="-1132943" y="-1423737"/>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7109618" flipV="1">
            <a:off x="-897362" y="-136473"/>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7109618" flipV="1">
            <a:off x="-1096943" y="808511"/>
            <a:ext cx="4032448" cy="6736130"/>
            <a:chOff x="-1296000" y="144000"/>
            <a:chExt cx="3704088" cy="2290800"/>
          </a:xfrm>
          <a:effectLst>
            <a:outerShdw dist="342900" algn="ctr" rotWithShape="0">
              <a:schemeClr val="tx1"/>
            </a:outerShdw>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41275" cap="sq" cmpd="sng">
                <a:solidFill>
                  <a:srgbClr val="FCA904"/>
                </a:solidFill>
                <a:prstDash val="sysDot"/>
                <a:headEnd type="triangle" w="lg" len="lg"/>
              </a:ln>
              <a:sp3d prstMaterial="powder"/>
            </p:spPr>
            <p:style>
              <a:lnRef idx="1">
                <a:schemeClr val="accent1"/>
              </a:lnRef>
              <a:fillRef idx="0">
                <a:schemeClr val="accent1"/>
              </a:fillRef>
              <a:effectRef idx="0">
                <a:schemeClr val="accent1"/>
              </a:effectRef>
              <a:fontRef idx="minor">
                <a:schemeClr val="tx1"/>
              </a:fontRef>
            </p:style>
          </p:cxnSp>
        </p:grpSp>
      </p:grpSp>
      <p:sp>
        <p:nvSpPr>
          <p:cNvPr id="158" name="157 Rectángulo"/>
          <p:cNvSpPr/>
          <p:nvPr/>
        </p:nvSpPr>
        <p:spPr>
          <a:xfrm flipH="1">
            <a:off x="-1764705" y="-2468810"/>
            <a:ext cx="12457384" cy="10153128"/>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28606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2000" fill="hold"/>
                                        <p:tgtEl>
                                          <p:spTgt spid="78"/>
                                        </p:tgtEl>
                                        <p:attrNameLst>
                                          <p:attrName>ppt_x</p:attrName>
                                        </p:attrNameLst>
                                      </p:cBhvr>
                                      <p:tavLst>
                                        <p:tav tm="0">
                                          <p:val>
                                            <p:strVal val="1+#ppt_w/2"/>
                                          </p:val>
                                        </p:tav>
                                        <p:tav tm="100000">
                                          <p:val>
                                            <p:strVal val="#ppt_x"/>
                                          </p:val>
                                        </p:tav>
                                      </p:tavLst>
                                    </p:anim>
                                    <p:anim calcmode="lin" valueType="num">
                                      <p:cBhvr additive="base">
                                        <p:cTn id="8" dur="2000" fill="hold"/>
                                        <p:tgtEl>
                                          <p:spTgt spid="78"/>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2000" fill="hold"/>
                                        <p:tgtEl>
                                          <p:spTgt spid="97"/>
                                        </p:tgtEl>
                                        <p:attrNameLst>
                                          <p:attrName>ppt_x</p:attrName>
                                        </p:attrNameLst>
                                      </p:cBhvr>
                                      <p:tavLst>
                                        <p:tav tm="0">
                                          <p:val>
                                            <p:strVal val="1+#ppt_w/2"/>
                                          </p:val>
                                        </p:tav>
                                        <p:tav tm="100000">
                                          <p:val>
                                            <p:strVal val="#ppt_x"/>
                                          </p:val>
                                        </p:tav>
                                      </p:tavLst>
                                    </p:anim>
                                    <p:anim calcmode="lin" valueType="num">
                                      <p:cBhvr additive="base">
                                        <p:cTn id="12" dur="2000" fill="hold"/>
                                        <p:tgtEl>
                                          <p:spTgt spid="97"/>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000" fill="hold"/>
                                        <p:tgtEl>
                                          <p:spTgt spid="116"/>
                                        </p:tgtEl>
                                        <p:attrNameLst>
                                          <p:attrName>ppt_x</p:attrName>
                                        </p:attrNameLst>
                                      </p:cBhvr>
                                      <p:tavLst>
                                        <p:tav tm="0">
                                          <p:val>
                                            <p:strVal val="1+#ppt_w/2"/>
                                          </p:val>
                                        </p:tav>
                                        <p:tav tm="100000">
                                          <p:val>
                                            <p:strVal val="#ppt_x"/>
                                          </p:val>
                                        </p:tav>
                                      </p:tavLst>
                                    </p:anim>
                                    <p:anim calcmode="lin" valueType="num">
                                      <p:cBhvr additive="base">
                                        <p:cTn id="16" dur="20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135"/>
                                        </p:tgtEl>
                                        <p:attrNameLst>
                                          <p:attrName>style.visibility</p:attrName>
                                        </p:attrNameLst>
                                      </p:cBhvr>
                                      <p:to>
                                        <p:strVal val="visible"/>
                                      </p:to>
                                    </p:set>
                                    <p:anim calcmode="lin" valueType="num">
                                      <p:cBhvr additive="base">
                                        <p:cTn id="19" dur="2000" fill="hold"/>
                                        <p:tgtEl>
                                          <p:spTgt spid="135"/>
                                        </p:tgtEl>
                                        <p:attrNameLst>
                                          <p:attrName>ppt_x</p:attrName>
                                        </p:attrNameLst>
                                      </p:cBhvr>
                                      <p:tavLst>
                                        <p:tav tm="0">
                                          <p:val>
                                            <p:strVal val="1+#ppt_w/2"/>
                                          </p:val>
                                        </p:tav>
                                        <p:tav tm="100000">
                                          <p:val>
                                            <p:strVal val="#ppt_x"/>
                                          </p:val>
                                        </p:tav>
                                      </p:tavLst>
                                    </p:anim>
                                    <p:anim calcmode="lin" valueType="num">
                                      <p:cBhvr additive="base">
                                        <p:cTn id="20" dur="2000" fill="hold"/>
                                        <p:tgtEl>
                                          <p:spTgt spid="135"/>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2000" fill="hold"/>
                                        <p:tgtEl>
                                          <p:spTgt spid="163"/>
                                        </p:tgtEl>
                                        <p:attrNameLst>
                                          <p:attrName>ppt_x</p:attrName>
                                        </p:attrNameLst>
                                      </p:cBhvr>
                                      <p:tavLst>
                                        <p:tav tm="0">
                                          <p:val>
                                            <p:strVal val="0-#ppt_w/2"/>
                                          </p:val>
                                        </p:tav>
                                        <p:tav tm="100000">
                                          <p:val>
                                            <p:strVal val="#ppt_x"/>
                                          </p:val>
                                        </p:tav>
                                      </p:tavLst>
                                    </p:anim>
                                    <p:anim calcmode="lin" valueType="num">
                                      <p:cBhvr additive="base">
                                        <p:cTn id="24" dur="2000" fill="hold"/>
                                        <p:tgtEl>
                                          <p:spTgt spid="16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2000" fill="hold"/>
                                        <p:tgtEl>
                                          <p:spTgt spid="182"/>
                                        </p:tgtEl>
                                        <p:attrNameLst>
                                          <p:attrName>ppt_x</p:attrName>
                                        </p:attrNameLst>
                                      </p:cBhvr>
                                      <p:tavLst>
                                        <p:tav tm="0">
                                          <p:val>
                                            <p:strVal val="0-#ppt_w/2"/>
                                          </p:val>
                                        </p:tav>
                                        <p:tav tm="100000">
                                          <p:val>
                                            <p:strVal val="#ppt_x"/>
                                          </p:val>
                                        </p:tav>
                                      </p:tavLst>
                                    </p:anim>
                                    <p:anim calcmode="lin" valueType="num">
                                      <p:cBhvr additive="base">
                                        <p:cTn id="28" dur="2000" fill="hold"/>
                                        <p:tgtEl>
                                          <p:spTgt spid="182"/>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201"/>
                                        </p:tgtEl>
                                        <p:attrNameLst>
                                          <p:attrName>style.visibility</p:attrName>
                                        </p:attrNameLst>
                                      </p:cBhvr>
                                      <p:to>
                                        <p:strVal val="visible"/>
                                      </p:to>
                                    </p:set>
                                    <p:anim calcmode="lin" valueType="num">
                                      <p:cBhvr additive="base">
                                        <p:cTn id="31" dur="2000" fill="hold"/>
                                        <p:tgtEl>
                                          <p:spTgt spid="201"/>
                                        </p:tgtEl>
                                        <p:attrNameLst>
                                          <p:attrName>ppt_x</p:attrName>
                                        </p:attrNameLst>
                                      </p:cBhvr>
                                      <p:tavLst>
                                        <p:tav tm="0">
                                          <p:val>
                                            <p:strVal val="0-#ppt_w/2"/>
                                          </p:val>
                                        </p:tav>
                                        <p:tav tm="100000">
                                          <p:val>
                                            <p:strVal val="#ppt_x"/>
                                          </p:val>
                                        </p:tav>
                                      </p:tavLst>
                                    </p:anim>
                                    <p:anim calcmode="lin" valueType="num">
                                      <p:cBhvr additive="base">
                                        <p:cTn id="32" dur="2000" fill="hold"/>
                                        <p:tgtEl>
                                          <p:spTgt spid="201"/>
                                        </p:tgtEl>
                                        <p:attrNameLst>
                                          <p:attrName>ppt_y</p:attrName>
                                        </p:attrNameLst>
                                      </p:cBhvr>
                                      <p:tavLst>
                                        <p:tav tm="0">
                                          <p:val>
                                            <p:strVal val="0-#ppt_h/2"/>
                                          </p:val>
                                        </p:tav>
                                        <p:tav tm="100000">
                                          <p:val>
                                            <p:strVal val="#ppt_y"/>
                                          </p:val>
                                        </p:tav>
                                      </p:tavLst>
                                    </p:anim>
                                  </p:childTnLst>
                                </p:cTn>
                              </p:par>
                              <p:par>
                                <p:cTn id="33" presetID="2" presetClass="entr" presetSubtype="9" fill="hold" nodeType="withEffect">
                                  <p:stCondLst>
                                    <p:cond delay="0"/>
                                  </p:stCondLst>
                                  <p:childTnLst>
                                    <p:set>
                                      <p:cBhvr>
                                        <p:cTn id="34" dur="1" fill="hold">
                                          <p:stCondLst>
                                            <p:cond delay="0"/>
                                          </p:stCondLst>
                                        </p:cTn>
                                        <p:tgtEl>
                                          <p:spTgt spid="220"/>
                                        </p:tgtEl>
                                        <p:attrNameLst>
                                          <p:attrName>style.visibility</p:attrName>
                                        </p:attrNameLst>
                                      </p:cBhvr>
                                      <p:to>
                                        <p:strVal val="visible"/>
                                      </p:to>
                                    </p:set>
                                    <p:anim calcmode="lin" valueType="num">
                                      <p:cBhvr additive="base">
                                        <p:cTn id="35" dur="2000" fill="hold"/>
                                        <p:tgtEl>
                                          <p:spTgt spid="220"/>
                                        </p:tgtEl>
                                        <p:attrNameLst>
                                          <p:attrName>ppt_x</p:attrName>
                                        </p:attrNameLst>
                                      </p:cBhvr>
                                      <p:tavLst>
                                        <p:tav tm="0">
                                          <p:val>
                                            <p:strVal val="0-#ppt_w/2"/>
                                          </p:val>
                                        </p:tav>
                                        <p:tav tm="100000">
                                          <p:val>
                                            <p:strVal val="#ppt_x"/>
                                          </p:val>
                                        </p:tav>
                                      </p:tavLst>
                                    </p:anim>
                                    <p:anim calcmode="lin" valueType="num">
                                      <p:cBhvr additive="base">
                                        <p:cTn id="36" dur="2000" fill="hold"/>
                                        <p:tgtEl>
                                          <p:spTgt spid="220"/>
                                        </p:tgtEl>
                                        <p:attrNameLst>
                                          <p:attrName>ppt_y</p:attrName>
                                        </p:attrNameLst>
                                      </p:cBhvr>
                                      <p:tavLst>
                                        <p:tav tm="0">
                                          <p:val>
                                            <p:strVal val="0-#ppt_h/2"/>
                                          </p:val>
                                        </p:tav>
                                        <p:tav tm="100000">
                                          <p:val>
                                            <p:strVal val="#ppt_y"/>
                                          </p:val>
                                        </p:tav>
                                      </p:tavLst>
                                    </p:anim>
                                  </p:childTnLst>
                                </p:cTn>
                              </p:par>
                              <p:par>
                                <p:cTn id="37" presetID="2" presetClass="exit" presetSubtype="12" fill="hold" nodeType="withEffect">
                                  <p:stCondLst>
                                    <p:cond delay="0"/>
                                  </p:stCondLst>
                                  <p:childTnLst>
                                    <p:anim calcmode="lin" valueType="num">
                                      <p:cBhvr additive="base">
                                        <p:cTn id="38" dur="3750"/>
                                        <p:tgtEl>
                                          <p:spTgt spid="78"/>
                                        </p:tgtEl>
                                        <p:attrNameLst>
                                          <p:attrName>ppt_x</p:attrName>
                                        </p:attrNameLst>
                                      </p:cBhvr>
                                      <p:tavLst>
                                        <p:tav tm="0">
                                          <p:val>
                                            <p:strVal val="ppt_x"/>
                                          </p:val>
                                        </p:tav>
                                        <p:tav tm="100000">
                                          <p:val>
                                            <p:strVal val="0-ppt_w/2"/>
                                          </p:val>
                                        </p:tav>
                                      </p:tavLst>
                                    </p:anim>
                                    <p:anim calcmode="lin" valueType="num">
                                      <p:cBhvr additive="base">
                                        <p:cTn id="39" dur="3750"/>
                                        <p:tgtEl>
                                          <p:spTgt spid="78"/>
                                        </p:tgtEl>
                                        <p:attrNameLst>
                                          <p:attrName>ppt_y</p:attrName>
                                        </p:attrNameLst>
                                      </p:cBhvr>
                                      <p:tavLst>
                                        <p:tav tm="0">
                                          <p:val>
                                            <p:strVal val="ppt_y"/>
                                          </p:val>
                                        </p:tav>
                                        <p:tav tm="100000">
                                          <p:val>
                                            <p:strVal val="1+ppt_h/2"/>
                                          </p:val>
                                        </p:tav>
                                      </p:tavLst>
                                    </p:anim>
                                    <p:set>
                                      <p:cBhvr>
                                        <p:cTn id="40" dur="1" fill="hold">
                                          <p:stCondLst>
                                            <p:cond delay="3749"/>
                                          </p:stCondLst>
                                        </p:cTn>
                                        <p:tgtEl>
                                          <p:spTgt spid="78"/>
                                        </p:tgtEl>
                                        <p:attrNameLst>
                                          <p:attrName>style.visibility</p:attrName>
                                        </p:attrNameLst>
                                      </p:cBhvr>
                                      <p:to>
                                        <p:strVal val="hidden"/>
                                      </p:to>
                                    </p:set>
                                  </p:childTnLst>
                                </p:cTn>
                              </p:par>
                              <p:par>
                                <p:cTn id="41" presetID="2" presetClass="exit" presetSubtype="12" fill="hold" nodeType="withEffect">
                                  <p:stCondLst>
                                    <p:cond delay="0"/>
                                  </p:stCondLst>
                                  <p:childTnLst>
                                    <p:anim calcmode="lin" valueType="num">
                                      <p:cBhvr additive="base">
                                        <p:cTn id="42" dur="3750"/>
                                        <p:tgtEl>
                                          <p:spTgt spid="97"/>
                                        </p:tgtEl>
                                        <p:attrNameLst>
                                          <p:attrName>ppt_x</p:attrName>
                                        </p:attrNameLst>
                                      </p:cBhvr>
                                      <p:tavLst>
                                        <p:tav tm="0">
                                          <p:val>
                                            <p:strVal val="ppt_x"/>
                                          </p:val>
                                        </p:tav>
                                        <p:tav tm="100000">
                                          <p:val>
                                            <p:strVal val="0-ppt_w/2"/>
                                          </p:val>
                                        </p:tav>
                                      </p:tavLst>
                                    </p:anim>
                                    <p:anim calcmode="lin" valueType="num">
                                      <p:cBhvr additive="base">
                                        <p:cTn id="43" dur="3750"/>
                                        <p:tgtEl>
                                          <p:spTgt spid="97"/>
                                        </p:tgtEl>
                                        <p:attrNameLst>
                                          <p:attrName>ppt_y</p:attrName>
                                        </p:attrNameLst>
                                      </p:cBhvr>
                                      <p:tavLst>
                                        <p:tav tm="0">
                                          <p:val>
                                            <p:strVal val="ppt_y"/>
                                          </p:val>
                                        </p:tav>
                                        <p:tav tm="100000">
                                          <p:val>
                                            <p:strVal val="1+ppt_h/2"/>
                                          </p:val>
                                        </p:tav>
                                      </p:tavLst>
                                    </p:anim>
                                    <p:set>
                                      <p:cBhvr>
                                        <p:cTn id="44" dur="1" fill="hold">
                                          <p:stCondLst>
                                            <p:cond delay="3749"/>
                                          </p:stCondLst>
                                        </p:cTn>
                                        <p:tgtEl>
                                          <p:spTgt spid="97"/>
                                        </p:tgtEl>
                                        <p:attrNameLst>
                                          <p:attrName>style.visibility</p:attrName>
                                        </p:attrNameLst>
                                      </p:cBhvr>
                                      <p:to>
                                        <p:strVal val="hidden"/>
                                      </p:to>
                                    </p:set>
                                  </p:childTnLst>
                                </p:cTn>
                              </p:par>
                              <p:par>
                                <p:cTn id="45" presetID="2" presetClass="exit" presetSubtype="12" fill="hold" nodeType="withEffect">
                                  <p:stCondLst>
                                    <p:cond delay="0"/>
                                  </p:stCondLst>
                                  <p:childTnLst>
                                    <p:anim calcmode="lin" valueType="num">
                                      <p:cBhvr additive="base">
                                        <p:cTn id="46" dur="3750"/>
                                        <p:tgtEl>
                                          <p:spTgt spid="116"/>
                                        </p:tgtEl>
                                        <p:attrNameLst>
                                          <p:attrName>ppt_x</p:attrName>
                                        </p:attrNameLst>
                                      </p:cBhvr>
                                      <p:tavLst>
                                        <p:tav tm="0">
                                          <p:val>
                                            <p:strVal val="ppt_x"/>
                                          </p:val>
                                        </p:tav>
                                        <p:tav tm="100000">
                                          <p:val>
                                            <p:strVal val="0-ppt_w/2"/>
                                          </p:val>
                                        </p:tav>
                                      </p:tavLst>
                                    </p:anim>
                                    <p:anim calcmode="lin" valueType="num">
                                      <p:cBhvr additive="base">
                                        <p:cTn id="47" dur="3750"/>
                                        <p:tgtEl>
                                          <p:spTgt spid="116"/>
                                        </p:tgtEl>
                                        <p:attrNameLst>
                                          <p:attrName>ppt_y</p:attrName>
                                        </p:attrNameLst>
                                      </p:cBhvr>
                                      <p:tavLst>
                                        <p:tav tm="0">
                                          <p:val>
                                            <p:strVal val="ppt_y"/>
                                          </p:val>
                                        </p:tav>
                                        <p:tav tm="100000">
                                          <p:val>
                                            <p:strVal val="1+ppt_h/2"/>
                                          </p:val>
                                        </p:tav>
                                      </p:tavLst>
                                    </p:anim>
                                    <p:set>
                                      <p:cBhvr>
                                        <p:cTn id="48" dur="1" fill="hold">
                                          <p:stCondLst>
                                            <p:cond delay="3749"/>
                                          </p:stCondLst>
                                        </p:cTn>
                                        <p:tgtEl>
                                          <p:spTgt spid="116"/>
                                        </p:tgtEl>
                                        <p:attrNameLst>
                                          <p:attrName>style.visibility</p:attrName>
                                        </p:attrNameLst>
                                      </p:cBhvr>
                                      <p:to>
                                        <p:strVal val="hidden"/>
                                      </p:to>
                                    </p:set>
                                  </p:childTnLst>
                                </p:cTn>
                              </p:par>
                              <p:par>
                                <p:cTn id="49" presetID="2" presetClass="exit" presetSubtype="12" fill="hold" nodeType="withEffect">
                                  <p:stCondLst>
                                    <p:cond delay="0"/>
                                  </p:stCondLst>
                                  <p:childTnLst>
                                    <p:anim calcmode="lin" valueType="num">
                                      <p:cBhvr additive="base">
                                        <p:cTn id="50" dur="3750"/>
                                        <p:tgtEl>
                                          <p:spTgt spid="135"/>
                                        </p:tgtEl>
                                        <p:attrNameLst>
                                          <p:attrName>ppt_x</p:attrName>
                                        </p:attrNameLst>
                                      </p:cBhvr>
                                      <p:tavLst>
                                        <p:tav tm="0">
                                          <p:val>
                                            <p:strVal val="ppt_x"/>
                                          </p:val>
                                        </p:tav>
                                        <p:tav tm="100000">
                                          <p:val>
                                            <p:strVal val="0-ppt_w/2"/>
                                          </p:val>
                                        </p:tav>
                                      </p:tavLst>
                                    </p:anim>
                                    <p:anim calcmode="lin" valueType="num">
                                      <p:cBhvr additive="base">
                                        <p:cTn id="51" dur="3750"/>
                                        <p:tgtEl>
                                          <p:spTgt spid="135"/>
                                        </p:tgtEl>
                                        <p:attrNameLst>
                                          <p:attrName>ppt_y</p:attrName>
                                        </p:attrNameLst>
                                      </p:cBhvr>
                                      <p:tavLst>
                                        <p:tav tm="0">
                                          <p:val>
                                            <p:strVal val="ppt_y"/>
                                          </p:val>
                                        </p:tav>
                                        <p:tav tm="100000">
                                          <p:val>
                                            <p:strVal val="1+ppt_h/2"/>
                                          </p:val>
                                        </p:tav>
                                      </p:tavLst>
                                    </p:anim>
                                    <p:set>
                                      <p:cBhvr>
                                        <p:cTn id="52" dur="1" fill="hold">
                                          <p:stCondLst>
                                            <p:cond delay="3749"/>
                                          </p:stCondLst>
                                        </p:cTn>
                                        <p:tgtEl>
                                          <p:spTgt spid="135"/>
                                        </p:tgtEl>
                                        <p:attrNameLst>
                                          <p:attrName>style.visibility</p:attrName>
                                        </p:attrNameLst>
                                      </p:cBhvr>
                                      <p:to>
                                        <p:strVal val="hidden"/>
                                      </p:to>
                                    </p:set>
                                  </p:childTnLst>
                                </p:cTn>
                              </p:par>
                              <p:par>
                                <p:cTn id="53" presetID="2" presetClass="exit" presetSubtype="6" fill="hold" nodeType="withEffect">
                                  <p:stCondLst>
                                    <p:cond delay="0"/>
                                  </p:stCondLst>
                                  <p:childTnLst>
                                    <p:anim calcmode="lin" valueType="num">
                                      <p:cBhvr additive="base">
                                        <p:cTn id="54" dur="3750"/>
                                        <p:tgtEl>
                                          <p:spTgt spid="163"/>
                                        </p:tgtEl>
                                        <p:attrNameLst>
                                          <p:attrName>ppt_x</p:attrName>
                                        </p:attrNameLst>
                                      </p:cBhvr>
                                      <p:tavLst>
                                        <p:tav tm="0">
                                          <p:val>
                                            <p:strVal val="ppt_x"/>
                                          </p:val>
                                        </p:tav>
                                        <p:tav tm="100000">
                                          <p:val>
                                            <p:strVal val="1+ppt_w/2"/>
                                          </p:val>
                                        </p:tav>
                                      </p:tavLst>
                                    </p:anim>
                                    <p:anim calcmode="lin" valueType="num">
                                      <p:cBhvr additive="base">
                                        <p:cTn id="55" dur="3750"/>
                                        <p:tgtEl>
                                          <p:spTgt spid="163"/>
                                        </p:tgtEl>
                                        <p:attrNameLst>
                                          <p:attrName>ppt_y</p:attrName>
                                        </p:attrNameLst>
                                      </p:cBhvr>
                                      <p:tavLst>
                                        <p:tav tm="0">
                                          <p:val>
                                            <p:strVal val="ppt_y"/>
                                          </p:val>
                                        </p:tav>
                                        <p:tav tm="100000">
                                          <p:val>
                                            <p:strVal val="1+ppt_h/2"/>
                                          </p:val>
                                        </p:tav>
                                      </p:tavLst>
                                    </p:anim>
                                    <p:set>
                                      <p:cBhvr>
                                        <p:cTn id="56" dur="1" fill="hold">
                                          <p:stCondLst>
                                            <p:cond delay="3749"/>
                                          </p:stCondLst>
                                        </p:cTn>
                                        <p:tgtEl>
                                          <p:spTgt spid="163"/>
                                        </p:tgtEl>
                                        <p:attrNameLst>
                                          <p:attrName>style.visibility</p:attrName>
                                        </p:attrNameLst>
                                      </p:cBhvr>
                                      <p:to>
                                        <p:strVal val="hidden"/>
                                      </p:to>
                                    </p:set>
                                  </p:childTnLst>
                                </p:cTn>
                              </p:par>
                              <p:par>
                                <p:cTn id="57" presetID="2" presetClass="exit" presetSubtype="6" fill="hold" nodeType="withEffect">
                                  <p:stCondLst>
                                    <p:cond delay="0"/>
                                  </p:stCondLst>
                                  <p:childTnLst>
                                    <p:anim calcmode="lin" valueType="num">
                                      <p:cBhvr additive="base">
                                        <p:cTn id="58" dur="3750"/>
                                        <p:tgtEl>
                                          <p:spTgt spid="182"/>
                                        </p:tgtEl>
                                        <p:attrNameLst>
                                          <p:attrName>ppt_x</p:attrName>
                                        </p:attrNameLst>
                                      </p:cBhvr>
                                      <p:tavLst>
                                        <p:tav tm="0">
                                          <p:val>
                                            <p:strVal val="ppt_x"/>
                                          </p:val>
                                        </p:tav>
                                        <p:tav tm="100000">
                                          <p:val>
                                            <p:strVal val="1+ppt_w/2"/>
                                          </p:val>
                                        </p:tav>
                                      </p:tavLst>
                                    </p:anim>
                                    <p:anim calcmode="lin" valueType="num">
                                      <p:cBhvr additive="base">
                                        <p:cTn id="59" dur="3750"/>
                                        <p:tgtEl>
                                          <p:spTgt spid="182"/>
                                        </p:tgtEl>
                                        <p:attrNameLst>
                                          <p:attrName>ppt_y</p:attrName>
                                        </p:attrNameLst>
                                      </p:cBhvr>
                                      <p:tavLst>
                                        <p:tav tm="0">
                                          <p:val>
                                            <p:strVal val="ppt_y"/>
                                          </p:val>
                                        </p:tav>
                                        <p:tav tm="100000">
                                          <p:val>
                                            <p:strVal val="1+ppt_h/2"/>
                                          </p:val>
                                        </p:tav>
                                      </p:tavLst>
                                    </p:anim>
                                    <p:set>
                                      <p:cBhvr>
                                        <p:cTn id="60" dur="1" fill="hold">
                                          <p:stCondLst>
                                            <p:cond delay="3749"/>
                                          </p:stCondLst>
                                        </p:cTn>
                                        <p:tgtEl>
                                          <p:spTgt spid="182"/>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750"/>
                                        <p:tgtEl>
                                          <p:spTgt spid="201"/>
                                        </p:tgtEl>
                                        <p:attrNameLst>
                                          <p:attrName>ppt_x</p:attrName>
                                        </p:attrNameLst>
                                      </p:cBhvr>
                                      <p:tavLst>
                                        <p:tav tm="0">
                                          <p:val>
                                            <p:strVal val="ppt_x"/>
                                          </p:val>
                                        </p:tav>
                                        <p:tav tm="100000">
                                          <p:val>
                                            <p:strVal val="1+ppt_w/2"/>
                                          </p:val>
                                        </p:tav>
                                      </p:tavLst>
                                    </p:anim>
                                    <p:anim calcmode="lin" valueType="num">
                                      <p:cBhvr additive="base">
                                        <p:cTn id="63" dur="3750"/>
                                        <p:tgtEl>
                                          <p:spTgt spid="201"/>
                                        </p:tgtEl>
                                        <p:attrNameLst>
                                          <p:attrName>ppt_y</p:attrName>
                                        </p:attrNameLst>
                                      </p:cBhvr>
                                      <p:tavLst>
                                        <p:tav tm="0">
                                          <p:val>
                                            <p:strVal val="ppt_y"/>
                                          </p:val>
                                        </p:tav>
                                        <p:tav tm="100000">
                                          <p:val>
                                            <p:strVal val="1+ppt_h/2"/>
                                          </p:val>
                                        </p:tav>
                                      </p:tavLst>
                                    </p:anim>
                                    <p:set>
                                      <p:cBhvr>
                                        <p:cTn id="64" dur="1" fill="hold">
                                          <p:stCondLst>
                                            <p:cond delay="3749"/>
                                          </p:stCondLst>
                                        </p:cTn>
                                        <p:tgtEl>
                                          <p:spTgt spid="201"/>
                                        </p:tgtEl>
                                        <p:attrNameLst>
                                          <p:attrName>style.visibility</p:attrName>
                                        </p:attrNameLst>
                                      </p:cBhvr>
                                      <p:to>
                                        <p:strVal val="hidden"/>
                                      </p:to>
                                    </p:set>
                                  </p:childTnLst>
                                </p:cTn>
                              </p:par>
                              <p:par>
                                <p:cTn id="65" presetID="2" presetClass="exit" presetSubtype="6" fill="hold" nodeType="withEffect">
                                  <p:stCondLst>
                                    <p:cond delay="0"/>
                                  </p:stCondLst>
                                  <p:childTnLst>
                                    <p:anim calcmode="lin" valueType="num">
                                      <p:cBhvr additive="base">
                                        <p:cTn id="66" dur="3750"/>
                                        <p:tgtEl>
                                          <p:spTgt spid="220"/>
                                        </p:tgtEl>
                                        <p:attrNameLst>
                                          <p:attrName>ppt_x</p:attrName>
                                        </p:attrNameLst>
                                      </p:cBhvr>
                                      <p:tavLst>
                                        <p:tav tm="0">
                                          <p:val>
                                            <p:strVal val="ppt_x"/>
                                          </p:val>
                                        </p:tav>
                                        <p:tav tm="100000">
                                          <p:val>
                                            <p:strVal val="1+ppt_w/2"/>
                                          </p:val>
                                        </p:tav>
                                      </p:tavLst>
                                    </p:anim>
                                    <p:anim calcmode="lin" valueType="num">
                                      <p:cBhvr additive="base">
                                        <p:cTn id="67" dur="3750"/>
                                        <p:tgtEl>
                                          <p:spTgt spid="220"/>
                                        </p:tgtEl>
                                        <p:attrNameLst>
                                          <p:attrName>ppt_y</p:attrName>
                                        </p:attrNameLst>
                                      </p:cBhvr>
                                      <p:tavLst>
                                        <p:tav tm="0">
                                          <p:val>
                                            <p:strVal val="ppt_y"/>
                                          </p:val>
                                        </p:tav>
                                        <p:tav tm="100000">
                                          <p:val>
                                            <p:strVal val="1+ppt_h/2"/>
                                          </p:val>
                                        </p:tav>
                                      </p:tavLst>
                                    </p:anim>
                                    <p:set>
                                      <p:cBhvr>
                                        <p:cTn id="68" dur="1" fill="hold">
                                          <p:stCondLst>
                                            <p:cond delay="3749"/>
                                          </p:stCondLst>
                                        </p:cTn>
                                        <p:tgtEl>
                                          <p:spTgt spid="220"/>
                                        </p:tgtEl>
                                        <p:attrNameLst>
                                          <p:attrName>style.visibility</p:attrName>
                                        </p:attrNameLst>
                                      </p:cBhvr>
                                      <p:to>
                                        <p:strVal val="hidden"/>
                                      </p:to>
                                    </p:set>
                                  </p:childTnLst>
                                </p:cTn>
                              </p:par>
                              <p:par>
                                <p:cTn id="69" presetID="23" presetClass="entr" presetSubtype="288" fill="hold" nodeType="withEffect">
                                  <p:stCondLst>
                                    <p:cond delay="500"/>
                                  </p:stCondLst>
                                  <p:childTnLst>
                                    <p:set>
                                      <p:cBhvr>
                                        <p:cTn id="70" dur="1" fill="hold">
                                          <p:stCondLst>
                                            <p:cond delay="0"/>
                                          </p:stCondLst>
                                        </p:cTn>
                                        <p:tgtEl>
                                          <p:spTgt spid="240"/>
                                        </p:tgtEl>
                                        <p:attrNameLst>
                                          <p:attrName>style.visibility</p:attrName>
                                        </p:attrNameLst>
                                      </p:cBhvr>
                                      <p:to>
                                        <p:strVal val="visible"/>
                                      </p:to>
                                    </p:set>
                                    <p:anim calcmode="lin" valueType="num">
                                      <p:cBhvr>
                                        <p:cTn id="71" dur="3500" fill="hold"/>
                                        <p:tgtEl>
                                          <p:spTgt spid="240"/>
                                        </p:tgtEl>
                                        <p:attrNameLst>
                                          <p:attrName>ppt_w</p:attrName>
                                        </p:attrNameLst>
                                      </p:cBhvr>
                                      <p:tavLst>
                                        <p:tav tm="0">
                                          <p:val>
                                            <p:strVal val="4/3*#ppt_w"/>
                                          </p:val>
                                        </p:tav>
                                        <p:tav tm="100000">
                                          <p:val>
                                            <p:strVal val="#ppt_w"/>
                                          </p:val>
                                        </p:tav>
                                      </p:tavLst>
                                    </p:anim>
                                    <p:anim calcmode="lin" valueType="num">
                                      <p:cBhvr>
                                        <p:cTn id="72" dur="3500" fill="hold"/>
                                        <p:tgtEl>
                                          <p:spTgt spid="240"/>
                                        </p:tgtEl>
                                        <p:attrNameLst>
                                          <p:attrName>ppt_h</p:attrName>
                                        </p:attrNameLst>
                                      </p:cBhvr>
                                      <p:tavLst>
                                        <p:tav tm="0">
                                          <p:val>
                                            <p:strVal val="4/3*#ppt_h"/>
                                          </p:val>
                                        </p:tav>
                                        <p:tav tm="100000">
                                          <p:val>
                                            <p:strVal val="#ppt_h"/>
                                          </p:val>
                                        </p:tav>
                                      </p:tavLst>
                                    </p:anim>
                                  </p:childTnLst>
                                </p:cTn>
                              </p:par>
                              <p:par>
                                <p:cTn id="73" presetID="8" presetClass="entr" presetSubtype="32" fill="hold" nodeType="withEffect">
                                  <p:stCondLst>
                                    <p:cond delay="500"/>
                                  </p:stCondLst>
                                  <p:childTnLst>
                                    <p:set>
                                      <p:cBhvr>
                                        <p:cTn id="74" dur="1" fill="hold">
                                          <p:stCondLst>
                                            <p:cond delay="0"/>
                                          </p:stCondLst>
                                        </p:cTn>
                                        <p:tgtEl>
                                          <p:spTgt spid="240"/>
                                        </p:tgtEl>
                                        <p:attrNameLst>
                                          <p:attrName>style.visibility</p:attrName>
                                        </p:attrNameLst>
                                      </p:cBhvr>
                                      <p:to>
                                        <p:strVal val="visible"/>
                                      </p:to>
                                    </p:set>
                                    <p:animEffect transition="in" filter="diamond(out)">
                                      <p:cBhvr>
                                        <p:cTn id="75" dur="4000"/>
                                        <p:tgtEl>
                                          <p:spTgt spid="240"/>
                                        </p:tgtEl>
                                      </p:cBhvr>
                                    </p:animEffect>
                                  </p:childTnLst>
                                </p:cTn>
                              </p:par>
                              <p:par>
                                <p:cTn id="76" presetID="9" presetClass="emph" presetSubtype="0" grpId="0" nodeType="withEffect">
                                  <p:stCondLst>
                                    <p:cond delay="0"/>
                                  </p:stCondLst>
                                  <p:childTnLst>
                                    <p:set>
                                      <p:cBhvr rctx="PPT">
                                        <p:cTn id="77" dur="indefinite"/>
                                        <p:tgtEl>
                                          <p:spTgt spid="158"/>
                                        </p:tgtEl>
                                        <p:attrNameLst>
                                          <p:attrName>style.opacity</p:attrName>
                                        </p:attrNameLst>
                                      </p:cBhvr>
                                      <p:to>
                                        <p:strVal val="0"/>
                                      </p:to>
                                    </p:set>
                                    <p:animEffect filter="image" prLst="opacity: 0">
                                      <p:cBhvr rctx="IE">
                                        <p:cTn id="78" dur="indefinite"/>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45 Grupo"/>
          <p:cNvGrpSpPr/>
          <p:nvPr/>
        </p:nvGrpSpPr>
        <p:grpSpPr>
          <a:xfrm>
            <a:off x="0" y="0"/>
            <a:ext cx="9144000" cy="5143500"/>
            <a:chOff x="0" y="0"/>
            <a:chExt cx="9144000" cy="5143500"/>
          </a:xfrm>
        </p:grpSpPr>
        <p:sp>
          <p:nvSpPr>
            <p:cNvPr id="47" name="46 Rectángulo"/>
            <p:cNvSpPr/>
            <p:nvPr/>
          </p:nvSpPr>
          <p:spPr>
            <a:xfrm rot="10800000">
              <a:off x="0" y="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572000" y="257175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flipH="1">
              <a:off x="4572000" y="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0" y="2571750"/>
              <a:ext cx="4572000" cy="2571750"/>
            </a:xfrm>
            <a:prstGeom prst="rect">
              <a:avLst/>
            </a:prstGeom>
            <a:gradFill>
              <a:gsLst>
                <a:gs pos="72495">
                  <a:srgbClr val="00FF99"/>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4" name="43 Imagen" descr="Diapositiva1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2" name="1 Paralelogramo"/>
          <p:cNvSpPr/>
          <p:nvPr/>
        </p:nvSpPr>
        <p:spPr>
          <a:xfrm rot="13752568">
            <a:off x="1912830" y="-842721"/>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7871236" flipH="1">
            <a:off x="1719528" y="3840101"/>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7871236" flipH="1">
            <a:off x="1414732" y="35353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7871236" flipH="1">
            <a:off x="1109932" y="32305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7871236" flipH="1">
            <a:off x="805132" y="29257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7871236" flipH="1">
            <a:off x="500325" y="2620896"/>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7871236" flipH="1">
            <a:off x="195524" y="2316096"/>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7871236" flipH="1">
            <a:off x="-109276" y="2011297"/>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7871236" flipH="1">
            <a:off x="-414077" y="1706497"/>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3728764">
            <a:off x="5612900" y="3806564"/>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3728764">
            <a:off x="5917700" y="35017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3728764">
            <a:off x="6222500" y="31969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3728764">
            <a:off x="6527300" y="28921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3728764">
            <a:off x="6832106" y="2587359"/>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3728764">
            <a:off x="7136907" y="2282559"/>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rot="13728764">
            <a:off x="7441707" y="1977760"/>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3728764">
            <a:off x="7746508" y="1672960"/>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756593" y="-1172666"/>
            <a:ext cx="10873208" cy="770485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32956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linds(vertical)">
                                      <p:cBhvr>
                                        <p:cTn id="22" dur="4000"/>
                                        <p:tgtEl>
                                          <p:spTgt spid="16"/>
                                        </p:tgtEl>
                                      </p:cBhvr>
                                    </p:animEffect>
                                  </p:childTnLst>
                                </p:cTn>
                              </p:par>
                              <p:par>
                                <p:cTn id="23" presetID="2" presetClass="exit" presetSubtype="2" fill="hold" grpId="2" nodeType="withEffect">
                                  <p:stCondLst>
                                    <p:cond delay="0"/>
                                  </p:stCondLst>
                                  <p:childTnLst>
                                    <p:anim calcmode="lin" valueType="num">
                                      <p:cBhvr additive="base">
                                        <p:cTn id="24" dur="3000"/>
                                        <p:tgtEl>
                                          <p:spTgt spid="16"/>
                                        </p:tgtEl>
                                        <p:attrNameLst>
                                          <p:attrName>ppt_x</p:attrName>
                                        </p:attrNameLst>
                                      </p:cBhvr>
                                      <p:tavLst>
                                        <p:tav tm="0">
                                          <p:val>
                                            <p:strVal val="ppt_x"/>
                                          </p:val>
                                        </p:tav>
                                        <p:tav tm="100000">
                                          <p:val>
                                            <p:strVal val="1+ppt_w/2"/>
                                          </p:val>
                                        </p:tav>
                                      </p:tavLst>
                                    </p:anim>
                                    <p:anim calcmode="lin" valueType="num">
                                      <p:cBhvr additive="base">
                                        <p:cTn id="25" dur="3000"/>
                                        <p:tgtEl>
                                          <p:spTgt spid="16"/>
                                        </p:tgtEl>
                                        <p:attrNameLst>
                                          <p:attrName>ppt_y</p:attrName>
                                        </p:attrNameLst>
                                      </p:cBhvr>
                                      <p:tavLst>
                                        <p:tav tm="0">
                                          <p:val>
                                            <p:strVal val="ppt_y"/>
                                          </p:val>
                                        </p:tav>
                                        <p:tav tm="100000">
                                          <p:val>
                                            <p:strVal val="ppt_y"/>
                                          </p:val>
                                        </p:tav>
                                      </p:tavLst>
                                    </p:anim>
                                    <p:set>
                                      <p:cBhvr>
                                        <p:cTn id="26" dur="1" fill="hold">
                                          <p:stCondLst>
                                            <p:cond delay="2999"/>
                                          </p:stCondLst>
                                        </p:cTn>
                                        <p:tgtEl>
                                          <p:spTgt spid="16"/>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3000" fill="hold"/>
                                        <p:tgtEl>
                                          <p:spTgt spid="14"/>
                                        </p:tgtEl>
                                        <p:attrNameLst>
                                          <p:attrName>ppt_x</p:attrName>
                                        </p:attrNameLst>
                                      </p:cBhvr>
                                      <p:tavLst>
                                        <p:tav tm="0">
                                          <p:val>
                                            <p:strVal val="1+#ppt_w/2"/>
                                          </p:val>
                                        </p:tav>
                                        <p:tav tm="100000">
                                          <p:val>
                                            <p:strVal val="#ppt_x"/>
                                          </p:val>
                                        </p:tav>
                                      </p:tavLst>
                                    </p:anim>
                                    <p:anim calcmode="lin" valueType="num">
                                      <p:cBhvr additive="base">
                                        <p:cTn id="30" dur="3000" fill="hold"/>
                                        <p:tgtEl>
                                          <p:spTgt spid="1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blinds(vertical)">
                                      <p:cBhvr>
                                        <p:cTn id="33" dur="4000"/>
                                        <p:tgtEl>
                                          <p:spTgt spid="14"/>
                                        </p:tgtEl>
                                      </p:cBhvr>
                                    </p:animEffect>
                                  </p:childTnLst>
                                </p:cTn>
                              </p:par>
                              <p:par>
                                <p:cTn id="34" presetID="2" presetClass="exit" presetSubtype="2" fill="hold" grpId="2" nodeType="withEffect">
                                  <p:stCondLst>
                                    <p:cond delay="0"/>
                                  </p:stCondLst>
                                  <p:childTnLst>
                                    <p:anim calcmode="lin" valueType="num">
                                      <p:cBhvr additive="base">
                                        <p:cTn id="35" dur="3000"/>
                                        <p:tgtEl>
                                          <p:spTgt spid="14"/>
                                        </p:tgtEl>
                                        <p:attrNameLst>
                                          <p:attrName>ppt_x</p:attrName>
                                        </p:attrNameLst>
                                      </p:cBhvr>
                                      <p:tavLst>
                                        <p:tav tm="0">
                                          <p:val>
                                            <p:strVal val="ppt_x"/>
                                          </p:val>
                                        </p:tav>
                                        <p:tav tm="100000">
                                          <p:val>
                                            <p:strVal val="1+ppt_w/2"/>
                                          </p:val>
                                        </p:tav>
                                      </p:tavLst>
                                    </p:anim>
                                    <p:anim calcmode="lin" valueType="num">
                                      <p:cBhvr additive="base">
                                        <p:cTn id="36" dur="3000"/>
                                        <p:tgtEl>
                                          <p:spTgt spid="14"/>
                                        </p:tgtEl>
                                        <p:attrNameLst>
                                          <p:attrName>ppt_y</p:attrName>
                                        </p:attrNameLst>
                                      </p:cBhvr>
                                      <p:tavLst>
                                        <p:tav tm="0">
                                          <p:val>
                                            <p:strVal val="ppt_y"/>
                                          </p:val>
                                        </p:tav>
                                        <p:tav tm="100000">
                                          <p:val>
                                            <p:strVal val="ppt_y"/>
                                          </p:val>
                                        </p:tav>
                                      </p:tavLst>
                                    </p:anim>
                                    <p:set>
                                      <p:cBhvr>
                                        <p:cTn id="37" dur="1" fill="hold">
                                          <p:stCondLst>
                                            <p:cond delay="2999"/>
                                          </p:stCondLst>
                                        </p:cTn>
                                        <p:tgtEl>
                                          <p:spTgt spid="1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3000" fill="hold"/>
                                        <p:tgtEl>
                                          <p:spTgt spid="12"/>
                                        </p:tgtEl>
                                        <p:attrNameLst>
                                          <p:attrName>ppt_x</p:attrName>
                                        </p:attrNameLst>
                                      </p:cBhvr>
                                      <p:tavLst>
                                        <p:tav tm="0">
                                          <p:val>
                                            <p:strVal val="1+#ppt_w/2"/>
                                          </p:val>
                                        </p:tav>
                                        <p:tav tm="100000">
                                          <p:val>
                                            <p:strVal val="#ppt_x"/>
                                          </p:val>
                                        </p:tav>
                                      </p:tavLst>
                                    </p:anim>
                                    <p:anim calcmode="lin" valueType="num">
                                      <p:cBhvr additive="base">
                                        <p:cTn id="41" dur="3000" fill="hold"/>
                                        <p:tgtEl>
                                          <p:spTgt spid="12"/>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blinds(vertical)">
                                      <p:cBhvr>
                                        <p:cTn id="44" dur="4000"/>
                                        <p:tgtEl>
                                          <p:spTgt spid="12"/>
                                        </p:tgtEl>
                                      </p:cBhvr>
                                    </p:animEffect>
                                  </p:childTnLst>
                                </p:cTn>
                              </p:par>
                              <p:par>
                                <p:cTn id="45" presetID="2" presetClass="exit" presetSubtype="2" fill="hold" grpId="2"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1+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3000" fill="hold"/>
                                        <p:tgtEl>
                                          <p:spTgt spid="10"/>
                                        </p:tgtEl>
                                        <p:attrNameLst>
                                          <p:attrName>ppt_x</p:attrName>
                                        </p:attrNameLst>
                                      </p:cBhvr>
                                      <p:tavLst>
                                        <p:tav tm="0">
                                          <p:val>
                                            <p:strVal val="1+#ppt_w/2"/>
                                          </p:val>
                                        </p:tav>
                                        <p:tav tm="100000">
                                          <p:val>
                                            <p:strVal val="#ppt_x"/>
                                          </p:val>
                                        </p:tav>
                                      </p:tavLst>
                                    </p:anim>
                                    <p:anim calcmode="lin" valueType="num">
                                      <p:cBhvr additive="base">
                                        <p:cTn id="52" dur="3000" fill="hold"/>
                                        <p:tgtEl>
                                          <p:spTgt spid="10"/>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linds(vertical)">
                                      <p:cBhvr>
                                        <p:cTn id="55" dur="4000"/>
                                        <p:tgtEl>
                                          <p:spTgt spid="10"/>
                                        </p:tgtEl>
                                      </p:cBhvr>
                                    </p:animEffect>
                                  </p:childTnLst>
                                </p:cTn>
                              </p:par>
                              <p:par>
                                <p:cTn id="56" presetID="2" presetClass="exit" presetSubtype="2" fill="hold" grpId="2" nodeType="withEffect">
                                  <p:stCondLst>
                                    <p:cond delay="0"/>
                                  </p:stCondLst>
                                  <p:childTnLst>
                                    <p:anim calcmode="lin" valueType="num">
                                      <p:cBhvr additive="base">
                                        <p:cTn id="57" dur="3000"/>
                                        <p:tgtEl>
                                          <p:spTgt spid="10"/>
                                        </p:tgtEl>
                                        <p:attrNameLst>
                                          <p:attrName>ppt_x</p:attrName>
                                        </p:attrNameLst>
                                      </p:cBhvr>
                                      <p:tavLst>
                                        <p:tav tm="0">
                                          <p:val>
                                            <p:strVal val="ppt_x"/>
                                          </p:val>
                                        </p:tav>
                                        <p:tav tm="100000">
                                          <p:val>
                                            <p:strVal val="1+ppt_w/2"/>
                                          </p:val>
                                        </p:tav>
                                      </p:tavLst>
                                    </p:anim>
                                    <p:anim calcmode="lin" valueType="num">
                                      <p:cBhvr additive="base">
                                        <p:cTn id="58" dur="3000"/>
                                        <p:tgtEl>
                                          <p:spTgt spid="10"/>
                                        </p:tgtEl>
                                        <p:attrNameLst>
                                          <p:attrName>ppt_y</p:attrName>
                                        </p:attrNameLst>
                                      </p:cBhvr>
                                      <p:tavLst>
                                        <p:tav tm="0">
                                          <p:val>
                                            <p:strVal val="ppt_y"/>
                                          </p:val>
                                        </p:tav>
                                        <p:tav tm="100000">
                                          <p:val>
                                            <p:strVal val="ppt_y"/>
                                          </p:val>
                                        </p:tav>
                                      </p:tavLst>
                                    </p:anim>
                                    <p:set>
                                      <p:cBhvr>
                                        <p:cTn id="59" dur="1" fill="hold">
                                          <p:stCondLst>
                                            <p:cond delay="2999"/>
                                          </p:stCondLst>
                                        </p:cTn>
                                        <p:tgtEl>
                                          <p:spTgt spid="10"/>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3000" fill="hold"/>
                                        <p:tgtEl>
                                          <p:spTgt spid="8"/>
                                        </p:tgtEl>
                                        <p:attrNameLst>
                                          <p:attrName>ppt_x</p:attrName>
                                        </p:attrNameLst>
                                      </p:cBhvr>
                                      <p:tavLst>
                                        <p:tav tm="0">
                                          <p:val>
                                            <p:strVal val="1+#ppt_w/2"/>
                                          </p:val>
                                        </p:tav>
                                        <p:tav tm="100000">
                                          <p:val>
                                            <p:strVal val="#ppt_x"/>
                                          </p:val>
                                        </p:tav>
                                      </p:tavLst>
                                    </p:anim>
                                    <p:anim calcmode="lin" valueType="num">
                                      <p:cBhvr additive="base">
                                        <p:cTn id="63" dur="3000" fill="hold"/>
                                        <p:tgtEl>
                                          <p:spTgt spid="8"/>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blinds(vertical)">
                                      <p:cBhvr>
                                        <p:cTn id="66" dur="4000"/>
                                        <p:tgtEl>
                                          <p:spTgt spid="8"/>
                                        </p:tgtEl>
                                      </p:cBhvr>
                                    </p:animEffect>
                                  </p:childTnLst>
                                </p:cTn>
                              </p:par>
                              <p:par>
                                <p:cTn id="67" presetID="2" presetClass="exit" presetSubtype="2" fill="hold" grpId="2" nodeType="withEffect">
                                  <p:stCondLst>
                                    <p:cond delay="0"/>
                                  </p:stCondLst>
                                  <p:childTnLst>
                                    <p:anim calcmode="lin" valueType="num">
                                      <p:cBhvr additive="base">
                                        <p:cTn id="68" dur="3000"/>
                                        <p:tgtEl>
                                          <p:spTgt spid="8"/>
                                        </p:tgtEl>
                                        <p:attrNameLst>
                                          <p:attrName>ppt_x</p:attrName>
                                        </p:attrNameLst>
                                      </p:cBhvr>
                                      <p:tavLst>
                                        <p:tav tm="0">
                                          <p:val>
                                            <p:strVal val="ppt_x"/>
                                          </p:val>
                                        </p:tav>
                                        <p:tav tm="100000">
                                          <p:val>
                                            <p:strVal val="1+ppt_w/2"/>
                                          </p:val>
                                        </p:tav>
                                      </p:tavLst>
                                    </p:anim>
                                    <p:anim calcmode="lin" valueType="num">
                                      <p:cBhvr additive="base">
                                        <p:cTn id="69" dur="3000"/>
                                        <p:tgtEl>
                                          <p:spTgt spid="8"/>
                                        </p:tgtEl>
                                        <p:attrNameLst>
                                          <p:attrName>ppt_y</p:attrName>
                                        </p:attrNameLst>
                                      </p:cBhvr>
                                      <p:tavLst>
                                        <p:tav tm="0">
                                          <p:val>
                                            <p:strVal val="ppt_y"/>
                                          </p:val>
                                        </p:tav>
                                        <p:tav tm="100000">
                                          <p:val>
                                            <p:strVal val="ppt_y"/>
                                          </p:val>
                                        </p:tav>
                                      </p:tavLst>
                                    </p:anim>
                                    <p:set>
                                      <p:cBhvr>
                                        <p:cTn id="70" dur="1" fill="hold">
                                          <p:stCondLst>
                                            <p:cond delay="2999"/>
                                          </p:stCondLst>
                                        </p:cTn>
                                        <p:tgtEl>
                                          <p:spTgt spid="8"/>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3000" fill="hold"/>
                                        <p:tgtEl>
                                          <p:spTgt spid="6"/>
                                        </p:tgtEl>
                                        <p:attrNameLst>
                                          <p:attrName>ppt_x</p:attrName>
                                        </p:attrNameLst>
                                      </p:cBhvr>
                                      <p:tavLst>
                                        <p:tav tm="0">
                                          <p:val>
                                            <p:strVal val="1+#ppt_w/2"/>
                                          </p:val>
                                        </p:tav>
                                        <p:tav tm="100000">
                                          <p:val>
                                            <p:strVal val="#ppt_x"/>
                                          </p:val>
                                        </p:tav>
                                      </p:tavLst>
                                    </p:anim>
                                    <p:anim calcmode="lin" valueType="num">
                                      <p:cBhvr additive="base">
                                        <p:cTn id="74" dur="3000" fill="hold"/>
                                        <p:tgtEl>
                                          <p:spTgt spid="6"/>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blinds(vertical)">
                                      <p:cBhvr>
                                        <p:cTn id="77" dur="4000"/>
                                        <p:tgtEl>
                                          <p:spTgt spid="6"/>
                                        </p:tgtEl>
                                      </p:cBhvr>
                                    </p:animEffect>
                                  </p:childTnLst>
                                </p:cTn>
                              </p:par>
                              <p:par>
                                <p:cTn id="78" presetID="2" presetClass="exit" presetSubtype="2" fill="hold" grpId="2" nodeType="withEffect">
                                  <p:stCondLst>
                                    <p:cond delay="0"/>
                                  </p:stCondLst>
                                  <p:childTnLst>
                                    <p:anim calcmode="lin" valueType="num">
                                      <p:cBhvr additive="base">
                                        <p:cTn id="79" dur="3000"/>
                                        <p:tgtEl>
                                          <p:spTgt spid="6"/>
                                        </p:tgtEl>
                                        <p:attrNameLst>
                                          <p:attrName>ppt_x</p:attrName>
                                        </p:attrNameLst>
                                      </p:cBhvr>
                                      <p:tavLst>
                                        <p:tav tm="0">
                                          <p:val>
                                            <p:strVal val="ppt_x"/>
                                          </p:val>
                                        </p:tav>
                                        <p:tav tm="100000">
                                          <p:val>
                                            <p:strVal val="1+ppt_w/2"/>
                                          </p:val>
                                        </p:tav>
                                      </p:tavLst>
                                    </p:anim>
                                    <p:anim calcmode="lin" valueType="num">
                                      <p:cBhvr additive="base">
                                        <p:cTn id="80" dur="3000"/>
                                        <p:tgtEl>
                                          <p:spTgt spid="6"/>
                                        </p:tgtEl>
                                        <p:attrNameLst>
                                          <p:attrName>ppt_y</p:attrName>
                                        </p:attrNameLst>
                                      </p:cBhvr>
                                      <p:tavLst>
                                        <p:tav tm="0">
                                          <p:val>
                                            <p:strVal val="ppt_y"/>
                                          </p:val>
                                        </p:tav>
                                        <p:tav tm="100000">
                                          <p:val>
                                            <p:strVal val="ppt_y"/>
                                          </p:val>
                                        </p:tav>
                                      </p:tavLst>
                                    </p:anim>
                                    <p:set>
                                      <p:cBhvr>
                                        <p:cTn id="81" dur="1" fill="hold">
                                          <p:stCondLst>
                                            <p:cond delay="2999"/>
                                          </p:stCondLst>
                                        </p:cTn>
                                        <p:tgtEl>
                                          <p:spTgt spid="6"/>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3000" fill="hold"/>
                                        <p:tgtEl>
                                          <p:spTgt spid="4"/>
                                        </p:tgtEl>
                                        <p:attrNameLst>
                                          <p:attrName>ppt_x</p:attrName>
                                        </p:attrNameLst>
                                      </p:cBhvr>
                                      <p:tavLst>
                                        <p:tav tm="0">
                                          <p:val>
                                            <p:strVal val="1+#ppt_w/2"/>
                                          </p:val>
                                        </p:tav>
                                        <p:tav tm="100000">
                                          <p:val>
                                            <p:strVal val="#ppt_x"/>
                                          </p:val>
                                        </p:tav>
                                      </p:tavLst>
                                    </p:anim>
                                    <p:anim calcmode="lin" valueType="num">
                                      <p:cBhvr additive="base">
                                        <p:cTn id="85" dur="3000" fill="hold"/>
                                        <p:tgtEl>
                                          <p:spTgt spid="4"/>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blinds(vertical)">
                                      <p:cBhvr>
                                        <p:cTn id="88" dur="4000"/>
                                        <p:tgtEl>
                                          <p:spTgt spid="4"/>
                                        </p:tgtEl>
                                      </p:cBhvr>
                                    </p:animEffec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 calcmode="lin" valueType="num">
                                      <p:cBhvr additive="base">
                                        <p:cTn id="95" dur="3000" fill="hold"/>
                                        <p:tgtEl>
                                          <p:spTgt spid="53"/>
                                        </p:tgtEl>
                                        <p:attrNameLst>
                                          <p:attrName>ppt_x</p:attrName>
                                        </p:attrNameLst>
                                      </p:cBhvr>
                                      <p:tavLst>
                                        <p:tav tm="0">
                                          <p:val>
                                            <p:strVal val="1+#ppt_w/2"/>
                                          </p:val>
                                        </p:tav>
                                        <p:tav tm="100000">
                                          <p:val>
                                            <p:strVal val="#ppt_x"/>
                                          </p:val>
                                        </p:tav>
                                      </p:tavLst>
                                    </p:anim>
                                    <p:anim calcmode="lin" valueType="num">
                                      <p:cBhvr additive="base">
                                        <p:cTn id="96" dur="3000" fill="hold"/>
                                        <p:tgtEl>
                                          <p:spTgt spid="53"/>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blinds(vertical)">
                                      <p:cBhvr>
                                        <p:cTn id="99" dur="4000"/>
                                        <p:tgtEl>
                                          <p:spTgt spid="53"/>
                                        </p:tgtEl>
                                      </p:cBhvr>
                                    </p:animEffect>
                                  </p:childTnLst>
                                </p:cTn>
                              </p:par>
                              <p:par>
                                <p:cTn id="100" presetID="2" presetClass="exit" presetSubtype="8" fill="hold" grpId="2" nodeType="withEffect">
                                  <p:stCondLst>
                                    <p:cond delay="0"/>
                                  </p:stCondLst>
                                  <p:childTnLst>
                                    <p:anim calcmode="lin" valueType="num">
                                      <p:cBhvr additive="base">
                                        <p:cTn id="101" dur="3000"/>
                                        <p:tgtEl>
                                          <p:spTgt spid="53"/>
                                        </p:tgtEl>
                                        <p:attrNameLst>
                                          <p:attrName>ppt_x</p:attrName>
                                        </p:attrNameLst>
                                      </p:cBhvr>
                                      <p:tavLst>
                                        <p:tav tm="0">
                                          <p:val>
                                            <p:strVal val="ppt_x"/>
                                          </p:val>
                                        </p:tav>
                                        <p:tav tm="100000">
                                          <p:val>
                                            <p:strVal val="0-ppt_w/2"/>
                                          </p:val>
                                        </p:tav>
                                      </p:tavLst>
                                    </p:anim>
                                    <p:anim calcmode="lin" valueType="num">
                                      <p:cBhvr additive="base">
                                        <p:cTn id="102" dur="3000"/>
                                        <p:tgtEl>
                                          <p:spTgt spid="53"/>
                                        </p:tgtEl>
                                        <p:attrNameLst>
                                          <p:attrName>ppt_y</p:attrName>
                                        </p:attrNameLst>
                                      </p:cBhvr>
                                      <p:tavLst>
                                        <p:tav tm="0">
                                          <p:val>
                                            <p:strVal val="ppt_y"/>
                                          </p:val>
                                        </p:tav>
                                        <p:tav tm="100000">
                                          <p:val>
                                            <p:strVal val="ppt_y"/>
                                          </p:val>
                                        </p:tav>
                                      </p:tavLst>
                                    </p:anim>
                                    <p:set>
                                      <p:cBhvr>
                                        <p:cTn id="103" dur="1" fill="hold">
                                          <p:stCondLst>
                                            <p:cond delay="2999"/>
                                          </p:stCondLst>
                                        </p:cTn>
                                        <p:tgtEl>
                                          <p:spTgt spid="53"/>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3000" fill="hold"/>
                                        <p:tgtEl>
                                          <p:spTgt spid="54"/>
                                        </p:tgtEl>
                                        <p:attrNameLst>
                                          <p:attrName>ppt_x</p:attrName>
                                        </p:attrNameLst>
                                      </p:cBhvr>
                                      <p:tavLst>
                                        <p:tav tm="0">
                                          <p:val>
                                            <p:strVal val="1+#ppt_w/2"/>
                                          </p:val>
                                        </p:tav>
                                        <p:tav tm="100000">
                                          <p:val>
                                            <p:strVal val="#ppt_x"/>
                                          </p:val>
                                        </p:tav>
                                      </p:tavLst>
                                    </p:anim>
                                    <p:anim calcmode="lin" valueType="num">
                                      <p:cBhvr additive="base">
                                        <p:cTn id="107" dur="3000" fill="hold"/>
                                        <p:tgtEl>
                                          <p:spTgt spid="54"/>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54"/>
                                        </p:tgtEl>
                                        <p:attrNameLst>
                                          <p:attrName>style.visibility</p:attrName>
                                        </p:attrNameLst>
                                      </p:cBhvr>
                                      <p:to>
                                        <p:strVal val="visible"/>
                                      </p:to>
                                    </p:set>
                                    <p:animEffect transition="in" filter="blinds(vertical)">
                                      <p:cBhvr>
                                        <p:cTn id="110" dur="4000"/>
                                        <p:tgtEl>
                                          <p:spTgt spid="54"/>
                                        </p:tgtEl>
                                      </p:cBhvr>
                                    </p:animEffect>
                                  </p:childTnLst>
                                </p:cTn>
                              </p:par>
                              <p:par>
                                <p:cTn id="111" presetID="2" presetClass="exit" presetSubtype="8" fill="hold" grpId="2" nodeType="withEffect">
                                  <p:stCondLst>
                                    <p:cond delay="0"/>
                                  </p:stCondLst>
                                  <p:childTnLst>
                                    <p:anim calcmode="lin" valueType="num">
                                      <p:cBhvr additive="base">
                                        <p:cTn id="112" dur="3000"/>
                                        <p:tgtEl>
                                          <p:spTgt spid="54"/>
                                        </p:tgtEl>
                                        <p:attrNameLst>
                                          <p:attrName>ppt_x</p:attrName>
                                        </p:attrNameLst>
                                      </p:cBhvr>
                                      <p:tavLst>
                                        <p:tav tm="0">
                                          <p:val>
                                            <p:strVal val="ppt_x"/>
                                          </p:val>
                                        </p:tav>
                                        <p:tav tm="100000">
                                          <p:val>
                                            <p:strVal val="0-ppt_w/2"/>
                                          </p:val>
                                        </p:tav>
                                      </p:tavLst>
                                    </p:anim>
                                    <p:anim calcmode="lin" valueType="num">
                                      <p:cBhvr additive="base">
                                        <p:cTn id="113" dur="3000"/>
                                        <p:tgtEl>
                                          <p:spTgt spid="54"/>
                                        </p:tgtEl>
                                        <p:attrNameLst>
                                          <p:attrName>ppt_y</p:attrName>
                                        </p:attrNameLst>
                                      </p:cBhvr>
                                      <p:tavLst>
                                        <p:tav tm="0">
                                          <p:val>
                                            <p:strVal val="ppt_y"/>
                                          </p:val>
                                        </p:tav>
                                        <p:tav tm="100000">
                                          <p:val>
                                            <p:strVal val="ppt_y"/>
                                          </p:val>
                                        </p:tav>
                                      </p:tavLst>
                                    </p:anim>
                                    <p:set>
                                      <p:cBhvr>
                                        <p:cTn id="114" dur="1" fill="hold">
                                          <p:stCondLst>
                                            <p:cond delay="2999"/>
                                          </p:stCondLst>
                                        </p:cTn>
                                        <p:tgtEl>
                                          <p:spTgt spid="54"/>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3000" fill="hold"/>
                                        <p:tgtEl>
                                          <p:spTgt spid="55"/>
                                        </p:tgtEl>
                                        <p:attrNameLst>
                                          <p:attrName>ppt_x</p:attrName>
                                        </p:attrNameLst>
                                      </p:cBhvr>
                                      <p:tavLst>
                                        <p:tav tm="0">
                                          <p:val>
                                            <p:strVal val="1+#ppt_w/2"/>
                                          </p:val>
                                        </p:tav>
                                        <p:tav tm="100000">
                                          <p:val>
                                            <p:strVal val="#ppt_x"/>
                                          </p:val>
                                        </p:tav>
                                      </p:tavLst>
                                    </p:anim>
                                    <p:anim calcmode="lin" valueType="num">
                                      <p:cBhvr additive="base">
                                        <p:cTn id="118" dur="3000" fill="hold"/>
                                        <p:tgtEl>
                                          <p:spTgt spid="5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55"/>
                                        </p:tgtEl>
                                        <p:attrNameLst>
                                          <p:attrName>style.visibility</p:attrName>
                                        </p:attrNameLst>
                                      </p:cBhvr>
                                      <p:to>
                                        <p:strVal val="visible"/>
                                      </p:to>
                                    </p:set>
                                    <p:animEffect transition="in" filter="blinds(vertical)">
                                      <p:cBhvr>
                                        <p:cTn id="121" dur="4000"/>
                                        <p:tgtEl>
                                          <p:spTgt spid="55"/>
                                        </p:tgtEl>
                                      </p:cBhvr>
                                    </p:animEffect>
                                  </p:childTnLst>
                                </p:cTn>
                              </p:par>
                              <p:par>
                                <p:cTn id="122" presetID="2" presetClass="exit" presetSubtype="8" fill="hold" grpId="2" nodeType="withEffect">
                                  <p:stCondLst>
                                    <p:cond delay="0"/>
                                  </p:stCondLst>
                                  <p:childTnLst>
                                    <p:anim calcmode="lin" valueType="num">
                                      <p:cBhvr additive="base">
                                        <p:cTn id="123" dur="3000"/>
                                        <p:tgtEl>
                                          <p:spTgt spid="55"/>
                                        </p:tgtEl>
                                        <p:attrNameLst>
                                          <p:attrName>ppt_x</p:attrName>
                                        </p:attrNameLst>
                                      </p:cBhvr>
                                      <p:tavLst>
                                        <p:tav tm="0">
                                          <p:val>
                                            <p:strVal val="ppt_x"/>
                                          </p:val>
                                        </p:tav>
                                        <p:tav tm="100000">
                                          <p:val>
                                            <p:strVal val="0-ppt_w/2"/>
                                          </p:val>
                                        </p:tav>
                                      </p:tavLst>
                                    </p:anim>
                                    <p:anim calcmode="lin" valueType="num">
                                      <p:cBhvr additive="base">
                                        <p:cTn id="124" dur="3000"/>
                                        <p:tgtEl>
                                          <p:spTgt spid="55"/>
                                        </p:tgtEl>
                                        <p:attrNameLst>
                                          <p:attrName>ppt_y</p:attrName>
                                        </p:attrNameLst>
                                      </p:cBhvr>
                                      <p:tavLst>
                                        <p:tav tm="0">
                                          <p:val>
                                            <p:strVal val="ppt_y"/>
                                          </p:val>
                                        </p:tav>
                                        <p:tav tm="100000">
                                          <p:val>
                                            <p:strVal val="ppt_y"/>
                                          </p:val>
                                        </p:tav>
                                      </p:tavLst>
                                    </p:anim>
                                    <p:set>
                                      <p:cBhvr>
                                        <p:cTn id="125" dur="1" fill="hold">
                                          <p:stCondLst>
                                            <p:cond delay="2999"/>
                                          </p:stCondLst>
                                        </p:cTn>
                                        <p:tgtEl>
                                          <p:spTgt spid="5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56"/>
                                        </p:tgtEl>
                                        <p:attrNameLst>
                                          <p:attrName>style.visibility</p:attrName>
                                        </p:attrNameLst>
                                      </p:cBhvr>
                                      <p:to>
                                        <p:strVal val="visible"/>
                                      </p:to>
                                    </p:set>
                                    <p:anim calcmode="lin" valueType="num">
                                      <p:cBhvr additive="base">
                                        <p:cTn id="128" dur="3000" fill="hold"/>
                                        <p:tgtEl>
                                          <p:spTgt spid="56"/>
                                        </p:tgtEl>
                                        <p:attrNameLst>
                                          <p:attrName>ppt_x</p:attrName>
                                        </p:attrNameLst>
                                      </p:cBhvr>
                                      <p:tavLst>
                                        <p:tav tm="0">
                                          <p:val>
                                            <p:strVal val="1+#ppt_w/2"/>
                                          </p:val>
                                        </p:tav>
                                        <p:tav tm="100000">
                                          <p:val>
                                            <p:strVal val="#ppt_x"/>
                                          </p:val>
                                        </p:tav>
                                      </p:tavLst>
                                    </p:anim>
                                    <p:anim calcmode="lin" valueType="num">
                                      <p:cBhvr additive="base">
                                        <p:cTn id="129" dur="3000" fill="hold"/>
                                        <p:tgtEl>
                                          <p:spTgt spid="56"/>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56"/>
                                        </p:tgtEl>
                                        <p:attrNameLst>
                                          <p:attrName>style.visibility</p:attrName>
                                        </p:attrNameLst>
                                      </p:cBhvr>
                                      <p:to>
                                        <p:strVal val="visible"/>
                                      </p:to>
                                    </p:set>
                                    <p:animEffect transition="in" filter="blinds(vertical)">
                                      <p:cBhvr>
                                        <p:cTn id="132" dur="4000"/>
                                        <p:tgtEl>
                                          <p:spTgt spid="56"/>
                                        </p:tgtEl>
                                      </p:cBhvr>
                                    </p:animEffect>
                                  </p:childTnLst>
                                </p:cTn>
                              </p:par>
                              <p:par>
                                <p:cTn id="133" presetID="2" presetClass="exit" presetSubtype="8" fill="hold" grpId="2" nodeType="withEffect">
                                  <p:stCondLst>
                                    <p:cond delay="0"/>
                                  </p:stCondLst>
                                  <p:childTnLst>
                                    <p:anim calcmode="lin" valueType="num">
                                      <p:cBhvr additive="base">
                                        <p:cTn id="134" dur="3000"/>
                                        <p:tgtEl>
                                          <p:spTgt spid="56"/>
                                        </p:tgtEl>
                                        <p:attrNameLst>
                                          <p:attrName>ppt_x</p:attrName>
                                        </p:attrNameLst>
                                      </p:cBhvr>
                                      <p:tavLst>
                                        <p:tav tm="0">
                                          <p:val>
                                            <p:strVal val="ppt_x"/>
                                          </p:val>
                                        </p:tav>
                                        <p:tav tm="100000">
                                          <p:val>
                                            <p:strVal val="0-ppt_w/2"/>
                                          </p:val>
                                        </p:tav>
                                      </p:tavLst>
                                    </p:anim>
                                    <p:anim calcmode="lin" valueType="num">
                                      <p:cBhvr additive="base">
                                        <p:cTn id="135" dur="3000"/>
                                        <p:tgtEl>
                                          <p:spTgt spid="56"/>
                                        </p:tgtEl>
                                        <p:attrNameLst>
                                          <p:attrName>ppt_y</p:attrName>
                                        </p:attrNameLst>
                                      </p:cBhvr>
                                      <p:tavLst>
                                        <p:tav tm="0">
                                          <p:val>
                                            <p:strVal val="ppt_y"/>
                                          </p:val>
                                        </p:tav>
                                        <p:tav tm="100000">
                                          <p:val>
                                            <p:strVal val="ppt_y"/>
                                          </p:val>
                                        </p:tav>
                                      </p:tavLst>
                                    </p:anim>
                                    <p:set>
                                      <p:cBhvr>
                                        <p:cTn id="136" dur="1" fill="hold">
                                          <p:stCondLst>
                                            <p:cond delay="2999"/>
                                          </p:stCondLst>
                                        </p:cTn>
                                        <p:tgtEl>
                                          <p:spTgt spid="56"/>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57"/>
                                        </p:tgtEl>
                                        <p:attrNameLst>
                                          <p:attrName>style.visibility</p:attrName>
                                        </p:attrNameLst>
                                      </p:cBhvr>
                                      <p:to>
                                        <p:strVal val="visible"/>
                                      </p:to>
                                    </p:set>
                                    <p:anim calcmode="lin" valueType="num">
                                      <p:cBhvr additive="base">
                                        <p:cTn id="139" dur="3000" fill="hold"/>
                                        <p:tgtEl>
                                          <p:spTgt spid="57"/>
                                        </p:tgtEl>
                                        <p:attrNameLst>
                                          <p:attrName>ppt_x</p:attrName>
                                        </p:attrNameLst>
                                      </p:cBhvr>
                                      <p:tavLst>
                                        <p:tav tm="0">
                                          <p:val>
                                            <p:strVal val="1+#ppt_w/2"/>
                                          </p:val>
                                        </p:tav>
                                        <p:tav tm="100000">
                                          <p:val>
                                            <p:strVal val="#ppt_x"/>
                                          </p:val>
                                        </p:tav>
                                      </p:tavLst>
                                    </p:anim>
                                    <p:anim calcmode="lin" valueType="num">
                                      <p:cBhvr additive="base">
                                        <p:cTn id="140" dur="3000" fill="hold"/>
                                        <p:tgtEl>
                                          <p:spTgt spid="57"/>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blinds(vertical)">
                                      <p:cBhvr>
                                        <p:cTn id="143" dur="4000"/>
                                        <p:tgtEl>
                                          <p:spTgt spid="57"/>
                                        </p:tgtEl>
                                      </p:cBhvr>
                                    </p:animEffect>
                                  </p:childTnLst>
                                </p:cTn>
                              </p:par>
                              <p:par>
                                <p:cTn id="144" presetID="2" presetClass="exit" presetSubtype="8" fill="hold" grpId="2" nodeType="withEffect">
                                  <p:stCondLst>
                                    <p:cond delay="0"/>
                                  </p:stCondLst>
                                  <p:childTnLst>
                                    <p:anim calcmode="lin" valueType="num">
                                      <p:cBhvr additive="base">
                                        <p:cTn id="145" dur="3000"/>
                                        <p:tgtEl>
                                          <p:spTgt spid="57"/>
                                        </p:tgtEl>
                                        <p:attrNameLst>
                                          <p:attrName>ppt_x</p:attrName>
                                        </p:attrNameLst>
                                      </p:cBhvr>
                                      <p:tavLst>
                                        <p:tav tm="0">
                                          <p:val>
                                            <p:strVal val="ppt_x"/>
                                          </p:val>
                                        </p:tav>
                                        <p:tav tm="100000">
                                          <p:val>
                                            <p:strVal val="0-ppt_w/2"/>
                                          </p:val>
                                        </p:tav>
                                      </p:tavLst>
                                    </p:anim>
                                    <p:anim calcmode="lin" valueType="num">
                                      <p:cBhvr additive="base">
                                        <p:cTn id="146" dur="3000"/>
                                        <p:tgtEl>
                                          <p:spTgt spid="57"/>
                                        </p:tgtEl>
                                        <p:attrNameLst>
                                          <p:attrName>ppt_y</p:attrName>
                                        </p:attrNameLst>
                                      </p:cBhvr>
                                      <p:tavLst>
                                        <p:tav tm="0">
                                          <p:val>
                                            <p:strVal val="ppt_y"/>
                                          </p:val>
                                        </p:tav>
                                        <p:tav tm="100000">
                                          <p:val>
                                            <p:strVal val="ppt_y"/>
                                          </p:val>
                                        </p:tav>
                                      </p:tavLst>
                                    </p:anim>
                                    <p:set>
                                      <p:cBhvr>
                                        <p:cTn id="147" dur="1" fill="hold">
                                          <p:stCondLst>
                                            <p:cond delay="2999"/>
                                          </p:stCondLst>
                                        </p:cTn>
                                        <p:tgtEl>
                                          <p:spTgt spid="57"/>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58"/>
                                        </p:tgtEl>
                                        <p:attrNameLst>
                                          <p:attrName>style.visibility</p:attrName>
                                        </p:attrNameLst>
                                      </p:cBhvr>
                                      <p:to>
                                        <p:strVal val="visible"/>
                                      </p:to>
                                    </p:set>
                                    <p:anim calcmode="lin" valueType="num">
                                      <p:cBhvr additive="base">
                                        <p:cTn id="150" dur="3000" fill="hold"/>
                                        <p:tgtEl>
                                          <p:spTgt spid="58"/>
                                        </p:tgtEl>
                                        <p:attrNameLst>
                                          <p:attrName>ppt_x</p:attrName>
                                        </p:attrNameLst>
                                      </p:cBhvr>
                                      <p:tavLst>
                                        <p:tav tm="0">
                                          <p:val>
                                            <p:strVal val="1+#ppt_w/2"/>
                                          </p:val>
                                        </p:tav>
                                        <p:tav tm="100000">
                                          <p:val>
                                            <p:strVal val="#ppt_x"/>
                                          </p:val>
                                        </p:tav>
                                      </p:tavLst>
                                    </p:anim>
                                    <p:anim calcmode="lin" valueType="num">
                                      <p:cBhvr additive="base">
                                        <p:cTn id="151" dur="3000" fill="hold"/>
                                        <p:tgtEl>
                                          <p:spTgt spid="58"/>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blinds(vertical)">
                                      <p:cBhvr>
                                        <p:cTn id="154" dur="4000"/>
                                        <p:tgtEl>
                                          <p:spTgt spid="58"/>
                                        </p:tgtEl>
                                      </p:cBhvr>
                                    </p:animEffect>
                                  </p:childTnLst>
                                </p:cTn>
                              </p:par>
                              <p:par>
                                <p:cTn id="155" presetID="2" presetClass="exit" presetSubtype="8" fill="hold" grpId="2" nodeType="withEffect">
                                  <p:stCondLst>
                                    <p:cond delay="0"/>
                                  </p:stCondLst>
                                  <p:childTnLst>
                                    <p:anim calcmode="lin" valueType="num">
                                      <p:cBhvr additive="base">
                                        <p:cTn id="156" dur="3000"/>
                                        <p:tgtEl>
                                          <p:spTgt spid="58"/>
                                        </p:tgtEl>
                                        <p:attrNameLst>
                                          <p:attrName>ppt_x</p:attrName>
                                        </p:attrNameLst>
                                      </p:cBhvr>
                                      <p:tavLst>
                                        <p:tav tm="0">
                                          <p:val>
                                            <p:strVal val="ppt_x"/>
                                          </p:val>
                                        </p:tav>
                                        <p:tav tm="100000">
                                          <p:val>
                                            <p:strVal val="0-ppt_w/2"/>
                                          </p:val>
                                        </p:tav>
                                      </p:tavLst>
                                    </p:anim>
                                    <p:anim calcmode="lin" valueType="num">
                                      <p:cBhvr additive="base">
                                        <p:cTn id="157" dur="3000"/>
                                        <p:tgtEl>
                                          <p:spTgt spid="58"/>
                                        </p:tgtEl>
                                        <p:attrNameLst>
                                          <p:attrName>ppt_y</p:attrName>
                                        </p:attrNameLst>
                                      </p:cBhvr>
                                      <p:tavLst>
                                        <p:tav tm="0">
                                          <p:val>
                                            <p:strVal val="ppt_y"/>
                                          </p:val>
                                        </p:tav>
                                        <p:tav tm="100000">
                                          <p:val>
                                            <p:strVal val="ppt_y"/>
                                          </p:val>
                                        </p:tav>
                                      </p:tavLst>
                                    </p:anim>
                                    <p:set>
                                      <p:cBhvr>
                                        <p:cTn id="158" dur="1" fill="hold">
                                          <p:stCondLst>
                                            <p:cond delay="2999"/>
                                          </p:stCondLst>
                                        </p:cTn>
                                        <p:tgtEl>
                                          <p:spTgt spid="58"/>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59"/>
                                        </p:tgtEl>
                                        <p:attrNameLst>
                                          <p:attrName>style.visibility</p:attrName>
                                        </p:attrNameLst>
                                      </p:cBhvr>
                                      <p:to>
                                        <p:strVal val="visible"/>
                                      </p:to>
                                    </p:set>
                                    <p:anim calcmode="lin" valueType="num">
                                      <p:cBhvr additive="base">
                                        <p:cTn id="161" dur="3000" fill="hold"/>
                                        <p:tgtEl>
                                          <p:spTgt spid="59"/>
                                        </p:tgtEl>
                                        <p:attrNameLst>
                                          <p:attrName>ppt_x</p:attrName>
                                        </p:attrNameLst>
                                      </p:cBhvr>
                                      <p:tavLst>
                                        <p:tav tm="0">
                                          <p:val>
                                            <p:strVal val="1+#ppt_w/2"/>
                                          </p:val>
                                        </p:tav>
                                        <p:tav tm="100000">
                                          <p:val>
                                            <p:strVal val="#ppt_x"/>
                                          </p:val>
                                        </p:tav>
                                      </p:tavLst>
                                    </p:anim>
                                    <p:anim calcmode="lin" valueType="num">
                                      <p:cBhvr additive="base">
                                        <p:cTn id="162" dur="3000" fill="hold"/>
                                        <p:tgtEl>
                                          <p:spTgt spid="59"/>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59"/>
                                        </p:tgtEl>
                                        <p:attrNameLst>
                                          <p:attrName>style.visibility</p:attrName>
                                        </p:attrNameLst>
                                      </p:cBhvr>
                                      <p:to>
                                        <p:strVal val="visible"/>
                                      </p:to>
                                    </p:set>
                                    <p:animEffect transition="in" filter="blinds(vertical)">
                                      <p:cBhvr>
                                        <p:cTn id="165" dur="4000"/>
                                        <p:tgtEl>
                                          <p:spTgt spid="59"/>
                                        </p:tgtEl>
                                      </p:cBhvr>
                                    </p:animEffect>
                                  </p:childTnLst>
                                </p:cTn>
                              </p:par>
                              <p:par>
                                <p:cTn id="166" presetID="2" presetClass="exit" presetSubtype="8" fill="hold" grpId="2" nodeType="withEffect">
                                  <p:stCondLst>
                                    <p:cond delay="0"/>
                                  </p:stCondLst>
                                  <p:childTnLst>
                                    <p:anim calcmode="lin" valueType="num">
                                      <p:cBhvr additive="base">
                                        <p:cTn id="167" dur="3000"/>
                                        <p:tgtEl>
                                          <p:spTgt spid="59"/>
                                        </p:tgtEl>
                                        <p:attrNameLst>
                                          <p:attrName>ppt_x</p:attrName>
                                        </p:attrNameLst>
                                      </p:cBhvr>
                                      <p:tavLst>
                                        <p:tav tm="0">
                                          <p:val>
                                            <p:strVal val="ppt_x"/>
                                          </p:val>
                                        </p:tav>
                                        <p:tav tm="100000">
                                          <p:val>
                                            <p:strVal val="0-ppt_w/2"/>
                                          </p:val>
                                        </p:tav>
                                      </p:tavLst>
                                    </p:anim>
                                    <p:anim calcmode="lin" valueType="num">
                                      <p:cBhvr additive="base">
                                        <p:cTn id="168" dur="3000"/>
                                        <p:tgtEl>
                                          <p:spTgt spid="59"/>
                                        </p:tgtEl>
                                        <p:attrNameLst>
                                          <p:attrName>ppt_y</p:attrName>
                                        </p:attrNameLst>
                                      </p:cBhvr>
                                      <p:tavLst>
                                        <p:tav tm="0">
                                          <p:val>
                                            <p:strVal val="ppt_y"/>
                                          </p:val>
                                        </p:tav>
                                        <p:tav tm="100000">
                                          <p:val>
                                            <p:strVal val="ppt_y"/>
                                          </p:val>
                                        </p:tav>
                                      </p:tavLst>
                                    </p:anim>
                                    <p:set>
                                      <p:cBhvr>
                                        <p:cTn id="169" dur="1" fill="hold">
                                          <p:stCondLst>
                                            <p:cond delay="2999"/>
                                          </p:stCondLst>
                                        </p:cTn>
                                        <p:tgtEl>
                                          <p:spTgt spid="59"/>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 calcmode="lin" valueType="num">
                                      <p:cBhvr additive="base">
                                        <p:cTn id="172" dur="3000" fill="hold"/>
                                        <p:tgtEl>
                                          <p:spTgt spid="60"/>
                                        </p:tgtEl>
                                        <p:attrNameLst>
                                          <p:attrName>ppt_x</p:attrName>
                                        </p:attrNameLst>
                                      </p:cBhvr>
                                      <p:tavLst>
                                        <p:tav tm="0">
                                          <p:val>
                                            <p:strVal val="1+#ppt_w/2"/>
                                          </p:val>
                                        </p:tav>
                                        <p:tav tm="100000">
                                          <p:val>
                                            <p:strVal val="#ppt_x"/>
                                          </p:val>
                                        </p:tav>
                                      </p:tavLst>
                                    </p:anim>
                                    <p:anim calcmode="lin" valueType="num">
                                      <p:cBhvr additive="base">
                                        <p:cTn id="173" dur="3000" fill="hold"/>
                                        <p:tgtEl>
                                          <p:spTgt spid="6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0"/>
                                        </p:tgtEl>
                                        <p:attrNameLst>
                                          <p:attrName>style.visibility</p:attrName>
                                        </p:attrNameLst>
                                      </p:cBhvr>
                                      <p:to>
                                        <p:strVal val="visible"/>
                                      </p:to>
                                    </p:set>
                                    <p:animEffect transition="in" filter="blinds(vertical)">
                                      <p:cBhvr>
                                        <p:cTn id="176" dur="4000"/>
                                        <p:tgtEl>
                                          <p:spTgt spid="60"/>
                                        </p:tgtEl>
                                      </p:cBhvr>
                                    </p:animEffect>
                                  </p:childTnLst>
                                </p:cTn>
                              </p:par>
                              <p:par>
                                <p:cTn id="177" presetID="2" presetClass="exit" presetSubtype="8" fill="hold" grpId="2" nodeType="withEffect">
                                  <p:stCondLst>
                                    <p:cond delay="0"/>
                                  </p:stCondLst>
                                  <p:childTnLst>
                                    <p:anim calcmode="lin" valueType="num">
                                      <p:cBhvr additive="base">
                                        <p:cTn id="178" dur="3000"/>
                                        <p:tgtEl>
                                          <p:spTgt spid="60"/>
                                        </p:tgtEl>
                                        <p:attrNameLst>
                                          <p:attrName>ppt_x</p:attrName>
                                        </p:attrNameLst>
                                      </p:cBhvr>
                                      <p:tavLst>
                                        <p:tav tm="0">
                                          <p:val>
                                            <p:strVal val="ppt_x"/>
                                          </p:val>
                                        </p:tav>
                                        <p:tav tm="100000">
                                          <p:val>
                                            <p:strVal val="0-ppt_w/2"/>
                                          </p:val>
                                        </p:tav>
                                      </p:tavLst>
                                    </p:anim>
                                    <p:anim calcmode="lin" valueType="num">
                                      <p:cBhvr additive="base">
                                        <p:cTn id="179" dur="3000"/>
                                        <p:tgtEl>
                                          <p:spTgt spid="60"/>
                                        </p:tgtEl>
                                        <p:attrNameLst>
                                          <p:attrName>ppt_y</p:attrName>
                                        </p:attrNameLst>
                                      </p:cBhvr>
                                      <p:tavLst>
                                        <p:tav tm="0">
                                          <p:val>
                                            <p:strVal val="ppt_y"/>
                                          </p:val>
                                        </p:tav>
                                        <p:tav tm="100000">
                                          <p:val>
                                            <p:strVal val="ppt_y"/>
                                          </p:val>
                                        </p:tav>
                                      </p:tavLst>
                                    </p:anim>
                                    <p:set>
                                      <p:cBhvr>
                                        <p:cTn id="180" dur="1" fill="hold">
                                          <p:stCondLst>
                                            <p:cond delay="2999"/>
                                          </p:stCondLst>
                                        </p:cTn>
                                        <p:tgtEl>
                                          <p:spTgt spid="6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94"/>
                                        </p:tgtEl>
                                        <p:attrNameLst>
                                          <p:attrName>style.visibility</p:attrName>
                                        </p:attrNameLst>
                                      </p:cBhvr>
                                      <p:to>
                                        <p:strVal val="visible"/>
                                      </p:to>
                                    </p:set>
                                    <p:anim calcmode="lin" valueType="num">
                                      <p:cBhvr additive="base">
                                        <p:cTn id="183" dur="3000" fill="hold"/>
                                        <p:tgtEl>
                                          <p:spTgt spid="94"/>
                                        </p:tgtEl>
                                        <p:attrNameLst>
                                          <p:attrName>ppt_x</p:attrName>
                                        </p:attrNameLst>
                                      </p:cBhvr>
                                      <p:tavLst>
                                        <p:tav tm="0">
                                          <p:val>
                                            <p:strVal val="1+#ppt_w/2"/>
                                          </p:val>
                                        </p:tav>
                                        <p:tav tm="100000">
                                          <p:val>
                                            <p:strVal val="#ppt_x"/>
                                          </p:val>
                                        </p:tav>
                                      </p:tavLst>
                                    </p:anim>
                                    <p:anim calcmode="lin" valueType="num">
                                      <p:cBhvr additive="base">
                                        <p:cTn id="184" dur="3000" fill="hold"/>
                                        <p:tgtEl>
                                          <p:spTgt spid="9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94"/>
                                        </p:tgtEl>
                                        <p:attrNameLst>
                                          <p:attrName>style.visibility</p:attrName>
                                        </p:attrNameLst>
                                      </p:cBhvr>
                                      <p:to>
                                        <p:strVal val="visible"/>
                                      </p:to>
                                    </p:set>
                                    <p:animEffect transition="in" filter="blinds(vertical)">
                                      <p:cBhvr>
                                        <p:cTn id="187" dur="4000"/>
                                        <p:tgtEl>
                                          <p:spTgt spid="94"/>
                                        </p:tgtEl>
                                      </p:cBhvr>
                                    </p:animEffect>
                                  </p:childTnLst>
                                </p:cTn>
                              </p:par>
                              <p:par>
                                <p:cTn id="188" presetID="2" presetClass="exit" presetSubtype="2" fill="hold" grpId="2" nodeType="withEffect">
                                  <p:stCondLst>
                                    <p:cond delay="0"/>
                                  </p:stCondLst>
                                  <p:childTnLst>
                                    <p:anim calcmode="lin" valueType="num">
                                      <p:cBhvr additive="base">
                                        <p:cTn id="189" dur="3000"/>
                                        <p:tgtEl>
                                          <p:spTgt spid="94"/>
                                        </p:tgtEl>
                                        <p:attrNameLst>
                                          <p:attrName>ppt_x</p:attrName>
                                        </p:attrNameLst>
                                      </p:cBhvr>
                                      <p:tavLst>
                                        <p:tav tm="0">
                                          <p:val>
                                            <p:strVal val="ppt_x"/>
                                          </p:val>
                                        </p:tav>
                                        <p:tav tm="100000">
                                          <p:val>
                                            <p:strVal val="1+ppt_w/2"/>
                                          </p:val>
                                        </p:tav>
                                      </p:tavLst>
                                    </p:anim>
                                    <p:anim calcmode="lin" valueType="num">
                                      <p:cBhvr additive="base">
                                        <p:cTn id="190" dur="3000"/>
                                        <p:tgtEl>
                                          <p:spTgt spid="94"/>
                                        </p:tgtEl>
                                        <p:attrNameLst>
                                          <p:attrName>ppt_y</p:attrName>
                                        </p:attrNameLst>
                                      </p:cBhvr>
                                      <p:tavLst>
                                        <p:tav tm="0">
                                          <p:val>
                                            <p:strVal val="ppt_y"/>
                                          </p:val>
                                        </p:tav>
                                        <p:tav tm="100000">
                                          <p:val>
                                            <p:strVal val="ppt_y"/>
                                          </p:val>
                                        </p:tav>
                                      </p:tavLst>
                                    </p:anim>
                                    <p:set>
                                      <p:cBhvr>
                                        <p:cTn id="191" dur="1" fill="hold">
                                          <p:stCondLst>
                                            <p:cond delay="2999"/>
                                          </p:stCondLst>
                                        </p:cTn>
                                        <p:tgtEl>
                                          <p:spTgt spid="9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93"/>
                                        </p:tgtEl>
                                        <p:attrNameLst>
                                          <p:attrName>style.visibility</p:attrName>
                                        </p:attrNameLst>
                                      </p:cBhvr>
                                      <p:to>
                                        <p:strVal val="visible"/>
                                      </p:to>
                                    </p:set>
                                    <p:anim calcmode="lin" valueType="num">
                                      <p:cBhvr additive="base">
                                        <p:cTn id="194" dur="3000" fill="hold"/>
                                        <p:tgtEl>
                                          <p:spTgt spid="93"/>
                                        </p:tgtEl>
                                        <p:attrNameLst>
                                          <p:attrName>ppt_x</p:attrName>
                                        </p:attrNameLst>
                                      </p:cBhvr>
                                      <p:tavLst>
                                        <p:tav tm="0">
                                          <p:val>
                                            <p:strVal val="1+#ppt_w/2"/>
                                          </p:val>
                                        </p:tav>
                                        <p:tav tm="100000">
                                          <p:val>
                                            <p:strVal val="#ppt_x"/>
                                          </p:val>
                                        </p:tav>
                                      </p:tavLst>
                                    </p:anim>
                                    <p:anim calcmode="lin" valueType="num">
                                      <p:cBhvr additive="base">
                                        <p:cTn id="195" dur="3000" fill="hold"/>
                                        <p:tgtEl>
                                          <p:spTgt spid="9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93"/>
                                        </p:tgtEl>
                                        <p:attrNameLst>
                                          <p:attrName>style.visibility</p:attrName>
                                        </p:attrNameLst>
                                      </p:cBhvr>
                                      <p:to>
                                        <p:strVal val="visible"/>
                                      </p:to>
                                    </p:set>
                                    <p:animEffect transition="in" filter="blinds(vertical)">
                                      <p:cBhvr>
                                        <p:cTn id="198" dur="4000"/>
                                        <p:tgtEl>
                                          <p:spTgt spid="93"/>
                                        </p:tgtEl>
                                      </p:cBhvr>
                                    </p:animEffect>
                                  </p:childTnLst>
                                </p:cTn>
                              </p:par>
                              <p:par>
                                <p:cTn id="199" presetID="2" presetClass="exit" presetSubtype="2" fill="hold" grpId="2" nodeType="withEffect">
                                  <p:stCondLst>
                                    <p:cond delay="0"/>
                                  </p:stCondLst>
                                  <p:childTnLst>
                                    <p:anim calcmode="lin" valueType="num">
                                      <p:cBhvr additive="base">
                                        <p:cTn id="200" dur="3000"/>
                                        <p:tgtEl>
                                          <p:spTgt spid="93"/>
                                        </p:tgtEl>
                                        <p:attrNameLst>
                                          <p:attrName>ppt_x</p:attrName>
                                        </p:attrNameLst>
                                      </p:cBhvr>
                                      <p:tavLst>
                                        <p:tav tm="0">
                                          <p:val>
                                            <p:strVal val="ppt_x"/>
                                          </p:val>
                                        </p:tav>
                                        <p:tav tm="100000">
                                          <p:val>
                                            <p:strVal val="1+ppt_w/2"/>
                                          </p:val>
                                        </p:tav>
                                      </p:tavLst>
                                    </p:anim>
                                    <p:anim calcmode="lin" valueType="num">
                                      <p:cBhvr additive="base">
                                        <p:cTn id="201" dur="3000"/>
                                        <p:tgtEl>
                                          <p:spTgt spid="93"/>
                                        </p:tgtEl>
                                        <p:attrNameLst>
                                          <p:attrName>ppt_y</p:attrName>
                                        </p:attrNameLst>
                                      </p:cBhvr>
                                      <p:tavLst>
                                        <p:tav tm="0">
                                          <p:val>
                                            <p:strVal val="ppt_y"/>
                                          </p:val>
                                        </p:tav>
                                        <p:tav tm="100000">
                                          <p:val>
                                            <p:strVal val="ppt_y"/>
                                          </p:val>
                                        </p:tav>
                                      </p:tavLst>
                                    </p:anim>
                                    <p:set>
                                      <p:cBhvr>
                                        <p:cTn id="202" dur="1" fill="hold">
                                          <p:stCondLst>
                                            <p:cond delay="2999"/>
                                          </p:stCondLst>
                                        </p:cTn>
                                        <p:tgtEl>
                                          <p:spTgt spid="9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92"/>
                                        </p:tgtEl>
                                        <p:attrNameLst>
                                          <p:attrName>style.visibility</p:attrName>
                                        </p:attrNameLst>
                                      </p:cBhvr>
                                      <p:to>
                                        <p:strVal val="visible"/>
                                      </p:to>
                                    </p:set>
                                    <p:anim calcmode="lin" valueType="num">
                                      <p:cBhvr additive="base">
                                        <p:cTn id="205" dur="3000" fill="hold"/>
                                        <p:tgtEl>
                                          <p:spTgt spid="92"/>
                                        </p:tgtEl>
                                        <p:attrNameLst>
                                          <p:attrName>ppt_x</p:attrName>
                                        </p:attrNameLst>
                                      </p:cBhvr>
                                      <p:tavLst>
                                        <p:tav tm="0">
                                          <p:val>
                                            <p:strVal val="1+#ppt_w/2"/>
                                          </p:val>
                                        </p:tav>
                                        <p:tav tm="100000">
                                          <p:val>
                                            <p:strVal val="#ppt_x"/>
                                          </p:val>
                                        </p:tav>
                                      </p:tavLst>
                                    </p:anim>
                                    <p:anim calcmode="lin" valueType="num">
                                      <p:cBhvr additive="base">
                                        <p:cTn id="206" dur="3000" fill="hold"/>
                                        <p:tgtEl>
                                          <p:spTgt spid="92"/>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92"/>
                                        </p:tgtEl>
                                        <p:attrNameLst>
                                          <p:attrName>style.visibility</p:attrName>
                                        </p:attrNameLst>
                                      </p:cBhvr>
                                      <p:to>
                                        <p:strVal val="visible"/>
                                      </p:to>
                                    </p:set>
                                    <p:animEffect transition="in" filter="blinds(vertical)">
                                      <p:cBhvr>
                                        <p:cTn id="209" dur="4000"/>
                                        <p:tgtEl>
                                          <p:spTgt spid="92"/>
                                        </p:tgtEl>
                                      </p:cBhvr>
                                    </p:animEffect>
                                  </p:childTnLst>
                                </p:cTn>
                              </p:par>
                              <p:par>
                                <p:cTn id="210" presetID="2" presetClass="exit" presetSubtype="2" fill="hold" grpId="2" nodeType="withEffect">
                                  <p:stCondLst>
                                    <p:cond delay="0"/>
                                  </p:stCondLst>
                                  <p:childTnLst>
                                    <p:anim calcmode="lin" valueType="num">
                                      <p:cBhvr additive="base">
                                        <p:cTn id="211" dur="3000"/>
                                        <p:tgtEl>
                                          <p:spTgt spid="92"/>
                                        </p:tgtEl>
                                        <p:attrNameLst>
                                          <p:attrName>ppt_x</p:attrName>
                                        </p:attrNameLst>
                                      </p:cBhvr>
                                      <p:tavLst>
                                        <p:tav tm="0">
                                          <p:val>
                                            <p:strVal val="ppt_x"/>
                                          </p:val>
                                        </p:tav>
                                        <p:tav tm="100000">
                                          <p:val>
                                            <p:strVal val="1+ppt_w/2"/>
                                          </p:val>
                                        </p:tav>
                                      </p:tavLst>
                                    </p:anim>
                                    <p:anim calcmode="lin" valueType="num">
                                      <p:cBhvr additive="base">
                                        <p:cTn id="212" dur="3000"/>
                                        <p:tgtEl>
                                          <p:spTgt spid="92"/>
                                        </p:tgtEl>
                                        <p:attrNameLst>
                                          <p:attrName>ppt_y</p:attrName>
                                        </p:attrNameLst>
                                      </p:cBhvr>
                                      <p:tavLst>
                                        <p:tav tm="0">
                                          <p:val>
                                            <p:strVal val="ppt_y"/>
                                          </p:val>
                                        </p:tav>
                                        <p:tav tm="100000">
                                          <p:val>
                                            <p:strVal val="ppt_y"/>
                                          </p:val>
                                        </p:tav>
                                      </p:tavLst>
                                    </p:anim>
                                    <p:set>
                                      <p:cBhvr>
                                        <p:cTn id="213" dur="1" fill="hold">
                                          <p:stCondLst>
                                            <p:cond delay="2999"/>
                                          </p:stCondLst>
                                        </p:cTn>
                                        <p:tgtEl>
                                          <p:spTgt spid="92"/>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91"/>
                                        </p:tgtEl>
                                        <p:attrNameLst>
                                          <p:attrName>style.visibility</p:attrName>
                                        </p:attrNameLst>
                                      </p:cBhvr>
                                      <p:to>
                                        <p:strVal val="visible"/>
                                      </p:to>
                                    </p:set>
                                    <p:anim calcmode="lin" valueType="num">
                                      <p:cBhvr additive="base">
                                        <p:cTn id="216" dur="3000" fill="hold"/>
                                        <p:tgtEl>
                                          <p:spTgt spid="91"/>
                                        </p:tgtEl>
                                        <p:attrNameLst>
                                          <p:attrName>ppt_x</p:attrName>
                                        </p:attrNameLst>
                                      </p:cBhvr>
                                      <p:tavLst>
                                        <p:tav tm="0">
                                          <p:val>
                                            <p:strVal val="1+#ppt_w/2"/>
                                          </p:val>
                                        </p:tav>
                                        <p:tav tm="100000">
                                          <p:val>
                                            <p:strVal val="#ppt_x"/>
                                          </p:val>
                                        </p:tav>
                                      </p:tavLst>
                                    </p:anim>
                                    <p:anim calcmode="lin" valueType="num">
                                      <p:cBhvr additive="base">
                                        <p:cTn id="217" dur="3000" fill="hold"/>
                                        <p:tgtEl>
                                          <p:spTgt spid="91"/>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91"/>
                                        </p:tgtEl>
                                        <p:attrNameLst>
                                          <p:attrName>style.visibility</p:attrName>
                                        </p:attrNameLst>
                                      </p:cBhvr>
                                      <p:to>
                                        <p:strVal val="visible"/>
                                      </p:to>
                                    </p:set>
                                    <p:animEffect transition="in" filter="blinds(vertical)">
                                      <p:cBhvr>
                                        <p:cTn id="220" dur="4000"/>
                                        <p:tgtEl>
                                          <p:spTgt spid="91"/>
                                        </p:tgtEl>
                                      </p:cBhvr>
                                    </p:animEffect>
                                  </p:childTnLst>
                                </p:cTn>
                              </p:par>
                              <p:par>
                                <p:cTn id="221" presetID="2" presetClass="exit" presetSubtype="2" fill="hold" grpId="2" nodeType="withEffect">
                                  <p:stCondLst>
                                    <p:cond delay="0"/>
                                  </p:stCondLst>
                                  <p:childTnLst>
                                    <p:anim calcmode="lin" valueType="num">
                                      <p:cBhvr additive="base">
                                        <p:cTn id="222" dur="3000"/>
                                        <p:tgtEl>
                                          <p:spTgt spid="91"/>
                                        </p:tgtEl>
                                        <p:attrNameLst>
                                          <p:attrName>ppt_x</p:attrName>
                                        </p:attrNameLst>
                                      </p:cBhvr>
                                      <p:tavLst>
                                        <p:tav tm="0">
                                          <p:val>
                                            <p:strVal val="ppt_x"/>
                                          </p:val>
                                        </p:tav>
                                        <p:tav tm="100000">
                                          <p:val>
                                            <p:strVal val="1+ppt_w/2"/>
                                          </p:val>
                                        </p:tav>
                                      </p:tavLst>
                                    </p:anim>
                                    <p:anim calcmode="lin" valueType="num">
                                      <p:cBhvr additive="base">
                                        <p:cTn id="223" dur="3000"/>
                                        <p:tgtEl>
                                          <p:spTgt spid="91"/>
                                        </p:tgtEl>
                                        <p:attrNameLst>
                                          <p:attrName>ppt_y</p:attrName>
                                        </p:attrNameLst>
                                      </p:cBhvr>
                                      <p:tavLst>
                                        <p:tav tm="0">
                                          <p:val>
                                            <p:strVal val="ppt_y"/>
                                          </p:val>
                                        </p:tav>
                                        <p:tav tm="100000">
                                          <p:val>
                                            <p:strVal val="ppt_y"/>
                                          </p:val>
                                        </p:tav>
                                      </p:tavLst>
                                    </p:anim>
                                    <p:set>
                                      <p:cBhvr>
                                        <p:cTn id="224" dur="1" fill="hold">
                                          <p:stCondLst>
                                            <p:cond delay="2999"/>
                                          </p:stCondLst>
                                        </p:cTn>
                                        <p:tgtEl>
                                          <p:spTgt spid="91"/>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3000" fill="hold"/>
                                        <p:tgtEl>
                                          <p:spTgt spid="90"/>
                                        </p:tgtEl>
                                        <p:attrNameLst>
                                          <p:attrName>ppt_x</p:attrName>
                                        </p:attrNameLst>
                                      </p:cBhvr>
                                      <p:tavLst>
                                        <p:tav tm="0">
                                          <p:val>
                                            <p:strVal val="1+#ppt_w/2"/>
                                          </p:val>
                                        </p:tav>
                                        <p:tav tm="100000">
                                          <p:val>
                                            <p:strVal val="#ppt_x"/>
                                          </p:val>
                                        </p:tav>
                                      </p:tavLst>
                                    </p:anim>
                                    <p:anim calcmode="lin" valueType="num">
                                      <p:cBhvr additive="base">
                                        <p:cTn id="228" dur="3000" fill="hold"/>
                                        <p:tgtEl>
                                          <p:spTgt spid="90"/>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90"/>
                                        </p:tgtEl>
                                        <p:attrNameLst>
                                          <p:attrName>style.visibility</p:attrName>
                                        </p:attrNameLst>
                                      </p:cBhvr>
                                      <p:to>
                                        <p:strVal val="visible"/>
                                      </p:to>
                                    </p:set>
                                    <p:animEffect transition="in" filter="blinds(vertical)">
                                      <p:cBhvr>
                                        <p:cTn id="231" dur="4000"/>
                                        <p:tgtEl>
                                          <p:spTgt spid="90"/>
                                        </p:tgtEl>
                                      </p:cBhvr>
                                    </p:animEffect>
                                  </p:childTnLst>
                                </p:cTn>
                              </p:par>
                              <p:par>
                                <p:cTn id="232" presetID="2" presetClass="exit" presetSubtype="2" fill="hold" grpId="2" nodeType="withEffect">
                                  <p:stCondLst>
                                    <p:cond delay="0"/>
                                  </p:stCondLst>
                                  <p:childTnLst>
                                    <p:anim calcmode="lin" valueType="num">
                                      <p:cBhvr additive="base">
                                        <p:cTn id="233" dur="3000"/>
                                        <p:tgtEl>
                                          <p:spTgt spid="90"/>
                                        </p:tgtEl>
                                        <p:attrNameLst>
                                          <p:attrName>ppt_x</p:attrName>
                                        </p:attrNameLst>
                                      </p:cBhvr>
                                      <p:tavLst>
                                        <p:tav tm="0">
                                          <p:val>
                                            <p:strVal val="ppt_x"/>
                                          </p:val>
                                        </p:tav>
                                        <p:tav tm="100000">
                                          <p:val>
                                            <p:strVal val="1+ppt_w/2"/>
                                          </p:val>
                                        </p:tav>
                                      </p:tavLst>
                                    </p:anim>
                                    <p:anim calcmode="lin" valueType="num">
                                      <p:cBhvr additive="base">
                                        <p:cTn id="234" dur="3000"/>
                                        <p:tgtEl>
                                          <p:spTgt spid="90"/>
                                        </p:tgtEl>
                                        <p:attrNameLst>
                                          <p:attrName>ppt_y</p:attrName>
                                        </p:attrNameLst>
                                      </p:cBhvr>
                                      <p:tavLst>
                                        <p:tav tm="0">
                                          <p:val>
                                            <p:strVal val="ppt_y"/>
                                          </p:val>
                                        </p:tav>
                                        <p:tav tm="100000">
                                          <p:val>
                                            <p:strVal val="ppt_y"/>
                                          </p:val>
                                        </p:tav>
                                      </p:tavLst>
                                    </p:anim>
                                    <p:set>
                                      <p:cBhvr>
                                        <p:cTn id="235" dur="1" fill="hold">
                                          <p:stCondLst>
                                            <p:cond delay="2999"/>
                                          </p:stCondLst>
                                        </p:cTn>
                                        <p:tgtEl>
                                          <p:spTgt spid="90"/>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89"/>
                                        </p:tgtEl>
                                        <p:attrNameLst>
                                          <p:attrName>style.visibility</p:attrName>
                                        </p:attrNameLst>
                                      </p:cBhvr>
                                      <p:to>
                                        <p:strVal val="visible"/>
                                      </p:to>
                                    </p:set>
                                    <p:anim calcmode="lin" valueType="num">
                                      <p:cBhvr additive="base">
                                        <p:cTn id="238" dur="3000" fill="hold"/>
                                        <p:tgtEl>
                                          <p:spTgt spid="89"/>
                                        </p:tgtEl>
                                        <p:attrNameLst>
                                          <p:attrName>ppt_x</p:attrName>
                                        </p:attrNameLst>
                                      </p:cBhvr>
                                      <p:tavLst>
                                        <p:tav tm="0">
                                          <p:val>
                                            <p:strVal val="1+#ppt_w/2"/>
                                          </p:val>
                                        </p:tav>
                                        <p:tav tm="100000">
                                          <p:val>
                                            <p:strVal val="#ppt_x"/>
                                          </p:val>
                                        </p:tav>
                                      </p:tavLst>
                                    </p:anim>
                                    <p:anim calcmode="lin" valueType="num">
                                      <p:cBhvr additive="base">
                                        <p:cTn id="239" dur="3000" fill="hold"/>
                                        <p:tgtEl>
                                          <p:spTgt spid="89"/>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89"/>
                                        </p:tgtEl>
                                        <p:attrNameLst>
                                          <p:attrName>style.visibility</p:attrName>
                                        </p:attrNameLst>
                                      </p:cBhvr>
                                      <p:to>
                                        <p:strVal val="visible"/>
                                      </p:to>
                                    </p:set>
                                    <p:animEffect transition="in" filter="blinds(vertical)">
                                      <p:cBhvr>
                                        <p:cTn id="242" dur="4000"/>
                                        <p:tgtEl>
                                          <p:spTgt spid="89"/>
                                        </p:tgtEl>
                                      </p:cBhvr>
                                    </p:animEffect>
                                  </p:childTnLst>
                                </p:cTn>
                              </p:par>
                              <p:par>
                                <p:cTn id="243" presetID="2" presetClass="exit" presetSubtype="2" fill="hold" grpId="2" nodeType="withEffect">
                                  <p:stCondLst>
                                    <p:cond delay="0"/>
                                  </p:stCondLst>
                                  <p:childTnLst>
                                    <p:anim calcmode="lin" valueType="num">
                                      <p:cBhvr additive="base">
                                        <p:cTn id="244" dur="3000"/>
                                        <p:tgtEl>
                                          <p:spTgt spid="89"/>
                                        </p:tgtEl>
                                        <p:attrNameLst>
                                          <p:attrName>ppt_x</p:attrName>
                                        </p:attrNameLst>
                                      </p:cBhvr>
                                      <p:tavLst>
                                        <p:tav tm="0">
                                          <p:val>
                                            <p:strVal val="ppt_x"/>
                                          </p:val>
                                        </p:tav>
                                        <p:tav tm="100000">
                                          <p:val>
                                            <p:strVal val="1+ppt_w/2"/>
                                          </p:val>
                                        </p:tav>
                                      </p:tavLst>
                                    </p:anim>
                                    <p:anim calcmode="lin" valueType="num">
                                      <p:cBhvr additive="base">
                                        <p:cTn id="245" dur="3000"/>
                                        <p:tgtEl>
                                          <p:spTgt spid="89"/>
                                        </p:tgtEl>
                                        <p:attrNameLst>
                                          <p:attrName>ppt_y</p:attrName>
                                        </p:attrNameLst>
                                      </p:cBhvr>
                                      <p:tavLst>
                                        <p:tav tm="0">
                                          <p:val>
                                            <p:strVal val="ppt_y"/>
                                          </p:val>
                                        </p:tav>
                                        <p:tav tm="100000">
                                          <p:val>
                                            <p:strVal val="ppt_y"/>
                                          </p:val>
                                        </p:tav>
                                      </p:tavLst>
                                    </p:anim>
                                    <p:set>
                                      <p:cBhvr>
                                        <p:cTn id="246" dur="1" fill="hold">
                                          <p:stCondLst>
                                            <p:cond delay="2999"/>
                                          </p:stCondLst>
                                        </p:cTn>
                                        <p:tgtEl>
                                          <p:spTgt spid="89"/>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88"/>
                                        </p:tgtEl>
                                        <p:attrNameLst>
                                          <p:attrName>style.visibility</p:attrName>
                                        </p:attrNameLst>
                                      </p:cBhvr>
                                      <p:to>
                                        <p:strVal val="visible"/>
                                      </p:to>
                                    </p:set>
                                    <p:anim calcmode="lin" valueType="num">
                                      <p:cBhvr additive="base">
                                        <p:cTn id="249" dur="3000" fill="hold"/>
                                        <p:tgtEl>
                                          <p:spTgt spid="88"/>
                                        </p:tgtEl>
                                        <p:attrNameLst>
                                          <p:attrName>ppt_x</p:attrName>
                                        </p:attrNameLst>
                                      </p:cBhvr>
                                      <p:tavLst>
                                        <p:tav tm="0">
                                          <p:val>
                                            <p:strVal val="1+#ppt_w/2"/>
                                          </p:val>
                                        </p:tav>
                                        <p:tav tm="100000">
                                          <p:val>
                                            <p:strVal val="#ppt_x"/>
                                          </p:val>
                                        </p:tav>
                                      </p:tavLst>
                                    </p:anim>
                                    <p:anim calcmode="lin" valueType="num">
                                      <p:cBhvr additive="base">
                                        <p:cTn id="250" dur="3000" fill="hold"/>
                                        <p:tgtEl>
                                          <p:spTgt spid="8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88"/>
                                        </p:tgtEl>
                                        <p:attrNameLst>
                                          <p:attrName>style.visibility</p:attrName>
                                        </p:attrNameLst>
                                      </p:cBhvr>
                                      <p:to>
                                        <p:strVal val="visible"/>
                                      </p:to>
                                    </p:set>
                                    <p:animEffect transition="in" filter="blinds(vertical)">
                                      <p:cBhvr>
                                        <p:cTn id="253" dur="4000"/>
                                        <p:tgtEl>
                                          <p:spTgt spid="88"/>
                                        </p:tgtEl>
                                      </p:cBhvr>
                                    </p:animEffect>
                                  </p:childTnLst>
                                </p:cTn>
                              </p:par>
                              <p:par>
                                <p:cTn id="254" presetID="2" presetClass="exit" presetSubtype="2" fill="hold" grpId="2" nodeType="withEffect">
                                  <p:stCondLst>
                                    <p:cond delay="0"/>
                                  </p:stCondLst>
                                  <p:childTnLst>
                                    <p:anim calcmode="lin" valueType="num">
                                      <p:cBhvr additive="base">
                                        <p:cTn id="255" dur="3000"/>
                                        <p:tgtEl>
                                          <p:spTgt spid="88"/>
                                        </p:tgtEl>
                                        <p:attrNameLst>
                                          <p:attrName>ppt_x</p:attrName>
                                        </p:attrNameLst>
                                      </p:cBhvr>
                                      <p:tavLst>
                                        <p:tav tm="0">
                                          <p:val>
                                            <p:strVal val="ppt_x"/>
                                          </p:val>
                                        </p:tav>
                                        <p:tav tm="100000">
                                          <p:val>
                                            <p:strVal val="1+ppt_w/2"/>
                                          </p:val>
                                        </p:tav>
                                      </p:tavLst>
                                    </p:anim>
                                    <p:anim calcmode="lin" valueType="num">
                                      <p:cBhvr additive="base">
                                        <p:cTn id="256" dur="3000"/>
                                        <p:tgtEl>
                                          <p:spTgt spid="88"/>
                                        </p:tgtEl>
                                        <p:attrNameLst>
                                          <p:attrName>ppt_y</p:attrName>
                                        </p:attrNameLst>
                                      </p:cBhvr>
                                      <p:tavLst>
                                        <p:tav tm="0">
                                          <p:val>
                                            <p:strVal val="ppt_y"/>
                                          </p:val>
                                        </p:tav>
                                        <p:tav tm="100000">
                                          <p:val>
                                            <p:strVal val="ppt_y"/>
                                          </p:val>
                                        </p:tav>
                                      </p:tavLst>
                                    </p:anim>
                                    <p:set>
                                      <p:cBhvr>
                                        <p:cTn id="257" dur="1" fill="hold">
                                          <p:stCondLst>
                                            <p:cond delay="2999"/>
                                          </p:stCondLst>
                                        </p:cTn>
                                        <p:tgtEl>
                                          <p:spTgt spid="8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87"/>
                                        </p:tgtEl>
                                        <p:attrNameLst>
                                          <p:attrName>style.visibility</p:attrName>
                                        </p:attrNameLst>
                                      </p:cBhvr>
                                      <p:to>
                                        <p:strVal val="visible"/>
                                      </p:to>
                                    </p:set>
                                    <p:anim calcmode="lin" valueType="num">
                                      <p:cBhvr additive="base">
                                        <p:cTn id="260" dur="3000" fill="hold"/>
                                        <p:tgtEl>
                                          <p:spTgt spid="87"/>
                                        </p:tgtEl>
                                        <p:attrNameLst>
                                          <p:attrName>ppt_x</p:attrName>
                                        </p:attrNameLst>
                                      </p:cBhvr>
                                      <p:tavLst>
                                        <p:tav tm="0">
                                          <p:val>
                                            <p:strVal val="1+#ppt_w/2"/>
                                          </p:val>
                                        </p:tav>
                                        <p:tav tm="100000">
                                          <p:val>
                                            <p:strVal val="#ppt_x"/>
                                          </p:val>
                                        </p:tav>
                                      </p:tavLst>
                                    </p:anim>
                                    <p:anim calcmode="lin" valueType="num">
                                      <p:cBhvr additive="base">
                                        <p:cTn id="261" dur="3000" fill="hold"/>
                                        <p:tgtEl>
                                          <p:spTgt spid="87"/>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87"/>
                                        </p:tgtEl>
                                        <p:attrNameLst>
                                          <p:attrName>style.visibility</p:attrName>
                                        </p:attrNameLst>
                                      </p:cBhvr>
                                      <p:to>
                                        <p:strVal val="visible"/>
                                      </p:to>
                                    </p:set>
                                    <p:animEffect transition="in" filter="blinds(vertical)">
                                      <p:cBhvr>
                                        <p:cTn id="264" dur="4000"/>
                                        <p:tgtEl>
                                          <p:spTgt spid="87"/>
                                        </p:tgtEl>
                                      </p:cBhvr>
                                    </p:animEffect>
                                  </p:childTnLst>
                                </p:cTn>
                              </p:par>
                              <p:par>
                                <p:cTn id="265" presetID="2" presetClass="exit" presetSubtype="2" fill="hold" grpId="2" nodeType="withEffect">
                                  <p:stCondLst>
                                    <p:cond delay="0"/>
                                  </p:stCondLst>
                                  <p:childTnLst>
                                    <p:anim calcmode="lin" valueType="num">
                                      <p:cBhvr additive="base">
                                        <p:cTn id="266" dur="3000"/>
                                        <p:tgtEl>
                                          <p:spTgt spid="87"/>
                                        </p:tgtEl>
                                        <p:attrNameLst>
                                          <p:attrName>ppt_x</p:attrName>
                                        </p:attrNameLst>
                                      </p:cBhvr>
                                      <p:tavLst>
                                        <p:tav tm="0">
                                          <p:val>
                                            <p:strVal val="ppt_x"/>
                                          </p:val>
                                        </p:tav>
                                        <p:tav tm="100000">
                                          <p:val>
                                            <p:strVal val="1+ppt_w/2"/>
                                          </p:val>
                                        </p:tav>
                                      </p:tavLst>
                                    </p:anim>
                                    <p:anim calcmode="lin" valueType="num">
                                      <p:cBhvr additive="base">
                                        <p:cTn id="267" dur="3000"/>
                                        <p:tgtEl>
                                          <p:spTgt spid="87"/>
                                        </p:tgtEl>
                                        <p:attrNameLst>
                                          <p:attrName>ppt_y</p:attrName>
                                        </p:attrNameLst>
                                      </p:cBhvr>
                                      <p:tavLst>
                                        <p:tav tm="0">
                                          <p:val>
                                            <p:strVal val="ppt_y"/>
                                          </p:val>
                                        </p:tav>
                                        <p:tav tm="100000">
                                          <p:val>
                                            <p:strVal val="ppt_y"/>
                                          </p:val>
                                        </p:tav>
                                      </p:tavLst>
                                    </p:anim>
                                    <p:set>
                                      <p:cBhvr>
                                        <p:cTn id="268" dur="1" fill="hold">
                                          <p:stCondLst>
                                            <p:cond delay="2999"/>
                                          </p:stCondLst>
                                        </p:cTn>
                                        <p:tgtEl>
                                          <p:spTgt spid="87"/>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102"/>
                                        </p:tgtEl>
                                        <p:attrNameLst>
                                          <p:attrName>style.visibility</p:attrName>
                                        </p:attrNameLst>
                                      </p:cBhvr>
                                      <p:to>
                                        <p:strVal val="visible"/>
                                      </p:to>
                                    </p:set>
                                    <p:anim calcmode="lin" valueType="num">
                                      <p:cBhvr additive="base">
                                        <p:cTn id="271" dur="3000" fill="hold"/>
                                        <p:tgtEl>
                                          <p:spTgt spid="102"/>
                                        </p:tgtEl>
                                        <p:attrNameLst>
                                          <p:attrName>ppt_x</p:attrName>
                                        </p:attrNameLst>
                                      </p:cBhvr>
                                      <p:tavLst>
                                        <p:tav tm="0">
                                          <p:val>
                                            <p:strVal val="1+#ppt_w/2"/>
                                          </p:val>
                                        </p:tav>
                                        <p:tav tm="100000">
                                          <p:val>
                                            <p:strVal val="#ppt_x"/>
                                          </p:val>
                                        </p:tav>
                                      </p:tavLst>
                                    </p:anim>
                                    <p:anim calcmode="lin" valueType="num">
                                      <p:cBhvr additive="base">
                                        <p:cTn id="272" dur="3000" fill="hold"/>
                                        <p:tgtEl>
                                          <p:spTgt spid="102"/>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102"/>
                                        </p:tgtEl>
                                        <p:attrNameLst>
                                          <p:attrName>style.visibility</p:attrName>
                                        </p:attrNameLst>
                                      </p:cBhvr>
                                      <p:to>
                                        <p:strVal val="visible"/>
                                      </p:to>
                                    </p:set>
                                    <p:animEffect transition="in" filter="blinds(vertical)">
                                      <p:cBhvr>
                                        <p:cTn id="275" dur="4000"/>
                                        <p:tgtEl>
                                          <p:spTgt spid="102"/>
                                        </p:tgtEl>
                                      </p:cBhvr>
                                    </p:animEffect>
                                  </p:childTnLst>
                                </p:cTn>
                              </p:par>
                              <p:par>
                                <p:cTn id="276" presetID="2" presetClass="exit" presetSubtype="8" fill="hold" grpId="2" nodeType="withEffect">
                                  <p:stCondLst>
                                    <p:cond delay="0"/>
                                  </p:stCondLst>
                                  <p:childTnLst>
                                    <p:anim calcmode="lin" valueType="num">
                                      <p:cBhvr additive="base">
                                        <p:cTn id="277" dur="3000"/>
                                        <p:tgtEl>
                                          <p:spTgt spid="102"/>
                                        </p:tgtEl>
                                        <p:attrNameLst>
                                          <p:attrName>ppt_x</p:attrName>
                                        </p:attrNameLst>
                                      </p:cBhvr>
                                      <p:tavLst>
                                        <p:tav tm="0">
                                          <p:val>
                                            <p:strVal val="ppt_x"/>
                                          </p:val>
                                        </p:tav>
                                        <p:tav tm="100000">
                                          <p:val>
                                            <p:strVal val="0-ppt_w/2"/>
                                          </p:val>
                                        </p:tav>
                                      </p:tavLst>
                                    </p:anim>
                                    <p:anim calcmode="lin" valueType="num">
                                      <p:cBhvr additive="base">
                                        <p:cTn id="278" dur="3000"/>
                                        <p:tgtEl>
                                          <p:spTgt spid="102"/>
                                        </p:tgtEl>
                                        <p:attrNameLst>
                                          <p:attrName>ppt_y</p:attrName>
                                        </p:attrNameLst>
                                      </p:cBhvr>
                                      <p:tavLst>
                                        <p:tav tm="0">
                                          <p:val>
                                            <p:strVal val="ppt_y"/>
                                          </p:val>
                                        </p:tav>
                                        <p:tav tm="100000">
                                          <p:val>
                                            <p:strVal val="ppt_y"/>
                                          </p:val>
                                        </p:tav>
                                      </p:tavLst>
                                    </p:anim>
                                    <p:set>
                                      <p:cBhvr>
                                        <p:cTn id="279" dur="1" fill="hold">
                                          <p:stCondLst>
                                            <p:cond delay="2999"/>
                                          </p:stCondLst>
                                        </p:cTn>
                                        <p:tgtEl>
                                          <p:spTgt spid="102"/>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101"/>
                                        </p:tgtEl>
                                        <p:attrNameLst>
                                          <p:attrName>style.visibility</p:attrName>
                                        </p:attrNameLst>
                                      </p:cBhvr>
                                      <p:to>
                                        <p:strVal val="visible"/>
                                      </p:to>
                                    </p:set>
                                    <p:anim calcmode="lin" valueType="num">
                                      <p:cBhvr additive="base">
                                        <p:cTn id="282" dur="3000" fill="hold"/>
                                        <p:tgtEl>
                                          <p:spTgt spid="101"/>
                                        </p:tgtEl>
                                        <p:attrNameLst>
                                          <p:attrName>ppt_x</p:attrName>
                                        </p:attrNameLst>
                                      </p:cBhvr>
                                      <p:tavLst>
                                        <p:tav tm="0">
                                          <p:val>
                                            <p:strVal val="1+#ppt_w/2"/>
                                          </p:val>
                                        </p:tav>
                                        <p:tav tm="100000">
                                          <p:val>
                                            <p:strVal val="#ppt_x"/>
                                          </p:val>
                                        </p:tav>
                                      </p:tavLst>
                                    </p:anim>
                                    <p:anim calcmode="lin" valueType="num">
                                      <p:cBhvr additive="base">
                                        <p:cTn id="283" dur="3000" fill="hold"/>
                                        <p:tgtEl>
                                          <p:spTgt spid="101"/>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101"/>
                                        </p:tgtEl>
                                        <p:attrNameLst>
                                          <p:attrName>style.visibility</p:attrName>
                                        </p:attrNameLst>
                                      </p:cBhvr>
                                      <p:to>
                                        <p:strVal val="visible"/>
                                      </p:to>
                                    </p:set>
                                    <p:animEffect transition="in" filter="blinds(vertical)">
                                      <p:cBhvr>
                                        <p:cTn id="286" dur="4000"/>
                                        <p:tgtEl>
                                          <p:spTgt spid="101"/>
                                        </p:tgtEl>
                                      </p:cBhvr>
                                    </p:animEffect>
                                  </p:childTnLst>
                                </p:cTn>
                              </p:par>
                              <p:par>
                                <p:cTn id="287" presetID="2" presetClass="exit" presetSubtype="8" fill="hold" grpId="2" nodeType="withEffect">
                                  <p:stCondLst>
                                    <p:cond delay="0"/>
                                  </p:stCondLst>
                                  <p:childTnLst>
                                    <p:anim calcmode="lin" valueType="num">
                                      <p:cBhvr additive="base">
                                        <p:cTn id="288" dur="3000"/>
                                        <p:tgtEl>
                                          <p:spTgt spid="101"/>
                                        </p:tgtEl>
                                        <p:attrNameLst>
                                          <p:attrName>ppt_x</p:attrName>
                                        </p:attrNameLst>
                                      </p:cBhvr>
                                      <p:tavLst>
                                        <p:tav tm="0">
                                          <p:val>
                                            <p:strVal val="ppt_x"/>
                                          </p:val>
                                        </p:tav>
                                        <p:tav tm="100000">
                                          <p:val>
                                            <p:strVal val="0-ppt_w/2"/>
                                          </p:val>
                                        </p:tav>
                                      </p:tavLst>
                                    </p:anim>
                                    <p:anim calcmode="lin" valueType="num">
                                      <p:cBhvr additive="base">
                                        <p:cTn id="289" dur="3000"/>
                                        <p:tgtEl>
                                          <p:spTgt spid="101"/>
                                        </p:tgtEl>
                                        <p:attrNameLst>
                                          <p:attrName>ppt_y</p:attrName>
                                        </p:attrNameLst>
                                      </p:cBhvr>
                                      <p:tavLst>
                                        <p:tav tm="0">
                                          <p:val>
                                            <p:strVal val="ppt_y"/>
                                          </p:val>
                                        </p:tav>
                                        <p:tav tm="100000">
                                          <p:val>
                                            <p:strVal val="ppt_y"/>
                                          </p:val>
                                        </p:tav>
                                      </p:tavLst>
                                    </p:anim>
                                    <p:set>
                                      <p:cBhvr>
                                        <p:cTn id="290" dur="1" fill="hold">
                                          <p:stCondLst>
                                            <p:cond delay="2999"/>
                                          </p:stCondLst>
                                        </p:cTn>
                                        <p:tgtEl>
                                          <p:spTgt spid="101"/>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100"/>
                                        </p:tgtEl>
                                        <p:attrNameLst>
                                          <p:attrName>style.visibility</p:attrName>
                                        </p:attrNameLst>
                                      </p:cBhvr>
                                      <p:to>
                                        <p:strVal val="visible"/>
                                      </p:to>
                                    </p:set>
                                    <p:anim calcmode="lin" valueType="num">
                                      <p:cBhvr additive="base">
                                        <p:cTn id="293" dur="3000" fill="hold"/>
                                        <p:tgtEl>
                                          <p:spTgt spid="100"/>
                                        </p:tgtEl>
                                        <p:attrNameLst>
                                          <p:attrName>ppt_x</p:attrName>
                                        </p:attrNameLst>
                                      </p:cBhvr>
                                      <p:tavLst>
                                        <p:tav tm="0">
                                          <p:val>
                                            <p:strVal val="1+#ppt_w/2"/>
                                          </p:val>
                                        </p:tav>
                                        <p:tav tm="100000">
                                          <p:val>
                                            <p:strVal val="#ppt_x"/>
                                          </p:val>
                                        </p:tav>
                                      </p:tavLst>
                                    </p:anim>
                                    <p:anim calcmode="lin" valueType="num">
                                      <p:cBhvr additive="base">
                                        <p:cTn id="294" dur="3000" fill="hold"/>
                                        <p:tgtEl>
                                          <p:spTgt spid="100"/>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100"/>
                                        </p:tgtEl>
                                        <p:attrNameLst>
                                          <p:attrName>style.visibility</p:attrName>
                                        </p:attrNameLst>
                                      </p:cBhvr>
                                      <p:to>
                                        <p:strVal val="visible"/>
                                      </p:to>
                                    </p:set>
                                    <p:animEffect transition="in" filter="blinds(vertical)">
                                      <p:cBhvr>
                                        <p:cTn id="297" dur="4000"/>
                                        <p:tgtEl>
                                          <p:spTgt spid="100"/>
                                        </p:tgtEl>
                                      </p:cBhvr>
                                    </p:animEffect>
                                  </p:childTnLst>
                                </p:cTn>
                              </p:par>
                              <p:par>
                                <p:cTn id="298" presetID="2" presetClass="exit" presetSubtype="8" fill="hold" grpId="2" nodeType="withEffect">
                                  <p:stCondLst>
                                    <p:cond delay="0"/>
                                  </p:stCondLst>
                                  <p:childTnLst>
                                    <p:anim calcmode="lin" valueType="num">
                                      <p:cBhvr additive="base">
                                        <p:cTn id="299" dur="3000"/>
                                        <p:tgtEl>
                                          <p:spTgt spid="100"/>
                                        </p:tgtEl>
                                        <p:attrNameLst>
                                          <p:attrName>ppt_x</p:attrName>
                                        </p:attrNameLst>
                                      </p:cBhvr>
                                      <p:tavLst>
                                        <p:tav tm="0">
                                          <p:val>
                                            <p:strVal val="ppt_x"/>
                                          </p:val>
                                        </p:tav>
                                        <p:tav tm="100000">
                                          <p:val>
                                            <p:strVal val="0-ppt_w/2"/>
                                          </p:val>
                                        </p:tav>
                                      </p:tavLst>
                                    </p:anim>
                                    <p:anim calcmode="lin" valueType="num">
                                      <p:cBhvr additive="base">
                                        <p:cTn id="300" dur="3000"/>
                                        <p:tgtEl>
                                          <p:spTgt spid="100"/>
                                        </p:tgtEl>
                                        <p:attrNameLst>
                                          <p:attrName>ppt_y</p:attrName>
                                        </p:attrNameLst>
                                      </p:cBhvr>
                                      <p:tavLst>
                                        <p:tav tm="0">
                                          <p:val>
                                            <p:strVal val="ppt_y"/>
                                          </p:val>
                                        </p:tav>
                                        <p:tav tm="100000">
                                          <p:val>
                                            <p:strVal val="ppt_y"/>
                                          </p:val>
                                        </p:tav>
                                      </p:tavLst>
                                    </p:anim>
                                    <p:set>
                                      <p:cBhvr>
                                        <p:cTn id="301" dur="1" fill="hold">
                                          <p:stCondLst>
                                            <p:cond delay="2999"/>
                                          </p:stCondLst>
                                        </p:cTn>
                                        <p:tgtEl>
                                          <p:spTgt spid="100"/>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99"/>
                                        </p:tgtEl>
                                        <p:attrNameLst>
                                          <p:attrName>style.visibility</p:attrName>
                                        </p:attrNameLst>
                                      </p:cBhvr>
                                      <p:to>
                                        <p:strVal val="visible"/>
                                      </p:to>
                                    </p:set>
                                    <p:anim calcmode="lin" valueType="num">
                                      <p:cBhvr additive="base">
                                        <p:cTn id="304" dur="3000" fill="hold"/>
                                        <p:tgtEl>
                                          <p:spTgt spid="99"/>
                                        </p:tgtEl>
                                        <p:attrNameLst>
                                          <p:attrName>ppt_x</p:attrName>
                                        </p:attrNameLst>
                                      </p:cBhvr>
                                      <p:tavLst>
                                        <p:tav tm="0">
                                          <p:val>
                                            <p:strVal val="1+#ppt_w/2"/>
                                          </p:val>
                                        </p:tav>
                                        <p:tav tm="100000">
                                          <p:val>
                                            <p:strVal val="#ppt_x"/>
                                          </p:val>
                                        </p:tav>
                                      </p:tavLst>
                                    </p:anim>
                                    <p:anim calcmode="lin" valueType="num">
                                      <p:cBhvr additive="base">
                                        <p:cTn id="305" dur="3000" fill="hold"/>
                                        <p:tgtEl>
                                          <p:spTgt spid="99"/>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99"/>
                                        </p:tgtEl>
                                        <p:attrNameLst>
                                          <p:attrName>style.visibility</p:attrName>
                                        </p:attrNameLst>
                                      </p:cBhvr>
                                      <p:to>
                                        <p:strVal val="visible"/>
                                      </p:to>
                                    </p:set>
                                    <p:animEffect transition="in" filter="blinds(vertical)">
                                      <p:cBhvr>
                                        <p:cTn id="308" dur="4000"/>
                                        <p:tgtEl>
                                          <p:spTgt spid="99"/>
                                        </p:tgtEl>
                                      </p:cBhvr>
                                    </p:animEffect>
                                  </p:childTnLst>
                                </p:cTn>
                              </p:par>
                              <p:par>
                                <p:cTn id="309" presetID="2" presetClass="exit" presetSubtype="8" fill="hold" grpId="2" nodeType="withEffect">
                                  <p:stCondLst>
                                    <p:cond delay="0"/>
                                  </p:stCondLst>
                                  <p:childTnLst>
                                    <p:anim calcmode="lin" valueType="num">
                                      <p:cBhvr additive="base">
                                        <p:cTn id="310" dur="3000"/>
                                        <p:tgtEl>
                                          <p:spTgt spid="99"/>
                                        </p:tgtEl>
                                        <p:attrNameLst>
                                          <p:attrName>ppt_x</p:attrName>
                                        </p:attrNameLst>
                                      </p:cBhvr>
                                      <p:tavLst>
                                        <p:tav tm="0">
                                          <p:val>
                                            <p:strVal val="ppt_x"/>
                                          </p:val>
                                        </p:tav>
                                        <p:tav tm="100000">
                                          <p:val>
                                            <p:strVal val="0-ppt_w/2"/>
                                          </p:val>
                                        </p:tav>
                                      </p:tavLst>
                                    </p:anim>
                                    <p:anim calcmode="lin" valueType="num">
                                      <p:cBhvr additive="base">
                                        <p:cTn id="311" dur="3000"/>
                                        <p:tgtEl>
                                          <p:spTgt spid="99"/>
                                        </p:tgtEl>
                                        <p:attrNameLst>
                                          <p:attrName>ppt_y</p:attrName>
                                        </p:attrNameLst>
                                      </p:cBhvr>
                                      <p:tavLst>
                                        <p:tav tm="0">
                                          <p:val>
                                            <p:strVal val="ppt_y"/>
                                          </p:val>
                                        </p:tav>
                                        <p:tav tm="100000">
                                          <p:val>
                                            <p:strVal val="ppt_y"/>
                                          </p:val>
                                        </p:tav>
                                      </p:tavLst>
                                    </p:anim>
                                    <p:set>
                                      <p:cBhvr>
                                        <p:cTn id="312" dur="1" fill="hold">
                                          <p:stCondLst>
                                            <p:cond delay="2999"/>
                                          </p:stCondLst>
                                        </p:cTn>
                                        <p:tgtEl>
                                          <p:spTgt spid="99"/>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98"/>
                                        </p:tgtEl>
                                        <p:attrNameLst>
                                          <p:attrName>style.visibility</p:attrName>
                                        </p:attrNameLst>
                                      </p:cBhvr>
                                      <p:to>
                                        <p:strVal val="visible"/>
                                      </p:to>
                                    </p:set>
                                    <p:anim calcmode="lin" valueType="num">
                                      <p:cBhvr additive="base">
                                        <p:cTn id="315" dur="3000" fill="hold"/>
                                        <p:tgtEl>
                                          <p:spTgt spid="98"/>
                                        </p:tgtEl>
                                        <p:attrNameLst>
                                          <p:attrName>ppt_x</p:attrName>
                                        </p:attrNameLst>
                                      </p:cBhvr>
                                      <p:tavLst>
                                        <p:tav tm="0">
                                          <p:val>
                                            <p:strVal val="1+#ppt_w/2"/>
                                          </p:val>
                                        </p:tav>
                                        <p:tav tm="100000">
                                          <p:val>
                                            <p:strVal val="#ppt_x"/>
                                          </p:val>
                                        </p:tav>
                                      </p:tavLst>
                                    </p:anim>
                                    <p:anim calcmode="lin" valueType="num">
                                      <p:cBhvr additive="base">
                                        <p:cTn id="316" dur="3000" fill="hold"/>
                                        <p:tgtEl>
                                          <p:spTgt spid="98"/>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98"/>
                                        </p:tgtEl>
                                        <p:attrNameLst>
                                          <p:attrName>style.visibility</p:attrName>
                                        </p:attrNameLst>
                                      </p:cBhvr>
                                      <p:to>
                                        <p:strVal val="visible"/>
                                      </p:to>
                                    </p:set>
                                    <p:animEffect transition="in" filter="blinds(vertical)">
                                      <p:cBhvr>
                                        <p:cTn id="319" dur="4000"/>
                                        <p:tgtEl>
                                          <p:spTgt spid="98"/>
                                        </p:tgtEl>
                                      </p:cBhvr>
                                    </p:animEffect>
                                  </p:childTnLst>
                                </p:cTn>
                              </p:par>
                              <p:par>
                                <p:cTn id="320" presetID="2" presetClass="exit" presetSubtype="8" fill="hold" grpId="2" nodeType="withEffect">
                                  <p:stCondLst>
                                    <p:cond delay="0"/>
                                  </p:stCondLst>
                                  <p:childTnLst>
                                    <p:anim calcmode="lin" valueType="num">
                                      <p:cBhvr additive="base">
                                        <p:cTn id="321" dur="3000"/>
                                        <p:tgtEl>
                                          <p:spTgt spid="98"/>
                                        </p:tgtEl>
                                        <p:attrNameLst>
                                          <p:attrName>ppt_x</p:attrName>
                                        </p:attrNameLst>
                                      </p:cBhvr>
                                      <p:tavLst>
                                        <p:tav tm="0">
                                          <p:val>
                                            <p:strVal val="ppt_x"/>
                                          </p:val>
                                        </p:tav>
                                        <p:tav tm="100000">
                                          <p:val>
                                            <p:strVal val="0-ppt_w/2"/>
                                          </p:val>
                                        </p:tav>
                                      </p:tavLst>
                                    </p:anim>
                                    <p:anim calcmode="lin" valueType="num">
                                      <p:cBhvr additive="base">
                                        <p:cTn id="322" dur="3000"/>
                                        <p:tgtEl>
                                          <p:spTgt spid="98"/>
                                        </p:tgtEl>
                                        <p:attrNameLst>
                                          <p:attrName>ppt_y</p:attrName>
                                        </p:attrNameLst>
                                      </p:cBhvr>
                                      <p:tavLst>
                                        <p:tav tm="0">
                                          <p:val>
                                            <p:strVal val="ppt_y"/>
                                          </p:val>
                                        </p:tav>
                                        <p:tav tm="100000">
                                          <p:val>
                                            <p:strVal val="ppt_y"/>
                                          </p:val>
                                        </p:tav>
                                      </p:tavLst>
                                    </p:anim>
                                    <p:set>
                                      <p:cBhvr>
                                        <p:cTn id="323" dur="1" fill="hold">
                                          <p:stCondLst>
                                            <p:cond delay="2999"/>
                                          </p:stCondLst>
                                        </p:cTn>
                                        <p:tgtEl>
                                          <p:spTgt spid="98"/>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97"/>
                                        </p:tgtEl>
                                        <p:attrNameLst>
                                          <p:attrName>style.visibility</p:attrName>
                                        </p:attrNameLst>
                                      </p:cBhvr>
                                      <p:to>
                                        <p:strVal val="visible"/>
                                      </p:to>
                                    </p:set>
                                    <p:anim calcmode="lin" valueType="num">
                                      <p:cBhvr additive="base">
                                        <p:cTn id="326" dur="3000" fill="hold"/>
                                        <p:tgtEl>
                                          <p:spTgt spid="97"/>
                                        </p:tgtEl>
                                        <p:attrNameLst>
                                          <p:attrName>ppt_x</p:attrName>
                                        </p:attrNameLst>
                                      </p:cBhvr>
                                      <p:tavLst>
                                        <p:tav tm="0">
                                          <p:val>
                                            <p:strVal val="1+#ppt_w/2"/>
                                          </p:val>
                                        </p:tav>
                                        <p:tav tm="100000">
                                          <p:val>
                                            <p:strVal val="#ppt_x"/>
                                          </p:val>
                                        </p:tav>
                                      </p:tavLst>
                                    </p:anim>
                                    <p:anim calcmode="lin" valueType="num">
                                      <p:cBhvr additive="base">
                                        <p:cTn id="327" dur="3000" fill="hold"/>
                                        <p:tgtEl>
                                          <p:spTgt spid="97"/>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97"/>
                                        </p:tgtEl>
                                        <p:attrNameLst>
                                          <p:attrName>style.visibility</p:attrName>
                                        </p:attrNameLst>
                                      </p:cBhvr>
                                      <p:to>
                                        <p:strVal val="visible"/>
                                      </p:to>
                                    </p:set>
                                    <p:animEffect transition="in" filter="blinds(vertical)">
                                      <p:cBhvr>
                                        <p:cTn id="330" dur="4000"/>
                                        <p:tgtEl>
                                          <p:spTgt spid="97"/>
                                        </p:tgtEl>
                                      </p:cBhvr>
                                    </p:animEffect>
                                  </p:childTnLst>
                                </p:cTn>
                              </p:par>
                              <p:par>
                                <p:cTn id="331" presetID="2" presetClass="exit" presetSubtype="8" fill="hold" grpId="2" nodeType="withEffect">
                                  <p:stCondLst>
                                    <p:cond delay="0"/>
                                  </p:stCondLst>
                                  <p:childTnLst>
                                    <p:anim calcmode="lin" valueType="num">
                                      <p:cBhvr additive="base">
                                        <p:cTn id="332" dur="3000"/>
                                        <p:tgtEl>
                                          <p:spTgt spid="97"/>
                                        </p:tgtEl>
                                        <p:attrNameLst>
                                          <p:attrName>ppt_x</p:attrName>
                                        </p:attrNameLst>
                                      </p:cBhvr>
                                      <p:tavLst>
                                        <p:tav tm="0">
                                          <p:val>
                                            <p:strVal val="ppt_x"/>
                                          </p:val>
                                        </p:tav>
                                        <p:tav tm="100000">
                                          <p:val>
                                            <p:strVal val="0-ppt_w/2"/>
                                          </p:val>
                                        </p:tav>
                                      </p:tavLst>
                                    </p:anim>
                                    <p:anim calcmode="lin" valueType="num">
                                      <p:cBhvr additive="base">
                                        <p:cTn id="333" dur="3000"/>
                                        <p:tgtEl>
                                          <p:spTgt spid="97"/>
                                        </p:tgtEl>
                                        <p:attrNameLst>
                                          <p:attrName>ppt_y</p:attrName>
                                        </p:attrNameLst>
                                      </p:cBhvr>
                                      <p:tavLst>
                                        <p:tav tm="0">
                                          <p:val>
                                            <p:strVal val="ppt_y"/>
                                          </p:val>
                                        </p:tav>
                                        <p:tav tm="100000">
                                          <p:val>
                                            <p:strVal val="ppt_y"/>
                                          </p:val>
                                        </p:tav>
                                      </p:tavLst>
                                    </p:anim>
                                    <p:set>
                                      <p:cBhvr>
                                        <p:cTn id="334" dur="1" fill="hold">
                                          <p:stCondLst>
                                            <p:cond delay="2999"/>
                                          </p:stCondLst>
                                        </p:cTn>
                                        <p:tgtEl>
                                          <p:spTgt spid="97"/>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96"/>
                                        </p:tgtEl>
                                        <p:attrNameLst>
                                          <p:attrName>style.visibility</p:attrName>
                                        </p:attrNameLst>
                                      </p:cBhvr>
                                      <p:to>
                                        <p:strVal val="visible"/>
                                      </p:to>
                                    </p:set>
                                    <p:anim calcmode="lin" valueType="num">
                                      <p:cBhvr additive="base">
                                        <p:cTn id="337" dur="3000" fill="hold"/>
                                        <p:tgtEl>
                                          <p:spTgt spid="96"/>
                                        </p:tgtEl>
                                        <p:attrNameLst>
                                          <p:attrName>ppt_x</p:attrName>
                                        </p:attrNameLst>
                                      </p:cBhvr>
                                      <p:tavLst>
                                        <p:tav tm="0">
                                          <p:val>
                                            <p:strVal val="1+#ppt_w/2"/>
                                          </p:val>
                                        </p:tav>
                                        <p:tav tm="100000">
                                          <p:val>
                                            <p:strVal val="#ppt_x"/>
                                          </p:val>
                                        </p:tav>
                                      </p:tavLst>
                                    </p:anim>
                                    <p:anim calcmode="lin" valueType="num">
                                      <p:cBhvr additive="base">
                                        <p:cTn id="338" dur="3000" fill="hold"/>
                                        <p:tgtEl>
                                          <p:spTgt spid="96"/>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6"/>
                                        </p:tgtEl>
                                        <p:attrNameLst>
                                          <p:attrName>style.visibility</p:attrName>
                                        </p:attrNameLst>
                                      </p:cBhvr>
                                      <p:to>
                                        <p:strVal val="visible"/>
                                      </p:to>
                                    </p:set>
                                    <p:animEffect transition="in" filter="blinds(vertical)">
                                      <p:cBhvr>
                                        <p:cTn id="341" dur="4000"/>
                                        <p:tgtEl>
                                          <p:spTgt spid="96"/>
                                        </p:tgtEl>
                                      </p:cBhvr>
                                    </p:animEffect>
                                  </p:childTnLst>
                                </p:cTn>
                              </p:par>
                              <p:par>
                                <p:cTn id="342" presetID="2" presetClass="exit" presetSubtype="8" fill="hold" grpId="2" nodeType="withEffect">
                                  <p:stCondLst>
                                    <p:cond delay="0"/>
                                  </p:stCondLst>
                                  <p:childTnLst>
                                    <p:anim calcmode="lin" valueType="num">
                                      <p:cBhvr additive="base">
                                        <p:cTn id="343" dur="3000"/>
                                        <p:tgtEl>
                                          <p:spTgt spid="96"/>
                                        </p:tgtEl>
                                        <p:attrNameLst>
                                          <p:attrName>ppt_x</p:attrName>
                                        </p:attrNameLst>
                                      </p:cBhvr>
                                      <p:tavLst>
                                        <p:tav tm="0">
                                          <p:val>
                                            <p:strVal val="ppt_x"/>
                                          </p:val>
                                        </p:tav>
                                        <p:tav tm="100000">
                                          <p:val>
                                            <p:strVal val="0-ppt_w/2"/>
                                          </p:val>
                                        </p:tav>
                                      </p:tavLst>
                                    </p:anim>
                                    <p:anim calcmode="lin" valueType="num">
                                      <p:cBhvr additive="base">
                                        <p:cTn id="344" dur="3000"/>
                                        <p:tgtEl>
                                          <p:spTgt spid="96"/>
                                        </p:tgtEl>
                                        <p:attrNameLst>
                                          <p:attrName>ppt_y</p:attrName>
                                        </p:attrNameLst>
                                      </p:cBhvr>
                                      <p:tavLst>
                                        <p:tav tm="0">
                                          <p:val>
                                            <p:strVal val="ppt_y"/>
                                          </p:val>
                                        </p:tav>
                                        <p:tav tm="100000">
                                          <p:val>
                                            <p:strVal val="ppt_y"/>
                                          </p:val>
                                        </p:tav>
                                      </p:tavLst>
                                    </p:anim>
                                    <p:set>
                                      <p:cBhvr>
                                        <p:cTn id="345" dur="1" fill="hold">
                                          <p:stCondLst>
                                            <p:cond delay="2999"/>
                                          </p:stCondLst>
                                        </p:cTn>
                                        <p:tgtEl>
                                          <p:spTgt spid="96"/>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95"/>
                                        </p:tgtEl>
                                        <p:attrNameLst>
                                          <p:attrName>style.visibility</p:attrName>
                                        </p:attrNameLst>
                                      </p:cBhvr>
                                      <p:to>
                                        <p:strVal val="visible"/>
                                      </p:to>
                                    </p:set>
                                    <p:anim calcmode="lin" valueType="num">
                                      <p:cBhvr additive="base">
                                        <p:cTn id="348" dur="3000" fill="hold"/>
                                        <p:tgtEl>
                                          <p:spTgt spid="95"/>
                                        </p:tgtEl>
                                        <p:attrNameLst>
                                          <p:attrName>ppt_x</p:attrName>
                                        </p:attrNameLst>
                                      </p:cBhvr>
                                      <p:tavLst>
                                        <p:tav tm="0">
                                          <p:val>
                                            <p:strVal val="1+#ppt_w/2"/>
                                          </p:val>
                                        </p:tav>
                                        <p:tav tm="100000">
                                          <p:val>
                                            <p:strVal val="#ppt_x"/>
                                          </p:val>
                                        </p:tav>
                                      </p:tavLst>
                                    </p:anim>
                                    <p:anim calcmode="lin" valueType="num">
                                      <p:cBhvr additive="base">
                                        <p:cTn id="349" dur="3000" fill="hold"/>
                                        <p:tgtEl>
                                          <p:spTgt spid="95"/>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95"/>
                                        </p:tgtEl>
                                        <p:attrNameLst>
                                          <p:attrName>style.visibility</p:attrName>
                                        </p:attrNameLst>
                                      </p:cBhvr>
                                      <p:to>
                                        <p:strVal val="visible"/>
                                      </p:to>
                                    </p:set>
                                    <p:animEffect transition="in" filter="blinds(vertical)">
                                      <p:cBhvr>
                                        <p:cTn id="352" dur="4000"/>
                                        <p:tgtEl>
                                          <p:spTgt spid="95"/>
                                        </p:tgtEl>
                                      </p:cBhvr>
                                    </p:animEffect>
                                  </p:childTnLst>
                                </p:cTn>
                              </p:par>
                              <p:par>
                                <p:cTn id="353" presetID="2" presetClass="exit" presetSubtype="8" fill="hold" grpId="2" nodeType="withEffect">
                                  <p:stCondLst>
                                    <p:cond delay="0"/>
                                  </p:stCondLst>
                                  <p:childTnLst>
                                    <p:anim calcmode="lin" valueType="num">
                                      <p:cBhvr additive="base">
                                        <p:cTn id="354" dur="3000"/>
                                        <p:tgtEl>
                                          <p:spTgt spid="95"/>
                                        </p:tgtEl>
                                        <p:attrNameLst>
                                          <p:attrName>ppt_x</p:attrName>
                                        </p:attrNameLst>
                                      </p:cBhvr>
                                      <p:tavLst>
                                        <p:tav tm="0">
                                          <p:val>
                                            <p:strVal val="ppt_x"/>
                                          </p:val>
                                        </p:tav>
                                        <p:tav tm="100000">
                                          <p:val>
                                            <p:strVal val="0-ppt_w/2"/>
                                          </p:val>
                                        </p:tav>
                                      </p:tavLst>
                                    </p:anim>
                                    <p:anim calcmode="lin" valueType="num">
                                      <p:cBhvr additive="base">
                                        <p:cTn id="355" dur="3000"/>
                                        <p:tgtEl>
                                          <p:spTgt spid="95"/>
                                        </p:tgtEl>
                                        <p:attrNameLst>
                                          <p:attrName>ppt_y</p:attrName>
                                        </p:attrNameLst>
                                      </p:cBhvr>
                                      <p:tavLst>
                                        <p:tav tm="0">
                                          <p:val>
                                            <p:strVal val="ppt_y"/>
                                          </p:val>
                                        </p:tav>
                                        <p:tav tm="100000">
                                          <p:val>
                                            <p:strVal val="ppt_y"/>
                                          </p:val>
                                        </p:tav>
                                      </p:tavLst>
                                    </p:anim>
                                    <p:set>
                                      <p:cBhvr>
                                        <p:cTn id="356" dur="1" fill="hold">
                                          <p:stCondLst>
                                            <p:cond delay="2999"/>
                                          </p:stCondLst>
                                        </p:cTn>
                                        <p:tgtEl>
                                          <p:spTgt spid="95"/>
                                        </p:tgtEl>
                                        <p:attrNameLst>
                                          <p:attrName>style.visibility</p:attrName>
                                        </p:attrNameLst>
                                      </p:cBhvr>
                                      <p:to>
                                        <p:strVal val="hidden"/>
                                      </p:to>
                                    </p:set>
                                  </p:childTnLst>
                                </p:cTn>
                              </p:par>
                              <p:par>
                                <p:cTn id="357" presetID="8" presetClass="entr" presetSubtype="32" fill="hold" nodeType="withEffect">
                                  <p:stCondLst>
                                    <p:cond delay="250"/>
                                  </p:stCondLst>
                                  <p:childTnLst>
                                    <p:set>
                                      <p:cBhvr>
                                        <p:cTn id="358" dur="1" fill="hold">
                                          <p:stCondLst>
                                            <p:cond delay="0"/>
                                          </p:stCondLst>
                                        </p:cTn>
                                        <p:tgtEl>
                                          <p:spTgt spid="44"/>
                                        </p:tgtEl>
                                        <p:attrNameLst>
                                          <p:attrName>style.visibility</p:attrName>
                                        </p:attrNameLst>
                                      </p:cBhvr>
                                      <p:to>
                                        <p:strVal val="visible"/>
                                      </p:to>
                                    </p:set>
                                    <p:animEffect transition="in" filter="diamond(out)">
                                      <p:cBhvr>
                                        <p:cTn id="359" dur="2750"/>
                                        <p:tgtEl>
                                          <p:spTgt spid="44"/>
                                        </p:tgtEl>
                                      </p:cBhvr>
                                    </p:animEffect>
                                  </p:childTnLst>
                                </p:cTn>
                              </p:par>
                              <p:par>
                                <p:cTn id="360" presetID="17" presetClass="entr" presetSubtype="10" fill="hold" nodeType="withEffect">
                                  <p:stCondLst>
                                    <p:cond delay="250"/>
                                  </p:stCondLst>
                                  <p:childTnLst>
                                    <p:set>
                                      <p:cBhvr>
                                        <p:cTn id="361" dur="1" fill="hold">
                                          <p:stCondLst>
                                            <p:cond delay="0"/>
                                          </p:stCondLst>
                                        </p:cTn>
                                        <p:tgtEl>
                                          <p:spTgt spid="44"/>
                                        </p:tgtEl>
                                        <p:attrNameLst>
                                          <p:attrName>style.visibility</p:attrName>
                                        </p:attrNameLst>
                                      </p:cBhvr>
                                      <p:to>
                                        <p:strVal val="visible"/>
                                      </p:to>
                                    </p:set>
                                    <p:anim calcmode="lin" valueType="num">
                                      <p:cBhvr>
                                        <p:cTn id="362" dur="2750" fill="hold"/>
                                        <p:tgtEl>
                                          <p:spTgt spid="44"/>
                                        </p:tgtEl>
                                        <p:attrNameLst>
                                          <p:attrName>ppt_w</p:attrName>
                                        </p:attrNameLst>
                                      </p:cBhvr>
                                      <p:tavLst>
                                        <p:tav tm="0">
                                          <p:val>
                                            <p:fltVal val="0"/>
                                          </p:val>
                                        </p:tav>
                                        <p:tav tm="100000">
                                          <p:val>
                                            <p:strVal val="#ppt_w"/>
                                          </p:val>
                                        </p:tav>
                                      </p:tavLst>
                                    </p:anim>
                                    <p:anim calcmode="lin" valueType="num">
                                      <p:cBhvr>
                                        <p:cTn id="363" dur="2750" fill="hold"/>
                                        <p:tgtEl>
                                          <p:spTgt spid="44"/>
                                        </p:tgtEl>
                                        <p:attrNameLst>
                                          <p:attrName>ppt_h</p:attrName>
                                        </p:attrNameLst>
                                      </p:cBhvr>
                                      <p:tavLst>
                                        <p:tav tm="0">
                                          <p:val>
                                            <p:strVal val="#ppt_h"/>
                                          </p:val>
                                        </p:tav>
                                        <p:tav tm="100000">
                                          <p:val>
                                            <p:strVal val="#ppt_h"/>
                                          </p:val>
                                        </p:tav>
                                      </p:tavLst>
                                    </p:anim>
                                  </p:childTnLst>
                                </p:cTn>
                              </p:par>
                              <p:par>
                                <p:cTn id="364" presetID="9" presetClass="emph" presetSubtype="0" grpId="0" nodeType="withEffect">
                                  <p:stCondLst>
                                    <p:cond delay="0"/>
                                  </p:stCondLst>
                                  <p:childTnLst>
                                    <p:set>
                                      <p:cBhvr rctx="PPT">
                                        <p:cTn id="365" dur="indefinite"/>
                                        <p:tgtEl>
                                          <p:spTgt spid="40"/>
                                        </p:tgtEl>
                                        <p:attrNameLst>
                                          <p:attrName>style.opacity</p:attrName>
                                        </p:attrNameLst>
                                      </p:cBhvr>
                                      <p:to>
                                        <p:strVal val="0"/>
                                      </p:to>
                                    </p:set>
                                    <p:animEffect filter="image" prLst="opacity: 0">
                                      <p:cBhvr rctx="IE">
                                        <p:cTn id="366"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4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4" name="3 Rectángulo"/>
          <p:cNvSpPr/>
          <p:nvPr/>
        </p:nvSpPr>
        <p:spPr>
          <a:xfrm>
            <a:off x="1835696" y="699542"/>
            <a:ext cx="6408712" cy="2185214"/>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2000" dirty="0">
              <a:solidFill>
                <a:srgbClr val="321547"/>
              </a:solidFill>
              <a:latin typeface="Hobo Std" pitchFamily="34" charset="0"/>
            </a:endParaRPr>
          </a:p>
          <a:p>
            <a:pPr algn="ctr"/>
            <a:r>
              <a:rPr lang="es-ES" dirty="0" smtClean="0">
                <a:solidFill>
                  <a:srgbClr val="3E1500"/>
                </a:solidFill>
                <a:latin typeface="Hobo Std" pitchFamily="34" charset="0"/>
              </a:rPr>
              <a:t>Asma</a:t>
            </a:r>
            <a:r>
              <a:rPr lang="es-ES" dirty="0">
                <a:solidFill>
                  <a:srgbClr val="3E1500"/>
                </a:solidFill>
                <a:latin typeface="Hobo Std" pitchFamily="34" charset="0"/>
              </a:rPr>
              <a:t>: </a:t>
            </a:r>
            <a:r>
              <a:rPr lang="es-ES" sz="1600" dirty="0">
                <a:solidFill>
                  <a:srgbClr val="3E1500"/>
                </a:solidFill>
                <a:latin typeface="Hobo Std" pitchFamily="34" charset="0"/>
              </a:rPr>
              <a:t>También se cree que el aceite de albaricoque es </a:t>
            </a:r>
            <a:endParaRPr lang="es-ES" sz="1600" dirty="0" smtClean="0">
              <a:solidFill>
                <a:srgbClr val="3E1500"/>
              </a:solidFill>
              <a:latin typeface="Hobo Std" pitchFamily="34" charset="0"/>
            </a:endParaRPr>
          </a:p>
          <a:p>
            <a:pPr algn="ctr"/>
            <a:r>
              <a:rPr lang="es-ES" sz="1600" dirty="0" smtClean="0">
                <a:solidFill>
                  <a:srgbClr val="3E1500"/>
                </a:solidFill>
                <a:latin typeface="Hobo Std" pitchFamily="34" charset="0"/>
              </a:rPr>
              <a:t>anti- asmático </a:t>
            </a:r>
            <a:r>
              <a:rPr lang="es-ES" sz="1600" dirty="0">
                <a:solidFill>
                  <a:srgbClr val="3E1500"/>
                </a:solidFill>
                <a:latin typeface="Hobo Std" pitchFamily="34" charset="0"/>
              </a:rPr>
              <a:t>en la naturaleza y ayuda en el tratamiento de la enfermedad y sus síntomas relacionados. Tiene ciertas cualidades estimulantes y expectorante debido a sus aceites esenciales. Una de ellas puede ayudar a aliviar la presión y el estrés en los pulmones y las vías respiratorias, lo que impide los ataques de asma antes de que comiencen. </a:t>
            </a:r>
            <a:endParaRPr lang="es-ES" sz="2000" dirty="0">
              <a:solidFill>
                <a:srgbClr val="3E1500"/>
              </a:solidFill>
              <a:latin typeface="Hobo Std" pitchFamily="34" charset="0"/>
            </a:endParaRPr>
          </a:p>
        </p:txBody>
      </p:sp>
    </p:spTree>
    <p:extLst>
      <p:ext uri="{BB962C8B-B14F-4D97-AF65-F5344CB8AC3E}">
        <p14:creationId xmlns:p14="http://schemas.microsoft.com/office/powerpoint/2010/main" val="1485541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0"/>
                                        <p:tgtEl>
                                          <p:spTgt spid="4"/>
                                        </p:tgtEl>
                                      </p:cBhvr>
                                    </p:animEffect>
                                    <p:anim calcmode="lin" valueType="num">
                                      <p:cBhvr>
                                        <p:cTn id="8" dur="1500" fill="hold"/>
                                        <p:tgtEl>
                                          <p:spTgt spid="4"/>
                                        </p:tgtEl>
                                        <p:attrNameLst>
                                          <p:attrName>ppt_x</p:attrName>
                                        </p:attrNameLst>
                                      </p:cBhvr>
                                      <p:tavLst>
                                        <p:tav tm="0">
                                          <p:val>
                                            <p:strVal val="#ppt_x"/>
                                          </p:val>
                                        </p:tav>
                                        <p:tav tm="100000">
                                          <p:val>
                                            <p:strVal val="#ppt_x"/>
                                          </p:val>
                                        </p:tav>
                                      </p:tavLst>
                                    </p:anim>
                                    <p:anim calcmode="lin" valueType="num">
                                      <p:cBhvr>
                                        <p:cTn id="9" dur="1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1183" y="12742"/>
            <a:ext cx="9144000" cy="5143500"/>
            <a:chOff x="0" y="0"/>
            <a:chExt cx="9144000" cy="5143500"/>
          </a:xfrm>
        </p:grpSpPr>
        <p:sp>
          <p:nvSpPr>
            <p:cNvPr id="25" name="2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9" name="28 Imagen" descr="Diapositiva15"/>
          <p:cNvPicPr>
            <a:picLocks noGrp="1" noChangeAspect="1"/>
          </p:cNvPicPr>
          <p:nvPr isPhoto="1"/>
        </p:nvPicPr>
        <p:blipFill rotWithShape="1">
          <a:blip r:embed="rId3">
            <a:lum/>
            <a:extLst>
              <a:ext uri="{28A0092B-C50C-407E-A947-70E740481C1C}">
                <a14:useLocalDpi xmlns:a14="http://schemas.microsoft.com/office/drawing/2010/main" val="0"/>
              </a:ext>
            </a:extLst>
          </a:blip>
          <a:srcRect b="612"/>
          <a:stretch/>
        </p:blipFill>
        <p:spPr>
          <a:xfrm>
            <a:off x="-27420" y="-30542"/>
            <a:ext cx="9144000" cy="5174041"/>
          </a:xfrm>
          <a:prstGeom prst="rect">
            <a:avLst/>
          </a:prstGeom>
          <a:noFill/>
          <a:ln>
            <a:noFill/>
          </a:ln>
        </p:spPr>
      </p:pic>
      <p:grpSp>
        <p:nvGrpSpPr>
          <p:cNvPr id="17" name="16 Grupo"/>
          <p:cNvGrpSpPr/>
          <p:nvPr/>
        </p:nvGrpSpPr>
        <p:grpSpPr>
          <a:xfrm>
            <a:off x="1187624" y="2643758"/>
            <a:ext cx="6840763" cy="3456384"/>
            <a:chOff x="971600" y="2551538"/>
            <a:chExt cx="7272811" cy="2599552"/>
          </a:xfrm>
          <a:gradFill>
            <a:gsLst>
              <a:gs pos="64000">
                <a:srgbClr val="FF9900"/>
              </a:gs>
              <a:gs pos="14000">
                <a:srgbClr val="FF9900">
                  <a:lumMod val="35000"/>
                  <a:lumOff val="65000"/>
                </a:srgbClr>
              </a:gs>
            </a:gsLst>
            <a:path path="circle">
              <a:fillToRect l="50000" t="50000" r="50000" b="50000"/>
            </a:path>
          </a:gradFill>
        </p:grpSpPr>
        <p:sp>
          <p:nvSpPr>
            <p:cNvPr id="2" name="Forma libre 9"/>
            <p:cNvSpPr/>
            <p:nvPr/>
          </p:nvSpPr>
          <p:spPr>
            <a:xfrm rot="16200000">
              <a:off x="3311863" y="211275"/>
              <a:ext cx="2592286" cy="7272811"/>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4" name="Forma libre 9"/>
            <p:cNvSpPr/>
            <p:nvPr/>
          </p:nvSpPr>
          <p:spPr>
            <a:xfrm rot="16200000">
              <a:off x="3826187" y="1807172"/>
              <a:ext cx="1419622" cy="525658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5" name="Forma libre 9"/>
            <p:cNvSpPr/>
            <p:nvPr/>
          </p:nvSpPr>
          <p:spPr>
            <a:xfrm rot="16200000">
              <a:off x="4284000" y="3253146"/>
              <a:ext cx="627534" cy="316835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16" name="15 Grupo"/>
          <p:cNvGrpSpPr/>
          <p:nvPr/>
        </p:nvGrpSpPr>
        <p:grpSpPr>
          <a:xfrm>
            <a:off x="1331640" y="-884634"/>
            <a:ext cx="6480720" cy="3509465"/>
            <a:chOff x="971601" y="0"/>
            <a:chExt cx="7128793" cy="2599552"/>
          </a:xfrm>
          <a:gradFill>
            <a:gsLst>
              <a:gs pos="64000">
                <a:srgbClr val="FF9900"/>
              </a:gs>
              <a:gs pos="14000">
                <a:srgbClr val="FF9900">
                  <a:lumMod val="35000"/>
                  <a:lumOff val="65000"/>
                </a:srgbClr>
              </a:gs>
            </a:gsLst>
            <a:path path="circle">
              <a:fillToRect l="50000" t="50000" r="50000" b="50000"/>
            </a:path>
          </a:gradFill>
        </p:grpSpPr>
        <p:sp>
          <p:nvSpPr>
            <p:cNvPr id="6" name="Forma libre 9"/>
            <p:cNvSpPr/>
            <p:nvPr/>
          </p:nvSpPr>
          <p:spPr>
            <a:xfrm rot="5400000" flipV="1">
              <a:off x="3239855" y="-2260988"/>
              <a:ext cx="2592286" cy="712879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7" name="Forma libre 9"/>
            <p:cNvSpPr/>
            <p:nvPr/>
          </p:nvSpPr>
          <p:spPr>
            <a:xfrm rot="5400000" flipV="1">
              <a:off x="3790182" y="-1874887"/>
              <a:ext cx="1419622" cy="5184575"/>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8" name="Forma libre 9"/>
            <p:cNvSpPr/>
            <p:nvPr/>
          </p:nvSpPr>
          <p:spPr>
            <a:xfrm rot="5400000" flipV="1">
              <a:off x="4248000" y="-1342417"/>
              <a:ext cx="627534" cy="3312368"/>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3" name="2 Grupo"/>
          <p:cNvGrpSpPr/>
          <p:nvPr/>
        </p:nvGrpSpPr>
        <p:grpSpPr>
          <a:xfrm>
            <a:off x="0" y="0"/>
            <a:ext cx="4572000" cy="5143500"/>
            <a:chOff x="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0" name="Forma libre 9"/>
            <p:cNvSpPr/>
            <p:nvPr/>
          </p:nvSpPr>
          <p:spPr>
            <a:xfrm flipV="1">
              <a:off x="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1" name="Forma libre 9"/>
            <p:cNvSpPr/>
            <p:nvPr/>
          </p:nvSpPr>
          <p:spPr>
            <a:xfrm flipV="1">
              <a:off x="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2" name="Forma libre 9"/>
            <p:cNvSpPr/>
            <p:nvPr/>
          </p:nvSpPr>
          <p:spPr>
            <a:xfrm flipV="1">
              <a:off x="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9" name="8 Grupo"/>
          <p:cNvGrpSpPr/>
          <p:nvPr/>
        </p:nvGrpSpPr>
        <p:grpSpPr>
          <a:xfrm>
            <a:off x="4572000" y="0"/>
            <a:ext cx="4572000" cy="5143500"/>
            <a:chOff x="457200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3" name="Forma libre 9"/>
            <p:cNvSpPr/>
            <p:nvPr/>
          </p:nvSpPr>
          <p:spPr>
            <a:xfrm flipH="1" flipV="1">
              <a:off x="457200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4" name="Forma libre 9"/>
            <p:cNvSpPr/>
            <p:nvPr/>
          </p:nvSpPr>
          <p:spPr>
            <a:xfrm flipH="1" flipV="1">
              <a:off x="663312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5" name="Forma libre 9"/>
            <p:cNvSpPr/>
            <p:nvPr/>
          </p:nvSpPr>
          <p:spPr>
            <a:xfrm flipH="1" flipV="1">
              <a:off x="794407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sp>
        <p:nvSpPr>
          <p:cNvPr id="30" name="29 Rectángulo"/>
          <p:cNvSpPr/>
          <p:nvPr/>
        </p:nvSpPr>
        <p:spPr>
          <a:xfrm flipH="1">
            <a:off x="-252537" y="-956642"/>
            <a:ext cx="9641827" cy="705678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29015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272" fill="hold" nodeType="withEffect">
                                  <p:stCondLst>
                                    <p:cond delay="0"/>
                                  </p:stCondLst>
                                  <p:childTnLst>
                                    <p:anim calcmode="lin" valueType="num">
                                      <p:cBhvr>
                                        <p:cTn id="6" dur="4000"/>
                                        <p:tgtEl>
                                          <p:spTgt spid="24"/>
                                        </p:tgtEl>
                                        <p:attrNameLst>
                                          <p:attrName>ppt_w</p:attrName>
                                        </p:attrNameLst>
                                      </p:cBhvr>
                                      <p:tavLst>
                                        <p:tav tm="0">
                                          <p:val>
                                            <p:strVal val="ppt_w"/>
                                          </p:val>
                                        </p:tav>
                                        <p:tav tm="100000">
                                          <p:val>
                                            <p:strVal val="4/3*ppt_w"/>
                                          </p:val>
                                        </p:tav>
                                      </p:tavLst>
                                    </p:anim>
                                    <p:anim calcmode="lin" valueType="num">
                                      <p:cBhvr>
                                        <p:cTn id="7" dur="4000"/>
                                        <p:tgtEl>
                                          <p:spTgt spid="24"/>
                                        </p:tgtEl>
                                        <p:attrNameLst>
                                          <p:attrName>ppt_h</p:attrName>
                                        </p:attrNameLst>
                                      </p:cBhvr>
                                      <p:tavLst>
                                        <p:tav tm="0">
                                          <p:val>
                                            <p:strVal val="ppt_h"/>
                                          </p:val>
                                        </p:tav>
                                        <p:tav tm="100000">
                                          <p:val>
                                            <p:strVal val="4/3*ppt_h"/>
                                          </p:val>
                                        </p:tav>
                                      </p:tavLst>
                                    </p:anim>
                                    <p:set>
                                      <p:cBhvr>
                                        <p:cTn id="8" dur="1" fill="hold">
                                          <p:stCondLst>
                                            <p:cond delay="3999"/>
                                          </p:stCondLst>
                                        </p:cTn>
                                        <p:tgtEl>
                                          <p:spTgt spid="24"/>
                                        </p:tgtEl>
                                        <p:attrNameLst>
                                          <p:attrName>style.visibility</p:attrName>
                                        </p:attrNameLst>
                                      </p:cBhvr>
                                      <p:to>
                                        <p:strVal val="hidden"/>
                                      </p:to>
                                    </p:set>
                                  </p:childTnLst>
                                </p:cTn>
                              </p:par>
                              <p:par>
                                <p:cTn id="9" presetID="17"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ppt_x</p:attrName>
                                        </p:attrNameLst>
                                      </p:cBhvr>
                                      <p:tavLst>
                                        <p:tav tm="0">
                                          <p:val>
                                            <p:strVal val="#ppt_x-#ppt_w/2"/>
                                          </p:val>
                                        </p:tav>
                                        <p:tav tm="100000">
                                          <p:val>
                                            <p:strVal val="#ppt_x"/>
                                          </p:val>
                                        </p:tav>
                                      </p:tavLst>
                                    </p:anim>
                                    <p:anim calcmode="lin" valueType="num">
                                      <p:cBhvr>
                                        <p:cTn id="12" dur="3000" fill="hold"/>
                                        <p:tgtEl>
                                          <p:spTgt spid="3"/>
                                        </p:tgtEl>
                                        <p:attrNameLst>
                                          <p:attrName>ppt_y</p:attrName>
                                        </p:attrNameLst>
                                      </p:cBhvr>
                                      <p:tavLst>
                                        <p:tav tm="0">
                                          <p:val>
                                            <p:strVal val="#ppt_y"/>
                                          </p:val>
                                        </p:tav>
                                        <p:tav tm="100000">
                                          <p:val>
                                            <p:strVal val="#ppt_y"/>
                                          </p:val>
                                        </p:tav>
                                      </p:tavLst>
                                    </p:anim>
                                    <p:anim calcmode="lin" valueType="num">
                                      <p:cBhvr>
                                        <p:cTn id="13" dur="3000" fill="hold"/>
                                        <p:tgtEl>
                                          <p:spTgt spid="3"/>
                                        </p:tgtEl>
                                        <p:attrNameLst>
                                          <p:attrName>ppt_w</p:attrName>
                                        </p:attrNameLst>
                                      </p:cBhvr>
                                      <p:tavLst>
                                        <p:tav tm="0">
                                          <p:val>
                                            <p:fltVal val="0"/>
                                          </p:val>
                                        </p:tav>
                                        <p:tav tm="100000">
                                          <p:val>
                                            <p:strVal val="#ppt_w"/>
                                          </p:val>
                                        </p:tav>
                                      </p:tavLst>
                                    </p:anim>
                                    <p:anim calcmode="lin" valueType="num">
                                      <p:cBhvr>
                                        <p:cTn id="14" dur="3000" fill="hold"/>
                                        <p:tgtEl>
                                          <p:spTgt spid="3"/>
                                        </p:tgtEl>
                                        <p:attrNameLst>
                                          <p:attrName>ppt_h</p:attrName>
                                        </p:attrNameLst>
                                      </p:cBhvr>
                                      <p:tavLst>
                                        <p:tav tm="0">
                                          <p:val>
                                            <p:strVal val="#ppt_h"/>
                                          </p:val>
                                        </p:tav>
                                        <p:tav tm="100000">
                                          <p:val>
                                            <p:strVal val="#ppt_h"/>
                                          </p:val>
                                        </p:tav>
                                      </p:tavLst>
                                    </p:anim>
                                  </p:childTnLst>
                                </p:cTn>
                              </p:par>
                              <p:par>
                                <p:cTn id="15" presetID="2" presetClass="exit" presetSubtype="2" fill="hold" nodeType="withEffect">
                                  <p:stCondLst>
                                    <p:cond delay="0"/>
                                  </p:stCondLst>
                                  <p:childTnLst>
                                    <p:anim calcmode="lin" valueType="num">
                                      <p:cBhvr additive="base">
                                        <p:cTn id="16" dur="3500"/>
                                        <p:tgtEl>
                                          <p:spTgt spid="3"/>
                                        </p:tgtEl>
                                        <p:attrNameLst>
                                          <p:attrName>ppt_x</p:attrName>
                                        </p:attrNameLst>
                                      </p:cBhvr>
                                      <p:tavLst>
                                        <p:tav tm="0">
                                          <p:val>
                                            <p:strVal val="ppt_x"/>
                                          </p:val>
                                        </p:tav>
                                        <p:tav tm="100000">
                                          <p:val>
                                            <p:strVal val="1+ppt_w/2"/>
                                          </p:val>
                                        </p:tav>
                                      </p:tavLst>
                                    </p:anim>
                                    <p:anim calcmode="lin" valueType="num">
                                      <p:cBhvr additive="base">
                                        <p:cTn id="17" dur="3500"/>
                                        <p:tgtEl>
                                          <p:spTgt spid="3"/>
                                        </p:tgtEl>
                                        <p:attrNameLst>
                                          <p:attrName>ppt_y</p:attrName>
                                        </p:attrNameLst>
                                      </p:cBhvr>
                                      <p:tavLst>
                                        <p:tav tm="0">
                                          <p:val>
                                            <p:strVal val="ppt_y"/>
                                          </p:val>
                                        </p:tav>
                                        <p:tav tm="100000">
                                          <p:val>
                                            <p:strVal val="ppt_y"/>
                                          </p:val>
                                        </p:tav>
                                      </p:tavLst>
                                    </p:anim>
                                    <p:set>
                                      <p:cBhvr>
                                        <p:cTn id="18" dur="1" fill="hold">
                                          <p:stCondLst>
                                            <p:cond delay="3499"/>
                                          </p:stCondLst>
                                        </p:cTn>
                                        <p:tgtEl>
                                          <p:spTgt spid="3"/>
                                        </p:tgtEl>
                                        <p:attrNameLst>
                                          <p:attrName>style.visibility</p:attrName>
                                        </p:attrNameLst>
                                      </p:cBhvr>
                                      <p:to>
                                        <p:strVal val="hidden"/>
                                      </p:to>
                                    </p:set>
                                  </p:childTnLst>
                                </p:cTn>
                              </p:par>
                              <p:par>
                                <p:cTn id="19" presetID="17" presetClass="entr" presetSubtype="2"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3000" fill="hold"/>
                                        <p:tgtEl>
                                          <p:spTgt spid="9"/>
                                        </p:tgtEl>
                                        <p:attrNameLst>
                                          <p:attrName>ppt_x</p:attrName>
                                        </p:attrNameLst>
                                      </p:cBhvr>
                                      <p:tavLst>
                                        <p:tav tm="0">
                                          <p:val>
                                            <p:strVal val="#ppt_x+#ppt_w/2"/>
                                          </p:val>
                                        </p:tav>
                                        <p:tav tm="100000">
                                          <p:val>
                                            <p:strVal val="#ppt_x"/>
                                          </p:val>
                                        </p:tav>
                                      </p:tavLst>
                                    </p:anim>
                                    <p:anim calcmode="lin" valueType="num">
                                      <p:cBhvr>
                                        <p:cTn id="22" dur="3000" fill="hold"/>
                                        <p:tgtEl>
                                          <p:spTgt spid="9"/>
                                        </p:tgtEl>
                                        <p:attrNameLst>
                                          <p:attrName>ppt_y</p:attrName>
                                        </p:attrNameLst>
                                      </p:cBhvr>
                                      <p:tavLst>
                                        <p:tav tm="0">
                                          <p:val>
                                            <p:strVal val="#ppt_y"/>
                                          </p:val>
                                        </p:tav>
                                        <p:tav tm="100000">
                                          <p:val>
                                            <p:strVal val="#ppt_y"/>
                                          </p:val>
                                        </p:tav>
                                      </p:tavLst>
                                    </p:anim>
                                    <p:anim calcmode="lin" valueType="num">
                                      <p:cBhvr>
                                        <p:cTn id="23" dur="3000" fill="hold"/>
                                        <p:tgtEl>
                                          <p:spTgt spid="9"/>
                                        </p:tgtEl>
                                        <p:attrNameLst>
                                          <p:attrName>ppt_w</p:attrName>
                                        </p:attrNameLst>
                                      </p:cBhvr>
                                      <p:tavLst>
                                        <p:tav tm="0">
                                          <p:val>
                                            <p:fltVal val="0"/>
                                          </p:val>
                                        </p:tav>
                                        <p:tav tm="100000">
                                          <p:val>
                                            <p:strVal val="#ppt_w"/>
                                          </p:val>
                                        </p:tav>
                                      </p:tavLst>
                                    </p:anim>
                                    <p:anim calcmode="lin" valueType="num">
                                      <p:cBhvr>
                                        <p:cTn id="24" dur="3000" fill="hold"/>
                                        <p:tgtEl>
                                          <p:spTgt spid="9"/>
                                        </p:tgtEl>
                                        <p:attrNameLst>
                                          <p:attrName>ppt_h</p:attrName>
                                        </p:attrNameLst>
                                      </p:cBhvr>
                                      <p:tavLst>
                                        <p:tav tm="0">
                                          <p:val>
                                            <p:strVal val="#ppt_h"/>
                                          </p:val>
                                        </p:tav>
                                        <p:tav tm="100000">
                                          <p:val>
                                            <p:strVal val="#ppt_h"/>
                                          </p:val>
                                        </p:tav>
                                      </p:tavLst>
                                    </p:anim>
                                  </p:childTnLst>
                                </p:cTn>
                              </p:par>
                              <p:par>
                                <p:cTn id="25" presetID="2" presetClass="exit" presetSubtype="8" fill="hold" nodeType="withEffect">
                                  <p:stCondLst>
                                    <p:cond delay="0"/>
                                  </p:stCondLst>
                                  <p:childTnLst>
                                    <p:anim calcmode="lin" valueType="num">
                                      <p:cBhvr additive="base">
                                        <p:cTn id="26" dur="3500"/>
                                        <p:tgtEl>
                                          <p:spTgt spid="9"/>
                                        </p:tgtEl>
                                        <p:attrNameLst>
                                          <p:attrName>ppt_x</p:attrName>
                                        </p:attrNameLst>
                                      </p:cBhvr>
                                      <p:tavLst>
                                        <p:tav tm="0">
                                          <p:val>
                                            <p:strVal val="ppt_x"/>
                                          </p:val>
                                        </p:tav>
                                        <p:tav tm="100000">
                                          <p:val>
                                            <p:strVal val="0-ppt_w/2"/>
                                          </p:val>
                                        </p:tav>
                                      </p:tavLst>
                                    </p:anim>
                                    <p:anim calcmode="lin" valueType="num">
                                      <p:cBhvr additive="base">
                                        <p:cTn id="27" dur="3500"/>
                                        <p:tgtEl>
                                          <p:spTgt spid="9"/>
                                        </p:tgtEl>
                                        <p:attrNameLst>
                                          <p:attrName>ppt_y</p:attrName>
                                        </p:attrNameLst>
                                      </p:cBhvr>
                                      <p:tavLst>
                                        <p:tav tm="0">
                                          <p:val>
                                            <p:strVal val="ppt_y"/>
                                          </p:val>
                                        </p:tav>
                                        <p:tav tm="100000">
                                          <p:val>
                                            <p:strVal val="ppt_y"/>
                                          </p:val>
                                        </p:tav>
                                      </p:tavLst>
                                    </p:anim>
                                    <p:set>
                                      <p:cBhvr>
                                        <p:cTn id="28" dur="1" fill="hold">
                                          <p:stCondLst>
                                            <p:cond delay="3499"/>
                                          </p:stCondLst>
                                        </p:cTn>
                                        <p:tgtEl>
                                          <p:spTgt spid="9"/>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3000" fill="hold"/>
                                        <p:tgtEl>
                                          <p:spTgt spid="16"/>
                                        </p:tgtEl>
                                        <p:attrNameLst>
                                          <p:attrName>ppt_x</p:attrName>
                                        </p:attrNameLst>
                                      </p:cBhvr>
                                      <p:tavLst>
                                        <p:tav tm="0">
                                          <p:val>
                                            <p:strVal val="#ppt_x"/>
                                          </p:val>
                                        </p:tav>
                                        <p:tav tm="100000">
                                          <p:val>
                                            <p:strVal val="#ppt_x"/>
                                          </p:val>
                                        </p:tav>
                                      </p:tavLst>
                                    </p:anim>
                                    <p:anim calcmode="lin" valueType="num">
                                      <p:cBhvr>
                                        <p:cTn id="32" dur="3000" fill="hold"/>
                                        <p:tgtEl>
                                          <p:spTgt spid="16"/>
                                        </p:tgtEl>
                                        <p:attrNameLst>
                                          <p:attrName>ppt_y</p:attrName>
                                        </p:attrNameLst>
                                      </p:cBhvr>
                                      <p:tavLst>
                                        <p:tav tm="0">
                                          <p:val>
                                            <p:strVal val="#ppt_y-#ppt_h/2"/>
                                          </p:val>
                                        </p:tav>
                                        <p:tav tm="100000">
                                          <p:val>
                                            <p:strVal val="#ppt_y"/>
                                          </p:val>
                                        </p:tav>
                                      </p:tavLst>
                                    </p:anim>
                                    <p:anim calcmode="lin" valueType="num">
                                      <p:cBhvr>
                                        <p:cTn id="33" dur="3000" fill="hold"/>
                                        <p:tgtEl>
                                          <p:spTgt spid="16"/>
                                        </p:tgtEl>
                                        <p:attrNameLst>
                                          <p:attrName>ppt_w</p:attrName>
                                        </p:attrNameLst>
                                      </p:cBhvr>
                                      <p:tavLst>
                                        <p:tav tm="0">
                                          <p:val>
                                            <p:strVal val="#ppt_w"/>
                                          </p:val>
                                        </p:tav>
                                        <p:tav tm="100000">
                                          <p:val>
                                            <p:strVal val="#ppt_w"/>
                                          </p:val>
                                        </p:tav>
                                      </p:tavLst>
                                    </p:anim>
                                    <p:anim calcmode="lin" valueType="num">
                                      <p:cBhvr>
                                        <p:cTn id="34" dur="3000" fill="hold"/>
                                        <p:tgtEl>
                                          <p:spTgt spid="16"/>
                                        </p:tgtEl>
                                        <p:attrNameLst>
                                          <p:attrName>ppt_h</p:attrName>
                                        </p:attrNameLst>
                                      </p:cBhvr>
                                      <p:tavLst>
                                        <p:tav tm="0">
                                          <p:val>
                                            <p:fltVal val="0"/>
                                          </p:val>
                                        </p:tav>
                                        <p:tav tm="100000">
                                          <p:val>
                                            <p:strVal val="#ppt_h"/>
                                          </p:val>
                                        </p:tav>
                                      </p:tavLst>
                                    </p:anim>
                                  </p:childTnLst>
                                </p:cTn>
                              </p:par>
                              <p:par>
                                <p:cTn id="35" presetID="2" presetClass="exit" presetSubtype="4" fill="hold" nodeType="withEffect">
                                  <p:stCondLst>
                                    <p:cond delay="0"/>
                                  </p:stCondLst>
                                  <p:childTnLst>
                                    <p:anim calcmode="lin" valueType="num">
                                      <p:cBhvr additive="base">
                                        <p:cTn id="36" dur="3500"/>
                                        <p:tgtEl>
                                          <p:spTgt spid="16"/>
                                        </p:tgtEl>
                                        <p:attrNameLst>
                                          <p:attrName>ppt_x</p:attrName>
                                        </p:attrNameLst>
                                      </p:cBhvr>
                                      <p:tavLst>
                                        <p:tav tm="0">
                                          <p:val>
                                            <p:strVal val="ppt_x"/>
                                          </p:val>
                                        </p:tav>
                                        <p:tav tm="100000">
                                          <p:val>
                                            <p:strVal val="ppt_x"/>
                                          </p:val>
                                        </p:tav>
                                      </p:tavLst>
                                    </p:anim>
                                    <p:anim calcmode="lin" valueType="num">
                                      <p:cBhvr additive="base">
                                        <p:cTn id="37" dur="3500"/>
                                        <p:tgtEl>
                                          <p:spTgt spid="16"/>
                                        </p:tgtEl>
                                        <p:attrNameLst>
                                          <p:attrName>ppt_y</p:attrName>
                                        </p:attrNameLst>
                                      </p:cBhvr>
                                      <p:tavLst>
                                        <p:tav tm="0">
                                          <p:val>
                                            <p:strVal val="ppt_y"/>
                                          </p:val>
                                        </p:tav>
                                        <p:tav tm="100000">
                                          <p:val>
                                            <p:strVal val="1+ppt_h/2"/>
                                          </p:val>
                                        </p:tav>
                                      </p:tavLst>
                                    </p:anim>
                                    <p:set>
                                      <p:cBhvr>
                                        <p:cTn id="38" dur="1" fill="hold">
                                          <p:stCondLst>
                                            <p:cond delay="3499"/>
                                          </p:stCondLst>
                                        </p:cTn>
                                        <p:tgtEl>
                                          <p:spTgt spid="16"/>
                                        </p:tgtEl>
                                        <p:attrNameLst>
                                          <p:attrName>style.visibility</p:attrName>
                                        </p:attrNameLst>
                                      </p:cBhvr>
                                      <p:to>
                                        <p:strVal val="hidden"/>
                                      </p:to>
                                    </p:set>
                                  </p:childTnLst>
                                </p:cTn>
                              </p:par>
                              <p:par>
                                <p:cTn id="39" presetID="17" presetClass="entr" presetSubtype="4"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p:cTn id="41" dur="3000" fill="hold"/>
                                        <p:tgtEl>
                                          <p:spTgt spid="17"/>
                                        </p:tgtEl>
                                        <p:attrNameLst>
                                          <p:attrName>ppt_x</p:attrName>
                                        </p:attrNameLst>
                                      </p:cBhvr>
                                      <p:tavLst>
                                        <p:tav tm="0">
                                          <p:val>
                                            <p:strVal val="#ppt_x"/>
                                          </p:val>
                                        </p:tav>
                                        <p:tav tm="100000">
                                          <p:val>
                                            <p:strVal val="#ppt_x"/>
                                          </p:val>
                                        </p:tav>
                                      </p:tavLst>
                                    </p:anim>
                                    <p:anim calcmode="lin" valueType="num">
                                      <p:cBhvr>
                                        <p:cTn id="42" dur="3000" fill="hold"/>
                                        <p:tgtEl>
                                          <p:spTgt spid="17"/>
                                        </p:tgtEl>
                                        <p:attrNameLst>
                                          <p:attrName>ppt_y</p:attrName>
                                        </p:attrNameLst>
                                      </p:cBhvr>
                                      <p:tavLst>
                                        <p:tav tm="0">
                                          <p:val>
                                            <p:strVal val="#ppt_y+#ppt_h/2"/>
                                          </p:val>
                                        </p:tav>
                                        <p:tav tm="100000">
                                          <p:val>
                                            <p:strVal val="#ppt_y"/>
                                          </p:val>
                                        </p:tav>
                                      </p:tavLst>
                                    </p:anim>
                                    <p:anim calcmode="lin" valueType="num">
                                      <p:cBhvr>
                                        <p:cTn id="43" dur="3000" fill="hold"/>
                                        <p:tgtEl>
                                          <p:spTgt spid="17"/>
                                        </p:tgtEl>
                                        <p:attrNameLst>
                                          <p:attrName>ppt_w</p:attrName>
                                        </p:attrNameLst>
                                      </p:cBhvr>
                                      <p:tavLst>
                                        <p:tav tm="0">
                                          <p:val>
                                            <p:strVal val="#ppt_w"/>
                                          </p:val>
                                        </p:tav>
                                        <p:tav tm="100000">
                                          <p:val>
                                            <p:strVal val="#ppt_w"/>
                                          </p:val>
                                        </p:tav>
                                      </p:tavLst>
                                    </p:anim>
                                    <p:anim calcmode="lin" valueType="num">
                                      <p:cBhvr>
                                        <p:cTn id="44" dur="3000" fill="hold"/>
                                        <p:tgtEl>
                                          <p:spTgt spid="17"/>
                                        </p:tgtEl>
                                        <p:attrNameLst>
                                          <p:attrName>ppt_h</p:attrName>
                                        </p:attrNameLst>
                                      </p:cBhvr>
                                      <p:tavLst>
                                        <p:tav tm="0">
                                          <p:val>
                                            <p:fltVal val="0"/>
                                          </p:val>
                                        </p:tav>
                                        <p:tav tm="100000">
                                          <p:val>
                                            <p:strVal val="#ppt_h"/>
                                          </p:val>
                                        </p:tav>
                                      </p:tavLst>
                                    </p:anim>
                                  </p:childTnLst>
                                </p:cTn>
                              </p:par>
                              <p:par>
                                <p:cTn id="45" presetID="2" presetClass="exit" presetSubtype="1" fill="hold" nodeType="withEffect">
                                  <p:stCondLst>
                                    <p:cond delay="0"/>
                                  </p:stCondLst>
                                  <p:childTnLst>
                                    <p:anim calcmode="lin" valueType="num">
                                      <p:cBhvr additive="base">
                                        <p:cTn id="46" dur="3500"/>
                                        <p:tgtEl>
                                          <p:spTgt spid="17"/>
                                        </p:tgtEl>
                                        <p:attrNameLst>
                                          <p:attrName>ppt_x</p:attrName>
                                        </p:attrNameLst>
                                      </p:cBhvr>
                                      <p:tavLst>
                                        <p:tav tm="0">
                                          <p:val>
                                            <p:strVal val="ppt_x"/>
                                          </p:val>
                                        </p:tav>
                                        <p:tav tm="100000">
                                          <p:val>
                                            <p:strVal val="ppt_x"/>
                                          </p:val>
                                        </p:tav>
                                      </p:tavLst>
                                    </p:anim>
                                    <p:anim calcmode="lin" valueType="num">
                                      <p:cBhvr additive="base">
                                        <p:cTn id="47" dur="3500"/>
                                        <p:tgtEl>
                                          <p:spTgt spid="17"/>
                                        </p:tgtEl>
                                        <p:attrNameLst>
                                          <p:attrName>ppt_y</p:attrName>
                                        </p:attrNameLst>
                                      </p:cBhvr>
                                      <p:tavLst>
                                        <p:tav tm="0">
                                          <p:val>
                                            <p:strVal val="ppt_y"/>
                                          </p:val>
                                        </p:tav>
                                        <p:tav tm="100000">
                                          <p:val>
                                            <p:strVal val="0-ppt_h/2"/>
                                          </p:val>
                                        </p:tav>
                                      </p:tavLst>
                                    </p:anim>
                                    <p:set>
                                      <p:cBhvr>
                                        <p:cTn id="48" dur="1" fill="hold">
                                          <p:stCondLst>
                                            <p:cond delay="3499"/>
                                          </p:stCondLst>
                                        </p:cTn>
                                        <p:tgtEl>
                                          <p:spTgt spid="17"/>
                                        </p:tgtEl>
                                        <p:attrNameLst>
                                          <p:attrName>style.visibility</p:attrName>
                                        </p:attrNameLst>
                                      </p:cBhvr>
                                      <p:to>
                                        <p:strVal val="hidden"/>
                                      </p:to>
                                    </p:set>
                                  </p:childTnLst>
                                </p:cTn>
                              </p:par>
                              <p:par>
                                <p:cTn id="49" presetID="8" presetClass="entr" presetSubtype="32" fill="hold" nodeType="withEffect">
                                  <p:stCondLst>
                                    <p:cond delay="1000"/>
                                  </p:stCondLst>
                                  <p:childTnLst>
                                    <p:set>
                                      <p:cBhvr>
                                        <p:cTn id="50" dur="1" fill="hold">
                                          <p:stCondLst>
                                            <p:cond delay="0"/>
                                          </p:stCondLst>
                                        </p:cTn>
                                        <p:tgtEl>
                                          <p:spTgt spid="29"/>
                                        </p:tgtEl>
                                        <p:attrNameLst>
                                          <p:attrName>style.visibility</p:attrName>
                                        </p:attrNameLst>
                                      </p:cBhvr>
                                      <p:to>
                                        <p:strVal val="visible"/>
                                      </p:to>
                                    </p:set>
                                    <p:animEffect transition="in" filter="diamond(out)">
                                      <p:cBhvr>
                                        <p:cTn id="51" dur="2500"/>
                                        <p:tgtEl>
                                          <p:spTgt spid="29"/>
                                        </p:tgtEl>
                                      </p:cBhvr>
                                    </p:animEffect>
                                  </p:childTnLst>
                                </p:cTn>
                              </p:par>
                              <p:par>
                                <p:cTn id="52" presetID="23" presetClass="entr" presetSubtype="288" fill="hold" nodeType="withEffect">
                                  <p:stCondLst>
                                    <p:cond delay="1000"/>
                                  </p:stCondLst>
                                  <p:childTnLst>
                                    <p:set>
                                      <p:cBhvr>
                                        <p:cTn id="53" dur="1" fill="hold">
                                          <p:stCondLst>
                                            <p:cond delay="0"/>
                                          </p:stCondLst>
                                        </p:cTn>
                                        <p:tgtEl>
                                          <p:spTgt spid="29"/>
                                        </p:tgtEl>
                                        <p:attrNameLst>
                                          <p:attrName>style.visibility</p:attrName>
                                        </p:attrNameLst>
                                      </p:cBhvr>
                                      <p:to>
                                        <p:strVal val="visible"/>
                                      </p:to>
                                    </p:set>
                                    <p:anim calcmode="lin" valueType="num">
                                      <p:cBhvr>
                                        <p:cTn id="54" dur="2000" fill="hold"/>
                                        <p:tgtEl>
                                          <p:spTgt spid="29"/>
                                        </p:tgtEl>
                                        <p:attrNameLst>
                                          <p:attrName>ppt_w</p:attrName>
                                        </p:attrNameLst>
                                      </p:cBhvr>
                                      <p:tavLst>
                                        <p:tav tm="0">
                                          <p:val>
                                            <p:strVal val="4/3*#ppt_w"/>
                                          </p:val>
                                        </p:tav>
                                        <p:tav tm="100000">
                                          <p:val>
                                            <p:strVal val="#ppt_w"/>
                                          </p:val>
                                        </p:tav>
                                      </p:tavLst>
                                    </p:anim>
                                    <p:anim calcmode="lin" valueType="num">
                                      <p:cBhvr>
                                        <p:cTn id="55" dur="2000" fill="hold"/>
                                        <p:tgtEl>
                                          <p:spTgt spid="29"/>
                                        </p:tgtEl>
                                        <p:attrNameLst>
                                          <p:attrName>ppt_h</p:attrName>
                                        </p:attrNameLst>
                                      </p:cBhvr>
                                      <p:tavLst>
                                        <p:tav tm="0">
                                          <p:val>
                                            <p:strVal val="4/3*#ppt_h"/>
                                          </p:val>
                                        </p:tav>
                                        <p:tav tm="100000">
                                          <p:val>
                                            <p:strVal val="#ppt_h"/>
                                          </p:val>
                                        </p:tav>
                                      </p:tavLst>
                                    </p:anim>
                                  </p:childTnLst>
                                </p:cTn>
                              </p:par>
                              <p:par>
                                <p:cTn id="56" presetID="9" presetClass="emph" presetSubtype="0" grpId="0" nodeType="withEffect">
                                  <p:stCondLst>
                                    <p:cond delay="0"/>
                                  </p:stCondLst>
                                  <p:childTnLst>
                                    <p:set>
                                      <p:cBhvr rctx="PPT">
                                        <p:cTn id="57" dur="indefinite"/>
                                        <p:tgtEl>
                                          <p:spTgt spid="30"/>
                                        </p:tgtEl>
                                        <p:attrNameLst>
                                          <p:attrName>style.opacity</p:attrName>
                                        </p:attrNameLst>
                                      </p:cBhvr>
                                      <p:to>
                                        <p:strVal val="0"/>
                                      </p:to>
                                    </p:set>
                                    <p:animEffect filter="image" prLst="opacity: 0">
                                      <p:cBhvr rctx="IE">
                                        <p:cTn id="58" dur="indefinite"/>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53 Rectángulo"/>
          <p:cNvSpPr/>
          <p:nvPr/>
        </p:nvSpPr>
        <p:spPr>
          <a:xfrm>
            <a:off x="0" y="0"/>
            <a:ext cx="9144000" cy="5143500"/>
          </a:xfrm>
          <a:prstGeom prst="rect">
            <a:avLst/>
          </a:prstGeom>
          <a:gradFill flip="none" rotWithShape="1">
            <a:gsLst>
              <a:gs pos="14000">
                <a:schemeClr val="bg1">
                  <a:lumMod val="75000"/>
                  <a:lumOff val="25000"/>
                </a:schemeClr>
              </a:gs>
              <a:gs pos="50000">
                <a:srgbClr val="103B00">
                  <a:lumMod val="0"/>
                </a:srgbClr>
              </a:gs>
              <a:gs pos="99167">
                <a:srgbClr val="FFC000"/>
              </a:gs>
              <a:gs pos="87000">
                <a:schemeClr val="bg1">
                  <a:lumMod val="75000"/>
                  <a:lumOff val="25000"/>
                </a:schemeClr>
              </a:gs>
              <a:gs pos="0">
                <a:srgbClr val="FFC000"/>
              </a:gs>
              <a:gs pos="4000">
                <a:srgbClr val="FB9205"/>
              </a:gs>
              <a:gs pos="95000">
                <a:srgbClr val="FB9205"/>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2" name="51 Imagen" descr="Diapositiva16"/>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457"/>
            <a:ext cx="9144000" cy="5143500"/>
          </a:xfrm>
          <a:prstGeom prst="rect">
            <a:avLst/>
          </a:prstGeom>
          <a:noFill/>
          <a:ln>
            <a:noFill/>
          </a:ln>
        </p:spPr>
      </p:pic>
      <p:sp>
        <p:nvSpPr>
          <p:cNvPr id="2" name="1 Cruz"/>
          <p:cNvSpPr/>
          <p:nvPr/>
        </p:nvSpPr>
        <p:spPr>
          <a:xfrm rot="2491939">
            <a:off x="58408" y="378180"/>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Cruz"/>
          <p:cNvSpPr/>
          <p:nvPr/>
        </p:nvSpPr>
        <p:spPr>
          <a:xfrm rot="2491939">
            <a:off x="1210408" y="362506"/>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Cruz"/>
          <p:cNvSpPr/>
          <p:nvPr/>
        </p:nvSpPr>
        <p:spPr>
          <a:xfrm rot="2491939">
            <a:off x="3514408" y="36127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Cruz"/>
          <p:cNvSpPr/>
          <p:nvPr/>
        </p:nvSpPr>
        <p:spPr>
          <a:xfrm rot="2491939">
            <a:off x="2362408" y="36127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Cruz"/>
          <p:cNvSpPr/>
          <p:nvPr/>
        </p:nvSpPr>
        <p:spPr>
          <a:xfrm rot="2491939">
            <a:off x="4666408" y="36127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Cruz"/>
          <p:cNvSpPr/>
          <p:nvPr/>
        </p:nvSpPr>
        <p:spPr>
          <a:xfrm rot="2491939">
            <a:off x="5818408" y="376947"/>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Cruz"/>
          <p:cNvSpPr/>
          <p:nvPr/>
        </p:nvSpPr>
        <p:spPr>
          <a:xfrm rot="2491939">
            <a:off x="6970408" y="36127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Cruz"/>
          <p:cNvSpPr/>
          <p:nvPr/>
        </p:nvSpPr>
        <p:spPr>
          <a:xfrm rot="2491939">
            <a:off x="8122408" y="360040"/>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Cruz"/>
          <p:cNvSpPr/>
          <p:nvPr/>
        </p:nvSpPr>
        <p:spPr>
          <a:xfrm rot="2491939">
            <a:off x="36000" y="1509770"/>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Cruz"/>
          <p:cNvSpPr/>
          <p:nvPr/>
        </p:nvSpPr>
        <p:spPr>
          <a:xfrm rot="2491939">
            <a:off x="1188000" y="1494096"/>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Cruz"/>
          <p:cNvSpPr/>
          <p:nvPr/>
        </p:nvSpPr>
        <p:spPr>
          <a:xfrm rot="2491939">
            <a:off x="3492000" y="149286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Cruz"/>
          <p:cNvSpPr/>
          <p:nvPr/>
        </p:nvSpPr>
        <p:spPr>
          <a:xfrm rot="2491939">
            <a:off x="2340000" y="149286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Cruz"/>
          <p:cNvSpPr/>
          <p:nvPr/>
        </p:nvSpPr>
        <p:spPr>
          <a:xfrm rot="2491939">
            <a:off x="4644000" y="149286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Cruz"/>
          <p:cNvSpPr/>
          <p:nvPr/>
        </p:nvSpPr>
        <p:spPr>
          <a:xfrm rot="2491939">
            <a:off x="5796000" y="1508537"/>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Cruz"/>
          <p:cNvSpPr/>
          <p:nvPr/>
        </p:nvSpPr>
        <p:spPr>
          <a:xfrm rot="2491939">
            <a:off x="6948000" y="149286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Cruz"/>
          <p:cNvSpPr/>
          <p:nvPr/>
        </p:nvSpPr>
        <p:spPr>
          <a:xfrm rot="2491939">
            <a:off x="8100000" y="1491630"/>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Cruz"/>
          <p:cNvSpPr/>
          <p:nvPr/>
        </p:nvSpPr>
        <p:spPr>
          <a:xfrm rot="2491939">
            <a:off x="31415" y="-723711"/>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Cruz"/>
          <p:cNvSpPr/>
          <p:nvPr/>
        </p:nvSpPr>
        <p:spPr>
          <a:xfrm rot="2491939">
            <a:off x="1183415" y="-739385"/>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Cruz"/>
          <p:cNvSpPr/>
          <p:nvPr/>
        </p:nvSpPr>
        <p:spPr>
          <a:xfrm rot="2491939">
            <a:off x="3487415" y="-740618"/>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Cruz"/>
          <p:cNvSpPr/>
          <p:nvPr/>
        </p:nvSpPr>
        <p:spPr>
          <a:xfrm rot="2491939">
            <a:off x="2335415" y="-740618"/>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Cruz"/>
          <p:cNvSpPr/>
          <p:nvPr/>
        </p:nvSpPr>
        <p:spPr>
          <a:xfrm rot="2491939">
            <a:off x="4639415" y="-740618"/>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Cruz"/>
          <p:cNvSpPr/>
          <p:nvPr/>
        </p:nvSpPr>
        <p:spPr>
          <a:xfrm rot="2491939">
            <a:off x="5791415" y="-724944"/>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Cruz"/>
          <p:cNvSpPr/>
          <p:nvPr/>
        </p:nvSpPr>
        <p:spPr>
          <a:xfrm rot="2491939">
            <a:off x="6943415" y="-740618"/>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Cruz"/>
          <p:cNvSpPr/>
          <p:nvPr/>
        </p:nvSpPr>
        <p:spPr>
          <a:xfrm rot="2491939">
            <a:off x="8095415" y="-741851"/>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Cruz"/>
          <p:cNvSpPr/>
          <p:nvPr/>
        </p:nvSpPr>
        <p:spPr>
          <a:xfrm rot="2491939">
            <a:off x="62993" y="3820031"/>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Cruz"/>
          <p:cNvSpPr/>
          <p:nvPr/>
        </p:nvSpPr>
        <p:spPr>
          <a:xfrm rot="2491939">
            <a:off x="1214993" y="3804357"/>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Cruz"/>
          <p:cNvSpPr/>
          <p:nvPr/>
        </p:nvSpPr>
        <p:spPr>
          <a:xfrm rot="2491939">
            <a:off x="3518993" y="3803124"/>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Cruz"/>
          <p:cNvSpPr/>
          <p:nvPr/>
        </p:nvSpPr>
        <p:spPr>
          <a:xfrm rot="2491939">
            <a:off x="2366993" y="3803124"/>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Cruz"/>
          <p:cNvSpPr/>
          <p:nvPr/>
        </p:nvSpPr>
        <p:spPr>
          <a:xfrm rot="2491939">
            <a:off x="4670993" y="3803124"/>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Cruz"/>
          <p:cNvSpPr/>
          <p:nvPr/>
        </p:nvSpPr>
        <p:spPr>
          <a:xfrm rot="2491939">
            <a:off x="5822993" y="3818798"/>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Cruz"/>
          <p:cNvSpPr/>
          <p:nvPr/>
        </p:nvSpPr>
        <p:spPr>
          <a:xfrm rot="2491939">
            <a:off x="6974993" y="3803124"/>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Cruz"/>
          <p:cNvSpPr/>
          <p:nvPr/>
        </p:nvSpPr>
        <p:spPr>
          <a:xfrm rot="2491939">
            <a:off x="8126993" y="3801891"/>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Cruz"/>
          <p:cNvSpPr/>
          <p:nvPr/>
        </p:nvSpPr>
        <p:spPr>
          <a:xfrm rot="2491939">
            <a:off x="40585" y="4951621"/>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Cruz"/>
          <p:cNvSpPr/>
          <p:nvPr/>
        </p:nvSpPr>
        <p:spPr>
          <a:xfrm rot="2491939">
            <a:off x="1192585" y="4935947"/>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Cruz"/>
          <p:cNvSpPr/>
          <p:nvPr/>
        </p:nvSpPr>
        <p:spPr>
          <a:xfrm rot="2491939">
            <a:off x="3496585" y="4934714"/>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Cruz"/>
          <p:cNvSpPr/>
          <p:nvPr/>
        </p:nvSpPr>
        <p:spPr>
          <a:xfrm rot="2491939">
            <a:off x="2344585" y="4934714"/>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Cruz"/>
          <p:cNvSpPr/>
          <p:nvPr/>
        </p:nvSpPr>
        <p:spPr>
          <a:xfrm rot="2491939">
            <a:off x="4648585" y="4934714"/>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Cruz"/>
          <p:cNvSpPr/>
          <p:nvPr/>
        </p:nvSpPr>
        <p:spPr>
          <a:xfrm rot="2491939">
            <a:off x="5800585" y="4950388"/>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Cruz"/>
          <p:cNvSpPr/>
          <p:nvPr/>
        </p:nvSpPr>
        <p:spPr>
          <a:xfrm rot="2491939">
            <a:off x="6952585" y="4934714"/>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Cruz"/>
          <p:cNvSpPr/>
          <p:nvPr/>
        </p:nvSpPr>
        <p:spPr>
          <a:xfrm rot="2491939">
            <a:off x="8104585" y="4933481"/>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Cruz"/>
          <p:cNvSpPr/>
          <p:nvPr/>
        </p:nvSpPr>
        <p:spPr>
          <a:xfrm rot="2491939">
            <a:off x="36000" y="2718140"/>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Cruz"/>
          <p:cNvSpPr/>
          <p:nvPr/>
        </p:nvSpPr>
        <p:spPr>
          <a:xfrm rot="2491939">
            <a:off x="1188000" y="2702466"/>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Cruz"/>
          <p:cNvSpPr/>
          <p:nvPr/>
        </p:nvSpPr>
        <p:spPr>
          <a:xfrm rot="2491939">
            <a:off x="3492000" y="270123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Cruz"/>
          <p:cNvSpPr/>
          <p:nvPr/>
        </p:nvSpPr>
        <p:spPr>
          <a:xfrm rot="2491939">
            <a:off x="2340000" y="2701233"/>
            <a:ext cx="914400" cy="914400"/>
          </a:xfrm>
          <a:prstGeom prst="plus">
            <a:avLst>
              <a:gd name="adj" fmla="val 31849"/>
            </a:avLst>
          </a:prstGeom>
          <a:gradFill>
            <a:gsLst>
              <a:gs pos="0">
                <a:srgbClr val="F03B8A">
                  <a:alpha val="0"/>
                </a:srgbClr>
              </a:gs>
              <a:gs pos="0">
                <a:srgbClr val="FF9900"/>
              </a:gs>
              <a:gs pos="43000">
                <a:srgbClr val="AF79FF"/>
              </a:gs>
              <a:gs pos="66000">
                <a:srgbClr val="F3216E">
                  <a:alpha val="0"/>
                </a:srgbClr>
              </a:gs>
            </a:gsLst>
            <a:path path="circle">
              <a:fillToRect l="50000" t="50000" r="50000" b="50000"/>
            </a:path>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Cruz"/>
          <p:cNvSpPr/>
          <p:nvPr/>
        </p:nvSpPr>
        <p:spPr>
          <a:xfrm rot="2491939">
            <a:off x="4644000" y="270123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Cruz"/>
          <p:cNvSpPr/>
          <p:nvPr/>
        </p:nvSpPr>
        <p:spPr>
          <a:xfrm rot="2491939">
            <a:off x="5796000" y="2716907"/>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Cruz"/>
          <p:cNvSpPr/>
          <p:nvPr/>
        </p:nvSpPr>
        <p:spPr>
          <a:xfrm rot="2491939">
            <a:off x="6948000" y="2701233"/>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Cruz"/>
          <p:cNvSpPr/>
          <p:nvPr/>
        </p:nvSpPr>
        <p:spPr>
          <a:xfrm rot="2491939">
            <a:off x="8100000" y="2700000"/>
            <a:ext cx="914400" cy="914400"/>
          </a:xfrm>
          <a:prstGeom prst="plus">
            <a:avLst>
              <a:gd name="adj" fmla="val 31849"/>
            </a:avLst>
          </a:prstGeom>
          <a:gradFill flip="none" rotWithShape="1">
            <a:gsLst>
              <a:gs pos="0">
                <a:srgbClr val="F03B8A">
                  <a:alpha val="0"/>
                </a:srgbClr>
              </a:gs>
              <a:gs pos="0">
                <a:srgbClr val="FF9900"/>
              </a:gs>
              <a:gs pos="43000">
                <a:srgbClr val="AF79FF"/>
              </a:gs>
              <a:gs pos="66000">
                <a:srgbClr val="F3216E">
                  <a:alpha val="0"/>
                </a:srgbClr>
              </a:gs>
            </a:gsLst>
            <a:path path="circle">
              <a:fillToRect l="50000" t="50000" r="50000" b="50000"/>
            </a:path>
            <a:tileRect/>
          </a:gradFill>
          <a:ln w="50800">
            <a:noFill/>
          </a:ln>
          <a:effectLst/>
          <a:scene3d>
            <a:camera prst="orthographicFront"/>
            <a:lightRig rig="chilly"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flipH="1">
            <a:off x="-324545" y="-812626"/>
            <a:ext cx="9641827" cy="662473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26439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ppt_x"/>
                                          </p:val>
                                        </p:tav>
                                        <p:tav tm="100000">
                                          <p:val>
                                            <p:strVal val="#ppt_x"/>
                                          </p:val>
                                        </p:tav>
                                      </p:tavLst>
                                    </p:anim>
                                    <p:anim calcmode="lin" valueType="num">
                                      <p:cBhvr additive="base">
                                        <p:cTn id="8" dur="2250" fill="hold"/>
                                        <p:tgtEl>
                                          <p:spTgt spid="2"/>
                                        </p:tgtEl>
                                        <p:attrNameLst>
                                          <p:attrName>ppt_y</p:attrName>
                                        </p:attrNameLst>
                                      </p:cBhvr>
                                      <p:tavLst>
                                        <p:tav tm="0">
                                          <p:val>
                                            <p:strVal val="0-#ppt_h/2"/>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2"/>
                                        </p:tgtEl>
                                        <p:attrNameLst>
                                          <p:attrName>r</p:attrName>
                                        </p:attrNameLst>
                                      </p:cBhvr>
                                    </p:animRot>
                                  </p:childTnLst>
                                </p:cTn>
                              </p:par>
                              <p:par>
                                <p:cTn id="11" presetID="2" presetClass="exit" presetSubtype="4" fill="hold" grpId="2" nodeType="withEffect">
                                  <p:stCondLst>
                                    <p:cond delay="0"/>
                                  </p:stCondLst>
                                  <p:childTnLst>
                                    <p:anim calcmode="lin" valueType="num">
                                      <p:cBhvr additive="base">
                                        <p:cTn id="12" dur="2500"/>
                                        <p:tgtEl>
                                          <p:spTgt spid="2"/>
                                        </p:tgtEl>
                                        <p:attrNameLst>
                                          <p:attrName>ppt_x</p:attrName>
                                        </p:attrNameLst>
                                      </p:cBhvr>
                                      <p:tavLst>
                                        <p:tav tm="0">
                                          <p:val>
                                            <p:strVal val="ppt_x"/>
                                          </p:val>
                                        </p:tav>
                                        <p:tav tm="100000">
                                          <p:val>
                                            <p:strVal val="ppt_x"/>
                                          </p:val>
                                        </p:tav>
                                      </p:tavLst>
                                    </p:anim>
                                    <p:anim calcmode="lin" valueType="num">
                                      <p:cBhvr additive="base">
                                        <p:cTn id="13" dur="2500"/>
                                        <p:tgtEl>
                                          <p:spTgt spid="2"/>
                                        </p:tgtEl>
                                        <p:attrNameLst>
                                          <p:attrName>ppt_y</p:attrName>
                                        </p:attrNameLst>
                                      </p:cBhvr>
                                      <p:tavLst>
                                        <p:tav tm="0">
                                          <p:val>
                                            <p:strVal val="ppt_y"/>
                                          </p:val>
                                        </p:tav>
                                        <p:tav tm="100000">
                                          <p:val>
                                            <p:strVal val="1+ppt_h/2"/>
                                          </p:val>
                                        </p:tav>
                                      </p:tavLst>
                                    </p:anim>
                                    <p:set>
                                      <p:cBhvr>
                                        <p:cTn id="14" dur="1" fill="hold">
                                          <p:stCondLst>
                                            <p:cond delay="2499"/>
                                          </p:stCondLst>
                                        </p:cTn>
                                        <p:tgtEl>
                                          <p:spTgt spid="2"/>
                                        </p:tgtEl>
                                        <p:attrNameLst>
                                          <p:attrName>style.visibility</p:attrName>
                                        </p:attrNameLst>
                                      </p:cBhvr>
                                      <p:to>
                                        <p:strVal val="hidden"/>
                                      </p:to>
                                    </p:set>
                                  </p:childTnLst>
                                </p:cTn>
                              </p:par>
                              <p:par>
                                <p:cTn id="15" presetID="13" presetClass="exit" presetSubtype="32" fill="hold" grpId="3" nodeType="withEffect">
                                  <p:stCondLst>
                                    <p:cond delay="0"/>
                                  </p:stCondLst>
                                  <p:childTnLst>
                                    <p:animEffect transition="out" filter="plus(out)">
                                      <p:cBhvr>
                                        <p:cTn id="16" dur="7000"/>
                                        <p:tgtEl>
                                          <p:spTgt spid="2"/>
                                        </p:tgtEl>
                                      </p:cBhvr>
                                    </p:animEffect>
                                    <p:set>
                                      <p:cBhvr>
                                        <p:cTn id="17" dur="1" fill="hold">
                                          <p:stCondLst>
                                            <p:cond delay="6999"/>
                                          </p:stCondLst>
                                        </p:cTn>
                                        <p:tgtEl>
                                          <p:spTgt spid="2"/>
                                        </p:tgtEl>
                                        <p:attrNameLst>
                                          <p:attrName>style.visibility</p:attrName>
                                        </p:attrNameLst>
                                      </p:cBhvr>
                                      <p:to>
                                        <p:strVal val="hidden"/>
                                      </p:to>
                                    </p:set>
                                  </p:childTnLst>
                                </p:cTn>
                              </p:par>
                              <p:par>
                                <p:cTn id="18" presetID="2" presetClass="entr" presetSubtype="1" fill="hold" grpId="0"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2250" fill="hold"/>
                                        <p:tgtEl>
                                          <p:spTgt spid="3"/>
                                        </p:tgtEl>
                                        <p:attrNameLst>
                                          <p:attrName>ppt_x</p:attrName>
                                        </p:attrNameLst>
                                      </p:cBhvr>
                                      <p:tavLst>
                                        <p:tav tm="0">
                                          <p:val>
                                            <p:strVal val="#ppt_x"/>
                                          </p:val>
                                        </p:tav>
                                        <p:tav tm="100000">
                                          <p:val>
                                            <p:strVal val="#ppt_x"/>
                                          </p:val>
                                        </p:tav>
                                      </p:tavLst>
                                    </p:anim>
                                    <p:anim calcmode="lin" valueType="num">
                                      <p:cBhvr additive="base">
                                        <p:cTn id="21" dur="2250" fill="hold"/>
                                        <p:tgtEl>
                                          <p:spTgt spid="3"/>
                                        </p:tgtEl>
                                        <p:attrNameLst>
                                          <p:attrName>ppt_y</p:attrName>
                                        </p:attrNameLst>
                                      </p:cBhvr>
                                      <p:tavLst>
                                        <p:tav tm="0">
                                          <p:val>
                                            <p:strVal val="0-#ppt_h/2"/>
                                          </p:val>
                                        </p:tav>
                                        <p:tav tm="100000">
                                          <p:val>
                                            <p:strVal val="#ppt_y"/>
                                          </p:val>
                                        </p:tav>
                                      </p:tavLst>
                                    </p:anim>
                                  </p:childTnLst>
                                </p:cTn>
                              </p:par>
                              <p:par>
                                <p:cTn id="22" presetID="8" presetClass="emph" presetSubtype="0" fill="hold" grpId="1" nodeType="withEffect">
                                  <p:stCondLst>
                                    <p:cond delay="0"/>
                                  </p:stCondLst>
                                  <p:childTnLst>
                                    <p:animRot by="21600000">
                                      <p:cBhvr>
                                        <p:cTn id="23" dur="2250" fill="hold"/>
                                        <p:tgtEl>
                                          <p:spTgt spid="3"/>
                                        </p:tgtEl>
                                        <p:attrNameLst>
                                          <p:attrName>r</p:attrName>
                                        </p:attrNameLst>
                                      </p:cBhvr>
                                    </p:animRot>
                                  </p:childTnLst>
                                </p:cTn>
                              </p:par>
                              <p:par>
                                <p:cTn id="24" presetID="2" presetClass="exit" presetSubtype="4" fill="hold" grpId="2" nodeType="withEffect">
                                  <p:stCondLst>
                                    <p:cond delay="0"/>
                                  </p:stCondLst>
                                  <p:childTnLst>
                                    <p:anim calcmode="lin" valueType="num">
                                      <p:cBhvr additive="base">
                                        <p:cTn id="25" dur="2500"/>
                                        <p:tgtEl>
                                          <p:spTgt spid="3"/>
                                        </p:tgtEl>
                                        <p:attrNameLst>
                                          <p:attrName>ppt_x</p:attrName>
                                        </p:attrNameLst>
                                      </p:cBhvr>
                                      <p:tavLst>
                                        <p:tav tm="0">
                                          <p:val>
                                            <p:strVal val="ppt_x"/>
                                          </p:val>
                                        </p:tav>
                                        <p:tav tm="100000">
                                          <p:val>
                                            <p:strVal val="ppt_x"/>
                                          </p:val>
                                        </p:tav>
                                      </p:tavLst>
                                    </p:anim>
                                    <p:anim calcmode="lin" valueType="num">
                                      <p:cBhvr additive="base">
                                        <p:cTn id="26" dur="2500"/>
                                        <p:tgtEl>
                                          <p:spTgt spid="3"/>
                                        </p:tgtEl>
                                        <p:attrNameLst>
                                          <p:attrName>ppt_y</p:attrName>
                                        </p:attrNameLst>
                                      </p:cBhvr>
                                      <p:tavLst>
                                        <p:tav tm="0">
                                          <p:val>
                                            <p:strVal val="ppt_y"/>
                                          </p:val>
                                        </p:tav>
                                        <p:tav tm="100000">
                                          <p:val>
                                            <p:strVal val="1+ppt_h/2"/>
                                          </p:val>
                                        </p:tav>
                                      </p:tavLst>
                                    </p:anim>
                                    <p:set>
                                      <p:cBhvr>
                                        <p:cTn id="27" dur="1" fill="hold">
                                          <p:stCondLst>
                                            <p:cond delay="2499"/>
                                          </p:stCondLst>
                                        </p:cTn>
                                        <p:tgtEl>
                                          <p:spTgt spid="3"/>
                                        </p:tgtEl>
                                        <p:attrNameLst>
                                          <p:attrName>style.visibility</p:attrName>
                                        </p:attrNameLst>
                                      </p:cBhvr>
                                      <p:to>
                                        <p:strVal val="hidden"/>
                                      </p:to>
                                    </p:set>
                                  </p:childTnLst>
                                </p:cTn>
                              </p:par>
                              <p:par>
                                <p:cTn id="28" presetID="13" presetClass="exit" presetSubtype="32" fill="hold" grpId="3" nodeType="withEffect">
                                  <p:stCondLst>
                                    <p:cond delay="0"/>
                                  </p:stCondLst>
                                  <p:childTnLst>
                                    <p:animEffect transition="out" filter="plus(out)">
                                      <p:cBhvr>
                                        <p:cTn id="29" dur="7000"/>
                                        <p:tgtEl>
                                          <p:spTgt spid="3"/>
                                        </p:tgtEl>
                                      </p:cBhvr>
                                    </p:animEffect>
                                    <p:set>
                                      <p:cBhvr>
                                        <p:cTn id="30" dur="1" fill="hold">
                                          <p:stCondLst>
                                            <p:cond delay="6999"/>
                                          </p:stCondLst>
                                        </p:cTn>
                                        <p:tgtEl>
                                          <p:spTgt spid="3"/>
                                        </p:tgtEl>
                                        <p:attrNameLst>
                                          <p:attrName>style.visibility</p:attrName>
                                        </p:attrNameLst>
                                      </p:cBhvr>
                                      <p:to>
                                        <p:strVal val="hidden"/>
                                      </p:to>
                                    </p:set>
                                  </p:childTnLst>
                                </p:cTn>
                              </p:par>
                              <p:par>
                                <p:cTn id="31" presetID="2" presetClass="entr" presetSubtype="1"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2250" fill="hold"/>
                                        <p:tgtEl>
                                          <p:spTgt spid="5"/>
                                        </p:tgtEl>
                                        <p:attrNameLst>
                                          <p:attrName>ppt_x</p:attrName>
                                        </p:attrNameLst>
                                      </p:cBhvr>
                                      <p:tavLst>
                                        <p:tav tm="0">
                                          <p:val>
                                            <p:strVal val="#ppt_x"/>
                                          </p:val>
                                        </p:tav>
                                        <p:tav tm="100000">
                                          <p:val>
                                            <p:strVal val="#ppt_x"/>
                                          </p:val>
                                        </p:tav>
                                      </p:tavLst>
                                    </p:anim>
                                    <p:anim calcmode="lin" valueType="num">
                                      <p:cBhvr additive="base">
                                        <p:cTn id="34" dur="2250" fill="hold"/>
                                        <p:tgtEl>
                                          <p:spTgt spid="5"/>
                                        </p:tgtEl>
                                        <p:attrNameLst>
                                          <p:attrName>ppt_y</p:attrName>
                                        </p:attrNameLst>
                                      </p:cBhvr>
                                      <p:tavLst>
                                        <p:tav tm="0">
                                          <p:val>
                                            <p:strVal val="0-#ppt_h/2"/>
                                          </p:val>
                                        </p:tav>
                                        <p:tav tm="100000">
                                          <p:val>
                                            <p:strVal val="#ppt_y"/>
                                          </p:val>
                                        </p:tav>
                                      </p:tavLst>
                                    </p:anim>
                                  </p:childTnLst>
                                </p:cTn>
                              </p:par>
                              <p:par>
                                <p:cTn id="35" presetID="8" presetClass="emph" presetSubtype="0" fill="hold" grpId="1" nodeType="withEffect">
                                  <p:stCondLst>
                                    <p:cond delay="0"/>
                                  </p:stCondLst>
                                  <p:childTnLst>
                                    <p:animRot by="21600000">
                                      <p:cBhvr>
                                        <p:cTn id="36" dur="2250" fill="hold"/>
                                        <p:tgtEl>
                                          <p:spTgt spid="5"/>
                                        </p:tgtEl>
                                        <p:attrNameLst>
                                          <p:attrName>r</p:attrName>
                                        </p:attrNameLst>
                                      </p:cBhvr>
                                    </p:animRot>
                                  </p:childTnLst>
                                </p:cTn>
                              </p:par>
                              <p:par>
                                <p:cTn id="37" presetID="2" presetClass="exit" presetSubtype="4" fill="hold" grpId="2" nodeType="withEffect">
                                  <p:stCondLst>
                                    <p:cond delay="0"/>
                                  </p:stCondLst>
                                  <p:childTnLst>
                                    <p:anim calcmode="lin" valueType="num">
                                      <p:cBhvr additive="base">
                                        <p:cTn id="38" dur="2500"/>
                                        <p:tgtEl>
                                          <p:spTgt spid="5"/>
                                        </p:tgtEl>
                                        <p:attrNameLst>
                                          <p:attrName>ppt_x</p:attrName>
                                        </p:attrNameLst>
                                      </p:cBhvr>
                                      <p:tavLst>
                                        <p:tav tm="0">
                                          <p:val>
                                            <p:strVal val="ppt_x"/>
                                          </p:val>
                                        </p:tav>
                                        <p:tav tm="100000">
                                          <p:val>
                                            <p:strVal val="ppt_x"/>
                                          </p:val>
                                        </p:tav>
                                      </p:tavLst>
                                    </p:anim>
                                    <p:anim calcmode="lin" valueType="num">
                                      <p:cBhvr additive="base">
                                        <p:cTn id="39" dur="2500"/>
                                        <p:tgtEl>
                                          <p:spTgt spid="5"/>
                                        </p:tgtEl>
                                        <p:attrNameLst>
                                          <p:attrName>ppt_y</p:attrName>
                                        </p:attrNameLst>
                                      </p:cBhvr>
                                      <p:tavLst>
                                        <p:tav tm="0">
                                          <p:val>
                                            <p:strVal val="ppt_y"/>
                                          </p:val>
                                        </p:tav>
                                        <p:tav tm="100000">
                                          <p:val>
                                            <p:strVal val="1+ppt_h/2"/>
                                          </p:val>
                                        </p:tav>
                                      </p:tavLst>
                                    </p:anim>
                                    <p:set>
                                      <p:cBhvr>
                                        <p:cTn id="40" dur="1" fill="hold">
                                          <p:stCondLst>
                                            <p:cond delay="2499"/>
                                          </p:stCondLst>
                                        </p:cTn>
                                        <p:tgtEl>
                                          <p:spTgt spid="5"/>
                                        </p:tgtEl>
                                        <p:attrNameLst>
                                          <p:attrName>style.visibility</p:attrName>
                                        </p:attrNameLst>
                                      </p:cBhvr>
                                      <p:to>
                                        <p:strVal val="hidden"/>
                                      </p:to>
                                    </p:set>
                                  </p:childTnLst>
                                </p:cTn>
                              </p:par>
                              <p:par>
                                <p:cTn id="41" presetID="13" presetClass="exit" presetSubtype="32" fill="hold" grpId="3" nodeType="withEffect">
                                  <p:stCondLst>
                                    <p:cond delay="0"/>
                                  </p:stCondLst>
                                  <p:childTnLst>
                                    <p:animEffect transition="out" filter="plus(out)">
                                      <p:cBhvr>
                                        <p:cTn id="42" dur="7000"/>
                                        <p:tgtEl>
                                          <p:spTgt spid="5"/>
                                        </p:tgtEl>
                                      </p:cBhvr>
                                    </p:animEffect>
                                    <p:set>
                                      <p:cBhvr>
                                        <p:cTn id="43" dur="1" fill="hold">
                                          <p:stCondLst>
                                            <p:cond delay="6999"/>
                                          </p:stCondLst>
                                        </p:cTn>
                                        <p:tgtEl>
                                          <p:spTgt spid="5"/>
                                        </p:tgtEl>
                                        <p:attrNameLst>
                                          <p:attrName>style.visibility</p:attrName>
                                        </p:attrNameLst>
                                      </p:cBhvr>
                                      <p:to>
                                        <p:strVal val="hidden"/>
                                      </p:to>
                                    </p:set>
                                  </p:childTnLst>
                                </p:cTn>
                              </p:par>
                              <p:par>
                                <p:cTn id="44" presetID="2" presetClass="entr" presetSubtype="1" fill="hold" grpId="0" nodeType="withEffect">
                                  <p:stCondLst>
                                    <p:cond delay="0"/>
                                  </p:stCondLst>
                                  <p:childTnLst>
                                    <p:set>
                                      <p:cBhvr>
                                        <p:cTn id="45" dur="1" fill="hold">
                                          <p:stCondLst>
                                            <p:cond delay="0"/>
                                          </p:stCondLst>
                                        </p:cTn>
                                        <p:tgtEl>
                                          <p:spTgt spid="4"/>
                                        </p:tgtEl>
                                        <p:attrNameLst>
                                          <p:attrName>style.visibility</p:attrName>
                                        </p:attrNameLst>
                                      </p:cBhvr>
                                      <p:to>
                                        <p:strVal val="visible"/>
                                      </p:to>
                                    </p:set>
                                    <p:anim calcmode="lin" valueType="num">
                                      <p:cBhvr additive="base">
                                        <p:cTn id="46" dur="2250" fill="hold"/>
                                        <p:tgtEl>
                                          <p:spTgt spid="4"/>
                                        </p:tgtEl>
                                        <p:attrNameLst>
                                          <p:attrName>ppt_x</p:attrName>
                                        </p:attrNameLst>
                                      </p:cBhvr>
                                      <p:tavLst>
                                        <p:tav tm="0">
                                          <p:val>
                                            <p:strVal val="#ppt_x"/>
                                          </p:val>
                                        </p:tav>
                                        <p:tav tm="100000">
                                          <p:val>
                                            <p:strVal val="#ppt_x"/>
                                          </p:val>
                                        </p:tav>
                                      </p:tavLst>
                                    </p:anim>
                                    <p:anim calcmode="lin" valueType="num">
                                      <p:cBhvr additive="base">
                                        <p:cTn id="47" dur="2250" fill="hold"/>
                                        <p:tgtEl>
                                          <p:spTgt spid="4"/>
                                        </p:tgtEl>
                                        <p:attrNameLst>
                                          <p:attrName>ppt_y</p:attrName>
                                        </p:attrNameLst>
                                      </p:cBhvr>
                                      <p:tavLst>
                                        <p:tav tm="0">
                                          <p:val>
                                            <p:strVal val="0-#ppt_h/2"/>
                                          </p:val>
                                        </p:tav>
                                        <p:tav tm="100000">
                                          <p:val>
                                            <p:strVal val="#ppt_y"/>
                                          </p:val>
                                        </p:tav>
                                      </p:tavLst>
                                    </p:anim>
                                  </p:childTnLst>
                                </p:cTn>
                              </p:par>
                              <p:par>
                                <p:cTn id="48" presetID="8" presetClass="emph" presetSubtype="0" fill="hold" grpId="1" nodeType="withEffect">
                                  <p:stCondLst>
                                    <p:cond delay="0"/>
                                  </p:stCondLst>
                                  <p:childTnLst>
                                    <p:animRot by="21600000">
                                      <p:cBhvr>
                                        <p:cTn id="49" dur="2250" fill="hold"/>
                                        <p:tgtEl>
                                          <p:spTgt spid="4"/>
                                        </p:tgtEl>
                                        <p:attrNameLst>
                                          <p:attrName>r</p:attrName>
                                        </p:attrNameLst>
                                      </p:cBhvr>
                                    </p:animRot>
                                  </p:childTnLst>
                                </p:cTn>
                              </p:par>
                              <p:par>
                                <p:cTn id="50" presetID="2" presetClass="exit" presetSubtype="4" fill="hold" grpId="2" nodeType="withEffect">
                                  <p:stCondLst>
                                    <p:cond delay="0"/>
                                  </p:stCondLst>
                                  <p:childTnLst>
                                    <p:anim calcmode="lin" valueType="num">
                                      <p:cBhvr additive="base">
                                        <p:cTn id="51" dur="2500"/>
                                        <p:tgtEl>
                                          <p:spTgt spid="4"/>
                                        </p:tgtEl>
                                        <p:attrNameLst>
                                          <p:attrName>ppt_x</p:attrName>
                                        </p:attrNameLst>
                                      </p:cBhvr>
                                      <p:tavLst>
                                        <p:tav tm="0">
                                          <p:val>
                                            <p:strVal val="ppt_x"/>
                                          </p:val>
                                        </p:tav>
                                        <p:tav tm="100000">
                                          <p:val>
                                            <p:strVal val="ppt_x"/>
                                          </p:val>
                                        </p:tav>
                                      </p:tavLst>
                                    </p:anim>
                                    <p:anim calcmode="lin" valueType="num">
                                      <p:cBhvr additive="base">
                                        <p:cTn id="52" dur="2500"/>
                                        <p:tgtEl>
                                          <p:spTgt spid="4"/>
                                        </p:tgtEl>
                                        <p:attrNameLst>
                                          <p:attrName>ppt_y</p:attrName>
                                        </p:attrNameLst>
                                      </p:cBhvr>
                                      <p:tavLst>
                                        <p:tav tm="0">
                                          <p:val>
                                            <p:strVal val="ppt_y"/>
                                          </p:val>
                                        </p:tav>
                                        <p:tav tm="100000">
                                          <p:val>
                                            <p:strVal val="1+ppt_h/2"/>
                                          </p:val>
                                        </p:tav>
                                      </p:tavLst>
                                    </p:anim>
                                    <p:set>
                                      <p:cBhvr>
                                        <p:cTn id="53" dur="1" fill="hold">
                                          <p:stCondLst>
                                            <p:cond delay="2499"/>
                                          </p:stCondLst>
                                        </p:cTn>
                                        <p:tgtEl>
                                          <p:spTgt spid="4"/>
                                        </p:tgtEl>
                                        <p:attrNameLst>
                                          <p:attrName>style.visibility</p:attrName>
                                        </p:attrNameLst>
                                      </p:cBhvr>
                                      <p:to>
                                        <p:strVal val="hidden"/>
                                      </p:to>
                                    </p:set>
                                  </p:childTnLst>
                                </p:cTn>
                              </p:par>
                              <p:par>
                                <p:cTn id="54" presetID="13" presetClass="exit" presetSubtype="32" fill="hold" grpId="3" nodeType="withEffect">
                                  <p:stCondLst>
                                    <p:cond delay="0"/>
                                  </p:stCondLst>
                                  <p:childTnLst>
                                    <p:animEffect transition="out" filter="plus(out)">
                                      <p:cBhvr>
                                        <p:cTn id="55" dur="7000"/>
                                        <p:tgtEl>
                                          <p:spTgt spid="4"/>
                                        </p:tgtEl>
                                      </p:cBhvr>
                                    </p:animEffect>
                                    <p:set>
                                      <p:cBhvr>
                                        <p:cTn id="56" dur="1" fill="hold">
                                          <p:stCondLst>
                                            <p:cond delay="6999"/>
                                          </p:stCondLst>
                                        </p:cTn>
                                        <p:tgtEl>
                                          <p:spTgt spid="4"/>
                                        </p:tgtEl>
                                        <p:attrNameLst>
                                          <p:attrName>style.visibility</p:attrName>
                                        </p:attrNameLst>
                                      </p:cBhvr>
                                      <p:to>
                                        <p:strVal val="hidden"/>
                                      </p:to>
                                    </p:set>
                                  </p:childTnLst>
                                </p:cTn>
                              </p:par>
                              <p:par>
                                <p:cTn id="57" presetID="2" presetClass="entr" presetSubtype="1" fill="hold" grpId="0" nodeType="with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additive="base">
                                        <p:cTn id="59" dur="2250" fill="hold"/>
                                        <p:tgtEl>
                                          <p:spTgt spid="6"/>
                                        </p:tgtEl>
                                        <p:attrNameLst>
                                          <p:attrName>ppt_x</p:attrName>
                                        </p:attrNameLst>
                                      </p:cBhvr>
                                      <p:tavLst>
                                        <p:tav tm="0">
                                          <p:val>
                                            <p:strVal val="#ppt_x"/>
                                          </p:val>
                                        </p:tav>
                                        <p:tav tm="100000">
                                          <p:val>
                                            <p:strVal val="#ppt_x"/>
                                          </p:val>
                                        </p:tav>
                                      </p:tavLst>
                                    </p:anim>
                                    <p:anim calcmode="lin" valueType="num">
                                      <p:cBhvr additive="base">
                                        <p:cTn id="60" dur="2250" fill="hold"/>
                                        <p:tgtEl>
                                          <p:spTgt spid="6"/>
                                        </p:tgtEl>
                                        <p:attrNameLst>
                                          <p:attrName>ppt_y</p:attrName>
                                        </p:attrNameLst>
                                      </p:cBhvr>
                                      <p:tavLst>
                                        <p:tav tm="0">
                                          <p:val>
                                            <p:strVal val="0-#ppt_h/2"/>
                                          </p:val>
                                        </p:tav>
                                        <p:tav tm="100000">
                                          <p:val>
                                            <p:strVal val="#ppt_y"/>
                                          </p:val>
                                        </p:tav>
                                      </p:tavLst>
                                    </p:anim>
                                  </p:childTnLst>
                                </p:cTn>
                              </p:par>
                              <p:par>
                                <p:cTn id="61" presetID="8" presetClass="emph" presetSubtype="0" fill="hold" grpId="1" nodeType="withEffect">
                                  <p:stCondLst>
                                    <p:cond delay="0"/>
                                  </p:stCondLst>
                                  <p:childTnLst>
                                    <p:animRot by="21600000">
                                      <p:cBhvr>
                                        <p:cTn id="62" dur="2250" fill="hold"/>
                                        <p:tgtEl>
                                          <p:spTgt spid="6"/>
                                        </p:tgtEl>
                                        <p:attrNameLst>
                                          <p:attrName>r</p:attrName>
                                        </p:attrNameLst>
                                      </p:cBhvr>
                                    </p:animRot>
                                  </p:childTnLst>
                                </p:cTn>
                              </p:par>
                              <p:par>
                                <p:cTn id="63" presetID="2" presetClass="exit" presetSubtype="4" fill="hold" grpId="2" nodeType="withEffect">
                                  <p:stCondLst>
                                    <p:cond delay="0"/>
                                  </p:stCondLst>
                                  <p:childTnLst>
                                    <p:anim calcmode="lin" valueType="num">
                                      <p:cBhvr additive="base">
                                        <p:cTn id="64" dur="2500"/>
                                        <p:tgtEl>
                                          <p:spTgt spid="6"/>
                                        </p:tgtEl>
                                        <p:attrNameLst>
                                          <p:attrName>ppt_x</p:attrName>
                                        </p:attrNameLst>
                                      </p:cBhvr>
                                      <p:tavLst>
                                        <p:tav tm="0">
                                          <p:val>
                                            <p:strVal val="ppt_x"/>
                                          </p:val>
                                        </p:tav>
                                        <p:tav tm="100000">
                                          <p:val>
                                            <p:strVal val="ppt_x"/>
                                          </p:val>
                                        </p:tav>
                                      </p:tavLst>
                                    </p:anim>
                                    <p:anim calcmode="lin" valueType="num">
                                      <p:cBhvr additive="base">
                                        <p:cTn id="65" dur="2500"/>
                                        <p:tgtEl>
                                          <p:spTgt spid="6"/>
                                        </p:tgtEl>
                                        <p:attrNameLst>
                                          <p:attrName>ppt_y</p:attrName>
                                        </p:attrNameLst>
                                      </p:cBhvr>
                                      <p:tavLst>
                                        <p:tav tm="0">
                                          <p:val>
                                            <p:strVal val="ppt_y"/>
                                          </p:val>
                                        </p:tav>
                                        <p:tav tm="100000">
                                          <p:val>
                                            <p:strVal val="1+ppt_h/2"/>
                                          </p:val>
                                        </p:tav>
                                      </p:tavLst>
                                    </p:anim>
                                    <p:set>
                                      <p:cBhvr>
                                        <p:cTn id="66" dur="1" fill="hold">
                                          <p:stCondLst>
                                            <p:cond delay="2499"/>
                                          </p:stCondLst>
                                        </p:cTn>
                                        <p:tgtEl>
                                          <p:spTgt spid="6"/>
                                        </p:tgtEl>
                                        <p:attrNameLst>
                                          <p:attrName>style.visibility</p:attrName>
                                        </p:attrNameLst>
                                      </p:cBhvr>
                                      <p:to>
                                        <p:strVal val="hidden"/>
                                      </p:to>
                                    </p:set>
                                  </p:childTnLst>
                                </p:cTn>
                              </p:par>
                              <p:par>
                                <p:cTn id="67" presetID="13" presetClass="exit" presetSubtype="32" fill="hold" grpId="3" nodeType="withEffect">
                                  <p:stCondLst>
                                    <p:cond delay="0"/>
                                  </p:stCondLst>
                                  <p:childTnLst>
                                    <p:animEffect transition="out" filter="plus(out)">
                                      <p:cBhvr>
                                        <p:cTn id="68" dur="7000"/>
                                        <p:tgtEl>
                                          <p:spTgt spid="6"/>
                                        </p:tgtEl>
                                      </p:cBhvr>
                                    </p:animEffect>
                                    <p:set>
                                      <p:cBhvr>
                                        <p:cTn id="69" dur="1" fill="hold">
                                          <p:stCondLst>
                                            <p:cond delay="6999"/>
                                          </p:stCondLst>
                                        </p:cTn>
                                        <p:tgtEl>
                                          <p:spTgt spid="6"/>
                                        </p:tgtEl>
                                        <p:attrNameLst>
                                          <p:attrName>style.visibility</p:attrName>
                                        </p:attrNameLst>
                                      </p:cBhvr>
                                      <p:to>
                                        <p:strVal val="hidden"/>
                                      </p:to>
                                    </p:set>
                                  </p:childTnLst>
                                </p:cTn>
                              </p:par>
                              <p:par>
                                <p:cTn id="70" presetID="2" presetClass="entr" presetSubtype="1" fill="hold" grpId="0" nodeType="with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250" fill="hold"/>
                                        <p:tgtEl>
                                          <p:spTgt spid="7"/>
                                        </p:tgtEl>
                                        <p:attrNameLst>
                                          <p:attrName>ppt_x</p:attrName>
                                        </p:attrNameLst>
                                      </p:cBhvr>
                                      <p:tavLst>
                                        <p:tav tm="0">
                                          <p:val>
                                            <p:strVal val="#ppt_x"/>
                                          </p:val>
                                        </p:tav>
                                        <p:tav tm="100000">
                                          <p:val>
                                            <p:strVal val="#ppt_x"/>
                                          </p:val>
                                        </p:tav>
                                      </p:tavLst>
                                    </p:anim>
                                    <p:anim calcmode="lin" valueType="num">
                                      <p:cBhvr additive="base">
                                        <p:cTn id="73" dur="2250" fill="hold"/>
                                        <p:tgtEl>
                                          <p:spTgt spid="7"/>
                                        </p:tgtEl>
                                        <p:attrNameLst>
                                          <p:attrName>ppt_y</p:attrName>
                                        </p:attrNameLst>
                                      </p:cBhvr>
                                      <p:tavLst>
                                        <p:tav tm="0">
                                          <p:val>
                                            <p:strVal val="0-#ppt_h/2"/>
                                          </p:val>
                                        </p:tav>
                                        <p:tav tm="100000">
                                          <p:val>
                                            <p:strVal val="#ppt_y"/>
                                          </p:val>
                                        </p:tav>
                                      </p:tavLst>
                                    </p:anim>
                                  </p:childTnLst>
                                </p:cTn>
                              </p:par>
                              <p:par>
                                <p:cTn id="74" presetID="8" presetClass="emph" presetSubtype="0" fill="hold" grpId="1" nodeType="withEffect">
                                  <p:stCondLst>
                                    <p:cond delay="0"/>
                                  </p:stCondLst>
                                  <p:childTnLst>
                                    <p:animRot by="21600000">
                                      <p:cBhvr>
                                        <p:cTn id="75" dur="2250" fill="hold"/>
                                        <p:tgtEl>
                                          <p:spTgt spid="7"/>
                                        </p:tgtEl>
                                        <p:attrNameLst>
                                          <p:attrName>r</p:attrName>
                                        </p:attrNameLst>
                                      </p:cBhvr>
                                    </p:animRot>
                                  </p:childTnLst>
                                </p:cTn>
                              </p:par>
                              <p:par>
                                <p:cTn id="76" presetID="2" presetClass="exit" presetSubtype="4" fill="hold" grpId="2" nodeType="withEffect">
                                  <p:stCondLst>
                                    <p:cond delay="0"/>
                                  </p:stCondLst>
                                  <p:childTnLst>
                                    <p:anim calcmode="lin" valueType="num">
                                      <p:cBhvr additive="base">
                                        <p:cTn id="77" dur="2500"/>
                                        <p:tgtEl>
                                          <p:spTgt spid="7"/>
                                        </p:tgtEl>
                                        <p:attrNameLst>
                                          <p:attrName>ppt_x</p:attrName>
                                        </p:attrNameLst>
                                      </p:cBhvr>
                                      <p:tavLst>
                                        <p:tav tm="0">
                                          <p:val>
                                            <p:strVal val="ppt_x"/>
                                          </p:val>
                                        </p:tav>
                                        <p:tav tm="100000">
                                          <p:val>
                                            <p:strVal val="ppt_x"/>
                                          </p:val>
                                        </p:tav>
                                      </p:tavLst>
                                    </p:anim>
                                    <p:anim calcmode="lin" valueType="num">
                                      <p:cBhvr additive="base">
                                        <p:cTn id="78" dur="2500"/>
                                        <p:tgtEl>
                                          <p:spTgt spid="7"/>
                                        </p:tgtEl>
                                        <p:attrNameLst>
                                          <p:attrName>ppt_y</p:attrName>
                                        </p:attrNameLst>
                                      </p:cBhvr>
                                      <p:tavLst>
                                        <p:tav tm="0">
                                          <p:val>
                                            <p:strVal val="ppt_y"/>
                                          </p:val>
                                        </p:tav>
                                        <p:tav tm="100000">
                                          <p:val>
                                            <p:strVal val="1+ppt_h/2"/>
                                          </p:val>
                                        </p:tav>
                                      </p:tavLst>
                                    </p:anim>
                                    <p:set>
                                      <p:cBhvr>
                                        <p:cTn id="79" dur="1" fill="hold">
                                          <p:stCondLst>
                                            <p:cond delay="2499"/>
                                          </p:stCondLst>
                                        </p:cTn>
                                        <p:tgtEl>
                                          <p:spTgt spid="7"/>
                                        </p:tgtEl>
                                        <p:attrNameLst>
                                          <p:attrName>style.visibility</p:attrName>
                                        </p:attrNameLst>
                                      </p:cBhvr>
                                      <p:to>
                                        <p:strVal val="hidden"/>
                                      </p:to>
                                    </p:set>
                                  </p:childTnLst>
                                </p:cTn>
                              </p:par>
                              <p:par>
                                <p:cTn id="80" presetID="13" presetClass="exit" presetSubtype="32" fill="hold" grpId="3" nodeType="withEffect">
                                  <p:stCondLst>
                                    <p:cond delay="0"/>
                                  </p:stCondLst>
                                  <p:childTnLst>
                                    <p:animEffect transition="out" filter="plus(out)">
                                      <p:cBhvr>
                                        <p:cTn id="81" dur="7000"/>
                                        <p:tgtEl>
                                          <p:spTgt spid="7"/>
                                        </p:tgtEl>
                                      </p:cBhvr>
                                    </p:animEffect>
                                    <p:set>
                                      <p:cBhvr>
                                        <p:cTn id="82" dur="1" fill="hold">
                                          <p:stCondLst>
                                            <p:cond delay="6999"/>
                                          </p:stCondLst>
                                        </p:cTn>
                                        <p:tgtEl>
                                          <p:spTgt spid="7"/>
                                        </p:tgtEl>
                                        <p:attrNameLst>
                                          <p:attrName>style.visibility</p:attrName>
                                        </p:attrNameLst>
                                      </p:cBhvr>
                                      <p:to>
                                        <p:strVal val="hidden"/>
                                      </p:to>
                                    </p:set>
                                  </p:childTnLst>
                                </p:cTn>
                              </p:par>
                              <p:par>
                                <p:cTn id="83" presetID="2" presetClass="entr" presetSubtype="1" fill="hold" grpId="0" nodeType="withEffect">
                                  <p:stCondLst>
                                    <p:cond delay="0"/>
                                  </p:stCondLst>
                                  <p:childTnLst>
                                    <p:set>
                                      <p:cBhvr>
                                        <p:cTn id="84" dur="1" fill="hold">
                                          <p:stCondLst>
                                            <p:cond delay="0"/>
                                          </p:stCondLst>
                                        </p:cTn>
                                        <p:tgtEl>
                                          <p:spTgt spid="8"/>
                                        </p:tgtEl>
                                        <p:attrNameLst>
                                          <p:attrName>style.visibility</p:attrName>
                                        </p:attrNameLst>
                                      </p:cBhvr>
                                      <p:to>
                                        <p:strVal val="visible"/>
                                      </p:to>
                                    </p:set>
                                    <p:anim calcmode="lin" valueType="num">
                                      <p:cBhvr additive="base">
                                        <p:cTn id="85" dur="2250" fill="hold"/>
                                        <p:tgtEl>
                                          <p:spTgt spid="8"/>
                                        </p:tgtEl>
                                        <p:attrNameLst>
                                          <p:attrName>ppt_x</p:attrName>
                                        </p:attrNameLst>
                                      </p:cBhvr>
                                      <p:tavLst>
                                        <p:tav tm="0">
                                          <p:val>
                                            <p:strVal val="#ppt_x"/>
                                          </p:val>
                                        </p:tav>
                                        <p:tav tm="100000">
                                          <p:val>
                                            <p:strVal val="#ppt_x"/>
                                          </p:val>
                                        </p:tav>
                                      </p:tavLst>
                                    </p:anim>
                                    <p:anim calcmode="lin" valueType="num">
                                      <p:cBhvr additive="base">
                                        <p:cTn id="86" dur="2250" fill="hold"/>
                                        <p:tgtEl>
                                          <p:spTgt spid="8"/>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2250" fill="hold"/>
                                        <p:tgtEl>
                                          <p:spTgt spid="8"/>
                                        </p:tgtEl>
                                        <p:attrNameLst>
                                          <p:attrName>r</p:attrName>
                                        </p:attrNameLst>
                                      </p:cBhvr>
                                    </p:animRot>
                                  </p:childTnLst>
                                </p:cTn>
                              </p:par>
                              <p:par>
                                <p:cTn id="89" presetID="2" presetClass="exit" presetSubtype="4" fill="hold" grpId="2" nodeType="withEffect">
                                  <p:stCondLst>
                                    <p:cond delay="0"/>
                                  </p:stCondLst>
                                  <p:childTnLst>
                                    <p:anim calcmode="lin" valueType="num">
                                      <p:cBhvr additive="base">
                                        <p:cTn id="90" dur="2500"/>
                                        <p:tgtEl>
                                          <p:spTgt spid="8"/>
                                        </p:tgtEl>
                                        <p:attrNameLst>
                                          <p:attrName>ppt_x</p:attrName>
                                        </p:attrNameLst>
                                      </p:cBhvr>
                                      <p:tavLst>
                                        <p:tav tm="0">
                                          <p:val>
                                            <p:strVal val="ppt_x"/>
                                          </p:val>
                                        </p:tav>
                                        <p:tav tm="100000">
                                          <p:val>
                                            <p:strVal val="ppt_x"/>
                                          </p:val>
                                        </p:tav>
                                      </p:tavLst>
                                    </p:anim>
                                    <p:anim calcmode="lin" valueType="num">
                                      <p:cBhvr additive="base">
                                        <p:cTn id="91" dur="2500"/>
                                        <p:tgtEl>
                                          <p:spTgt spid="8"/>
                                        </p:tgtEl>
                                        <p:attrNameLst>
                                          <p:attrName>ppt_y</p:attrName>
                                        </p:attrNameLst>
                                      </p:cBhvr>
                                      <p:tavLst>
                                        <p:tav tm="0">
                                          <p:val>
                                            <p:strVal val="ppt_y"/>
                                          </p:val>
                                        </p:tav>
                                        <p:tav tm="100000">
                                          <p:val>
                                            <p:strVal val="1+ppt_h/2"/>
                                          </p:val>
                                        </p:tav>
                                      </p:tavLst>
                                    </p:anim>
                                    <p:set>
                                      <p:cBhvr>
                                        <p:cTn id="92" dur="1" fill="hold">
                                          <p:stCondLst>
                                            <p:cond delay="2499"/>
                                          </p:stCondLst>
                                        </p:cTn>
                                        <p:tgtEl>
                                          <p:spTgt spid="8"/>
                                        </p:tgtEl>
                                        <p:attrNameLst>
                                          <p:attrName>style.visibility</p:attrName>
                                        </p:attrNameLst>
                                      </p:cBhvr>
                                      <p:to>
                                        <p:strVal val="hidden"/>
                                      </p:to>
                                    </p:set>
                                  </p:childTnLst>
                                </p:cTn>
                              </p:par>
                              <p:par>
                                <p:cTn id="93" presetID="13" presetClass="exit" presetSubtype="32" fill="hold" grpId="3" nodeType="withEffect">
                                  <p:stCondLst>
                                    <p:cond delay="0"/>
                                  </p:stCondLst>
                                  <p:childTnLst>
                                    <p:animEffect transition="out" filter="plus(out)">
                                      <p:cBhvr>
                                        <p:cTn id="94" dur="7000"/>
                                        <p:tgtEl>
                                          <p:spTgt spid="8"/>
                                        </p:tgtEl>
                                      </p:cBhvr>
                                    </p:animEffect>
                                    <p:set>
                                      <p:cBhvr>
                                        <p:cTn id="95" dur="1" fill="hold">
                                          <p:stCondLst>
                                            <p:cond delay="6999"/>
                                          </p:stCondLst>
                                        </p:cTn>
                                        <p:tgtEl>
                                          <p:spTgt spid="8"/>
                                        </p:tgtEl>
                                        <p:attrNameLst>
                                          <p:attrName>style.visibility</p:attrName>
                                        </p:attrNameLst>
                                      </p:cBhvr>
                                      <p:to>
                                        <p:strVal val="hidden"/>
                                      </p:to>
                                    </p:set>
                                  </p:childTnLst>
                                </p:cTn>
                              </p:par>
                              <p:par>
                                <p:cTn id="96" presetID="2" presetClass="entr" presetSubtype="1" fill="hold" grpId="0" nodeType="withEffect">
                                  <p:stCondLst>
                                    <p:cond delay="0"/>
                                  </p:stCondLst>
                                  <p:childTnLst>
                                    <p:set>
                                      <p:cBhvr>
                                        <p:cTn id="97" dur="1" fill="hold">
                                          <p:stCondLst>
                                            <p:cond delay="0"/>
                                          </p:stCondLst>
                                        </p:cTn>
                                        <p:tgtEl>
                                          <p:spTgt spid="9"/>
                                        </p:tgtEl>
                                        <p:attrNameLst>
                                          <p:attrName>style.visibility</p:attrName>
                                        </p:attrNameLst>
                                      </p:cBhvr>
                                      <p:to>
                                        <p:strVal val="visible"/>
                                      </p:to>
                                    </p:set>
                                    <p:anim calcmode="lin" valueType="num">
                                      <p:cBhvr additive="base">
                                        <p:cTn id="98" dur="2250" fill="hold"/>
                                        <p:tgtEl>
                                          <p:spTgt spid="9"/>
                                        </p:tgtEl>
                                        <p:attrNameLst>
                                          <p:attrName>ppt_x</p:attrName>
                                        </p:attrNameLst>
                                      </p:cBhvr>
                                      <p:tavLst>
                                        <p:tav tm="0">
                                          <p:val>
                                            <p:strVal val="#ppt_x"/>
                                          </p:val>
                                        </p:tav>
                                        <p:tav tm="100000">
                                          <p:val>
                                            <p:strVal val="#ppt_x"/>
                                          </p:val>
                                        </p:tav>
                                      </p:tavLst>
                                    </p:anim>
                                    <p:anim calcmode="lin" valueType="num">
                                      <p:cBhvr additive="base">
                                        <p:cTn id="99" dur="2250" fill="hold"/>
                                        <p:tgtEl>
                                          <p:spTgt spid="9"/>
                                        </p:tgtEl>
                                        <p:attrNameLst>
                                          <p:attrName>ppt_y</p:attrName>
                                        </p:attrNameLst>
                                      </p:cBhvr>
                                      <p:tavLst>
                                        <p:tav tm="0">
                                          <p:val>
                                            <p:strVal val="0-#ppt_h/2"/>
                                          </p:val>
                                        </p:tav>
                                        <p:tav tm="100000">
                                          <p:val>
                                            <p:strVal val="#ppt_y"/>
                                          </p:val>
                                        </p:tav>
                                      </p:tavLst>
                                    </p:anim>
                                  </p:childTnLst>
                                </p:cTn>
                              </p:par>
                              <p:par>
                                <p:cTn id="100" presetID="8" presetClass="emph" presetSubtype="0" fill="hold" grpId="1" nodeType="withEffect">
                                  <p:stCondLst>
                                    <p:cond delay="0"/>
                                  </p:stCondLst>
                                  <p:childTnLst>
                                    <p:animRot by="21600000">
                                      <p:cBhvr>
                                        <p:cTn id="101" dur="2250" fill="hold"/>
                                        <p:tgtEl>
                                          <p:spTgt spid="9"/>
                                        </p:tgtEl>
                                        <p:attrNameLst>
                                          <p:attrName>r</p:attrName>
                                        </p:attrNameLst>
                                      </p:cBhvr>
                                    </p:animRot>
                                  </p:childTnLst>
                                </p:cTn>
                              </p:par>
                              <p:par>
                                <p:cTn id="102" presetID="2" presetClass="exit" presetSubtype="4" fill="hold" grpId="2" nodeType="withEffect">
                                  <p:stCondLst>
                                    <p:cond delay="0"/>
                                  </p:stCondLst>
                                  <p:childTnLst>
                                    <p:anim calcmode="lin" valueType="num">
                                      <p:cBhvr additive="base">
                                        <p:cTn id="103" dur="2500"/>
                                        <p:tgtEl>
                                          <p:spTgt spid="9"/>
                                        </p:tgtEl>
                                        <p:attrNameLst>
                                          <p:attrName>ppt_x</p:attrName>
                                        </p:attrNameLst>
                                      </p:cBhvr>
                                      <p:tavLst>
                                        <p:tav tm="0">
                                          <p:val>
                                            <p:strVal val="ppt_x"/>
                                          </p:val>
                                        </p:tav>
                                        <p:tav tm="100000">
                                          <p:val>
                                            <p:strVal val="ppt_x"/>
                                          </p:val>
                                        </p:tav>
                                      </p:tavLst>
                                    </p:anim>
                                    <p:anim calcmode="lin" valueType="num">
                                      <p:cBhvr additive="base">
                                        <p:cTn id="104" dur="2500"/>
                                        <p:tgtEl>
                                          <p:spTgt spid="9"/>
                                        </p:tgtEl>
                                        <p:attrNameLst>
                                          <p:attrName>ppt_y</p:attrName>
                                        </p:attrNameLst>
                                      </p:cBhvr>
                                      <p:tavLst>
                                        <p:tav tm="0">
                                          <p:val>
                                            <p:strVal val="ppt_y"/>
                                          </p:val>
                                        </p:tav>
                                        <p:tav tm="100000">
                                          <p:val>
                                            <p:strVal val="1+ppt_h/2"/>
                                          </p:val>
                                        </p:tav>
                                      </p:tavLst>
                                    </p:anim>
                                    <p:set>
                                      <p:cBhvr>
                                        <p:cTn id="105" dur="1" fill="hold">
                                          <p:stCondLst>
                                            <p:cond delay="2499"/>
                                          </p:stCondLst>
                                        </p:cTn>
                                        <p:tgtEl>
                                          <p:spTgt spid="9"/>
                                        </p:tgtEl>
                                        <p:attrNameLst>
                                          <p:attrName>style.visibility</p:attrName>
                                        </p:attrNameLst>
                                      </p:cBhvr>
                                      <p:to>
                                        <p:strVal val="hidden"/>
                                      </p:to>
                                    </p:set>
                                  </p:childTnLst>
                                </p:cTn>
                              </p:par>
                              <p:par>
                                <p:cTn id="106" presetID="13" presetClass="exit" presetSubtype="32" fill="hold" grpId="3" nodeType="withEffect">
                                  <p:stCondLst>
                                    <p:cond delay="0"/>
                                  </p:stCondLst>
                                  <p:childTnLst>
                                    <p:animEffect transition="out" filter="plus(out)">
                                      <p:cBhvr>
                                        <p:cTn id="107" dur="7000"/>
                                        <p:tgtEl>
                                          <p:spTgt spid="9"/>
                                        </p:tgtEl>
                                      </p:cBhvr>
                                    </p:animEffect>
                                    <p:set>
                                      <p:cBhvr>
                                        <p:cTn id="108" dur="1" fill="hold">
                                          <p:stCondLst>
                                            <p:cond delay="6999"/>
                                          </p:stCondLst>
                                        </p:cTn>
                                        <p:tgtEl>
                                          <p:spTgt spid="9"/>
                                        </p:tgtEl>
                                        <p:attrNameLst>
                                          <p:attrName>style.visibility</p:attrName>
                                        </p:attrNameLst>
                                      </p:cBhvr>
                                      <p:to>
                                        <p:strVal val="hidden"/>
                                      </p:to>
                                    </p:set>
                                  </p:childTnLst>
                                </p:cTn>
                              </p:par>
                              <p:par>
                                <p:cTn id="109" presetID="2" presetClass="entr" presetSubtype="1" fill="hold" grpId="0" nodeType="withEffect">
                                  <p:stCondLst>
                                    <p:cond delay="0"/>
                                  </p:stCondLst>
                                  <p:childTnLst>
                                    <p:set>
                                      <p:cBhvr>
                                        <p:cTn id="110" dur="1" fill="hold">
                                          <p:stCondLst>
                                            <p:cond delay="0"/>
                                          </p:stCondLst>
                                        </p:cTn>
                                        <p:tgtEl>
                                          <p:spTgt spid="10"/>
                                        </p:tgtEl>
                                        <p:attrNameLst>
                                          <p:attrName>style.visibility</p:attrName>
                                        </p:attrNameLst>
                                      </p:cBhvr>
                                      <p:to>
                                        <p:strVal val="visible"/>
                                      </p:to>
                                    </p:set>
                                    <p:anim calcmode="lin" valueType="num">
                                      <p:cBhvr additive="base">
                                        <p:cTn id="111" dur="2250" fill="hold"/>
                                        <p:tgtEl>
                                          <p:spTgt spid="10"/>
                                        </p:tgtEl>
                                        <p:attrNameLst>
                                          <p:attrName>ppt_x</p:attrName>
                                        </p:attrNameLst>
                                      </p:cBhvr>
                                      <p:tavLst>
                                        <p:tav tm="0">
                                          <p:val>
                                            <p:strVal val="#ppt_x"/>
                                          </p:val>
                                        </p:tav>
                                        <p:tav tm="100000">
                                          <p:val>
                                            <p:strVal val="#ppt_x"/>
                                          </p:val>
                                        </p:tav>
                                      </p:tavLst>
                                    </p:anim>
                                    <p:anim calcmode="lin" valueType="num">
                                      <p:cBhvr additive="base">
                                        <p:cTn id="112" dur="2250" fill="hold"/>
                                        <p:tgtEl>
                                          <p:spTgt spid="10"/>
                                        </p:tgtEl>
                                        <p:attrNameLst>
                                          <p:attrName>ppt_y</p:attrName>
                                        </p:attrNameLst>
                                      </p:cBhvr>
                                      <p:tavLst>
                                        <p:tav tm="0">
                                          <p:val>
                                            <p:strVal val="0-#ppt_h/2"/>
                                          </p:val>
                                        </p:tav>
                                        <p:tav tm="100000">
                                          <p:val>
                                            <p:strVal val="#ppt_y"/>
                                          </p:val>
                                        </p:tav>
                                      </p:tavLst>
                                    </p:anim>
                                  </p:childTnLst>
                                </p:cTn>
                              </p:par>
                              <p:par>
                                <p:cTn id="113" presetID="8" presetClass="emph" presetSubtype="0" fill="hold" grpId="1" nodeType="withEffect">
                                  <p:stCondLst>
                                    <p:cond delay="0"/>
                                  </p:stCondLst>
                                  <p:childTnLst>
                                    <p:animRot by="21600000">
                                      <p:cBhvr>
                                        <p:cTn id="114" dur="2250" fill="hold"/>
                                        <p:tgtEl>
                                          <p:spTgt spid="10"/>
                                        </p:tgtEl>
                                        <p:attrNameLst>
                                          <p:attrName>r</p:attrName>
                                        </p:attrNameLst>
                                      </p:cBhvr>
                                    </p:animRot>
                                  </p:childTnLst>
                                </p:cTn>
                              </p:par>
                              <p:par>
                                <p:cTn id="115" presetID="2" presetClass="exit" presetSubtype="4" fill="hold" grpId="2" nodeType="withEffect">
                                  <p:stCondLst>
                                    <p:cond delay="0"/>
                                  </p:stCondLst>
                                  <p:childTnLst>
                                    <p:anim calcmode="lin" valueType="num">
                                      <p:cBhvr additive="base">
                                        <p:cTn id="116" dur="2500"/>
                                        <p:tgtEl>
                                          <p:spTgt spid="10"/>
                                        </p:tgtEl>
                                        <p:attrNameLst>
                                          <p:attrName>ppt_x</p:attrName>
                                        </p:attrNameLst>
                                      </p:cBhvr>
                                      <p:tavLst>
                                        <p:tav tm="0">
                                          <p:val>
                                            <p:strVal val="ppt_x"/>
                                          </p:val>
                                        </p:tav>
                                        <p:tav tm="100000">
                                          <p:val>
                                            <p:strVal val="ppt_x"/>
                                          </p:val>
                                        </p:tav>
                                      </p:tavLst>
                                    </p:anim>
                                    <p:anim calcmode="lin" valueType="num">
                                      <p:cBhvr additive="base">
                                        <p:cTn id="117" dur="2500"/>
                                        <p:tgtEl>
                                          <p:spTgt spid="10"/>
                                        </p:tgtEl>
                                        <p:attrNameLst>
                                          <p:attrName>ppt_y</p:attrName>
                                        </p:attrNameLst>
                                      </p:cBhvr>
                                      <p:tavLst>
                                        <p:tav tm="0">
                                          <p:val>
                                            <p:strVal val="ppt_y"/>
                                          </p:val>
                                        </p:tav>
                                        <p:tav tm="100000">
                                          <p:val>
                                            <p:strVal val="1+ppt_h/2"/>
                                          </p:val>
                                        </p:tav>
                                      </p:tavLst>
                                    </p:anim>
                                    <p:set>
                                      <p:cBhvr>
                                        <p:cTn id="118" dur="1" fill="hold">
                                          <p:stCondLst>
                                            <p:cond delay="2499"/>
                                          </p:stCondLst>
                                        </p:cTn>
                                        <p:tgtEl>
                                          <p:spTgt spid="10"/>
                                        </p:tgtEl>
                                        <p:attrNameLst>
                                          <p:attrName>style.visibility</p:attrName>
                                        </p:attrNameLst>
                                      </p:cBhvr>
                                      <p:to>
                                        <p:strVal val="hidden"/>
                                      </p:to>
                                    </p:set>
                                  </p:childTnLst>
                                </p:cTn>
                              </p:par>
                              <p:par>
                                <p:cTn id="119" presetID="13" presetClass="exit" presetSubtype="32" fill="hold" grpId="3" nodeType="withEffect">
                                  <p:stCondLst>
                                    <p:cond delay="0"/>
                                  </p:stCondLst>
                                  <p:childTnLst>
                                    <p:animEffect transition="out" filter="plus(out)">
                                      <p:cBhvr>
                                        <p:cTn id="120" dur="7000"/>
                                        <p:tgtEl>
                                          <p:spTgt spid="10"/>
                                        </p:tgtEl>
                                      </p:cBhvr>
                                    </p:animEffect>
                                    <p:set>
                                      <p:cBhvr>
                                        <p:cTn id="121" dur="1" fill="hold">
                                          <p:stCondLst>
                                            <p:cond delay="6999"/>
                                          </p:stCondLst>
                                        </p:cTn>
                                        <p:tgtEl>
                                          <p:spTgt spid="10"/>
                                        </p:tgtEl>
                                        <p:attrNameLst>
                                          <p:attrName>style.visibility</p:attrName>
                                        </p:attrNameLst>
                                      </p:cBhvr>
                                      <p:to>
                                        <p:strVal val="hidden"/>
                                      </p:to>
                                    </p:set>
                                  </p:childTnLst>
                                </p:cTn>
                              </p:par>
                              <p:par>
                                <p:cTn id="122" presetID="2" presetClass="entr" presetSubtype="1" fill="hold" grpId="0" nodeType="withEffect">
                                  <p:stCondLst>
                                    <p:cond delay="0"/>
                                  </p:stCondLst>
                                  <p:childTnLst>
                                    <p:set>
                                      <p:cBhvr>
                                        <p:cTn id="123" dur="1" fill="hold">
                                          <p:stCondLst>
                                            <p:cond delay="0"/>
                                          </p:stCondLst>
                                        </p:cTn>
                                        <p:tgtEl>
                                          <p:spTgt spid="11"/>
                                        </p:tgtEl>
                                        <p:attrNameLst>
                                          <p:attrName>style.visibility</p:attrName>
                                        </p:attrNameLst>
                                      </p:cBhvr>
                                      <p:to>
                                        <p:strVal val="visible"/>
                                      </p:to>
                                    </p:set>
                                    <p:anim calcmode="lin" valueType="num">
                                      <p:cBhvr additive="base">
                                        <p:cTn id="124" dur="2250" fill="hold"/>
                                        <p:tgtEl>
                                          <p:spTgt spid="11"/>
                                        </p:tgtEl>
                                        <p:attrNameLst>
                                          <p:attrName>ppt_x</p:attrName>
                                        </p:attrNameLst>
                                      </p:cBhvr>
                                      <p:tavLst>
                                        <p:tav tm="0">
                                          <p:val>
                                            <p:strVal val="#ppt_x"/>
                                          </p:val>
                                        </p:tav>
                                        <p:tav tm="100000">
                                          <p:val>
                                            <p:strVal val="#ppt_x"/>
                                          </p:val>
                                        </p:tav>
                                      </p:tavLst>
                                    </p:anim>
                                    <p:anim calcmode="lin" valueType="num">
                                      <p:cBhvr additive="base">
                                        <p:cTn id="125" dur="2250" fill="hold"/>
                                        <p:tgtEl>
                                          <p:spTgt spid="11"/>
                                        </p:tgtEl>
                                        <p:attrNameLst>
                                          <p:attrName>ppt_y</p:attrName>
                                        </p:attrNameLst>
                                      </p:cBhvr>
                                      <p:tavLst>
                                        <p:tav tm="0">
                                          <p:val>
                                            <p:strVal val="0-#ppt_h/2"/>
                                          </p:val>
                                        </p:tav>
                                        <p:tav tm="100000">
                                          <p:val>
                                            <p:strVal val="#ppt_y"/>
                                          </p:val>
                                        </p:tav>
                                      </p:tavLst>
                                    </p:anim>
                                  </p:childTnLst>
                                </p:cTn>
                              </p:par>
                              <p:par>
                                <p:cTn id="126" presetID="8" presetClass="emph" presetSubtype="0" fill="hold" grpId="1" nodeType="withEffect">
                                  <p:stCondLst>
                                    <p:cond delay="0"/>
                                  </p:stCondLst>
                                  <p:childTnLst>
                                    <p:animRot by="21600000">
                                      <p:cBhvr>
                                        <p:cTn id="127" dur="2250" fill="hold"/>
                                        <p:tgtEl>
                                          <p:spTgt spid="11"/>
                                        </p:tgtEl>
                                        <p:attrNameLst>
                                          <p:attrName>r</p:attrName>
                                        </p:attrNameLst>
                                      </p:cBhvr>
                                    </p:animRot>
                                  </p:childTnLst>
                                </p:cTn>
                              </p:par>
                              <p:par>
                                <p:cTn id="128" presetID="2" presetClass="exit" presetSubtype="4" fill="hold" grpId="2" nodeType="withEffect">
                                  <p:stCondLst>
                                    <p:cond delay="0"/>
                                  </p:stCondLst>
                                  <p:childTnLst>
                                    <p:anim calcmode="lin" valueType="num">
                                      <p:cBhvr additive="base">
                                        <p:cTn id="129" dur="2500"/>
                                        <p:tgtEl>
                                          <p:spTgt spid="11"/>
                                        </p:tgtEl>
                                        <p:attrNameLst>
                                          <p:attrName>ppt_x</p:attrName>
                                        </p:attrNameLst>
                                      </p:cBhvr>
                                      <p:tavLst>
                                        <p:tav tm="0">
                                          <p:val>
                                            <p:strVal val="ppt_x"/>
                                          </p:val>
                                        </p:tav>
                                        <p:tav tm="100000">
                                          <p:val>
                                            <p:strVal val="ppt_x"/>
                                          </p:val>
                                        </p:tav>
                                      </p:tavLst>
                                    </p:anim>
                                    <p:anim calcmode="lin" valueType="num">
                                      <p:cBhvr additive="base">
                                        <p:cTn id="130" dur="2500"/>
                                        <p:tgtEl>
                                          <p:spTgt spid="11"/>
                                        </p:tgtEl>
                                        <p:attrNameLst>
                                          <p:attrName>ppt_y</p:attrName>
                                        </p:attrNameLst>
                                      </p:cBhvr>
                                      <p:tavLst>
                                        <p:tav tm="0">
                                          <p:val>
                                            <p:strVal val="ppt_y"/>
                                          </p:val>
                                        </p:tav>
                                        <p:tav tm="100000">
                                          <p:val>
                                            <p:strVal val="1+ppt_h/2"/>
                                          </p:val>
                                        </p:tav>
                                      </p:tavLst>
                                    </p:anim>
                                    <p:set>
                                      <p:cBhvr>
                                        <p:cTn id="131" dur="1" fill="hold">
                                          <p:stCondLst>
                                            <p:cond delay="2499"/>
                                          </p:stCondLst>
                                        </p:cTn>
                                        <p:tgtEl>
                                          <p:spTgt spid="11"/>
                                        </p:tgtEl>
                                        <p:attrNameLst>
                                          <p:attrName>style.visibility</p:attrName>
                                        </p:attrNameLst>
                                      </p:cBhvr>
                                      <p:to>
                                        <p:strVal val="hidden"/>
                                      </p:to>
                                    </p:set>
                                  </p:childTnLst>
                                </p:cTn>
                              </p:par>
                              <p:par>
                                <p:cTn id="132" presetID="13" presetClass="exit" presetSubtype="32" fill="hold" grpId="3" nodeType="withEffect">
                                  <p:stCondLst>
                                    <p:cond delay="0"/>
                                  </p:stCondLst>
                                  <p:childTnLst>
                                    <p:animEffect transition="out" filter="plus(out)">
                                      <p:cBhvr>
                                        <p:cTn id="133" dur="7000"/>
                                        <p:tgtEl>
                                          <p:spTgt spid="11"/>
                                        </p:tgtEl>
                                      </p:cBhvr>
                                    </p:animEffect>
                                    <p:set>
                                      <p:cBhvr>
                                        <p:cTn id="134" dur="1" fill="hold">
                                          <p:stCondLst>
                                            <p:cond delay="6999"/>
                                          </p:stCondLst>
                                        </p:cTn>
                                        <p:tgtEl>
                                          <p:spTgt spid="11"/>
                                        </p:tgtEl>
                                        <p:attrNameLst>
                                          <p:attrName>style.visibility</p:attrName>
                                        </p:attrNameLst>
                                      </p:cBhvr>
                                      <p:to>
                                        <p:strVal val="hidden"/>
                                      </p:to>
                                    </p:set>
                                  </p:childTnLst>
                                </p:cTn>
                              </p:par>
                              <p:par>
                                <p:cTn id="135" presetID="2" presetClass="entr" presetSubtype="1" fill="hold" grpId="0" nodeType="withEffect">
                                  <p:stCondLst>
                                    <p:cond delay="0"/>
                                  </p:stCondLst>
                                  <p:childTnLst>
                                    <p:set>
                                      <p:cBhvr>
                                        <p:cTn id="136" dur="1" fill="hold">
                                          <p:stCondLst>
                                            <p:cond delay="0"/>
                                          </p:stCondLst>
                                        </p:cTn>
                                        <p:tgtEl>
                                          <p:spTgt spid="13"/>
                                        </p:tgtEl>
                                        <p:attrNameLst>
                                          <p:attrName>style.visibility</p:attrName>
                                        </p:attrNameLst>
                                      </p:cBhvr>
                                      <p:to>
                                        <p:strVal val="visible"/>
                                      </p:to>
                                    </p:set>
                                    <p:anim calcmode="lin" valueType="num">
                                      <p:cBhvr additive="base">
                                        <p:cTn id="137" dur="2250" fill="hold"/>
                                        <p:tgtEl>
                                          <p:spTgt spid="13"/>
                                        </p:tgtEl>
                                        <p:attrNameLst>
                                          <p:attrName>ppt_x</p:attrName>
                                        </p:attrNameLst>
                                      </p:cBhvr>
                                      <p:tavLst>
                                        <p:tav tm="0">
                                          <p:val>
                                            <p:strVal val="#ppt_x"/>
                                          </p:val>
                                        </p:tav>
                                        <p:tav tm="100000">
                                          <p:val>
                                            <p:strVal val="#ppt_x"/>
                                          </p:val>
                                        </p:tav>
                                      </p:tavLst>
                                    </p:anim>
                                    <p:anim calcmode="lin" valueType="num">
                                      <p:cBhvr additive="base">
                                        <p:cTn id="138" dur="2250" fill="hold"/>
                                        <p:tgtEl>
                                          <p:spTgt spid="13"/>
                                        </p:tgtEl>
                                        <p:attrNameLst>
                                          <p:attrName>ppt_y</p:attrName>
                                        </p:attrNameLst>
                                      </p:cBhvr>
                                      <p:tavLst>
                                        <p:tav tm="0">
                                          <p:val>
                                            <p:strVal val="0-#ppt_h/2"/>
                                          </p:val>
                                        </p:tav>
                                        <p:tav tm="100000">
                                          <p:val>
                                            <p:strVal val="#ppt_y"/>
                                          </p:val>
                                        </p:tav>
                                      </p:tavLst>
                                    </p:anim>
                                  </p:childTnLst>
                                </p:cTn>
                              </p:par>
                              <p:par>
                                <p:cTn id="139" presetID="8" presetClass="emph" presetSubtype="0" fill="hold" grpId="1" nodeType="withEffect">
                                  <p:stCondLst>
                                    <p:cond delay="0"/>
                                  </p:stCondLst>
                                  <p:childTnLst>
                                    <p:animRot by="21600000">
                                      <p:cBhvr>
                                        <p:cTn id="140" dur="2250" fill="hold"/>
                                        <p:tgtEl>
                                          <p:spTgt spid="13"/>
                                        </p:tgtEl>
                                        <p:attrNameLst>
                                          <p:attrName>r</p:attrName>
                                        </p:attrNameLst>
                                      </p:cBhvr>
                                    </p:animRot>
                                  </p:childTnLst>
                                </p:cTn>
                              </p:par>
                              <p:par>
                                <p:cTn id="141" presetID="2" presetClass="exit" presetSubtype="4" fill="hold" grpId="2" nodeType="withEffect">
                                  <p:stCondLst>
                                    <p:cond delay="0"/>
                                  </p:stCondLst>
                                  <p:childTnLst>
                                    <p:anim calcmode="lin" valueType="num">
                                      <p:cBhvr additive="base">
                                        <p:cTn id="142" dur="2500"/>
                                        <p:tgtEl>
                                          <p:spTgt spid="13"/>
                                        </p:tgtEl>
                                        <p:attrNameLst>
                                          <p:attrName>ppt_x</p:attrName>
                                        </p:attrNameLst>
                                      </p:cBhvr>
                                      <p:tavLst>
                                        <p:tav tm="0">
                                          <p:val>
                                            <p:strVal val="ppt_x"/>
                                          </p:val>
                                        </p:tav>
                                        <p:tav tm="100000">
                                          <p:val>
                                            <p:strVal val="ppt_x"/>
                                          </p:val>
                                        </p:tav>
                                      </p:tavLst>
                                    </p:anim>
                                    <p:anim calcmode="lin" valueType="num">
                                      <p:cBhvr additive="base">
                                        <p:cTn id="143" dur="2500"/>
                                        <p:tgtEl>
                                          <p:spTgt spid="13"/>
                                        </p:tgtEl>
                                        <p:attrNameLst>
                                          <p:attrName>ppt_y</p:attrName>
                                        </p:attrNameLst>
                                      </p:cBhvr>
                                      <p:tavLst>
                                        <p:tav tm="0">
                                          <p:val>
                                            <p:strVal val="ppt_y"/>
                                          </p:val>
                                        </p:tav>
                                        <p:tav tm="100000">
                                          <p:val>
                                            <p:strVal val="1+ppt_h/2"/>
                                          </p:val>
                                        </p:tav>
                                      </p:tavLst>
                                    </p:anim>
                                    <p:set>
                                      <p:cBhvr>
                                        <p:cTn id="144" dur="1" fill="hold">
                                          <p:stCondLst>
                                            <p:cond delay="2499"/>
                                          </p:stCondLst>
                                        </p:cTn>
                                        <p:tgtEl>
                                          <p:spTgt spid="13"/>
                                        </p:tgtEl>
                                        <p:attrNameLst>
                                          <p:attrName>style.visibility</p:attrName>
                                        </p:attrNameLst>
                                      </p:cBhvr>
                                      <p:to>
                                        <p:strVal val="hidden"/>
                                      </p:to>
                                    </p:set>
                                  </p:childTnLst>
                                </p:cTn>
                              </p:par>
                              <p:par>
                                <p:cTn id="145" presetID="13" presetClass="exit" presetSubtype="32" fill="hold" grpId="3" nodeType="withEffect">
                                  <p:stCondLst>
                                    <p:cond delay="0"/>
                                  </p:stCondLst>
                                  <p:childTnLst>
                                    <p:animEffect transition="out" filter="plus(out)">
                                      <p:cBhvr>
                                        <p:cTn id="146" dur="7000"/>
                                        <p:tgtEl>
                                          <p:spTgt spid="13"/>
                                        </p:tgtEl>
                                      </p:cBhvr>
                                    </p:animEffect>
                                    <p:set>
                                      <p:cBhvr>
                                        <p:cTn id="147" dur="1" fill="hold">
                                          <p:stCondLst>
                                            <p:cond delay="6999"/>
                                          </p:stCondLst>
                                        </p:cTn>
                                        <p:tgtEl>
                                          <p:spTgt spid="13"/>
                                        </p:tgtEl>
                                        <p:attrNameLst>
                                          <p:attrName>style.visibility</p:attrName>
                                        </p:attrNameLst>
                                      </p:cBhvr>
                                      <p:to>
                                        <p:strVal val="hidden"/>
                                      </p:to>
                                    </p:set>
                                  </p:childTnLst>
                                </p:cTn>
                              </p:par>
                              <p:par>
                                <p:cTn id="148" presetID="2" presetClass="entr" presetSubtype="1" fill="hold" grpId="0" nodeType="withEffect">
                                  <p:stCondLst>
                                    <p:cond delay="0"/>
                                  </p:stCondLst>
                                  <p:childTnLst>
                                    <p:set>
                                      <p:cBhvr>
                                        <p:cTn id="149" dur="1" fill="hold">
                                          <p:stCondLst>
                                            <p:cond delay="0"/>
                                          </p:stCondLst>
                                        </p:cTn>
                                        <p:tgtEl>
                                          <p:spTgt spid="12"/>
                                        </p:tgtEl>
                                        <p:attrNameLst>
                                          <p:attrName>style.visibility</p:attrName>
                                        </p:attrNameLst>
                                      </p:cBhvr>
                                      <p:to>
                                        <p:strVal val="visible"/>
                                      </p:to>
                                    </p:set>
                                    <p:anim calcmode="lin" valueType="num">
                                      <p:cBhvr additive="base">
                                        <p:cTn id="150" dur="2250" fill="hold"/>
                                        <p:tgtEl>
                                          <p:spTgt spid="12"/>
                                        </p:tgtEl>
                                        <p:attrNameLst>
                                          <p:attrName>ppt_x</p:attrName>
                                        </p:attrNameLst>
                                      </p:cBhvr>
                                      <p:tavLst>
                                        <p:tav tm="0">
                                          <p:val>
                                            <p:strVal val="#ppt_x"/>
                                          </p:val>
                                        </p:tav>
                                        <p:tav tm="100000">
                                          <p:val>
                                            <p:strVal val="#ppt_x"/>
                                          </p:val>
                                        </p:tav>
                                      </p:tavLst>
                                    </p:anim>
                                    <p:anim calcmode="lin" valueType="num">
                                      <p:cBhvr additive="base">
                                        <p:cTn id="151" dur="2250" fill="hold"/>
                                        <p:tgtEl>
                                          <p:spTgt spid="12"/>
                                        </p:tgtEl>
                                        <p:attrNameLst>
                                          <p:attrName>ppt_y</p:attrName>
                                        </p:attrNameLst>
                                      </p:cBhvr>
                                      <p:tavLst>
                                        <p:tav tm="0">
                                          <p:val>
                                            <p:strVal val="0-#ppt_h/2"/>
                                          </p:val>
                                        </p:tav>
                                        <p:tav tm="100000">
                                          <p:val>
                                            <p:strVal val="#ppt_y"/>
                                          </p:val>
                                        </p:tav>
                                      </p:tavLst>
                                    </p:anim>
                                  </p:childTnLst>
                                </p:cTn>
                              </p:par>
                              <p:par>
                                <p:cTn id="152" presetID="8" presetClass="emph" presetSubtype="0" fill="hold" grpId="1" nodeType="withEffect">
                                  <p:stCondLst>
                                    <p:cond delay="0"/>
                                  </p:stCondLst>
                                  <p:childTnLst>
                                    <p:animRot by="21600000">
                                      <p:cBhvr>
                                        <p:cTn id="153" dur="2250" fill="hold"/>
                                        <p:tgtEl>
                                          <p:spTgt spid="12"/>
                                        </p:tgtEl>
                                        <p:attrNameLst>
                                          <p:attrName>r</p:attrName>
                                        </p:attrNameLst>
                                      </p:cBhvr>
                                    </p:animRot>
                                  </p:childTnLst>
                                </p:cTn>
                              </p:par>
                              <p:par>
                                <p:cTn id="154" presetID="2" presetClass="exit" presetSubtype="4" fill="hold" grpId="2" nodeType="withEffect">
                                  <p:stCondLst>
                                    <p:cond delay="0"/>
                                  </p:stCondLst>
                                  <p:childTnLst>
                                    <p:anim calcmode="lin" valueType="num">
                                      <p:cBhvr additive="base">
                                        <p:cTn id="155" dur="2500"/>
                                        <p:tgtEl>
                                          <p:spTgt spid="12"/>
                                        </p:tgtEl>
                                        <p:attrNameLst>
                                          <p:attrName>ppt_x</p:attrName>
                                        </p:attrNameLst>
                                      </p:cBhvr>
                                      <p:tavLst>
                                        <p:tav tm="0">
                                          <p:val>
                                            <p:strVal val="ppt_x"/>
                                          </p:val>
                                        </p:tav>
                                        <p:tav tm="100000">
                                          <p:val>
                                            <p:strVal val="ppt_x"/>
                                          </p:val>
                                        </p:tav>
                                      </p:tavLst>
                                    </p:anim>
                                    <p:anim calcmode="lin" valueType="num">
                                      <p:cBhvr additive="base">
                                        <p:cTn id="156" dur="2500"/>
                                        <p:tgtEl>
                                          <p:spTgt spid="12"/>
                                        </p:tgtEl>
                                        <p:attrNameLst>
                                          <p:attrName>ppt_y</p:attrName>
                                        </p:attrNameLst>
                                      </p:cBhvr>
                                      <p:tavLst>
                                        <p:tav tm="0">
                                          <p:val>
                                            <p:strVal val="ppt_y"/>
                                          </p:val>
                                        </p:tav>
                                        <p:tav tm="100000">
                                          <p:val>
                                            <p:strVal val="1+ppt_h/2"/>
                                          </p:val>
                                        </p:tav>
                                      </p:tavLst>
                                    </p:anim>
                                    <p:set>
                                      <p:cBhvr>
                                        <p:cTn id="157" dur="1" fill="hold">
                                          <p:stCondLst>
                                            <p:cond delay="2499"/>
                                          </p:stCondLst>
                                        </p:cTn>
                                        <p:tgtEl>
                                          <p:spTgt spid="12"/>
                                        </p:tgtEl>
                                        <p:attrNameLst>
                                          <p:attrName>style.visibility</p:attrName>
                                        </p:attrNameLst>
                                      </p:cBhvr>
                                      <p:to>
                                        <p:strVal val="hidden"/>
                                      </p:to>
                                    </p:set>
                                  </p:childTnLst>
                                </p:cTn>
                              </p:par>
                              <p:par>
                                <p:cTn id="158" presetID="13" presetClass="exit" presetSubtype="32" fill="hold" grpId="3" nodeType="withEffect">
                                  <p:stCondLst>
                                    <p:cond delay="0"/>
                                  </p:stCondLst>
                                  <p:childTnLst>
                                    <p:animEffect transition="out" filter="plus(out)">
                                      <p:cBhvr>
                                        <p:cTn id="159" dur="7000"/>
                                        <p:tgtEl>
                                          <p:spTgt spid="12"/>
                                        </p:tgtEl>
                                      </p:cBhvr>
                                    </p:animEffect>
                                    <p:set>
                                      <p:cBhvr>
                                        <p:cTn id="160" dur="1" fill="hold">
                                          <p:stCondLst>
                                            <p:cond delay="6999"/>
                                          </p:stCondLst>
                                        </p:cTn>
                                        <p:tgtEl>
                                          <p:spTgt spid="12"/>
                                        </p:tgtEl>
                                        <p:attrNameLst>
                                          <p:attrName>style.visibility</p:attrName>
                                        </p:attrNameLst>
                                      </p:cBhvr>
                                      <p:to>
                                        <p:strVal val="hidden"/>
                                      </p:to>
                                    </p:set>
                                  </p:childTnLst>
                                </p:cTn>
                              </p:par>
                              <p:par>
                                <p:cTn id="161" presetID="2" presetClass="entr" presetSubtype="1" fill="hold" grpId="0" nodeType="withEffect">
                                  <p:stCondLst>
                                    <p:cond delay="0"/>
                                  </p:stCondLst>
                                  <p:childTnLst>
                                    <p:set>
                                      <p:cBhvr>
                                        <p:cTn id="162" dur="1" fill="hold">
                                          <p:stCondLst>
                                            <p:cond delay="0"/>
                                          </p:stCondLst>
                                        </p:cTn>
                                        <p:tgtEl>
                                          <p:spTgt spid="14"/>
                                        </p:tgtEl>
                                        <p:attrNameLst>
                                          <p:attrName>style.visibility</p:attrName>
                                        </p:attrNameLst>
                                      </p:cBhvr>
                                      <p:to>
                                        <p:strVal val="visible"/>
                                      </p:to>
                                    </p:set>
                                    <p:anim calcmode="lin" valueType="num">
                                      <p:cBhvr additive="base">
                                        <p:cTn id="163" dur="2250" fill="hold"/>
                                        <p:tgtEl>
                                          <p:spTgt spid="14"/>
                                        </p:tgtEl>
                                        <p:attrNameLst>
                                          <p:attrName>ppt_x</p:attrName>
                                        </p:attrNameLst>
                                      </p:cBhvr>
                                      <p:tavLst>
                                        <p:tav tm="0">
                                          <p:val>
                                            <p:strVal val="#ppt_x"/>
                                          </p:val>
                                        </p:tav>
                                        <p:tav tm="100000">
                                          <p:val>
                                            <p:strVal val="#ppt_x"/>
                                          </p:val>
                                        </p:tav>
                                      </p:tavLst>
                                    </p:anim>
                                    <p:anim calcmode="lin" valueType="num">
                                      <p:cBhvr additive="base">
                                        <p:cTn id="164" dur="2250" fill="hold"/>
                                        <p:tgtEl>
                                          <p:spTgt spid="14"/>
                                        </p:tgtEl>
                                        <p:attrNameLst>
                                          <p:attrName>ppt_y</p:attrName>
                                        </p:attrNameLst>
                                      </p:cBhvr>
                                      <p:tavLst>
                                        <p:tav tm="0">
                                          <p:val>
                                            <p:strVal val="0-#ppt_h/2"/>
                                          </p:val>
                                        </p:tav>
                                        <p:tav tm="100000">
                                          <p:val>
                                            <p:strVal val="#ppt_y"/>
                                          </p:val>
                                        </p:tav>
                                      </p:tavLst>
                                    </p:anim>
                                  </p:childTnLst>
                                </p:cTn>
                              </p:par>
                              <p:par>
                                <p:cTn id="165" presetID="8" presetClass="emph" presetSubtype="0" fill="hold" grpId="1" nodeType="withEffect">
                                  <p:stCondLst>
                                    <p:cond delay="0"/>
                                  </p:stCondLst>
                                  <p:childTnLst>
                                    <p:animRot by="21600000">
                                      <p:cBhvr>
                                        <p:cTn id="166" dur="2250" fill="hold"/>
                                        <p:tgtEl>
                                          <p:spTgt spid="14"/>
                                        </p:tgtEl>
                                        <p:attrNameLst>
                                          <p:attrName>r</p:attrName>
                                        </p:attrNameLst>
                                      </p:cBhvr>
                                    </p:animRot>
                                  </p:childTnLst>
                                </p:cTn>
                              </p:par>
                              <p:par>
                                <p:cTn id="167" presetID="2" presetClass="exit" presetSubtype="4" fill="hold" grpId="2" nodeType="withEffect">
                                  <p:stCondLst>
                                    <p:cond delay="0"/>
                                  </p:stCondLst>
                                  <p:childTnLst>
                                    <p:anim calcmode="lin" valueType="num">
                                      <p:cBhvr additive="base">
                                        <p:cTn id="168" dur="2500"/>
                                        <p:tgtEl>
                                          <p:spTgt spid="14"/>
                                        </p:tgtEl>
                                        <p:attrNameLst>
                                          <p:attrName>ppt_x</p:attrName>
                                        </p:attrNameLst>
                                      </p:cBhvr>
                                      <p:tavLst>
                                        <p:tav tm="0">
                                          <p:val>
                                            <p:strVal val="ppt_x"/>
                                          </p:val>
                                        </p:tav>
                                        <p:tav tm="100000">
                                          <p:val>
                                            <p:strVal val="ppt_x"/>
                                          </p:val>
                                        </p:tav>
                                      </p:tavLst>
                                    </p:anim>
                                    <p:anim calcmode="lin" valueType="num">
                                      <p:cBhvr additive="base">
                                        <p:cTn id="169" dur="2500"/>
                                        <p:tgtEl>
                                          <p:spTgt spid="14"/>
                                        </p:tgtEl>
                                        <p:attrNameLst>
                                          <p:attrName>ppt_y</p:attrName>
                                        </p:attrNameLst>
                                      </p:cBhvr>
                                      <p:tavLst>
                                        <p:tav tm="0">
                                          <p:val>
                                            <p:strVal val="ppt_y"/>
                                          </p:val>
                                        </p:tav>
                                        <p:tav tm="100000">
                                          <p:val>
                                            <p:strVal val="1+ppt_h/2"/>
                                          </p:val>
                                        </p:tav>
                                      </p:tavLst>
                                    </p:anim>
                                    <p:set>
                                      <p:cBhvr>
                                        <p:cTn id="170" dur="1" fill="hold">
                                          <p:stCondLst>
                                            <p:cond delay="2499"/>
                                          </p:stCondLst>
                                        </p:cTn>
                                        <p:tgtEl>
                                          <p:spTgt spid="14"/>
                                        </p:tgtEl>
                                        <p:attrNameLst>
                                          <p:attrName>style.visibility</p:attrName>
                                        </p:attrNameLst>
                                      </p:cBhvr>
                                      <p:to>
                                        <p:strVal val="hidden"/>
                                      </p:to>
                                    </p:set>
                                  </p:childTnLst>
                                </p:cTn>
                              </p:par>
                              <p:par>
                                <p:cTn id="171" presetID="13" presetClass="exit" presetSubtype="32" fill="hold" grpId="3" nodeType="withEffect">
                                  <p:stCondLst>
                                    <p:cond delay="0"/>
                                  </p:stCondLst>
                                  <p:childTnLst>
                                    <p:animEffect transition="out" filter="plus(out)">
                                      <p:cBhvr>
                                        <p:cTn id="172" dur="7000"/>
                                        <p:tgtEl>
                                          <p:spTgt spid="14"/>
                                        </p:tgtEl>
                                      </p:cBhvr>
                                    </p:animEffect>
                                    <p:set>
                                      <p:cBhvr>
                                        <p:cTn id="173" dur="1" fill="hold">
                                          <p:stCondLst>
                                            <p:cond delay="6999"/>
                                          </p:stCondLst>
                                        </p:cTn>
                                        <p:tgtEl>
                                          <p:spTgt spid="14"/>
                                        </p:tgtEl>
                                        <p:attrNameLst>
                                          <p:attrName>style.visibility</p:attrName>
                                        </p:attrNameLst>
                                      </p:cBhvr>
                                      <p:to>
                                        <p:strVal val="hidden"/>
                                      </p:to>
                                    </p:set>
                                  </p:childTnLst>
                                </p:cTn>
                              </p:par>
                              <p:par>
                                <p:cTn id="174" presetID="2" presetClass="entr" presetSubtype="1" fill="hold" grpId="0" nodeType="withEffect">
                                  <p:stCondLst>
                                    <p:cond delay="0"/>
                                  </p:stCondLst>
                                  <p:childTnLst>
                                    <p:set>
                                      <p:cBhvr>
                                        <p:cTn id="175" dur="1" fill="hold">
                                          <p:stCondLst>
                                            <p:cond delay="0"/>
                                          </p:stCondLst>
                                        </p:cTn>
                                        <p:tgtEl>
                                          <p:spTgt spid="15"/>
                                        </p:tgtEl>
                                        <p:attrNameLst>
                                          <p:attrName>style.visibility</p:attrName>
                                        </p:attrNameLst>
                                      </p:cBhvr>
                                      <p:to>
                                        <p:strVal val="visible"/>
                                      </p:to>
                                    </p:set>
                                    <p:anim calcmode="lin" valueType="num">
                                      <p:cBhvr additive="base">
                                        <p:cTn id="176" dur="2250" fill="hold"/>
                                        <p:tgtEl>
                                          <p:spTgt spid="15"/>
                                        </p:tgtEl>
                                        <p:attrNameLst>
                                          <p:attrName>ppt_x</p:attrName>
                                        </p:attrNameLst>
                                      </p:cBhvr>
                                      <p:tavLst>
                                        <p:tav tm="0">
                                          <p:val>
                                            <p:strVal val="#ppt_x"/>
                                          </p:val>
                                        </p:tav>
                                        <p:tav tm="100000">
                                          <p:val>
                                            <p:strVal val="#ppt_x"/>
                                          </p:val>
                                        </p:tav>
                                      </p:tavLst>
                                    </p:anim>
                                    <p:anim calcmode="lin" valueType="num">
                                      <p:cBhvr additive="base">
                                        <p:cTn id="177" dur="2250" fill="hold"/>
                                        <p:tgtEl>
                                          <p:spTgt spid="15"/>
                                        </p:tgtEl>
                                        <p:attrNameLst>
                                          <p:attrName>ppt_y</p:attrName>
                                        </p:attrNameLst>
                                      </p:cBhvr>
                                      <p:tavLst>
                                        <p:tav tm="0">
                                          <p:val>
                                            <p:strVal val="0-#ppt_h/2"/>
                                          </p:val>
                                        </p:tav>
                                        <p:tav tm="100000">
                                          <p:val>
                                            <p:strVal val="#ppt_y"/>
                                          </p:val>
                                        </p:tav>
                                      </p:tavLst>
                                    </p:anim>
                                  </p:childTnLst>
                                </p:cTn>
                              </p:par>
                              <p:par>
                                <p:cTn id="178" presetID="8" presetClass="emph" presetSubtype="0" fill="hold" grpId="1" nodeType="withEffect">
                                  <p:stCondLst>
                                    <p:cond delay="0"/>
                                  </p:stCondLst>
                                  <p:childTnLst>
                                    <p:animRot by="21600000">
                                      <p:cBhvr>
                                        <p:cTn id="179" dur="2250" fill="hold"/>
                                        <p:tgtEl>
                                          <p:spTgt spid="15"/>
                                        </p:tgtEl>
                                        <p:attrNameLst>
                                          <p:attrName>r</p:attrName>
                                        </p:attrNameLst>
                                      </p:cBhvr>
                                    </p:animRot>
                                  </p:childTnLst>
                                </p:cTn>
                              </p:par>
                              <p:par>
                                <p:cTn id="180" presetID="2" presetClass="exit" presetSubtype="4" fill="hold" grpId="2" nodeType="withEffect">
                                  <p:stCondLst>
                                    <p:cond delay="0"/>
                                  </p:stCondLst>
                                  <p:childTnLst>
                                    <p:anim calcmode="lin" valueType="num">
                                      <p:cBhvr additive="base">
                                        <p:cTn id="181" dur="2500"/>
                                        <p:tgtEl>
                                          <p:spTgt spid="15"/>
                                        </p:tgtEl>
                                        <p:attrNameLst>
                                          <p:attrName>ppt_x</p:attrName>
                                        </p:attrNameLst>
                                      </p:cBhvr>
                                      <p:tavLst>
                                        <p:tav tm="0">
                                          <p:val>
                                            <p:strVal val="ppt_x"/>
                                          </p:val>
                                        </p:tav>
                                        <p:tav tm="100000">
                                          <p:val>
                                            <p:strVal val="ppt_x"/>
                                          </p:val>
                                        </p:tav>
                                      </p:tavLst>
                                    </p:anim>
                                    <p:anim calcmode="lin" valueType="num">
                                      <p:cBhvr additive="base">
                                        <p:cTn id="182" dur="2500"/>
                                        <p:tgtEl>
                                          <p:spTgt spid="15"/>
                                        </p:tgtEl>
                                        <p:attrNameLst>
                                          <p:attrName>ppt_y</p:attrName>
                                        </p:attrNameLst>
                                      </p:cBhvr>
                                      <p:tavLst>
                                        <p:tav tm="0">
                                          <p:val>
                                            <p:strVal val="ppt_y"/>
                                          </p:val>
                                        </p:tav>
                                        <p:tav tm="100000">
                                          <p:val>
                                            <p:strVal val="1+ppt_h/2"/>
                                          </p:val>
                                        </p:tav>
                                      </p:tavLst>
                                    </p:anim>
                                    <p:set>
                                      <p:cBhvr>
                                        <p:cTn id="183" dur="1" fill="hold">
                                          <p:stCondLst>
                                            <p:cond delay="2499"/>
                                          </p:stCondLst>
                                        </p:cTn>
                                        <p:tgtEl>
                                          <p:spTgt spid="15"/>
                                        </p:tgtEl>
                                        <p:attrNameLst>
                                          <p:attrName>style.visibility</p:attrName>
                                        </p:attrNameLst>
                                      </p:cBhvr>
                                      <p:to>
                                        <p:strVal val="hidden"/>
                                      </p:to>
                                    </p:set>
                                  </p:childTnLst>
                                </p:cTn>
                              </p:par>
                              <p:par>
                                <p:cTn id="184" presetID="13" presetClass="exit" presetSubtype="32" fill="hold" grpId="3" nodeType="withEffect">
                                  <p:stCondLst>
                                    <p:cond delay="0"/>
                                  </p:stCondLst>
                                  <p:childTnLst>
                                    <p:animEffect transition="out" filter="plus(out)">
                                      <p:cBhvr>
                                        <p:cTn id="185" dur="7000"/>
                                        <p:tgtEl>
                                          <p:spTgt spid="15"/>
                                        </p:tgtEl>
                                      </p:cBhvr>
                                    </p:animEffect>
                                    <p:set>
                                      <p:cBhvr>
                                        <p:cTn id="186" dur="1" fill="hold">
                                          <p:stCondLst>
                                            <p:cond delay="6999"/>
                                          </p:stCondLst>
                                        </p:cTn>
                                        <p:tgtEl>
                                          <p:spTgt spid="15"/>
                                        </p:tgtEl>
                                        <p:attrNameLst>
                                          <p:attrName>style.visibility</p:attrName>
                                        </p:attrNameLst>
                                      </p:cBhvr>
                                      <p:to>
                                        <p:strVal val="hidden"/>
                                      </p:to>
                                    </p:set>
                                  </p:childTnLst>
                                </p:cTn>
                              </p:par>
                              <p:par>
                                <p:cTn id="187" presetID="2" presetClass="entr" presetSubtype="1" fill="hold" grpId="0" nodeType="withEffect">
                                  <p:stCondLst>
                                    <p:cond delay="0"/>
                                  </p:stCondLst>
                                  <p:childTnLst>
                                    <p:set>
                                      <p:cBhvr>
                                        <p:cTn id="188" dur="1" fill="hold">
                                          <p:stCondLst>
                                            <p:cond delay="0"/>
                                          </p:stCondLst>
                                        </p:cTn>
                                        <p:tgtEl>
                                          <p:spTgt spid="16"/>
                                        </p:tgtEl>
                                        <p:attrNameLst>
                                          <p:attrName>style.visibility</p:attrName>
                                        </p:attrNameLst>
                                      </p:cBhvr>
                                      <p:to>
                                        <p:strVal val="visible"/>
                                      </p:to>
                                    </p:set>
                                    <p:anim calcmode="lin" valueType="num">
                                      <p:cBhvr additive="base">
                                        <p:cTn id="189" dur="2250" fill="hold"/>
                                        <p:tgtEl>
                                          <p:spTgt spid="16"/>
                                        </p:tgtEl>
                                        <p:attrNameLst>
                                          <p:attrName>ppt_x</p:attrName>
                                        </p:attrNameLst>
                                      </p:cBhvr>
                                      <p:tavLst>
                                        <p:tav tm="0">
                                          <p:val>
                                            <p:strVal val="#ppt_x"/>
                                          </p:val>
                                        </p:tav>
                                        <p:tav tm="100000">
                                          <p:val>
                                            <p:strVal val="#ppt_x"/>
                                          </p:val>
                                        </p:tav>
                                      </p:tavLst>
                                    </p:anim>
                                    <p:anim calcmode="lin" valueType="num">
                                      <p:cBhvr additive="base">
                                        <p:cTn id="190" dur="2250" fill="hold"/>
                                        <p:tgtEl>
                                          <p:spTgt spid="16"/>
                                        </p:tgtEl>
                                        <p:attrNameLst>
                                          <p:attrName>ppt_y</p:attrName>
                                        </p:attrNameLst>
                                      </p:cBhvr>
                                      <p:tavLst>
                                        <p:tav tm="0">
                                          <p:val>
                                            <p:strVal val="0-#ppt_h/2"/>
                                          </p:val>
                                        </p:tav>
                                        <p:tav tm="100000">
                                          <p:val>
                                            <p:strVal val="#ppt_y"/>
                                          </p:val>
                                        </p:tav>
                                      </p:tavLst>
                                    </p:anim>
                                  </p:childTnLst>
                                </p:cTn>
                              </p:par>
                              <p:par>
                                <p:cTn id="191" presetID="8" presetClass="emph" presetSubtype="0" fill="hold" grpId="1" nodeType="withEffect">
                                  <p:stCondLst>
                                    <p:cond delay="0"/>
                                  </p:stCondLst>
                                  <p:childTnLst>
                                    <p:animRot by="21600000">
                                      <p:cBhvr>
                                        <p:cTn id="192" dur="2250" fill="hold"/>
                                        <p:tgtEl>
                                          <p:spTgt spid="16"/>
                                        </p:tgtEl>
                                        <p:attrNameLst>
                                          <p:attrName>r</p:attrName>
                                        </p:attrNameLst>
                                      </p:cBhvr>
                                    </p:animRot>
                                  </p:childTnLst>
                                </p:cTn>
                              </p:par>
                              <p:par>
                                <p:cTn id="193" presetID="2" presetClass="exit" presetSubtype="4" fill="hold" grpId="2" nodeType="withEffect">
                                  <p:stCondLst>
                                    <p:cond delay="0"/>
                                  </p:stCondLst>
                                  <p:childTnLst>
                                    <p:anim calcmode="lin" valueType="num">
                                      <p:cBhvr additive="base">
                                        <p:cTn id="194" dur="2500"/>
                                        <p:tgtEl>
                                          <p:spTgt spid="16"/>
                                        </p:tgtEl>
                                        <p:attrNameLst>
                                          <p:attrName>ppt_x</p:attrName>
                                        </p:attrNameLst>
                                      </p:cBhvr>
                                      <p:tavLst>
                                        <p:tav tm="0">
                                          <p:val>
                                            <p:strVal val="ppt_x"/>
                                          </p:val>
                                        </p:tav>
                                        <p:tav tm="100000">
                                          <p:val>
                                            <p:strVal val="ppt_x"/>
                                          </p:val>
                                        </p:tav>
                                      </p:tavLst>
                                    </p:anim>
                                    <p:anim calcmode="lin" valueType="num">
                                      <p:cBhvr additive="base">
                                        <p:cTn id="195" dur="2500"/>
                                        <p:tgtEl>
                                          <p:spTgt spid="16"/>
                                        </p:tgtEl>
                                        <p:attrNameLst>
                                          <p:attrName>ppt_y</p:attrName>
                                        </p:attrNameLst>
                                      </p:cBhvr>
                                      <p:tavLst>
                                        <p:tav tm="0">
                                          <p:val>
                                            <p:strVal val="ppt_y"/>
                                          </p:val>
                                        </p:tav>
                                        <p:tav tm="100000">
                                          <p:val>
                                            <p:strVal val="1+ppt_h/2"/>
                                          </p:val>
                                        </p:tav>
                                      </p:tavLst>
                                    </p:anim>
                                    <p:set>
                                      <p:cBhvr>
                                        <p:cTn id="196" dur="1" fill="hold">
                                          <p:stCondLst>
                                            <p:cond delay="2499"/>
                                          </p:stCondLst>
                                        </p:cTn>
                                        <p:tgtEl>
                                          <p:spTgt spid="16"/>
                                        </p:tgtEl>
                                        <p:attrNameLst>
                                          <p:attrName>style.visibility</p:attrName>
                                        </p:attrNameLst>
                                      </p:cBhvr>
                                      <p:to>
                                        <p:strVal val="hidden"/>
                                      </p:to>
                                    </p:set>
                                  </p:childTnLst>
                                </p:cTn>
                              </p:par>
                              <p:par>
                                <p:cTn id="197" presetID="13" presetClass="exit" presetSubtype="32" fill="hold" grpId="3" nodeType="withEffect">
                                  <p:stCondLst>
                                    <p:cond delay="0"/>
                                  </p:stCondLst>
                                  <p:childTnLst>
                                    <p:animEffect transition="out" filter="plus(out)">
                                      <p:cBhvr>
                                        <p:cTn id="198" dur="7000"/>
                                        <p:tgtEl>
                                          <p:spTgt spid="16"/>
                                        </p:tgtEl>
                                      </p:cBhvr>
                                    </p:animEffect>
                                    <p:set>
                                      <p:cBhvr>
                                        <p:cTn id="199" dur="1" fill="hold">
                                          <p:stCondLst>
                                            <p:cond delay="6999"/>
                                          </p:stCondLst>
                                        </p:cTn>
                                        <p:tgtEl>
                                          <p:spTgt spid="16"/>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17"/>
                                        </p:tgtEl>
                                        <p:attrNameLst>
                                          <p:attrName>style.visibility</p:attrName>
                                        </p:attrNameLst>
                                      </p:cBhvr>
                                      <p:to>
                                        <p:strVal val="visible"/>
                                      </p:to>
                                    </p:set>
                                    <p:anim calcmode="lin" valueType="num">
                                      <p:cBhvr additive="base">
                                        <p:cTn id="202" dur="2250" fill="hold"/>
                                        <p:tgtEl>
                                          <p:spTgt spid="17"/>
                                        </p:tgtEl>
                                        <p:attrNameLst>
                                          <p:attrName>ppt_x</p:attrName>
                                        </p:attrNameLst>
                                      </p:cBhvr>
                                      <p:tavLst>
                                        <p:tav tm="0">
                                          <p:val>
                                            <p:strVal val="#ppt_x"/>
                                          </p:val>
                                        </p:tav>
                                        <p:tav tm="100000">
                                          <p:val>
                                            <p:strVal val="#ppt_x"/>
                                          </p:val>
                                        </p:tav>
                                      </p:tavLst>
                                    </p:anim>
                                    <p:anim calcmode="lin" valueType="num">
                                      <p:cBhvr additive="base">
                                        <p:cTn id="203" dur="2250" fill="hold"/>
                                        <p:tgtEl>
                                          <p:spTgt spid="17"/>
                                        </p:tgtEl>
                                        <p:attrNameLst>
                                          <p:attrName>ppt_y</p:attrName>
                                        </p:attrNameLst>
                                      </p:cBhvr>
                                      <p:tavLst>
                                        <p:tav tm="0">
                                          <p:val>
                                            <p:strVal val="0-#ppt_h/2"/>
                                          </p:val>
                                        </p:tav>
                                        <p:tav tm="100000">
                                          <p:val>
                                            <p:strVal val="#ppt_y"/>
                                          </p:val>
                                        </p:tav>
                                      </p:tavLst>
                                    </p:anim>
                                  </p:childTnLst>
                                </p:cTn>
                              </p:par>
                              <p:par>
                                <p:cTn id="204" presetID="8" presetClass="emph" presetSubtype="0" fill="hold" grpId="1" nodeType="withEffect">
                                  <p:stCondLst>
                                    <p:cond delay="0"/>
                                  </p:stCondLst>
                                  <p:childTnLst>
                                    <p:animRot by="21600000">
                                      <p:cBhvr>
                                        <p:cTn id="205" dur="2250" fill="hold"/>
                                        <p:tgtEl>
                                          <p:spTgt spid="17"/>
                                        </p:tgtEl>
                                        <p:attrNameLst>
                                          <p:attrName>r</p:attrName>
                                        </p:attrNameLst>
                                      </p:cBhvr>
                                    </p:animRot>
                                  </p:childTnLst>
                                </p:cTn>
                              </p:par>
                              <p:par>
                                <p:cTn id="206" presetID="2" presetClass="exit" presetSubtype="4" fill="hold" grpId="2" nodeType="withEffect">
                                  <p:stCondLst>
                                    <p:cond delay="0"/>
                                  </p:stCondLst>
                                  <p:childTnLst>
                                    <p:anim calcmode="lin" valueType="num">
                                      <p:cBhvr additive="base">
                                        <p:cTn id="207" dur="2500"/>
                                        <p:tgtEl>
                                          <p:spTgt spid="17"/>
                                        </p:tgtEl>
                                        <p:attrNameLst>
                                          <p:attrName>ppt_x</p:attrName>
                                        </p:attrNameLst>
                                      </p:cBhvr>
                                      <p:tavLst>
                                        <p:tav tm="0">
                                          <p:val>
                                            <p:strVal val="ppt_x"/>
                                          </p:val>
                                        </p:tav>
                                        <p:tav tm="100000">
                                          <p:val>
                                            <p:strVal val="ppt_x"/>
                                          </p:val>
                                        </p:tav>
                                      </p:tavLst>
                                    </p:anim>
                                    <p:anim calcmode="lin" valueType="num">
                                      <p:cBhvr additive="base">
                                        <p:cTn id="208" dur="2500"/>
                                        <p:tgtEl>
                                          <p:spTgt spid="17"/>
                                        </p:tgtEl>
                                        <p:attrNameLst>
                                          <p:attrName>ppt_y</p:attrName>
                                        </p:attrNameLst>
                                      </p:cBhvr>
                                      <p:tavLst>
                                        <p:tav tm="0">
                                          <p:val>
                                            <p:strVal val="ppt_y"/>
                                          </p:val>
                                        </p:tav>
                                        <p:tav tm="100000">
                                          <p:val>
                                            <p:strVal val="1+ppt_h/2"/>
                                          </p:val>
                                        </p:tav>
                                      </p:tavLst>
                                    </p:anim>
                                    <p:set>
                                      <p:cBhvr>
                                        <p:cTn id="209" dur="1" fill="hold">
                                          <p:stCondLst>
                                            <p:cond delay="2499"/>
                                          </p:stCondLst>
                                        </p:cTn>
                                        <p:tgtEl>
                                          <p:spTgt spid="17"/>
                                        </p:tgtEl>
                                        <p:attrNameLst>
                                          <p:attrName>style.visibility</p:attrName>
                                        </p:attrNameLst>
                                      </p:cBhvr>
                                      <p:to>
                                        <p:strVal val="hidden"/>
                                      </p:to>
                                    </p:set>
                                  </p:childTnLst>
                                </p:cTn>
                              </p:par>
                              <p:par>
                                <p:cTn id="210" presetID="13" presetClass="exit" presetSubtype="32" fill="hold" grpId="3" nodeType="withEffect">
                                  <p:stCondLst>
                                    <p:cond delay="0"/>
                                  </p:stCondLst>
                                  <p:childTnLst>
                                    <p:animEffect transition="out" filter="plus(out)">
                                      <p:cBhvr>
                                        <p:cTn id="211" dur="7000"/>
                                        <p:tgtEl>
                                          <p:spTgt spid="17"/>
                                        </p:tgtEl>
                                      </p:cBhvr>
                                    </p:animEffect>
                                    <p:set>
                                      <p:cBhvr>
                                        <p:cTn id="212" dur="1" fill="hold">
                                          <p:stCondLst>
                                            <p:cond delay="6999"/>
                                          </p:stCondLst>
                                        </p:cTn>
                                        <p:tgtEl>
                                          <p:spTgt spid="17"/>
                                        </p:tgtEl>
                                        <p:attrNameLst>
                                          <p:attrName>style.visibility</p:attrName>
                                        </p:attrNameLst>
                                      </p:cBhvr>
                                      <p:to>
                                        <p:strVal val="hidden"/>
                                      </p:to>
                                    </p:set>
                                  </p:childTnLst>
                                </p:cTn>
                              </p:par>
                              <p:par>
                                <p:cTn id="213" presetID="2" presetClass="entr" presetSubtype="1" fill="hold" grpId="0" nodeType="withEffect">
                                  <p:stCondLst>
                                    <p:cond delay="0"/>
                                  </p:stCondLst>
                                  <p:childTnLst>
                                    <p:set>
                                      <p:cBhvr>
                                        <p:cTn id="214" dur="1" fill="hold">
                                          <p:stCondLst>
                                            <p:cond delay="0"/>
                                          </p:stCondLst>
                                        </p:cTn>
                                        <p:tgtEl>
                                          <p:spTgt spid="18"/>
                                        </p:tgtEl>
                                        <p:attrNameLst>
                                          <p:attrName>style.visibility</p:attrName>
                                        </p:attrNameLst>
                                      </p:cBhvr>
                                      <p:to>
                                        <p:strVal val="visible"/>
                                      </p:to>
                                    </p:set>
                                    <p:anim calcmode="lin" valueType="num">
                                      <p:cBhvr additive="base">
                                        <p:cTn id="215" dur="2250" fill="hold"/>
                                        <p:tgtEl>
                                          <p:spTgt spid="18"/>
                                        </p:tgtEl>
                                        <p:attrNameLst>
                                          <p:attrName>ppt_x</p:attrName>
                                        </p:attrNameLst>
                                      </p:cBhvr>
                                      <p:tavLst>
                                        <p:tav tm="0">
                                          <p:val>
                                            <p:strVal val="#ppt_x"/>
                                          </p:val>
                                        </p:tav>
                                        <p:tav tm="100000">
                                          <p:val>
                                            <p:strVal val="#ppt_x"/>
                                          </p:val>
                                        </p:tav>
                                      </p:tavLst>
                                    </p:anim>
                                    <p:anim calcmode="lin" valueType="num">
                                      <p:cBhvr additive="base">
                                        <p:cTn id="216" dur="2250" fill="hold"/>
                                        <p:tgtEl>
                                          <p:spTgt spid="18"/>
                                        </p:tgtEl>
                                        <p:attrNameLst>
                                          <p:attrName>ppt_y</p:attrName>
                                        </p:attrNameLst>
                                      </p:cBhvr>
                                      <p:tavLst>
                                        <p:tav tm="0">
                                          <p:val>
                                            <p:strVal val="0-#ppt_h/2"/>
                                          </p:val>
                                        </p:tav>
                                        <p:tav tm="100000">
                                          <p:val>
                                            <p:strVal val="#ppt_y"/>
                                          </p:val>
                                        </p:tav>
                                      </p:tavLst>
                                    </p:anim>
                                  </p:childTnLst>
                                </p:cTn>
                              </p:par>
                              <p:par>
                                <p:cTn id="217" presetID="8" presetClass="emph" presetSubtype="0" fill="hold" grpId="1" nodeType="withEffect">
                                  <p:stCondLst>
                                    <p:cond delay="0"/>
                                  </p:stCondLst>
                                  <p:childTnLst>
                                    <p:animRot by="21600000">
                                      <p:cBhvr>
                                        <p:cTn id="218" dur="2250" fill="hold"/>
                                        <p:tgtEl>
                                          <p:spTgt spid="18"/>
                                        </p:tgtEl>
                                        <p:attrNameLst>
                                          <p:attrName>r</p:attrName>
                                        </p:attrNameLst>
                                      </p:cBhvr>
                                    </p:animRot>
                                  </p:childTnLst>
                                </p:cTn>
                              </p:par>
                              <p:par>
                                <p:cTn id="219" presetID="2" presetClass="exit" presetSubtype="4" fill="hold" grpId="2" nodeType="withEffect">
                                  <p:stCondLst>
                                    <p:cond delay="0"/>
                                  </p:stCondLst>
                                  <p:childTnLst>
                                    <p:anim calcmode="lin" valueType="num">
                                      <p:cBhvr additive="base">
                                        <p:cTn id="220" dur="2500"/>
                                        <p:tgtEl>
                                          <p:spTgt spid="18"/>
                                        </p:tgtEl>
                                        <p:attrNameLst>
                                          <p:attrName>ppt_x</p:attrName>
                                        </p:attrNameLst>
                                      </p:cBhvr>
                                      <p:tavLst>
                                        <p:tav tm="0">
                                          <p:val>
                                            <p:strVal val="ppt_x"/>
                                          </p:val>
                                        </p:tav>
                                        <p:tav tm="100000">
                                          <p:val>
                                            <p:strVal val="ppt_x"/>
                                          </p:val>
                                        </p:tav>
                                      </p:tavLst>
                                    </p:anim>
                                    <p:anim calcmode="lin" valueType="num">
                                      <p:cBhvr additive="base">
                                        <p:cTn id="221" dur="2500"/>
                                        <p:tgtEl>
                                          <p:spTgt spid="18"/>
                                        </p:tgtEl>
                                        <p:attrNameLst>
                                          <p:attrName>ppt_y</p:attrName>
                                        </p:attrNameLst>
                                      </p:cBhvr>
                                      <p:tavLst>
                                        <p:tav tm="0">
                                          <p:val>
                                            <p:strVal val="ppt_y"/>
                                          </p:val>
                                        </p:tav>
                                        <p:tav tm="100000">
                                          <p:val>
                                            <p:strVal val="1+ppt_h/2"/>
                                          </p:val>
                                        </p:tav>
                                      </p:tavLst>
                                    </p:anim>
                                    <p:set>
                                      <p:cBhvr>
                                        <p:cTn id="222" dur="1" fill="hold">
                                          <p:stCondLst>
                                            <p:cond delay="2499"/>
                                          </p:stCondLst>
                                        </p:cTn>
                                        <p:tgtEl>
                                          <p:spTgt spid="18"/>
                                        </p:tgtEl>
                                        <p:attrNameLst>
                                          <p:attrName>style.visibility</p:attrName>
                                        </p:attrNameLst>
                                      </p:cBhvr>
                                      <p:to>
                                        <p:strVal val="hidden"/>
                                      </p:to>
                                    </p:set>
                                  </p:childTnLst>
                                </p:cTn>
                              </p:par>
                              <p:par>
                                <p:cTn id="223" presetID="13" presetClass="exit" presetSubtype="32" fill="hold" grpId="3" nodeType="withEffect">
                                  <p:stCondLst>
                                    <p:cond delay="0"/>
                                  </p:stCondLst>
                                  <p:childTnLst>
                                    <p:animEffect transition="out" filter="plus(out)">
                                      <p:cBhvr>
                                        <p:cTn id="224" dur="7000"/>
                                        <p:tgtEl>
                                          <p:spTgt spid="18"/>
                                        </p:tgtEl>
                                      </p:cBhvr>
                                    </p:animEffect>
                                    <p:set>
                                      <p:cBhvr>
                                        <p:cTn id="225" dur="1" fill="hold">
                                          <p:stCondLst>
                                            <p:cond delay="6999"/>
                                          </p:stCondLst>
                                        </p:cTn>
                                        <p:tgtEl>
                                          <p:spTgt spid="18"/>
                                        </p:tgtEl>
                                        <p:attrNameLst>
                                          <p:attrName>style.visibility</p:attrName>
                                        </p:attrNameLst>
                                      </p:cBhvr>
                                      <p:to>
                                        <p:strVal val="hidden"/>
                                      </p:to>
                                    </p:set>
                                  </p:childTnLst>
                                </p:cTn>
                              </p:par>
                              <p:par>
                                <p:cTn id="226" presetID="2" presetClass="entr" presetSubtype="1" fill="hold" grpId="0" nodeType="withEffect">
                                  <p:stCondLst>
                                    <p:cond delay="0"/>
                                  </p:stCondLst>
                                  <p:childTnLst>
                                    <p:set>
                                      <p:cBhvr>
                                        <p:cTn id="227" dur="1" fill="hold">
                                          <p:stCondLst>
                                            <p:cond delay="0"/>
                                          </p:stCondLst>
                                        </p:cTn>
                                        <p:tgtEl>
                                          <p:spTgt spid="19"/>
                                        </p:tgtEl>
                                        <p:attrNameLst>
                                          <p:attrName>style.visibility</p:attrName>
                                        </p:attrNameLst>
                                      </p:cBhvr>
                                      <p:to>
                                        <p:strVal val="visible"/>
                                      </p:to>
                                    </p:set>
                                    <p:anim calcmode="lin" valueType="num">
                                      <p:cBhvr additive="base">
                                        <p:cTn id="228" dur="2250" fill="hold"/>
                                        <p:tgtEl>
                                          <p:spTgt spid="19"/>
                                        </p:tgtEl>
                                        <p:attrNameLst>
                                          <p:attrName>ppt_x</p:attrName>
                                        </p:attrNameLst>
                                      </p:cBhvr>
                                      <p:tavLst>
                                        <p:tav tm="0">
                                          <p:val>
                                            <p:strVal val="#ppt_x"/>
                                          </p:val>
                                        </p:tav>
                                        <p:tav tm="100000">
                                          <p:val>
                                            <p:strVal val="#ppt_x"/>
                                          </p:val>
                                        </p:tav>
                                      </p:tavLst>
                                    </p:anim>
                                    <p:anim calcmode="lin" valueType="num">
                                      <p:cBhvr additive="base">
                                        <p:cTn id="229" dur="2250" fill="hold"/>
                                        <p:tgtEl>
                                          <p:spTgt spid="19"/>
                                        </p:tgtEl>
                                        <p:attrNameLst>
                                          <p:attrName>ppt_y</p:attrName>
                                        </p:attrNameLst>
                                      </p:cBhvr>
                                      <p:tavLst>
                                        <p:tav tm="0">
                                          <p:val>
                                            <p:strVal val="0-#ppt_h/2"/>
                                          </p:val>
                                        </p:tav>
                                        <p:tav tm="100000">
                                          <p:val>
                                            <p:strVal val="#ppt_y"/>
                                          </p:val>
                                        </p:tav>
                                      </p:tavLst>
                                    </p:anim>
                                  </p:childTnLst>
                                </p:cTn>
                              </p:par>
                              <p:par>
                                <p:cTn id="230" presetID="8" presetClass="emph" presetSubtype="0" fill="hold" grpId="1" nodeType="withEffect">
                                  <p:stCondLst>
                                    <p:cond delay="0"/>
                                  </p:stCondLst>
                                  <p:childTnLst>
                                    <p:animRot by="21600000">
                                      <p:cBhvr>
                                        <p:cTn id="231" dur="2250" fill="hold"/>
                                        <p:tgtEl>
                                          <p:spTgt spid="19"/>
                                        </p:tgtEl>
                                        <p:attrNameLst>
                                          <p:attrName>r</p:attrName>
                                        </p:attrNameLst>
                                      </p:cBhvr>
                                    </p:animRot>
                                  </p:childTnLst>
                                </p:cTn>
                              </p:par>
                              <p:par>
                                <p:cTn id="232" presetID="2" presetClass="exit" presetSubtype="4" fill="hold" grpId="2" nodeType="withEffect">
                                  <p:stCondLst>
                                    <p:cond delay="0"/>
                                  </p:stCondLst>
                                  <p:childTnLst>
                                    <p:anim calcmode="lin" valueType="num">
                                      <p:cBhvr additive="base">
                                        <p:cTn id="233" dur="2500"/>
                                        <p:tgtEl>
                                          <p:spTgt spid="19"/>
                                        </p:tgtEl>
                                        <p:attrNameLst>
                                          <p:attrName>ppt_x</p:attrName>
                                        </p:attrNameLst>
                                      </p:cBhvr>
                                      <p:tavLst>
                                        <p:tav tm="0">
                                          <p:val>
                                            <p:strVal val="ppt_x"/>
                                          </p:val>
                                        </p:tav>
                                        <p:tav tm="100000">
                                          <p:val>
                                            <p:strVal val="ppt_x"/>
                                          </p:val>
                                        </p:tav>
                                      </p:tavLst>
                                    </p:anim>
                                    <p:anim calcmode="lin" valueType="num">
                                      <p:cBhvr additive="base">
                                        <p:cTn id="234" dur="2500"/>
                                        <p:tgtEl>
                                          <p:spTgt spid="19"/>
                                        </p:tgtEl>
                                        <p:attrNameLst>
                                          <p:attrName>ppt_y</p:attrName>
                                        </p:attrNameLst>
                                      </p:cBhvr>
                                      <p:tavLst>
                                        <p:tav tm="0">
                                          <p:val>
                                            <p:strVal val="ppt_y"/>
                                          </p:val>
                                        </p:tav>
                                        <p:tav tm="100000">
                                          <p:val>
                                            <p:strVal val="1+ppt_h/2"/>
                                          </p:val>
                                        </p:tav>
                                      </p:tavLst>
                                    </p:anim>
                                    <p:set>
                                      <p:cBhvr>
                                        <p:cTn id="235" dur="1" fill="hold">
                                          <p:stCondLst>
                                            <p:cond delay="2499"/>
                                          </p:stCondLst>
                                        </p:cTn>
                                        <p:tgtEl>
                                          <p:spTgt spid="19"/>
                                        </p:tgtEl>
                                        <p:attrNameLst>
                                          <p:attrName>style.visibility</p:attrName>
                                        </p:attrNameLst>
                                      </p:cBhvr>
                                      <p:to>
                                        <p:strVal val="hidden"/>
                                      </p:to>
                                    </p:set>
                                  </p:childTnLst>
                                </p:cTn>
                              </p:par>
                              <p:par>
                                <p:cTn id="236" presetID="13" presetClass="exit" presetSubtype="32" fill="hold" grpId="3" nodeType="withEffect">
                                  <p:stCondLst>
                                    <p:cond delay="0"/>
                                  </p:stCondLst>
                                  <p:childTnLst>
                                    <p:animEffect transition="out" filter="plus(out)">
                                      <p:cBhvr>
                                        <p:cTn id="237" dur="7000"/>
                                        <p:tgtEl>
                                          <p:spTgt spid="19"/>
                                        </p:tgtEl>
                                      </p:cBhvr>
                                    </p:animEffect>
                                    <p:set>
                                      <p:cBhvr>
                                        <p:cTn id="238" dur="1" fill="hold">
                                          <p:stCondLst>
                                            <p:cond delay="6999"/>
                                          </p:stCondLst>
                                        </p:cTn>
                                        <p:tgtEl>
                                          <p:spTgt spid="19"/>
                                        </p:tgtEl>
                                        <p:attrNameLst>
                                          <p:attrName>style.visibility</p:attrName>
                                        </p:attrNameLst>
                                      </p:cBhvr>
                                      <p:to>
                                        <p:strVal val="hidden"/>
                                      </p:to>
                                    </p:set>
                                  </p:childTnLst>
                                </p:cTn>
                              </p:par>
                              <p:par>
                                <p:cTn id="239" presetID="2" presetClass="entr" presetSubtype="1" fill="hold" grpId="0" nodeType="withEffect">
                                  <p:stCondLst>
                                    <p:cond delay="0"/>
                                  </p:stCondLst>
                                  <p:childTnLst>
                                    <p:set>
                                      <p:cBhvr>
                                        <p:cTn id="240" dur="1" fill="hold">
                                          <p:stCondLst>
                                            <p:cond delay="0"/>
                                          </p:stCondLst>
                                        </p:cTn>
                                        <p:tgtEl>
                                          <p:spTgt spid="21"/>
                                        </p:tgtEl>
                                        <p:attrNameLst>
                                          <p:attrName>style.visibility</p:attrName>
                                        </p:attrNameLst>
                                      </p:cBhvr>
                                      <p:to>
                                        <p:strVal val="visible"/>
                                      </p:to>
                                    </p:set>
                                    <p:anim calcmode="lin" valueType="num">
                                      <p:cBhvr additive="base">
                                        <p:cTn id="241" dur="2250" fill="hold"/>
                                        <p:tgtEl>
                                          <p:spTgt spid="21"/>
                                        </p:tgtEl>
                                        <p:attrNameLst>
                                          <p:attrName>ppt_x</p:attrName>
                                        </p:attrNameLst>
                                      </p:cBhvr>
                                      <p:tavLst>
                                        <p:tav tm="0">
                                          <p:val>
                                            <p:strVal val="#ppt_x"/>
                                          </p:val>
                                        </p:tav>
                                        <p:tav tm="100000">
                                          <p:val>
                                            <p:strVal val="#ppt_x"/>
                                          </p:val>
                                        </p:tav>
                                      </p:tavLst>
                                    </p:anim>
                                    <p:anim calcmode="lin" valueType="num">
                                      <p:cBhvr additive="base">
                                        <p:cTn id="242" dur="2250" fill="hold"/>
                                        <p:tgtEl>
                                          <p:spTgt spid="21"/>
                                        </p:tgtEl>
                                        <p:attrNameLst>
                                          <p:attrName>ppt_y</p:attrName>
                                        </p:attrNameLst>
                                      </p:cBhvr>
                                      <p:tavLst>
                                        <p:tav tm="0">
                                          <p:val>
                                            <p:strVal val="0-#ppt_h/2"/>
                                          </p:val>
                                        </p:tav>
                                        <p:tav tm="100000">
                                          <p:val>
                                            <p:strVal val="#ppt_y"/>
                                          </p:val>
                                        </p:tav>
                                      </p:tavLst>
                                    </p:anim>
                                  </p:childTnLst>
                                </p:cTn>
                              </p:par>
                              <p:par>
                                <p:cTn id="243" presetID="8" presetClass="emph" presetSubtype="0" fill="hold" grpId="1" nodeType="withEffect">
                                  <p:stCondLst>
                                    <p:cond delay="0"/>
                                  </p:stCondLst>
                                  <p:childTnLst>
                                    <p:animRot by="21600000">
                                      <p:cBhvr>
                                        <p:cTn id="244" dur="2250" fill="hold"/>
                                        <p:tgtEl>
                                          <p:spTgt spid="21"/>
                                        </p:tgtEl>
                                        <p:attrNameLst>
                                          <p:attrName>r</p:attrName>
                                        </p:attrNameLst>
                                      </p:cBhvr>
                                    </p:animRot>
                                  </p:childTnLst>
                                </p:cTn>
                              </p:par>
                              <p:par>
                                <p:cTn id="245" presetID="2" presetClass="exit" presetSubtype="4" fill="hold" grpId="2" nodeType="withEffect">
                                  <p:stCondLst>
                                    <p:cond delay="0"/>
                                  </p:stCondLst>
                                  <p:childTnLst>
                                    <p:anim calcmode="lin" valueType="num">
                                      <p:cBhvr additive="base">
                                        <p:cTn id="246" dur="2500"/>
                                        <p:tgtEl>
                                          <p:spTgt spid="21"/>
                                        </p:tgtEl>
                                        <p:attrNameLst>
                                          <p:attrName>ppt_x</p:attrName>
                                        </p:attrNameLst>
                                      </p:cBhvr>
                                      <p:tavLst>
                                        <p:tav tm="0">
                                          <p:val>
                                            <p:strVal val="ppt_x"/>
                                          </p:val>
                                        </p:tav>
                                        <p:tav tm="100000">
                                          <p:val>
                                            <p:strVal val="ppt_x"/>
                                          </p:val>
                                        </p:tav>
                                      </p:tavLst>
                                    </p:anim>
                                    <p:anim calcmode="lin" valueType="num">
                                      <p:cBhvr additive="base">
                                        <p:cTn id="247" dur="2500"/>
                                        <p:tgtEl>
                                          <p:spTgt spid="21"/>
                                        </p:tgtEl>
                                        <p:attrNameLst>
                                          <p:attrName>ppt_y</p:attrName>
                                        </p:attrNameLst>
                                      </p:cBhvr>
                                      <p:tavLst>
                                        <p:tav tm="0">
                                          <p:val>
                                            <p:strVal val="ppt_y"/>
                                          </p:val>
                                        </p:tav>
                                        <p:tav tm="100000">
                                          <p:val>
                                            <p:strVal val="1+ppt_h/2"/>
                                          </p:val>
                                        </p:tav>
                                      </p:tavLst>
                                    </p:anim>
                                    <p:set>
                                      <p:cBhvr>
                                        <p:cTn id="248" dur="1" fill="hold">
                                          <p:stCondLst>
                                            <p:cond delay="2499"/>
                                          </p:stCondLst>
                                        </p:cTn>
                                        <p:tgtEl>
                                          <p:spTgt spid="21"/>
                                        </p:tgtEl>
                                        <p:attrNameLst>
                                          <p:attrName>style.visibility</p:attrName>
                                        </p:attrNameLst>
                                      </p:cBhvr>
                                      <p:to>
                                        <p:strVal val="hidden"/>
                                      </p:to>
                                    </p:set>
                                  </p:childTnLst>
                                </p:cTn>
                              </p:par>
                              <p:par>
                                <p:cTn id="249" presetID="13" presetClass="exit" presetSubtype="32" fill="hold" grpId="3" nodeType="withEffect">
                                  <p:stCondLst>
                                    <p:cond delay="0"/>
                                  </p:stCondLst>
                                  <p:childTnLst>
                                    <p:animEffect transition="out" filter="plus(out)">
                                      <p:cBhvr>
                                        <p:cTn id="250" dur="7000"/>
                                        <p:tgtEl>
                                          <p:spTgt spid="21"/>
                                        </p:tgtEl>
                                      </p:cBhvr>
                                    </p:animEffect>
                                    <p:set>
                                      <p:cBhvr>
                                        <p:cTn id="251" dur="1" fill="hold">
                                          <p:stCondLst>
                                            <p:cond delay="6999"/>
                                          </p:stCondLst>
                                        </p:cTn>
                                        <p:tgtEl>
                                          <p:spTgt spid="21"/>
                                        </p:tgtEl>
                                        <p:attrNameLst>
                                          <p:attrName>style.visibility</p:attrName>
                                        </p:attrNameLst>
                                      </p:cBhvr>
                                      <p:to>
                                        <p:strVal val="hidden"/>
                                      </p:to>
                                    </p:set>
                                  </p:childTnLst>
                                </p:cTn>
                              </p:par>
                              <p:par>
                                <p:cTn id="252" presetID="2" presetClass="entr" presetSubtype="1" fill="hold" grpId="0" nodeType="withEffect">
                                  <p:stCondLst>
                                    <p:cond delay="0"/>
                                  </p:stCondLst>
                                  <p:childTnLst>
                                    <p:set>
                                      <p:cBhvr>
                                        <p:cTn id="253" dur="1" fill="hold">
                                          <p:stCondLst>
                                            <p:cond delay="0"/>
                                          </p:stCondLst>
                                        </p:cTn>
                                        <p:tgtEl>
                                          <p:spTgt spid="20"/>
                                        </p:tgtEl>
                                        <p:attrNameLst>
                                          <p:attrName>style.visibility</p:attrName>
                                        </p:attrNameLst>
                                      </p:cBhvr>
                                      <p:to>
                                        <p:strVal val="visible"/>
                                      </p:to>
                                    </p:set>
                                    <p:anim calcmode="lin" valueType="num">
                                      <p:cBhvr additive="base">
                                        <p:cTn id="254" dur="2250" fill="hold"/>
                                        <p:tgtEl>
                                          <p:spTgt spid="20"/>
                                        </p:tgtEl>
                                        <p:attrNameLst>
                                          <p:attrName>ppt_x</p:attrName>
                                        </p:attrNameLst>
                                      </p:cBhvr>
                                      <p:tavLst>
                                        <p:tav tm="0">
                                          <p:val>
                                            <p:strVal val="#ppt_x"/>
                                          </p:val>
                                        </p:tav>
                                        <p:tav tm="100000">
                                          <p:val>
                                            <p:strVal val="#ppt_x"/>
                                          </p:val>
                                        </p:tav>
                                      </p:tavLst>
                                    </p:anim>
                                    <p:anim calcmode="lin" valueType="num">
                                      <p:cBhvr additive="base">
                                        <p:cTn id="255" dur="2250" fill="hold"/>
                                        <p:tgtEl>
                                          <p:spTgt spid="20"/>
                                        </p:tgtEl>
                                        <p:attrNameLst>
                                          <p:attrName>ppt_y</p:attrName>
                                        </p:attrNameLst>
                                      </p:cBhvr>
                                      <p:tavLst>
                                        <p:tav tm="0">
                                          <p:val>
                                            <p:strVal val="0-#ppt_h/2"/>
                                          </p:val>
                                        </p:tav>
                                        <p:tav tm="100000">
                                          <p:val>
                                            <p:strVal val="#ppt_y"/>
                                          </p:val>
                                        </p:tav>
                                      </p:tavLst>
                                    </p:anim>
                                  </p:childTnLst>
                                </p:cTn>
                              </p:par>
                              <p:par>
                                <p:cTn id="256" presetID="8" presetClass="emph" presetSubtype="0" fill="hold" grpId="1" nodeType="withEffect">
                                  <p:stCondLst>
                                    <p:cond delay="0"/>
                                  </p:stCondLst>
                                  <p:childTnLst>
                                    <p:animRot by="21600000">
                                      <p:cBhvr>
                                        <p:cTn id="257" dur="2250" fill="hold"/>
                                        <p:tgtEl>
                                          <p:spTgt spid="20"/>
                                        </p:tgtEl>
                                        <p:attrNameLst>
                                          <p:attrName>r</p:attrName>
                                        </p:attrNameLst>
                                      </p:cBhvr>
                                    </p:animRot>
                                  </p:childTnLst>
                                </p:cTn>
                              </p:par>
                              <p:par>
                                <p:cTn id="258" presetID="2" presetClass="exit" presetSubtype="4" fill="hold" grpId="2" nodeType="withEffect">
                                  <p:stCondLst>
                                    <p:cond delay="0"/>
                                  </p:stCondLst>
                                  <p:childTnLst>
                                    <p:anim calcmode="lin" valueType="num">
                                      <p:cBhvr additive="base">
                                        <p:cTn id="259" dur="2500"/>
                                        <p:tgtEl>
                                          <p:spTgt spid="20"/>
                                        </p:tgtEl>
                                        <p:attrNameLst>
                                          <p:attrName>ppt_x</p:attrName>
                                        </p:attrNameLst>
                                      </p:cBhvr>
                                      <p:tavLst>
                                        <p:tav tm="0">
                                          <p:val>
                                            <p:strVal val="ppt_x"/>
                                          </p:val>
                                        </p:tav>
                                        <p:tav tm="100000">
                                          <p:val>
                                            <p:strVal val="ppt_x"/>
                                          </p:val>
                                        </p:tav>
                                      </p:tavLst>
                                    </p:anim>
                                    <p:anim calcmode="lin" valueType="num">
                                      <p:cBhvr additive="base">
                                        <p:cTn id="260" dur="2500"/>
                                        <p:tgtEl>
                                          <p:spTgt spid="20"/>
                                        </p:tgtEl>
                                        <p:attrNameLst>
                                          <p:attrName>ppt_y</p:attrName>
                                        </p:attrNameLst>
                                      </p:cBhvr>
                                      <p:tavLst>
                                        <p:tav tm="0">
                                          <p:val>
                                            <p:strVal val="ppt_y"/>
                                          </p:val>
                                        </p:tav>
                                        <p:tav tm="100000">
                                          <p:val>
                                            <p:strVal val="1+ppt_h/2"/>
                                          </p:val>
                                        </p:tav>
                                      </p:tavLst>
                                    </p:anim>
                                    <p:set>
                                      <p:cBhvr>
                                        <p:cTn id="261" dur="1" fill="hold">
                                          <p:stCondLst>
                                            <p:cond delay="2499"/>
                                          </p:stCondLst>
                                        </p:cTn>
                                        <p:tgtEl>
                                          <p:spTgt spid="20"/>
                                        </p:tgtEl>
                                        <p:attrNameLst>
                                          <p:attrName>style.visibility</p:attrName>
                                        </p:attrNameLst>
                                      </p:cBhvr>
                                      <p:to>
                                        <p:strVal val="hidden"/>
                                      </p:to>
                                    </p:set>
                                  </p:childTnLst>
                                </p:cTn>
                              </p:par>
                              <p:par>
                                <p:cTn id="262" presetID="13" presetClass="exit" presetSubtype="32" fill="hold" grpId="3" nodeType="withEffect">
                                  <p:stCondLst>
                                    <p:cond delay="0"/>
                                  </p:stCondLst>
                                  <p:childTnLst>
                                    <p:animEffect transition="out" filter="plus(out)">
                                      <p:cBhvr>
                                        <p:cTn id="263" dur="7000"/>
                                        <p:tgtEl>
                                          <p:spTgt spid="20"/>
                                        </p:tgtEl>
                                      </p:cBhvr>
                                    </p:animEffect>
                                    <p:set>
                                      <p:cBhvr>
                                        <p:cTn id="264" dur="1" fill="hold">
                                          <p:stCondLst>
                                            <p:cond delay="6999"/>
                                          </p:stCondLst>
                                        </p:cTn>
                                        <p:tgtEl>
                                          <p:spTgt spid="20"/>
                                        </p:tgtEl>
                                        <p:attrNameLst>
                                          <p:attrName>style.visibility</p:attrName>
                                        </p:attrNameLst>
                                      </p:cBhvr>
                                      <p:to>
                                        <p:strVal val="hidden"/>
                                      </p:to>
                                    </p:set>
                                  </p:childTnLst>
                                </p:cTn>
                              </p:par>
                              <p:par>
                                <p:cTn id="265" presetID="2" presetClass="entr" presetSubtype="1" fill="hold" grpId="0" nodeType="withEffect">
                                  <p:stCondLst>
                                    <p:cond delay="0"/>
                                  </p:stCondLst>
                                  <p:childTnLst>
                                    <p:set>
                                      <p:cBhvr>
                                        <p:cTn id="266" dur="1" fill="hold">
                                          <p:stCondLst>
                                            <p:cond delay="0"/>
                                          </p:stCondLst>
                                        </p:cTn>
                                        <p:tgtEl>
                                          <p:spTgt spid="22"/>
                                        </p:tgtEl>
                                        <p:attrNameLst>
                                          <p:attrName>style.visibility</p:attrName>
                                        </p:attrNameLst>
                                      </p:cBhvr>
                                      <p:to>
                                        <p:strVal val="visible"/>
                                      </p:to>
                                    </p:set>
                                    <p:anim calcmode="lin" valueType="num">
                                      <p:cBhvr additive="base">
                                        <p:cTn id="267" dur="2250" fill="hold"/>
                                        <p:tgtEl>
                                          <p:spTgt spid="22"/>
                                        </p:tgtEl>
                                        <p:attrNameLst>
                                          <p:attrName>ppt_x</p:attrName>
                                        </p:attrNameLst>
                                      </p:cBhvr>
                                      <p:tavLst>
                                        <p:tav tm="0">
                                          <p:val>
                                            <p:strVal val="#ppt_x"/>
                                          </p:val>
                                        </p:tav>
                                        <p:tav tm="100000">
                                          <p:val>
                                            <p:strVal val="#ppt_x"/>
                                          </p:val>
                                        </p:tav>
                                      </p:tavLst>
                                    </p:anim>
                                    <p:anim calcmode="lin" valueType="num">
                                      <p:cBhvr additive="base">
                                        <p:cTn id="268" dur="2250" fill="hold"/>
                                        <p:tgtEl>
                                          <p:spTgt spid="22"/>
                                        </p:tgtEl>
                                        <p:attrNameLst>
                                          <p:attrName>ppt_y</p:attrName>
                                        </p:attrNameLst>
                                      </p:cBhvr>
                                      <p:tavLst>
                                        <p:tav tm="0">
                                          <p:val>
                                            <p:strVal val="0-#ppt_h/2"/>
                                          </p:val>
                                        </p:tav>
                                        <p:tav tm="100000">
                                          <p:val>
                                            <p:strVal val="#ppt_y"/>
                                          </p:val>
                                        </p:tav>
                                      </p:tavLst>
                                    </p:anim>
                                  </p:childTnLst>
                                </p:cTn>
                              </p:par>
                              <p:par>
                                <p:cTn id="269" presetID="8" presetClass="emph" presetSubtype="0" fill="hold" grpId="1" nodeType="withEffect">
                                  <p:stCondLst>
                                    <p:cond delay="0"/>
                                  </p:stCondLst>
                                  <p:childTnLst>
                                    <p:animRot by="21600000">
                                      <p:cBhvr>
                                        <p:cTn id="270" dur="2250" fill="hold"/>
                                        <p:tgtEl>
                                          <p:spTgt spid="22"/>
                                        </p:tgtEl>
                                        <p:attrNameLst>
                                          <p:attrName>r</p:attrName>
                                        </p:attrNameLst>
                                      </p:cBhvr>
                                    </p:animRot>
                                  </p:childTnLst>
                                </p:cTn>
                              </p:par>
                              <p:par>
                                <p:cTn id="271" presetID="2" presetClass="exit" presetSubtype="4" fill="hold" grpId="2" nodeType="withEffect">
                                  <p:stCondLst>
                                    <p:cond delay="0"/>
                                  </p:stCondLst>
                                  <p:childTnLst>
                                    <p:anim calcmode="lin" valueType="num">
                                      <p:cBhvr additive="base">
                                        <p:cTn id="272" dur="2500"/>
                                        <p:tgtEl>
                                          <p:spTgt spid="22"/>
                                        </p:tgtEl>
                                        <p:attrNameLst>
                                          <p:attrName>ppt_x</p:attrName>
                                        </p:attrNameLst>
                                      </p:cBhvr>
                                      <p:tavLst>
                                        <p:tav tm="0">
                                          <p:val>
                                            <p:strVal val="ppt_x"/>
                                          </p:val>
                                        </p:tav>
                                        <p:tav tm="100000">
                                          <p:val>
                                            <p:strVal val="ppt_x"/>
                                          </p:val>
                                        </p:tav>
                                      </p:tavLst>
                                    </p:anim>
                                    <p:anim calcmode="lin" valueType="num">
                                      <p:cBhvr additive="base">
                                        <p:cTn id="273" dur="2500"/>
                                        <p:tgtEl>
                                          <p:spTgt spid="22"/>
                                        </p:tgtEl>
                                        <p:attrNameLst>
                                          <p:attrName>ppt_y</p:attrName>
                                        </p:attrNameLst>
                                      </p:cBhvr>
                                      <p:tavLst>
                                        <p:tav tm="0">
                                          <p:val>
                                            <p:strVal val="ppt_y"/>
                                          </p:val>
                                        </p:tav>
                                        <p:tav tm="100000">
                                          <p:val>
                                            <p:strVal val="1+ppt_h/2"/>
                                          </p:val>
                                        </p:tav>
                                      </p:tavLst>
                                    </p:anim>
                                    <p:set>
                                      <p:cBhvr>
                                        <p:cTn id="274" dur="1" fill="hold">
                                          <p:stCondLst>
                                            <p:cond delay="2499"/>
                                          </p:stCondLst>
                                        </p:cTn>
                                        <p:tgtEl>
                                          <p:spTgt spid="22"/>
                                        </p:tgtEl>
                                        <p:attrNameLst>
                                          <p:attrName>style.visibility</p:attrName>
                                        </p:attrNameLst>
                                      </p:cBhvr>
                                      <p:to>
                                        <p:strVal val="hidden"/>
                                      </p:to>
                                    </p:set>
                                  </p:childTnLst>
                                </p:cTn>
                              </p:par>
                              <p:par>
                                <p:cTn id="275" presetID="13" presetClass="exit" presetSubtype="32" fill="hold" grpId="3" nodeType="withEffect">
                                  <p:stCondLst>
                                    <p:cond delay="0"/>
                                  </p:stCondLst>
                                  <p:childTnLst>
                                    <p:animEffect transition="out" filter="plus(out)">
                                      <p:cBhvr>
                                        <p:cTn id="276" dur="7000"/>
                                        <p:tgtEl>
                                          <p:spTgt spid="22"/>
                                        </p:tgtEl>
                                      </p:cBhvr>
                                    </p:animEffect>
                                    <p:set>
                                      <p:cBhvr>
                                        <p:cTn id="277" dur="1" fill="hold">
                                          <p:stCondLst>
                                            <p:cond delay="6999"/>
                                          </p:stCondLst>
                                        </p:cTn>
                                        <p:tgtEl>
                                          <p:spTgt spid="22"/>
                                        </p:tgtEl>
                                        <p:attrNameLst>
                                          <p:attrName>style.visibility</p:attrName>
                                        </p:attrNameLst>
                                      </p:cBhvr>
                                      <p:to>
                                        <p:strVal val="hidden"/>
                                      </p:to>
                                    </p:set>
                                  </p:childTnLst>
                                </p:cTn>
                              </p:par>
                              <p:par>
                                <p:cTn id="278" presetID="2" presetClass="entr" presetSubtype="1" fill="hold" grpId="0" nodeType="withEffect">
                                  <p:stCondLst>
                                    <p:cond delay="0"/>
                                  </p:stCondLst>
                                  <p:childTnLst>
                                    <p:set>
                                      <p:cBhvr>
                                        <p:cTn id="279" dur="1" fill="hold">
                                          <p:stCondLst>
                                            <p:cond delay="0"/>
                                          </p:stCondLst>
                                        </p:cTn>
                                        <p:tgtEl>
                                          <p:spTgt spid="23"/>
                                        </p:tgtEl>
                                        <p:attrNameLst>
                                          <p:attrName>style.visibility</p:attrName>
                                        </p:attrNameLst>
                                      </p:cBhvr>
                                      <p:to>
                                        <p:strVal val="visible"/>
                                      </p:to>
                                    </p:set>
                                    <p:anim calcmode="lin" valueType="num">
                                      <p:cBhvr additive="base">
                                        <p:cTn id="280" dur="2250" fill="hold"/>
                                        <p:tgtEl>
                                          <p:spTgt spid="23"/>
                                        </p:tgtEl>
                                        <p:attrNameLst>
                                          <p:attrName>ppt_x</p:attrName>
                                        </p:attrNameLst>
                                      </p:cBhvr>
                                      <p:tavLst>
                                        <p:tav tm="0">
                                          <p:val>
                                            <p:strVal val="#ppt_x"/>
                                          </p:val>
                                        </p:tav>
                                        <p:tav tm="100000">
                                          <p:val>
                                            <p:strVal val="#ppt_x"/>
                                          </p:val>
                                        </p:tav>
                                      </p:tavLst>
                                    </p:anim>
                                    <p:anim calcmode="lin" valueType="num">
                                      <p:cBhvr additive="base">
                                        <p:cTn id="281" dur="2250" fill="hold"/>
                                        <p:tgtEl>
                                          <p:spTgt spid="23"/>
                                        </p:tgtEl>
                                        <p:attrNameLst>
                                          <p:attrName>ppt_y</p:attrName>
                                        </p:attrNameLst>
                                      </p:cBhvr>
                                      <p:tavLst>
                                        <p:tav tm="0">
                                          <p:val>
                                            <p:strVal val="0-#ppt_h/2"/>
                                          </p:val>
                                        </p:tav>
                                        <p:tav tm="100000">
                                          <p:val>
                                            <p:strVal val="#ppt_y"/>
                                          </p:val>
                                        </p:tav>
                                      </p:tavLst>
                                    </p:anim>
                                  </p:childTnLst>
                                </p:cTn>
                              </p:par>
                              <p:par>
                                <p:cTn id="282" presetID="8" presetClass="emph" presetSubtype="0" fill="hold" grpId="1" nodeType="withEffect">
                                  <p:stCondLst>
                                    <p:cond delay="0"/>
                                  </p:stCondLst>
                                  <p:childTnLst>
                                    <p:animRot by="21600000">
                                      <p:cBhvr>
                                        <p:cTn id="283" dur="2250" fill="hold"/>
                                        <p:tgtEl>
                                          <p:spTgt spid="23"/>
                                        </p:tgtEl>
                                        <p:attrNameLst>
                                          <p:attrName>r</p:attrName>
                                        </p:attrNameLst>
                                      </p:cBhvr>
                                    </p:animRot>
                                  </p:childTnLst>
                                </p:cTn>
                              </p:par>
                              <p:par>
                                <p:cTn id="284" presetID="2" presetClass="exit" presetSubtype="4" fill="hold" grpId="2" nodeType="withEffect">
                                  <p:stCondLst>
                                    <p:cond delay="0"/>
                                  </p:stCondLst>
                                  <p:childTnLst>
                                    <p:anim calcmode="lin" valueType="num">
                                      <p:cBhvr additive="base">
                                        <p:cTn id="285" dur="2500"/>
                                        <p:tgtEl>
                                          <p:spTgt spid="23"/>
                                        </p:tgtEl>
                                        <p:attrNameLst>
                                          <p:attrName>ppt_x</p:attrName>
                                        </p:attrNameLst>
                                      </p:cBhvr>
                                      <p:tavLst>
                                        <p:tav tm="0">
                                          <p:val>
                                            <p:strVal val="ppt_x"/>
                                          </p:val>
                                        </p:tav>
                                        <p:tav tm="100000">
                                          <p:val>
                                            <p:strVal val="ppt_x"/>
                                          </p:val>
                                        </p:tav>
                                      </p:tavLst>
                                    </p:anim>
                                    <p:anim calcmode="lin" valueType="num">
                                      <p:cBhvr additive="base">
                                        <p:cTn id="286" dur="2500"/>
                                        <p:tgtEl>
                                          <p:spTgt spid="23"/>
                                        </p:tgtEl>
                                        <p:attrNameLst>
                                          <p:attrName>ppt_y</p:attrName>
                                        </p:attrNameLst>
                                      </p:cBhvr>
                                      <p:tavLst>
                                        <p:tav tm="0">
                                          <p:val>
                                            <p:strVal val="ppt_y"/>
                                          </p:val>
                                        </p:tav>
                                        <p:tav tm="100000">
                                          <p:val>
                                            <p:strVal val="1+ppt_h/2"/>
                                          </p:val>
                                        </p:tav>
                                      </p:tavLst>
                                    </p:anim>
                                    <p:set>
                                      <p:cBhvr>
                                        <p:cTn id="287" dur="1" fill="hold">
                                          <p:stCondLst>
                                            <p:cond delay="2499"/>
                                          </p:stCondLst>
                                        </p:cTn>
                                        <p:tgtEl>
                                          <p:spTgt spid="23"/>
                                        </p:tgtEl>
                                        <p:attrNameLst>
                                          <p:attrName>style.visibility</p:attrName>
                                        </p:attrNameLst>
                                      </p:cBhvr>
                                      <p:to>
                                        <p:strVal val="hidden"/>
                                      </p:to>
                                    </p:set>
                                  </p:childTnLst>
                                </p:cTn>
                              </p:par>
                              <p:par>
                                <p:cTn id="288" presetID="13" presetClass="exit" presetSubtype="32" fill="hold" grpId="3" nodeType="withEffect">
                                  <p:stCondLst>
                                    <p:cond delay="0"/>
                                  </p:stCondLst>
                                  <p:childTnLst>
                                    <p:animEffect transition="out" filter="plus(out)">
                                      <p:cBhvr>
                                        <p:cTn id="289" dur="7000"/>
                                        <p:tgtEl>
                                          <p:spTgt spid="23"/>
                                        </p:tgtEl>
                                      </p:cBhvr>
                                    </p:animEffect>
                                    <p:set>
                                      <p:cBhvr>
                                        <p:cTn id="290" dur="1" fill="hold">
                                          <p:stCondLst>
                                            <p:cond delay="6999"/>
                                          </p:stCondLst>
                                        </p:cTn>
                                        <p:tgtEl>
                                          <p:spTgt spid="23"/>
                                        </p:tgtEl>
                                        <p:attrNameLst>
                                          <p:attrName>style.visibility</p:attrName>
                                        </p:attrNameLst>
                                      </p:cBhvr>
                                      <p:to>
                                        <p:strVal val="hidden"/>
                                      </p:to>
                                    </p:set>
                                  </p:childTnLst>
                                </p:cTn>
                              </p:par>
                              <p:par>
                                <p:cTn id="291" presetID="2" presetClass="entr" presetSubtype="1" fill="hold" grpId="0" nodeType="withEffect">
                                  <p:stCondLst>
                                    <p:cond delay="0"/>
                                  </p:stCondLst>
                                  <p:childTnLst>
                                    <p:set>
                                      <p:cBhvr>
                                        <p:cTn id="292" dur="1" fill="hold">
                                          <p:stCondLst>
                                            <p:cond delay="0"/>
                                          </p:stCondLst>
                                        </p:cTn>
                                        <p:tgtEl>
                                          <p:spTgt spid="24"/>
                                        </p:tgtEl>
                                        <p:attrNameLst>
                                          <p:attrName>style.visibility</p:attrName>
                                        </p:attrNameLst>
                                      </p:cBhvr>
                                      <p:to>
                                        <p:strVal val="visible"/>
                                      </p:to>
                                    </p:set>
                                    <p:anim calcmode="lin" valueType="num">
                                      <p:cBhvr additive="base">
                                        <p:cTn id="293" dur="2250" fill="hold"/>
                                        <p:tgtEl>
                                          <p:spTgt spid="24"/>
                                        </p:tgtEl>
                                        <p:attrNameLst>
                                          <p:attrName>ppt_x</p:attrName>
                                        </p:attrNameLst>
                                      </p:cBhvr>
                                      <p:tavLst>
                                        <p:tav tm="0">
                                          <p:val>
                                            <p:strVal val="#ppt_x"/>
                                          </p:val>
                                        </p:tav>
                                        <p:tav tm="100000">
                                          <p:val>
                                            <p:strVal val="#ppt_x"/>
                                          </p:val>
                                        </p:tav>
                                      </p:tavLst>
                                    </p:anim>
                                    <p:anim calcmode="lin" valueType="num">
                                      <p:cBhvr additive="base">
                                        <p:cTn id="294" dur="2250" fill="hold"/>
                                        <p:tgtEl>
                                          <p:spTgt spid="24"/>
                                        </p:tgtEl>
                                        <p:attrNameLst>
                                          <p:attrName>ppt_y</p:attrName>
                                        </p:attrNameLst>
                                      </p:cBhvr>
                                      <p:tavLst>
                                        <p:tav tm="0">
                                          <p:val>
                                            <p:strVal val="0-#ppt_h/2"/>
                                          </p:val>
                                        </p:tav>
                                        <p:tav tm="100000">
                                          <p:val>
                                            <p:strVal val="#ppt_y"/>
                                          </p:val>
                                        </p:tav>
                                      </p:tavLst>
                                    </p:anim>
                                  </p:childTnLst>
                                </p:cTn>
                              </p:par>
                              <p:par>
                                <p:cTn id="295" presetID="8" presetClass="emph" presetSubtype="0" fill="hold" grpId="1" nodeType="withEffect">
                                  <p:stCondLst>
                                    <p:cond delay="0"/>
                                  </p:stCondLst>
                                  <p:childTnLst>
                                    <p:animRot by="21600000">
                                      <p:cBhvr>
                                        <p:cTn id="296" dur="2250" fill="hold"/>
                                        <p:tgtEl>
                                          <p:spTgt spid="24"/>
                                        </p:tgtEl>
                                        <p:attrNameLst>
                                          <p:attrName>r</p:attrName>
                                        </p:attrNameLst>
                                      </p:cBhvr>
                                    </p:animRot>
                                  </p:childTnLst>
                                </p:cTn>
                              </p:par>
                              <p:par>
                                <p:cTn id="297" presetID="2" presetClass="exit" presetSubtype="4" fill="hold" grpId="2" nodeType="withEffect">
                                  <p:stCondLst>
                                    <p:cond delay="0"/>
                                  </p:stCondLst>
                                  <p:childTnLst>
                                    <p:anim calcmode="lin" valueType="num">
                                      <p:cBhvr additive="base">
                                        <p:cTn id="298" dur="2500"/>
                                        <p:tgtEl>
                                          <p:spTgt spid="24"/>
                                        </p:tgtEl>
                                        <p:attrNameLst>
                                          <p:attrName>ppt_x</p:attrName>
                                        </p:attrNameLst>
                                      </p:cBhvr>
                                      <p:tavLst>
                                        <p:tav tm="0">
                                          <p:val>
                                            <p:strVal val="ppt_x"/>
                                          </p:val>
                                        </p:tav>
                                        <p:tav tm="100000">
                                          <p:val>
                                            <p:strVal val="ppt_x"/>
                                          </p:val>
                                        </p:tav>
                                      </p:tavLst>
                                    </p:anim>
                                    <p:anim calcmode="lin" valueType="num">
                                      <p:cBhvr additive="base">
                                        <p:cTn id="299" dur="2500"/>
                                        <p:tgtEl>
                                          <p:spTgt spid="24"/>
                                        </p:tgtEl>
                                        <p:attrNameLst>
                                          <p:attrName>ppt_y</p:attrName>
                                        </p:attrNameLst>
                                      </p:cBhvr>
                                      <p:tavLst>
                                        <p:tav tm="0">
                                          <p:val>
                                            <p:strVal val="ppt_y"/>
                                          </p:val>
                                        </p:tav>
                                        <p:tav tm="100000">
                                          <p:val>
                                            <p:strVal val="1+ppt_h/2"/>
                                          </p:val>
                                        </p:tav>
                                      </p:tavLst>
                                    </p:anim>
                                    <p:set>
                                      <p:cBhvr>
                                        <p:cTn id="300" dur="1" fill="hold">
                                          <p:stCondLst>
                                            <p:cond delay="2499"/>
                                          </p:stCondLst>
                                        </p:cTn>
                                        <p:tgtEl>
                                          <p:spTgt spid="24"/>
                                        </p:tgtEl>
                                        <p:attrNameLst>
                                          <p:attrName>style.visibility</p:attrName>
                                        </p:attrNameLst>
                                      </p:cBhvr>
                                      <p:to>
                                        <p:strVal val="hidden"/>
                                      </p:to>
                                    </p:set>
                                  </p:childTnLst>
                                </p:cTn>
                              </p:par>
                              <p:par>
                                <p:cTn id="301" presetID="13" presetClass="exit" presetSubtype="32" fill="hold" grpId="3" nodeType="withEffect">
                                  <p:stCondLst>
                                    <p:cond delay="0"/>
                                  </p:stCondLst>
                                  <p:childTnLst>
                                    <p:animEffect transition="out" filter="plus(out)">
                                      <p:cBhvr>
                                        <p:cTn id="302" dur="7000"/>
                                        <p:tgtEl>
                                          <p:spTgt spid="24"/>
                                        </p:tgtEl>
                                      </p:cBhvr>
                                    </p:animEffect>
                                    <p:set>
                                      <p:cBhvr>
                                        <p:cTn id="303" dur="1" fill="hold">
                                          <p:stCondLst>
                                            <p:cond delay="6999"/>
                                          </p:stCondLst>
                                        </p:cTn>
                                        <p:tgtEl>
                                          <p:spTgt spid="24"/>
                                        </p:tgtEl>
                                        <p:attrNameLst>
                                          <p:attrName>style.visibility</p:attrName>
                                        </p:attrNameLst>
                                      </p:cBhvr>
                                      <p:to>
                                        <p:strVal val="hidden"/>
                                      </p:to>
                                    </p:set>
                                  </p:childTnLst>
                                </p:cTn>
                              </p:par>
                              <p:par>
                                <p:cTn id="304" presetID="2" presetClass="entr" presetSubtype="1" fill="hold" grpId="0" nodeType="withEffect">
                                  <p:stCondLst>
                                    <p:cond delay="0"/>
                                  </p:stCondLst>
                                  <p:childTnLst>
                                    <p:set>
                                      <p:cBhvr>
                                        <p:cTn id="305" dur="1" fill="hold">
                                          <p:stCondLst>
                                            <p:cond delay="0"/>
                                          </p:stCondLst>
                                        </p:cTn>
                                        <p:tgtEl>
                                          <p:spTgt spid="25"/>
                                        </p:tgtEl>
                                        <p:attrNameLst>
                                          <p:attrName>style.visibility</p:attrName>
                                        </p:attrNameLst>
                                      </p:cBhvr>
                                      <p:to>
                                        <p:strVal val="visible"/>
                                      </p:to>
                                    </p:set>
                                    <p:anim calcmode="lin" valueType="num">
                                      <p:cBhvr additive="base">
                                        <p:cTn id="306" dur="2250" fill="hold"/>
                                        <p:tgtEl>
                                          <p:spTgt spid="25"/>
                                        </p:tgtEl>
                                        <p:attrNameLst>
                                          <p:attrName>ppt_x</p:attrName>
                                        </p:attrNameLst>
                                      </p:cBhvr>
                                      <p:tavLst>
                                        <p:tav tm="0">
                                          <p:val>
                                            <p:strVal val="#ppt_x"/>
                                          </p:val>
                                        </p:tav>
                                        <p:tav tm="100000">
                                          <p:val>
                                            <p:strVal val="#ppt_x"/>
                                          </p:val>
                                        </p:tav>
                                      </p:tavLst>
                                    </p:anim>
                                    <p:anim calcmode="lin" valueType="num">
                                      <p:cBhvr additive="base">
                                        <p:cTn id="307" dur="2250" fill="hold"/>
                                        <p:tgtEl>
                                          <p:spTgt spid="25"/>
                                        </p:tgtEl>
                                        <p:attrNameLst>
                                          <p:attrName>ppt_y</p:attrName>
                                        </p:attrNameLst>
                                      </p:cBhvr>
                                      <p:tavLst>
                                        <p:tav tm="0">
                                          <p:val>
                                            <p:strVal val="0-#ppt_h/2"/>
                                          </p:val>
                                        </p:tav>
                                        <p:tav tm="100000">
                                          <p:val>
                                            <p:strVal val="#ppt_y"/>
                                          </p:val>
                                        </p:tav>
                                      </p:tavLst>
                                    </p:anim>
                                  </p:childTnLst>
                                </p:cTn>
                              </p:par>
                              <p:par>
                                <p:cTn id="308" presetID="8" presetClass="emph" presetSubtype="0" fill="hold" grpId="1" nodeType="withEffect">
                                  <p:stCondLst>
                                    <p:cond delay="0"/>
                                  </p:stCondLst>
                                  <p:childTnLst>
                                    <p:animRot by="21600000">
                                      <p:cBhvr>
                                        <p:cTn id="309" dur="2250" fill="hold"/>
                                        <p:tgtEl>
                                          <p:spTgt spid="25"/>
                                        </p:tgtEl>
                                        <p:attrNameLst>
                                          <p:attrName>r</p:attrName>
                                        </p:attrNameLst>
                                      </p:cBhvr>
                                    </p:animRot>
                                  </p:childTnLst>
                                </p:cTn>
                              </p:par>
                              <p:par>
                                <p:cTn id="310" presetID="2" presetClass="exit" presetSubtype="4" fill="hold" grpId="2" nodeType="withEffect">
                                  <p:stCondLst>
                                    <p:cond delay="0"/>
                                  </p:stCondLst>
                                  <p:childTnLst>
                                    <p:anim calcmode="lin" valueType="num">
                                      <p:cBhvr additive="base">
                                        <p:cTn id="311" dur="2500"/>
                                        <p:tgtEl>
                                          <p:spTgt spid="25"/>
                                        </p:tgtEl>
                                        <p:attrNameLst>
                                          <p:attrName>ppt_x</p:attrName>
                                        </p:attrNameLst>
                                      </p:cBhvr>
                                      <p:tavLst>
                                        <p:tav tm="0">
                                          <p:val>
                                            <p:strVal val="ppt_x"/>
                                          </p:val>
                                        </p:tav>
                                        <p:tav tm="100000">
                                          <p:val>
                                            <p:strVal val="ppt_x"/>
                                          </p:val>
                                        </p:tav>
                                      </p:tavLst>
                                    </p:anim>
                                    <p:anim calcmode="lin" valueType="num">
                                      <p:cBhvr additive="base">
                                        <p:cTn id="312" dur="2500"/>
                                        <p:tgtEl>
                                          <p:spTgt spid="25"/>
                                        </p:tgtEl>
                                        <p:attrNameLst>
                                          <p:attrName>ppt_y</p:attrName>
                                        </p:attrNameLst>
                                      </p:cBhvr>
                                      <p:tavLst>
                                        <p:tav tm="0">
                                          <p:val>
                                            <p:strVal val="ppt_y"/>
                                          </p:val>
                                        </p:tav>
                                        <p:tav tm="100000">
                                          <p:val>
                                            <p:strVal val="1+ppt_h/2"/>
                                          </p:val>
                                        </p:tav>
                                      </p:tavLst>
                                    </p:anim>
                                    <p:set>
                                      <p:cBhvr>
                                        <p:cTn id="313" dur="1" fill="hold">
                                          <p:stCondLst>
                                            <p:cond delay="2499"/>
                                          </p:stCondLst>
                                        </p:cTn>
                                        <p:tgtEl>
                                          <p:spTgt spid="25"/>
                                        </p:tgtEl>
                                        <p:attrNameLst>
                                          <p:attrName>style.visibility</p:attrName>
                                        </p:attrNameLst>
                                      </p:cBhvr>
                                      <p:to>
                                        <p:strVal val="hidden"/>
                                      </p:to>
                                    </p:set>
                                  </p:childTnLst>
                                </p:cTn>
                              </p:par>
                              <p:par>
                                <p:cTn id="314" presetID="13" presetClass="exit" presetSubtype="32" fill="hold" grpId="3" nodeType="withEffect">
                                  <p:stCondLst>
                                    <p:cond delay="0"/>
                                  </p:stCondLst>
                                  <p:childTnLst>
                                    <p:animEffect transition="out" filter="plus(out)">
                                      <p:cBhvr>
                                        <p:cTn id="315" dur="7000"/>
                                        <p:tgtEl>
                                          <p:spTgt spid="25"/>
                                        </p:tgtEl>
                                      </p:cBhvr>
                                    </p:animEffect>
                                    <p:set>
                                      <p:cBhvr>
                                        <p:cTn id="316" dur="1" fill="hold">
                                          <p:stCondLst>
                                            <p:cond delay="6999"/>
                                          </p:stCondLst>
                                        </p:cTn>
                                        <p:tgtEl>
                                          <p:spTgt spid="25"/>
                                        </p:tgtEl>
                                        <p:attrNameLst>
                                          <p:attrName>style.visibility</p:attrName>
                                        </p:attrNameLst>
                                      </p:cBhvr>
                                      <p:to>
                                        <p:strVal val="hidden"/>
                                      </p:to>
                                    </p:set>
                                  </p:childTnLst>
                                </p:cTn>
                              </p:par>
                              <p:par>
                                <p:cTn id="317" presetID="2" presetClass="entr" presetSubtype="4" fill="hold" grpId="0" nodeType="withEffect">
                                  <p:stCondLst>
                                    <p:cond delay="0"/>
                                  </p:stCondLst>
                                  <p:childTnLst>
                                    <p:set>
                                      <p:cBhvr>
                                        <p:cTn id="318" dur="1" fill="hold">
                                          <p:stCondLst>
                                            <p:cond delay="0"/>
                                          </p:stCondLst>
                                        </p:cTn>
                                        <p:tgtEl>
                                          <p:spTgt spid="42"/>
                                        </p:tgtEl>
                                        <p:attrNameLst>
                                          <p:attrName>style.visibility</p:attrName>
                                        </p:attrNameLst>
                                      </p:cBhvr>
                                      <p:to>
                                        <p:strVal val="visible"/>
                                      </p:to>
                                    </p:set>
                                    <p:anim calcmode="lin" valueType="num">
                                      <p:cBhvr additive="base">
                                        <p:cTn id="319" dur="2250" fill="hold"/>
                                        <p:tgtEl>
                                          <p:spTgt spid="42"/>
                                        </p:tgtEl>
                                        <p:attrNameLst>
                                          <p:attrName>ppt_x</p:attrName>
                                        </p:attrNameLst>
                                      </p:cBhvr>
                                      <p:tavLst>
                                        <p:tav tm="0">
                                          <p:val>
                                            <p:strVal val="#ppt_x"/>
                                          </p:val>
                                        </p:tav>
                                        <p:tav tm="100000">
                                          <p:val>
                                            <p:strVal val="#ppt_x"/>
                                          </p:val>
                                        </p:tav>
                                      </p:tavLst>
                                    </p:anim>
                                    <p:anim calcmode="lin" valueType="num">
                                      <p:cBhvr additive="base">
                                        <p:cTn id="320" dur="2250" fill="hold"/>
                                        <p:tgtEl>
                                          <p:spTgt spid="42"/>
                                        </p:tgtEl>
                                        <p:attrNameLst>
                                          <p:attrName>ppt_y</p:attrName>
                                        </p:attrNameLst>
                                      </p:cBhvr>
                                      <p:tavLst>
                                        <p:tav tm="0">
                                          <p:val>
                                            <p:strVal val="1+#ppt_h/2"/>
                                          </p:val>
                                        </p:tav>
                                        <p:tav tm="100000">
                                          <p:val>
                                            <p:strVal val="#ppt_y"/>
                                          </p:val>
                                        </p:tav>
                                      </p:tavLst>
                                    </p:anim>
                                  </p:childTnLst>
                                </p:cTn>
                              </p:par>
                              <p:par>
                                <p:cTn id="321" presetID="8" presetClass="emph" presetSubtype="0" fill="hold" grpId="1" nodeType="withEffect">
                                  <p:stCondLst>
                                    <p:cond delay="0"/>
                                  </p:stCondLst>
                                  <p:childTnLst>
                                    <p:animRot by="21600000">
                                      <p:cBhvr>
                                        <p:cTn id="322" dur="2250" fill="hold"/>
                                        <p:tgtEl>
                                          <p:spTgt spid="42"/>
                                        </p:tgtEl>
                                        <p:attrNameLst>
                                          <p:attrName>r</p:attrName>
                                        </p:attrNameLst>
                                      </p:cBhvr>
                                    </p:animRot>
                                  </p:childTnLst>
                                </p:cTn>
                              </p:par>
                              <p:par>
                                <p:cTn id="323" presetID="2" presetClass="exit" presetSubtype="1" fill="hold" grpId="2" nodeType="withEffect">
                                  <p:stCondLst>
                                    <p:cond delay="0"/>
                                  </p:stCondLst>
                                  <p:childTnLst>
                                    <p:anim calcmode="lin" valueType="num">
                                      <p:cBhvr additive="base">
                                        <p:cTn id="324" dur="2500"/>
                                        <p:tgtEl>
                                          <p:spTgt spid="42"/>
                                        </p:tgtEl>
                                        <p:attrNameLst>
                                          <p:attrName>ppt_x</p:attrName>
                                        </p:attrNameLst>
                                      </p:cBhvr>
                                      <p:tavLst>
                                        <p:tav tm="0">
                                          <p:val>
                                            <p:strVal val="ppt_x"/>
                                          </p:val>
                                        </p:tav>
                                        <p:tav tm="100000">
                                          <p:val>
                                            <p:strVal val="ppt_x"/>
                                          </p:val>
                                        </p:tav>
                                      </p:tavLst>
                                    </p:anim>
                                    <p:anim calcmode="lin" valueType="num">
                                      <p:cBhvr additive="base">
                                        <p:cTn id="325" dur="2500"/>
                                        <p:tgtEl>
                                          <p:spTgt spid="42"/>
                                        </p:tgtEl>
                                        <p:attrNameLst>
                                          <p:attrName>ppt_y</p:attrName>
                                        </p:attrNameLst>
                                      </p:cBhvr>
                                      <p:tavLst>
                                        <p:tav tm="0">
                                          <p:val>
                                            <p:strVal val="ppt_y"/>
                                          </p:val>
                                        </p:tav>
                                        <p:tav tm="100000">
                                          <p:val>
                                            <p:strVal val="0-ppt_h/2"/>
                                          </p:val>
                                        </p:tav>
                                      </p:tavLst>
                                    </p:anim>
                                    <p:set>
                                      <p:cBhvr>
                                        <p:cTn id="326" dur="1" fill="hold">
                                          <p:stCondLst>
                                            <p:cond delay="2499"/>
                                          </p:stCondLst>
                                        </p:cTn>
                                        <p:tgtEl>
                                          <p:spTgt spid="42"/>
                                        </p:tgtEl>
                                        <p:attrNameLst>
                                          <p:attrName>style.visibility</p:attrName>
                                        </p:attrNameLst>
                                      </p:cBhvr>
                                      <p:to>
                                        <p:strVal val="hidden"/>
                                      </p:to>
                                    </p:set>
                                  </p:childTnLst>
                                </p:cTn>
                              </p:par>
                              <p:par>
                                <p:cTn id="327" presetID="13" presetClass="exit" presetSubtype="32" fill="hold" grpId="3" nodeType="withEffect">
                                  <p:stCondLst>
                                    <p:cond delay="0"/>
                                  </p:stCondLst>
                                  <p:childTnLst>
                                    <p:animEffect transition="out" filter="plus(out)">
                                      <p:cBhvr>
                                        <p:cTn id="328" dur="7000"/>
                                        <p:tgtEl>
                                          <p:spTgt spid="42"/>
                                        </p:tgtEl>
                                      </p:cBhvr>
                                    </p:animEffect>
                                    <p:set>
                                      <p:cBhvr>
                                        <p:cTn id="329" dur="1" fill="hold">
                                          <p:stCondLst>
                                            <p:cond delay="6999"/>
                                          </p:stCondLst>
                                        </p:cTn>
                                        <p:tgtEl>
                                          <p:spTgt spid="42"/>
                                        </p:tgtEl>
                                        <p:attrNameLst>
                                          <p:attrName>style.visibility</p:attrName>
                                        </p:attrNameLst>
                                      </p:cBhvr>
                                      <p:to>
                                        <p:strVal val="hidden"/>
                                      </p:to>
                                    </p:set>
                                  </p:childTnLst>
                                </p:cTn>
                              </p:par>
                              <p:par>
                                <p:cTn id="330" presetID="2" presetClass="entr" presetSubtype="4" fill="hold" grpId="0" nodeType="withEffect">
                                  <p:stCondLst>
                                    <p:cond delay="0"/>
                                  </p:stCondLst>
                                  <p:childTnLst>
                                    <p:set>
                                      <p:cBhvr>
                                        <p:cTn id="331" dur="1" fill="hold">
                                          <p:stCondLst>
                                            <p:cond delay="0"/>
                                          </p:stCondLst>
                                        </p:cTn>
                                        <p:tgtEl>
                                          <p:spTgt spid="43"/>
                                        </p:tgtEl>
                                        <p:attrNameLst>
                                          <p:attrName>style.visibility</p:attrName>
                                        </p:attrNameLst>
                                      </p:cBhvr>
                                      <p:to>
                                        <p:strVal val="visible"/>
                                      </p:to>
                                    </p:set>
                                    <p:anim calcmode="lin" valueType="num">
                                      <p:cBhvr additive="base">
                                        <p:cTn id="332" dur="2250" fill="hold"/>
                                        <p:tgtEl>
                                          <p:spTgt spid="43"/>
                                        </p:tgtEl>
                                        <p:attrNameLst>
                                          <p:attrName>ppt_x</p:attrName>
                                        </p:attrNameLst>
                                      </p:cBhvr>
                                      <p:tavLst>
                                        <p:tav tm="0">
                                          <p:val>
                                            <p:strVal val="#ppt_x"/>
                                          </p:val>
                                        </p:tav>
                                        <p:tav tm="100000">
                                          <p:val>
                                            <p:strVal val="#ppt_x"/>
                                          </p:val>
                                        </p:tav>
                                      </p:tavLst>
                                    </p:anim>
                                    <p:anim calcmode="lin" valueType="num">
                                      <p:cBhvr additive="base">
                                        <p:cTn id="333" dur="2250" fill="hold"/>
                                        <p:tgtEl>
                                          <p:spTgt spid="43"/>
                                        </p:tgtEl>
                                        <p:attrNameLst>
                                          <p:attrName>ppt_y</p:attrName>
                                        </p:attrNameLst>
                                      </p:cBhvr>
                                      <p:tavLst>
                                        <p:tav tm="0">
                                          <p:val>
                                            <p:strVal val="1+#ppt_h/2"/>
                                          </p:val>
                                        </p:tav>
                                        <p:tav tm="100000">
                                          <p:val>
                                            <p:strVal val="#ppt_y"/>
                                          </p:val>
                                        </p:tav>
                                      </p:tavLst>
                                    </p:anim>
                                  </p:childTnLst>
                                </p:cTn>
                              </p:par>
                              <p:par>
                                <p:cTn id="334" presetID="8" presetClass="emph" presetSubtype="0" fill="hold" grpId="1" nodeType="withEffect">
                                  <p:stCondLst>
                                    <p:cond delay="0"/>
                                  </p:stCondLst>
                                  <p:childTnLst>
                                    <p:animRot by="21600000">
                                      <p:cBhvr>
                                        <p:cTn id="335" dur="2250" fill="hold"/>
                                        <p:tgtEl>
                                          <p:spTgt spid="43"/>
                                        </p:tgtEl>
                                        <p:attrNameLst>
                                          <p:attrName>r</p:attrName>
                                        </p:attrNameLst>
                                      </p:cBhvr>
                                    </p:animRot>
                                  </p:childTnLst>
                                </p:cTn>
                              </p:par>
                              <p:par>
                                <p:cTn id="336" presetID="2" presetClass="exit" presetSubtype="1" fill="hold" grpId="2" nodeType="withEffect">
                                  <p:stCondLst>
                                    <p:cond delay="0"/>
                                  </p:stCondLst>
                                  <p:childTnLst>
                                    <p:anim calcmode="lin" valueType="num">
                                      <p:cBhvr additive="base">
                                        <p:cTn id="337" dur="2500"/>
                                        <p:tgtEl>
                                          <p:spTgt spid="43"/>
                                        </p:tgtEl>
                                        <p:attrNameLst>
                                          <p:attrName>ppt_x</p:attrName>
                                        </p:attrNameLst>
                                      </p:cBhvr>
                                      <p:tavLst>
                                        <p:tav tm="0">
                                          <p:val>
                                            <p:strVal val="ppt_x"/>
                                          </p:val>
                                        </p:tav>
                                        <p:tav tm="100000">
                                          <p:val>
                                            <p:strVal val="ppt_x"/>
                                          </p:val>
                                        </p:tav>
                                      </p:tavLst>
                                    </p:anim>
                                    <p:anim calcmode="lin" valueType="num">
                                      <p:cBhvr additive="base">
                                        <p:cTn id="338" dur="2500"/>
                                        <p:tgtEl>
                                          <p:spTgt spid="43"/>
                                        </p:tgtEl>
                                        <p:attrNameLst>
                                          <p:attrName>ppt_y</p:attrName>
                                        </p:attrNameLst>
                                      </p:cBhvr>
                                      <p:tavLst>
                                        <p:tav tm="0">
                                          <p:val>
                                            <p:strVal val="ppt_y"/>
                                          </p:val>
                                        </p:tav>
                                        <p:tav tm="100000">
                                          <p:val>
                                            <p:strVal val="0-ppt_h/2"/>
                                          </p:val>
                                        </p:tav>
                                      </p:tavLst>
                                    </p:anim>
                                    <p:set>
                                      <p:cBhvr>
                                        <p:cTn id="339" dur="1" fill="hold">
                                          <p:stCondLst>
                                            <p:cond delay="2499"/>
                                          </p:stCondLst>
                                        </p:cTn>
                                        <p:tgtEl>
                                          <p:spTgt spid="43"/>
                                        </p:tgtEl>
                                        <p:attrNameLst>
                                          <p:attrName>style.visibility</p:attrName>
                                        </p:attrNameLst>
                                      </p:cBhvr>
                                      <p:to>
                                        <p:strVal val="hidden"/>
                                      </p:to>
                                    </p:set>
                                  </p:childTnLst>
                                </p:cTn>
                              </p:par>
                              <p:par>
                                <p:cTn id="340" presetID="13" presetClass="exit" presetSubtype="32" fill="hold" grpId="3" nodeType="withEffect">
                                  <p:stCondLst>
                                    <p:cond delay="0"/>
                                  </p:stCondLst>
                                  <p:childTnLst>
                                    <p:animEffect transition="out" filter="plus(out)">
                                      <p:cBhvr>
                                        <p:cTn id="341" dur="7000"/>
                                        <p:tgtEl>
                                          <p:spTgt spid="43"/>
                                        </p:tgtEl>
                                      </p:cBhvr>
                                    </p:animEffect>
                                    <p:set>
                                      <p:cBhvr>
                                        <p:cTn id="342" dur="1" fill="hold">
                                          <p:stCondLst>
                                            <p:cond delay="6999"/>
                                          </p:stCondLst>
                                        </p:cTn>
                                        <p:tgtEl>
                                          <p:spTgt spid="43"/>
                                        </p:tgtEl>
                                        <p:attrNameLst>
                                          <p:attrName>style.visibility</p:attrName>
                                        </p:attrNameLst>
                                      </p:cBhvr>
                                      <p:to>
                                        <p:strVal val="hidden"/>
                                      </p:to>
                                    </p:set>
                                  </p:childTnLst>
                                </p:cTn>
                              </p:par>
                              <p:par>
                                <p:cTn id="343" presetID="2" presetClass="entr" presetSubtype="4" fill="hold" grpId="0" nodeType="withEffect">
                                  <p:stCondLst>
                                    <p:cond delay="0"/>
                                  </p:stCondLst>
                                  <p:childTnLst>
                                    <p:set>
                                      <p:cBhvr>
                                        <p:cTn id="344" dur="1" fill="hold">
                                          <p:stCondLst>
                                            <p:cond delay="0"/>
                                          </p:stCondLst>
                                        </p:cTn>
                                        <p:tgtEl>
                                          <p:spTgt spid="45"/>
                                        </p:tgtEl>
                                        <p:attrNameLst>
                                          <p:attrName>style.visibility</p:attrName>
                                        </p:attrNameLst>
                                      </p:cBhvr>
                                      <p:to>
                                        <p:strVal val="visible"/>
                                      </p:to>
                                    </p:set>
                                    <p:anim calcmode="lin" valueType="num">
                                      <p:cBhvr additive="base">
                                        <p:cTn id="345" dur="2250" fill="hold"/>
                                        <p:tgtEl>
                                          <p:spTgt spid="45"/>
                                        </p:tgtEl>
                                        <p:attrNameLst>
                                          <p:attrName>ppt_x</p:attrName>
                                        </p:attrNameLst>
                                      </p:cBhvr>
                                      <p:tavLst>
                                        <p:tav tm="0">
                                          <p:val>
                                            <p:strVal val="#ppt_x"/>
                                          </p:val>
                                        </p:tav>
                                        <p:tav tm="100000">
                                          <p:val>
                                            <p:strVal val="#ppt_x"/>
                                          </p:val>
                                        </p:tav>
                                      </p:tavLst>
                                    </p:anim>
                                    <p:anim calcmode="lin" valueType="num">
                                      <p:cBhvr additive="base">
                                        <p:cTn id="346" dur="2250" fill="hold"/>
                                        <p:tgtEl>
                                          <p:spTgt spid="45"/>
                                        </p:tgtEl>
                                        <p:attrNameLst>
                                          <p:attrName>ppt_y</p:attrName>
                                        </p:attrNameLst>
                                      </p:cBhvr>
                                      <p:tavLst>
                                        <p:tav tm="0">
                                          <p:val>
                                            <p:strVal val="1+#ppt_h/2"/>
                                          </p:val>
                                        </p:tav>
                                        <p:tav tm="100000">
                                          <p:val>
                                            <p:strVal val="#ppt_y"/>
                                          </p:val>
                                        </p:tav>
                                      </p:tavLst>
                                    </p:anim>
                                  </p:childTnLst>
                                </p:cTn>
                              </p:par>
                              <p:par>
                                <p:cTn id="347" presetID="8" presetClass="emph" presetSubtype="0" fill="hold" grpId="1" nodeType="withEffect">
                                  <p:stCondLst>
                                    <p:cond delay="0"/>
                                  </p:stCondLst>
                                  <p:childTnLst>
                                    <p:animRot by="21600000">
                                      <p:cBhvr>
                                        <p:cTn id="348" dur="2250" fill="hold"/>
                                        <p:tgtEl>
                                          <p:spTgt spid="45"/>
                                        </p:tgtEl>
                                        <p:attrNameLst>
                                          <p:attrName>r</p:attrName>
                                        </p:attrNameLst>
                                      </p:cBhvr>
                                    </p:animRot>
                                  </p:childTnLst>
                                </p:cTn>
                              </p:par>
                              <p:par>
                                <p:cTn id="349" presetID="2" presetClass="exit" presetSubtype="1" fill="hold" grpId="2" nodeType="withEffect">
                                  <p:stCondLst>
                                    <p:cond delay="0"/>
                                  </p:stCondLst>
                                  <p:childTnLst>
                                    <p:anim calcmode="lin" valueType="num">
                                      <p:cBhvr additive="base">
                                        <p:cTn id="350" dur="2500"/>
                                        <p:tgtEl>
                                          <p:spTgt spid="45"/>
                                        </p:tgtEl>
                                        <p:attrNameLst>
                                          <p:attrName>ppt_x</p:attrName>
                                        </p:attrNameLst>
                                      </p:cBhvr>
                                      <p:tavLst>
                                        <p:tav tm="0">
                                          <p:val>
                                            <p:strVal val="ppt_x"/>
                                          </p:val>
                                        </p:tav>
                                        <p:tav tm="100000">
                                          <p:val>
                                            <p:strVal val="ppt_x"/>
                                          </p:val>
                                        </p:tav>
                                      </p:tavLst>
                                    </p:anim>
                                    <p:anim calcmode="lin" valueType="num">
                                      <p:cBhvr additive="base">
                                        <p:cTn id="351" dur="2500"/>
                                        <p:tgtEl>
                                          <p:spTgt spid="45"/>
                                        </p:tgtEl>
                                        <p:attrNameLst>
                                          <p:attrName>ppt_y</p:attrName>
                                        </p:attrNameLst>
                                      </p:cBhvr>
                                      <p:tavLst>
                                        <p:tav tm="0">
                                          <p:val>
                                            <p:strVal val="ppt_y"/>
                                          </p:val>
                                        </p:tav>
                                        <p:tav tm="100000">
                                          <p:val>
                                            <p:strVal val="0-ppt_h/2"/>
                                          </p:val>
                                        </p:tav>
                                      </p:tavLst>
                                    </p:anim>
                                    <p:set>
                                      <p:cBhvr>
                                        <p:cTn id="352" dur="1" fill="hold">
                                          <p:stCondLst>
                                            <p:cond delay="2499"/>
                                          </p:stCondLst>
                                        </p:cTn>
                                        <p:tgtEl>
                                          <p:spTgt spid="45"/>
                                        </p:tgtEl>
                                        <p:attrNameLst>
                                          <p:attrName>style.visibility</p:attrName>
                                        </p:attrNameLst>
                                      </p:cBhvr>
                                      <p:to>
                                        <p:strVal val="hidden"/>
                                      </p:to>
                                    </p:set>
                                  </p:childTnLst>
                                </p:cTn>
                              </p:par>
                              <p:par>
                                <p:cTn id="353" presetID="13" presetClass="exit" presetSubtype="32" fill="hold" grpId="3" nodeType="withEffect">
                                  <p:stCondLst>
                                    <p:cond delay="0"/>
                                  </p:stCondLst>
                                  <p:childTnLst>
                                    <p:animEffect transition="out" filter="plus(out)">
                                      <p:cBhvr>
                                        <p:cTn id="354" dur="7000"/>
                                        <p:tgtEl>
                                          <p:spTgt spid="45"/>
                                        </p:tgtEl>
                                      </p:cBhvr>
                                    </p:animEffect>
                                    <p:set>
                                      <p:cBhvr>
                                        <p:cTn id="355" dur="1" fill="hold">
                                          <p:stCondLst>
                                            <p:cond delay="6999"/>
                                          </p:stCondLst>
                                        </p:cTn>
                                        <p:tgtEl>
                                          <p:spTgt spid="45"/>
                                        </p:tgtEl>
                                        <p:attrNameLst>
                                          <p:attrName>style.visibility</p:attrName>
                                        </p:attrNameLst>
                                      </p:cBhvr>
                                      <p:to>
                                        <p:strVal val="hidden"/>
                                      </p:to>
                                    </p:set>
                                  </p:childTnLst>
                                </p:cTn>
                              </p:par>
                              <p:par>
                                <p:cTn id="356" presetID="2" presetClass="entr" presetSubtype="4" fill="hold" grpId="0" nodeType="withEffect">
                                  <p:stCondLst>
                                    <p:cond delay="0"/>
                                  </p:stCondLst>
                                  <p:childTnLst>
                                    <p:set>
                                      <p:cBhvr>
                                        <p:cTn id="357" dur="1" fill="hold">
                                          <p:stCondLst>
                                            <p:cond delay="0"/>
                                          </p:stCondLst>
                                        </p:cTn>
                                        <p:tgtEl>
                                          <p:spTgt spid="44"/>
                                        </p:tgtEl>
                                        <p:attrNameLst>
                                          <p:attrName>style.visibility</p:attrName>
                                        </p:attrNameLst>
                                      </p:cBhvr>
                                      <p:to>
                                        <p:strVal val="visible"/>
                                      </p:to>
                                    </p:set>
                                    <p:anim calcmode="lin" valueType="num">
                                      <p:cBhvr additive="base">
                                        <p:cTn id="358" dur="2250" fill="hold"/>
                                        <p:tgtEl>
                                          <p:spTgt spid="44"/>
                                        </p:tgtEl>
                                        <p:attrNameLst>
                                          <p:attrName>ppt_x</p:attrName>
                                        </p:attrNameLst>
                                      </p:cBhvr>
                                      <p:tavLst>
                                        <p:tav tm="0">
                                          <p:val>
                                            <p:strVal val="#ppt_x"/>
                                          </p:val>
                                        </p:tav>
                                        <p:tav tm="100000">
                                          <p:val>
                                            <p:strVal val="#ppt_x"/>
                                          </p:val>
                                        </p:tav>
                                      </p:tavLst>
                                    </p:anim>
                                    <p:anim calcmode="lin" valueType="num">
                                      <p:cBhvr additive="base">
                                        <p:cTn id="359" dur="2250" fill="hold"/>
                                        <p:tgtEl>
                                          <p:spTgt spid="44"/>
                                        </p:tgtEl>
                                        <p:attrNameLst>
                                          <p:attrName>ppt_y</p:attrName>
                                        </p:attrNameLst>
                                      </p:cBhvr>
                                      <p:tavLst>
                                        <p:tav tm="0">
                                          <p:val>
                                            <p:strVal val="1+#ppt_h/2"/>
                                          </p:val>
                                        </p:tav>
                                        <p:tav tm="100000">
                                          <p:val>
                                            <p:strVal val="#ppt_y"/>
                                          </p:val>
                                        </p:tav>
                                      </p:tavLst>
                                    </p:anim>
                                  </p:childTnLst>
                                </p:cTn>
                              </p:par>
                              <p:par>
                                <p:cTn id="360" presetID="8" presetClass="emph" presetSubtype="0" fill="hold" grpId="1" nodeType="withEffect">
                                  <p:stCondLst>
                                    <p:cond delay="0"/>
                                  </p:stCondLst>
                                  <p:childTnLst>
                                    <p:animRot by="21600000">
                                      <p:cBhvr>
                                        <p:cTn id="361" dur="2250" fill="hold"/>
                                        <p:tgtEl>
                                          <p:spTgt spid="44"/>
                                        </p:tgtEl>
                                        <p:attrNameLst>
                                          <p:attrName>r</p:attrName>
                                        </p:attrNameLst>
                                      </p:cBhvr>
                                    </p:animRot>
                                  </p:childTnLst>
                                </p:cTn>
                              </p:par>
                              <p:par>
                                <p:cTn id="362" presetID="2" presetClass="exit" presetSubtype="1" fill="hold" grpId="2" nodeType="withEffect">
                                  <p:stCondLst>
                                    <p:cond delay="0"/>
                                  </p:stCondLst>
                                  <p:childTnLst>
                                    <p:anim calcmode="lin" valueType="num">
                                      <p:cBhvr additive="base">
                                        <p:cTn id="363" dur="2500"/>
                                        <p:tgtEl>
                                          <p:spTgt spid="44"/>
                                        </p:tgtEl>
                                        <p:attrNameLst>
                                          <p:attrName>ppt_x</p:attrName>
                                        </p:attrNameLst>
                                      </p:cBhvr>
                                      <p:tavLst>
                                        <p:tav tm="0">
                                          <p:val>
                                            <p:strVal val="ppt_x"/>
                                          </p:val>
                                        </p:tav>
                                        <p:tav tm="100000">
                                          <p:val>
                                            <p:strVal val="ppt_x"/>
                                          </p:val>
                                        </p:tav>
                                      </p:tavLst>
                                    </p:anim>
                                    <p:anim calcmode="lin" valueType="num">
                                      <p:cBhvr additive="base">
                                        <p:cTn id="364" dur="2500"/>
                                        <p:tgtEl>
                                          <p:spTgt spid="44"/>
                                        </p:tgtEl>
                                        <p:attrNameLst>
                                          <p:attrName>ppt_y</p:attrName>
                                        </p:attrNameLst>
                                      </p:cBhvr>
                                      <p:tavLst>
                                        <p:tav tm="0">
                                          <p:val>
                                            <p:strVal val="ppt_y"/>
                                          </p:val>
                                        </p:tav>
                                        <p:tav tm="100000">
                                          <p:val>
                                            <p:strVal val="0-ppt_h/2"/>
                                          </p:val>
                                        </p:tav>
                                      </p:tavLst>
                                    </p:anim>
                                    <p:set>
                                      <p:cBhvr>
                                        <p:cTn id="365" dur="1" fill="hold">
                                          <p:stCondLst>
                                            <p:cond delay="2499"/>
                                          </p:stCondLst>
                                        </p:cTn>
                                        <p:tgtEl>
                                          <p:spTgt spid="44"/>
                                        </p:tgtEl>
                                        <p:attrNameLst>
                                          <p:attrName>style.visibility</p:attrName>
                                        </p:attrNameLst>
                                      </p:cBhvr>
                                      <p:to>
                                        <p:strVal val="hidden"/>
                                      </p:to>
                                    </p:set>
                                  </p:childTnLst>
                                </p:cTn>
                              </p:par>
                              <p:par>
                                <p:cTn id="366" presetID="13" presetClass="exit" presetSubtype="32" fill="hold" grpId="3" nodeType="withEffect">
                                  <p:stCondLst>
                                    <p:cond delay="0"/>
                                  </p:stCondLst>
                                  <p:childTnLst>
                                    <p:animEffect transition="out" filter="plus(out)">
                                      <p:cBhvr>
                                        <p:cTn id="367" dur="7000"/>
                                        <p:tgtEl>
                                          <p:spTgt spid="44"/>
                                        </p:tgtEl>
                                      </p:cBhvr>
                                    </p:animEffect>
                                    <p:set>
                                      <p:cBhvr>
                                        <p:cTn id="368" dur="1" fill="hold">
                                          <p:stCondLst>
                                            <p:cond delay="6999"/>
                                          </p:stCondLst>
                                        </p:cTn>
                                        <p:tgtEl>
                                          <p:spTgt spid="44"/>
                                        </p:tgtEl>
                                        <p:attrNameLst>
                                          <p:attrName>style.visibility</p:attrName>
                                        </p:attrNameLst>
                                      </p:cBhvr>
                                      <p:to>
                                        <p:strVal val="hidden"/>
                                      </p:to>
                                    </p:set>
                                  </p:childTnLst>
                                </p:cTn>
                              </p:par>
                              <p:par>
                                <p:cTn id="369" presetID="2" presetClass="entr" presetSubtype="4" fill="hold" grpId="0" nodeType="withEffect">
                                  <p:stCondLst>
                                    <p:cond delay="0"/>
                                  </p:stCondLst>
                                  <p:childTnLst>
                                    <p:set>
                                      <p:cBhvr>
                                        <p:cTn id="370" dur="1" fill="hold">
                                          <p:stCondLst>
                                            <p:cond delay="0"/>
                                          </p:stCondLst>
                                        </p:cTn>
                                        <p:tgtEl>
                                          <p:spTgt spid="46"/>
                                        </p:tgtEl>
                                        <p:attrNameLst>
                                          <p:attrName>style.visibility</p:attrName>
                                        </p:attrNameLst>
                                      </p:cBhvr>
                                      <p:to>
                                        <p:strVal val="visible"/>
                                      </p:to>
                                    </p:set>
                                    <p:anim calcmode="lin" valueType="num">
                                      <p:cBhvr additive="base">
                                        <p:cTn id="371" dur="2250" fill="hold"/>
                                        <p:tgtEl>
                                          <p:spTgt spid="46"/>
                                        </p:tgtEl>
                                        <p:attrNameLst>
                                          <p:attrName>ppt_x</p:attrName>
                                        </p:attrNameLst>
                                      </p:cBhvr>
                                      <p:tavLst>
                                        <p:tav tm="0">
                                          <p:val>
                                            <p:strVal val="#ppt_x"/>
                                          </p:val>
                                        </p:tav>
                                        <p:tav tm="100000">
                                          <p:val>
                                            <p:strVal val="#ppt_x"/>
                                          </p:val>
                                        </p:tav>
                                      </p:tavLst>
                                    </p:anim>
                                    <p:anim calcmode="lin" valueType="num">
                                      <p:cBhvr additive="base">
                                        <p:cTn id="372" dur="2250" fill="hold"/>
                                        <p:tgtEl>
                                          <p:spTgt spid="46"/>
                                        </p:tgtEl>
                                        <p:attrNameLst>
                                          <p:attrName>ppt_y</p:attrName>
                                        </p:attrNameLst>
                                      </p:cBhvr>
                                      <p:tavLst>
                                        <p:tav tm="0">
                                          <p:val>
                                            <p:strVal val="1+#ppt_h/2"/>
                                          </p:val>
                                        </p:tav>
                                        <p:tav tm="100000">
                                          <p:val>
                                            <p:strVal val="#ppt_y"/>
                                          </p:val>
                                        </p:tav>
                                      </p:tavLst>
                                    </p:anim>
                                  </p:childTnLst>
                                </p:cTn>
                              </p:par>
                              <p:par>
                                <p:cTn id="373" presetID="8" presetClass="emph" presetSubtype="0" fill="hold" grpId="1" nodeType="withEffect">
                                  <p:stCondLst>
                                    <p:cond delay="0"/>
                                  </p:stCondLst>
                                  <p:childTnLst>
                                    <p:animRot by="21600000">
                                      <p:cBhvr>
                                        <p:cTn id="374" dur="2250" fill="hold"/>
                                        <p:tgtEl>
                                          <p:spTgt spid="46"/>
                                        </p:tgtEl>
                                        <p:attrNameLst>
                                          <p:attrName>r</p:attrName>
                                        </p:attrNameLst>
                                      </p:cBhvr>
                                    </p:animRot>
                                  </p:childTnLst>
                                </p:cTn>
                              </p:par>
                              <p:par>
                                <p:cTn id="375" presetID="2" presetClass="exit" presetSubtype="1" fill="hold" grpId="2" nodeType="withEffect">
                                  <p:stCondLst>
                                    <p:cond delay="0"/>
                                  </p:stCondLst>
                                  <p:childTnLst>
                                    <p:anim calcmode="lin" valueType="num">
                                      <p:cBhvr additive="base">
                                        <p:cTn id="376" dur="2500"/>
                                        <p:tgtEl>
                                          <p:spTgt spid="46"/>
                                        </p:tgtEl>
                                        <p:attrNameLst>
                                          <p:attrName>ppt_x</p:attrName>
                                        </p:attrNameLst>
                                      </p:cBhvr>
                                      <p:tavLst>
                                        <p:tav tm="0">
                                          <p:val>
                                            <p:strVal val="ppt_x"/>
                                          </p:val>
                                        </p:tav>
                                        <p:tav tm="100000">
                                          <p:val>
                                            <p:strVal val="ppt_x"/>
                                          </p:val>
                                        </p:tav>
                                      </p:tavLst>
                                    </p:anim>
                                    <p:anim calcmode="lin" valueType="num">
                                      <p:cBhvr additive="base">
                                        <p:cTn id="377" dur="2500"/>
                                        <p:tgtEl>
                                          <p:spTgt spid="46"/>
                                        </p:tgtEl>
                                        <p:attrNameLst>
                                          <p:attrName>ppt_y</p:attrName>
                                        </p:attrNameLst>
                                      </p:cBhvr>
                                      <p:tavLst>
                                        <p:tav tm="0">
                                          <p:val>
                                            <p:strVal val="ppt_y"/>
                                          </p:val>
                                        </p:tav>
                                        <p:tav tm="100000">
                                          <p:val>
                                            <p:strVal val="0-ppt_h/2"/>
                                          </p:val>
                                        </p:tav>
                                      </p:tavLst>
                                    </p:anim>
                                    <p:set>
                                      <p:cBhvr>
                                        <p:cTn id="378" dur="1" fill="hold">
                                          <p:stCondLst>
                                            <p:cond delay="2499"/>
                                          </p:stCondLst>
                                        </p:cTn>
                                        <p:tgtEl>
                                          <p:spTgt spid="46"/>
                                        </p:tgtEl>
                                        <p:attrNameLst>
                                          <p:attrName>style.visibility</p:attrName>
                                        </p:attrNameLst>
                                      </p:cBhvr>
                                      <p:to>
                                        <p:strVal val="hidden"/>
                                      </p:to>
                                    </p:set>
                                  </p:childTnLst>
                                </p:cTn>
                              </p:par>
                              <p:par>
                                <p:cTn id="379" presetID="13" presetClass="exit" presetSubtype="32" fill="hold" grpId="3" nodeType="withEffect">
                                  <p:stCondLst>
                                    <p:cond delay="0"/>
                                  </p:stCondLst>
                                  <p:childTnLst>
                                    <p:animEffect transition="out" filter="plus(out)">
                                      <p:cBhvr>
                                        <p:cTn id="380" dur="7000"/>
                                        <p:tgtEl>
                                          <p:spTgt spid="46"/>
                                        </p:tgtEl>
                                      </p:cBhvr>
                                    </p:animEffect>
                                    <p:set>
                                      <p:cBhvr>
                                        <p:cTn id="381" dur="1" fill="hold">
                                          <p:stCondLst>
                                            <p:cond delay="6999"/>
                                          </p:stCondLst>
                                        </p:cTn>
                                        <p:tgtEl>
                                          <p:spTgt spid="46"/>
                                        </p:tgtEl>
                                        <p:attrNameLst>
                                          <p:attrName>style.visibility</p:attrName>
                                        </p:attrNameLst>
                                      </p:cBhvr>
                                      <p:to>
                                        <p:strVal val="hidden"/>
                                      </p:to>
                                    </p:set>
                                  </p:childTnLst>
                                </p:cTn>
                              </p:par>
                              <p:par>
                                <p:cTn id="382" presetID="2" presetClass="entr" presetSubtype="4" fill="hold" grpId="0" nodeType="withEffect">
                                  <p:stCondLst>
                                    <p:cond delay="0"/>
                                  </p:stCondLst>
                                  <p:childTnLst>
                                    <p:set>
                                      <p:cBhvr>
                                        <p:cTn id="383" dur="1" fill="hold">
                                          <p:stCondLst>
                                            <p:cond delay="0"/>
                                          </p:stCondLst>
                                        </p:cTn>
                                        <p:tgtEl>
                                          <p:spTgt spid="47"/>
                                        </p:tgtEl>
                                        <p:attrNameLst>
                                          <p:attrName>style.visibility</p:attrName>
                                        </p:attrNameLst>
                                      </p:cBhvr>
                                      <p:to>
                                        <p:strVal val="visible"/>
                                      </p:to>
                                    </p:set>
                                    <p:anim calcmode="lin" valueType="num">
                                      <p:cBhvr additive="base">
                                        <p:cTn id="384" dur="2250" fill="hold"/>
                                        <p:tgtEl>
                                          <p:spTgt spid="47"/>
                                        </p:tgtEl>
                                        <p:attrNameLst>
                                          <p:attrName>ppt_x</p:attrName>
                                        </p:attrNameLst>
                                      </p:cBhvr>
                                      <p:tavLst>
                                        <p:tav tm="0">
                                          <p:val>
                                            <p:strVal val="#ppt_x"/>
                                          </p:val>
                                        </p:tav>
                                        <p:tav tm="100000">
                                          <p:val>
                                            <p:strVal val="#ppt_x"/>
                                          </p:val>
                                        </p:tav>
                                      </p:tavLst>
                                    </p:anim>
                                    <p:anim calcmode="lin" valueType="num">
                                      <p:cBhvr additive="base">
                                        <p:cTn id="385" dur="2250" fill="hold"/>
                                        <p:tgtEl>
                                          <p:spTgt spid="47"/>
                                        </p:tgtEl>
                                        <p:attrNameLst>
                                          <p:attrName>ppt_y</p:attrName>
                                        </p:attrNameLst>
                                      </p:cBhvr>
                                      <p:tavLst>
                                        <p:tav tm="0">
                                          <p:val>
                                            <p:strVal val="1+#ppt_h/2"/>
                                          </p:val>
                                        </p:tav>
                                        <p:tav tm="100000">
                                          <p:val>
                                            <p:strVal val="#ppt_y"/>
                                          </p:val>
                                        </p:tav>
                                      </p:tavLst>
                                    </p:anim>
                                  </p:childTnLst>
                                </p:cTn>
                              </p:par>
                              <p:par>
                                <p:cTn id="386" presetID="8" presetClass="emph" presetSubtype="0" fill="hold" grpId="1" nodeType="withEffect">
                                  <p:stCondLst>
                                    <p:cond delay="0"/>
                                  </p:stCondLst>
                                  <p:childTnLst>
                                    <p:animRot by="21600000">
                                      <p:cBhvr>
                                        <p:cTn id="387" dur="2250" fill="hold"/>
                                        <p:tgtEl>
                                          <p:spTgt spid="47"/>
                                        </p:tgtEl>
                                        <p:attrNameLst>
                                          <p:attrName>r</p:attrName>
                                        </p:attrNameLst>
                                      </p:cBhvr>
                                    </p:animRot>
                                  </p:childTnLst>
                                </p:cTn>
                              </p:par>
                              <p:par>
                                <p:cTn id="388" presetID="2" presetClass="exit" presetSubtype="1" fill="hold" grpId="2" nodeType="withEffect">
                                  <p:stCondLst>
                                    <p:cond delay="0"/>
                                  </p:stCondLst>
                                  <p:childTnLst>
                                    <p:anim calcmode="lin" valueType="num">
                                      <p:cBhvr additive="base">
                                        <p:cTn id="389" dur="2500"/>
                                        <p:tgtEl>
                                          <p:spTgt spid="47"/>
                                        </p:tgtEl>
                                        <p:attrNameLst>
                                          <p:attrName>ppt_x</p:attrName>
                                        </p:attrNameLst>
                                      </p:cBhvr>
                                      <p:tavLst>
                                        <p:tav tm="0">
                                          <p:val>
                                            <p:strVal val="ppt_x"/>
                                          </p:val>
                                        </p:tav>
                                        <p:tav tm="100000">
                                          <p:val>
                                            <p:strVal val="ppt_x"/>
                                          </p:val>
                                        </p:tav>
                                      </p:tavLst>
                                    </p:anim>
                                    <p:anim calcmode="lin" valueType="num">
                                      <p:cBhvr additive="base">
                                        <p:cTn id="390" dur="2500"/>
                                        <p:tgtEl>
                                          <p:spTgt spid="47"/>
                                        </p:tgtEl>
                                        <p:attrNameLst>
                                          <p:attrName>ppt_y</p:attrName>
                                        </p:attrNameLst>
                                      </p:cBhvr>
                                      <p:tavLst>
                                        <p:tav tm="0">
                                          <p:val>
                                            <p:strVal val="ppt_y"/>
                                          </p:val>
                                        </p:tav>
                                        <p:tav tm="100000">
                                          <p:val>
                                            <p:strVal val="0-ppt_h/2"/>
                                          </p:val>
                                        </p:tav>
                                      </p:tavLst>
                                    </p:anim>
                                    <p:set>
                                      <p:cBhvr>
                                        <p:cTn id="391" dur="1" fill="hold">
                                          <p:stCondLst>
                                            <p:cond delay="2499"/>
                                          </p:stCondLst>
                                        </p:cTn>
                                        <p:tgtEl>
                                          <p:spTgt spid="47"/>
                                        </p:tgtEl>
                                        <p:attrNameLst>
                                          <p:attrName>style.visibility</p:attrName>
                                        </p:attrNameLst>
                                      </p:cBhvr>
                                      <p:to>
                                        <p:strVal val="hidden"/>
                                      </p:to>
                                    </p:set>
                                  </p:childTnLst>
                                </p:cTn>
                              </p:par>
                              <p:par>
                                <p:cTn id="392" presetID="13" presetClass="exit" presetSubtype="32" fill="hold" grpId="3" nodeType="withEffect">
                                  <p:stCondLst>
                                    <p:cond delay="0"/>
                                  </p:stCondLst>
                                  <p:childTnLst>
                                    <p:animEffect transition="out" filter="plus(out)">
                                      <p:cBhvr>
                                        <p:cTn id="393" dur="7000"/>
                                        <p:tgtEl>
                                          <p:spTgt spid="47"/>
                                        </p:tgtEl>
                                      </p:cBhvr>
                                    </p:animEffect>
                                    <p:set>
                                      <p:cBhvr>
                                        <p:cTn id="394" dur="1" fill="hold">
                                          <p:stCondLst>
                                            <p:cond delay="6999"/>
                                          </p:stCondLst>
                                        </p:cTn>
                                        <p:tgtEl>
                                          <p:spTgt spid="47"/>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48"/>
                                        </p:tgtEl>
                                        <p:attrNameLst>
                                          <p:attrName>style.visibility</p:attrName>
                                        </p:attrNameLst>
                                      </p:cBhvr>
                                      <p:to>
                                        <p:strVal val="visible"/>
                                      </p:to>
                                    </p:set>
                                    <p:anim calcmode="lin" valueType="num">
                                      <p:cBhvr additive="base">
                                        <p:cTn id="397" dur="2250" fill="hold"/>
                                        <p:tgtEl>
                                          <p:spTgt spid="48"/>
                                        </p:tgtEl>
                                        <p:attrNameLst>
                                          <p:attrName>ppt_x</p:attrName>
                                        </p:attrNameLst>
                                      </p:cBhvr>
                                      <p:tavLst>
                                        <p:tav tm="0">
                                          <p:val>
                                            <p:strVal val="#ppt_x"/>
                                          </p:val>
                                        </p:tav>
                                        <p:tav tm="100000">
                                          <p:val>
                                            <p:strVal val="#ppt_x"/>
                                          </p:val>
                                        </p:tav>
                                      </p:tavLst>
                                    </p:anim>
                                    <p:anim calcmode="lin" valueType="num">
                                      <p:cBhvr additive="base">
                                        <p:cTn id="398" dur="2250" fill="hold"/>
                                        <p:tgtEl>
                                          <p:spTgt spid="48"/>
                                        </p:tgtEl>
                                        <p:attrNameLst>
                                          <p:attrName>ppt_y</p:attrName>
                                        </p:attrNameLst>
                                      </p:cBhvr>
                                      <p:tavLst>
                                        <p:tav tm="0">
                                          <p:val>
                                            <p:strVal val="1+#ppt_h/2"/>
                                          </p:val>
                                        </p:tav>
                                        <p:tav tm="100000">
                                          <p:val>
                                            <p:strVal val="#ppt_y"/>
                                          </p:val>
                                        </p:tav>
                                      </p:tavLst>
                                    </p:anim>
                                  </p:childTnLst>
                                </p:cTn>
                              </p:par>
                              <p:par>
                                <p:cTn id="399" presetID="8" presetClass="emph" presetSubtype="0" fill="hold" grpId="1" nodeType="withEffect">
                                  <p:stCondLst>
                                    <p:cond delay="0"/>
                                  </p:stCondLst>
                                  <p:childTnLst>
                                    <p:animRot by="21600000">
                                      <p:cBhvr>
                                        <p:cTn id="400" dur="2250" fill="hold"/>
                                        <p:tgtEl>
                                          <p:spTgt spid="48"/>
                                        </p:tgtEl>
                                        <p:attrNameLst>
                                          <p:attrName>r</p:attrName>
                                        </p:attrNameLst>
                                      </p:cBhvr>
                                    </p:animRot>
                                  </p:childTnLst>
                                </p:cTn>
                              </p:par>
                              <p:par>
                                <p:cTn id="401" presetID="2" presetClass="exit" presetSubtype="1" fill="hold" grpId="2" nodeType="withEffect">
                                  <p:stCondLst>
                                    <p:cond delay="0"/>
                                  </p:stCondLst>
                                  <p:childTnLst>
                                    <p:anim calcmode="lin" valueType="num">
                                      <p:cBhvr additive="base">
                                        <p:cTn id="402" dur="2500"/>
                                        <p:tgtEl>
                                          <p:spTgt spid="48"/>
                                        </p:tgtEl>
                                        <p:attrNameLst>
                                          <p:attrName>ppt_x</p:attrName>
                                        </p:attrNameLst>
                                      </p:cBhvr>
                                      <p:tavLst>
                                        <p:tav tm="0">
                                          <p:val>
                                            <p:strVal val="ppt_x"/>
                                          </p:val>
                                        </p:tav>
                                        <p:tav tm="100000">
                                          <p:val>
                                            <p:strVal val="ppt_x"/>
                                          </p:val>
                                        </p:tav>
                                      </p:tavLst>
                                    </p:anim>
                                    <p:anim calcmode="lin" valueType="num">
                                      <p:cBhvr additive="base">
                                        <p:cTn id="403" dur="2500"/>
                                        <p:tgtEl>
                                          <p:spTgt spid="48"/>
                                        </p:tgtEl>
                                        <p:attrNameLst>
                                          <p:attrName>ppt_y</p:attrName>
                                        </p:attrNameLst>
                                      </p:cBhvr>
                                      <p:tavLst>
                                        <p:tav tm="0">
                                          <p:val>
                                            <p:strVal val="ppt_y"/>
                                          </p:val>
                                        </p:tav>
                                        <p:tav tm="100000">
                                          <p:val>
                                            <p:strVal val="0-ppt_h/2"/>
                                          </p:val>
                                        </p:tav>
                                      </p:tavLst>
                                    </p:anim>
                                    <p:set>
                                      <p:cBhvr>
                                        <p:cTn id="404" dur="1" fill="hold">
                                          <p:stCondLst>
                                            <p:cond delay="2499"/>
                                          </p:stCondLst>
                                        </p:cTn>
                                        <p:tgtEl>
                                          <p:spTgt spid="48"/>
                                        </p:tgtEl>
                                        <p:attrNameLst>
                                          <p:attrName>style.visibility</p:attrName>
                                        </p:attrNameLst>
                                      </p:cBhvr>
                                      <p:to>
                                        <p:strVal val="hidden"/>
                                      </p:to>
                                    </p:set>
                                  </p:childTnLst>
                                </p:cTn>
                              </p:par>
                              <p:par>
                                <p:cTn id="405" presetID="13" presetClass="exit" presetSubtype="32" fill="hold" grpId="3" nodeType="withEffect">
                                  <p:stCondLst>
                                    <p:cond delay="0"/>
                                  </p:stCondLst>
                                  <p:childTnLst>
                                    <p:animEffect transition="out" filter="plus(out)">
                                      <p:cBhvr>
                                        <p:cTn id="406" dur="7000"/>
                                        <p:tgtEl>
                                          <p:spTgt spid="48"/>
                                        </p:tgtEl>
                                      </p:cBhvr>
                                    </p:animEffect>
                                    <p:set>
                                      <p:cBhvr>
                                        <p:cTn id="407" dur="1" fill="hold">
                                          <p:stCondLst>
                                            <p:cond delay="6999"/>
                                          </p:stCondLst>
                                        </p:cTn>
                                        <p:tgtEl>
                                          <p:spTgt spid="48"/>
                                        </p:tgtEl>
                                        <p:attrNameLst>
                                          <p:attrName>style.visibility</p:attrName>
                                        </p:attrNameLst>
                                      </p:cBhvr>
                                      <p:to>
                                        <p:strVal val="hidden"/>
                                      </p:to>
                                    </p:set>
                                  </p:childTnLst>
                                </p:cTn>
                              </p:par>
                              <p:par>
                                <p:cTn id="408" presetID="2" presetClass="entr" presetSubtype="4" fill="hold" grpId="0" nodeType="withEffect">
                                  <p:stCondLst>
                                    <p:cond delay="0"/>
                                  </p:stCondLst>
                                  <p:childTnLst>
                                    <p:set>
                                      <p:cBhvr>
                                        <p:cTn id="409" dur="1" fill="hold">
                                          <p:stCondLst>
                                            <p:cond delay="0"/>
                                          </p:stCondLst>
                                        </p:cTn>
                                        <p:tgtEl>
                                          <p:spTgt spid="49"/>
                                        </p:tgtEl>
                                        <p:attrNameLst>
                                          <p:attrName>style.visibility</p:attrName>
                                        </p:attrNameLst>
                                      </p:cBhvr>
                                      <p:to>
                                        <p:strVal val="visible"/>
                                      </p:to>
                                    </p:set>
                                    <p:anim calcmode="lin" valueType="num">
                                      <p:cBhvr additive="base">
                                        <p:cTn id="410" dur="2250" fill="hold"/>
                                        <p:tgtEl>
                                          <p:spTgt spid="49"/>
                                        </p:tgtEl>
                                        <p:attrNameLst>
                                          <p:attrName>ppt_x</p:attrName>
                                        </p:attrNameLst>
                                      </p:cBhvr>
                                      <p:tavLst>
                                        <p:tav tm="0">
                                          <p:val>
                                            <p:strVal val="#ppt_x"/>
                                          </p:val>
                                        </p:tav>
                                        <p:tav tm="100000">
                                          <p:val>
                                            <p:strVal val="#ppt_x"/>
                                          </p:val>
                                        </p:tav>
                                      </p:tavLst>
                                    </p:anim>
                                    <p:anim calcmode="lin" valueType="num">
                                      <p:cBhvr additive="base">
                                        <p:cTn id="411" dur="2250" fill="hold"/>
                                        <p:tgtEl>
                                          <p:spTgt spid="49"/>
                                        </p:tgtEl>
                                        <p:attrNameLst>
                                          <p:attrName>ppt_y</p:attrName>
                                        </p:attrNameLst>
                                      </p:cBhvr>
                                      <p:tavLst>
                                        <p:tav tm="0">
                                          <p:val>
                                            <p:strVal val="1+#ppt_h/2"/>
                                          </p:val>
                                        </p:tav>
                                        <p:tav tm="100000">
                                          <p:val>
                                            <p:strVal val="#ppt_y"/>
                                          </p:val>
                                        </p:tav>
                                      </p:tavLst>
                                    </p:anim>
                                  </p:childTnLst>
                                </p:cTn>
                              </p:par>
                              <p:par>
                                <p:cTn id="412" presetID="8" presetClass="emph" presetSubtype="0" fill="hold" grpId="1" nodeType="withEffect">
                                  <p:stCondLst>
                                    <p:cond delay="0"/>
                                  </p:stCondLst>
                                  <p:childTnLst>
                                    <p:animRot by="21600000">
                                      <p:cBhvr>
                                        <p:cTn id="413" dur="2250" fill="hold"/>
                                        <p:tgtEl>
                                          <p:spTgt spid="49"/>
                                        </p:tgtEl>
                                        <p:attrNameLst>
                                          <p:attrName>r</p:attrName>
                                        </p:attrNameLst>
                                      </p:cBhvr>
                                    </p:animRot>
                                  </p:childTnLst>
                                </p:cTn>
                              </p:par>
                              <p:par>
                                <p:cTn id="414" presetID="2" presetClass="exit" presetSubtype="1" fill="hold" grpId="2" nodeType="withEffect">
                                  <p:stCondLst>
                                    <p:cond delay="0"/>
                                  </p:stCondLst>
                                  <p:childTnLst>
                                    <p:anim calcmode="lin" valueType="num">
                                      <p:cBhvr additive="base">
                                        <p:cTn id="415" dur="2500"/>
                                        <p:tgtEl>
                                          <p:spTgt spid="49"/>
                                        </p:tgtEl>
                                        <p:attrNameLst>
                                          <p:attrName>ppt_x</p:attrName>
                                        </p:attrNameLst>
                                      </p:cBhvr>
                                      <p:tavLst>
                                        <p:tav tm="0">
                                          <p:val>
                                            <p:strVal val="ppt_x"/>
                                          </p:val>
                                        </p:tav>
                                        <p:tav tm="100000">
                                          <p:val>
                                            <p:strVal val="ppt_x"/>
                                          </p:val>
                                        </p:tav>
                                      </p:tavLst>
                                    </p:anim>
                                    <p:anim calcmode="lin" valueType="num">
                                      <p:cBhvr additive="base">
                                        <p:cTn id="416" dur="2500"/>
                                        <p:tgtEl>
                                          <p:spTgt spid="49"/>
                                        </p:tgtEl>
                                        <p:attrNameLst>
                                          <p:attrName>ppt_y</p:attrName>
                                        </p:attrNameLst>
                                      </p:cBhvr>
                                      <p:tavLst>
                                        <p:tav tm="0">
                                          <p:val>
                                            <p:strVal val="ppt_y"/>
                                          </p:val>
                                        </p:tav>
                                        <p:tav tm="100000">
                                          <p:val>
                                            <p:strVal val="0-ppt_h/2"/>
                                          </p:val>
                                        </p:tav>
                                      </p:tavLst>
                                    </p:anim>
                                    <p:set>
                                      <p:cBhvr>
                                        <p:cTn id="417" dur="1" fill="hold">
                                          <p:stCondLst>
                                            <p:cond delay="2499"/>
                                          </p:stCondLst>
                                        </p:cTn>
                                        <p:tgtEl>
                                          <p:spTgt spid="49"/>
                                        </p:tgtEl>
                                        <p:attrNameLst>
                                          <p:attrName>style.visibility</p:attrName>
                                        </p:attrNameLst>
                                      </p:cBhvr>
                                      <p:to>
                                        <p:strVal val="hidden"/>
                                      </p:to>
                                    </p:set>
                                  </p:childTnLst>
                                </p:cTn>
                              </p:par>
                              <p:par>
                                <p:cTn id="418" presetID="13" presetClass="exit" presetSubtype="32" fill="hold" grpId="3" nodeType="withEffect">
                                  <p:stCondLst>
                                    <p:cond delay="0"/>
                                  </p:stCondLst>
                                  <p:childTnLst>
                                    <p:animEffect transition="out" filter="plus(out)">
                                      <p:cBhvr>
                                        <p:cTn id="419" dur="7000"/>
                                        <p:tgtEl>
                                          <p:spTgt spid="49"/>
                                        </p:tgtEl>
                                      </p:cBhvr>
                                    </p:animEffect>
                                    <p:set>
                                      <p:cBhvr>
                                        <p:cTn id="420" dur="1" fill="hold">
                                          <p:stCondLst>
                                            <p:cond delay="6999"/>
                                          </p:stCondLst>
                                        </p:cTn>
                                        <p:tgtEl>
                                          <p:spTgt spid="49"/>
                                        </p:tgtEl>
                                        <p:attrNameLst>
                                          <p:attrName>style.visibility</p:attrName>
                                        </p:attrNameLst>
                                      </p:cBhvr>
                                      <p:to>
                                        <p:strVal val="hidden"/>
                                      </p:to>
                                    </p:set>
                                  </p:childTnLst>
                                </p:cTn>
                              </p:par>
                              <p:par>
                                <p:cTn id="421" presetID="2" presetClass="entr" presetSubtype="4" fill="hold" grpId="0" nodeType="withEffect">
                                  <p:stCondLst>
                                    <p:cond delay="0"/>
                                  </p:stCondLst>
                                  <p:childTnLst>
                                    <p:set>
                                      <p:cBhvr>
                                        <p:cTn id="422" dur="1" fill="hold">
                                          <p:stCondLst>
                                            <p:cond delay="0"/>
                                          </p:stCondLst>
                                        </p:cTn>
                                        <p:tgtEl>
                                          <p:spTgt spid="33"/>
                                        </p:tgtEl>
                                        <p:attrNameLst>
                                          <p:attrName>style.visibility</p:attrName>
                                        </p:attrNameLst>
                                      </p:cBhvr>
                                      <p:to>
                                        <p:strVal val="visible"/>
                                      </p:to>
                                    </p:set>
                                    <p:anim calcmode="lin" valueType="num">
                                      <p:cBhvr additive="base">
                                        <p:cTn id="423" dur="2250" fill="hold"/>
                                        <p:tgtEl>
                                          <p:spTgt spid="33"/>
                                        </p:tgtEl>
                                        <p:attrNameLst>
                                          <p:attrName>ppt_x</p:attrName>
                                        </p:attrNameLst>
                                      </p:cBhvr>
                                      <p:tavLst>
                                        <p:tav tm="0">
                                          <p:val>
                                            <p:strVal val="#ppt_x"/>
                                          </p:val>
                                        </p:tav>
                                        <p:tav tm="100000">
                                          <p:val>
                                            <p:strVal val="#ppt_x"/>
                                          </p:val>
                                        </p:tav>
                                      </p:tavLst>
                                    </p:anim>
                                    <p:anim calcmode="lin" valueType="num">
                                      <p:cBhvr additive="base">
                                        <p:cTn id="424" dur="2250" fill="hold"/>
                                        <p:tgtEl>
                                          <p:spTgt spid="33"/>
                                        </p:tgtEl>
                                        <p:attrNameLst>
                                          <p:attrName>ppt_y</p:attrName>
                                        </p:attrNameLst>
                                      </p:cBhvr>
                                      <p:tavLst>
                                        <p:tav tm="0">
                                          <p:val>
                                            <p:strVal val="1+#ppt_h/2"/>
                                          </p:val>
                                        </p:tav>
                                        <p:tav tm="100000">
                                          <p:val>
                                            <p:strVal val="#ppt_y"/>
                                          </p:val>
                                        </p:tav>
                                      </p:tavLst>
                                    </p:anim>
                                  </p:childTnLst>
                                </p:cTn>
                              </p:par>
                              <p:par>
                                <p:cTn id="425" presetID="8" presetClass="emph" presetSubtype="0" fill="hold" grpId="1" nodeType="withEffect">
                                  <p:stCondLst>
                                    <p:cond delay="0"/>
                                  </p:stCondLst>
                                  <p:childTnLst>
                                    <p:animRot by="21600000">
                                      <p:cBhvr>
                                        <p:cTn id="426" dur="2250" fill="hold"/>
                                        <p:tgtEl>
                                          <p:spTgt spid="33"/>
                                        </p:tgtEl>
                                        <p:attrNameLst>
                                          <p:attrName>r</p:attrName>
                                        </p:attrNameLst>
                                      </p:cBhvr>
                                    </p:animRot>
                                  </p:childTnLst>
                                </p:cTn>
                              </p:par>
                              <p:par>
                                <p:cTn id="427" presetID="2" presetClass="exit" presetSubtype="1" fill="hold" grpId="2" nodeType="withEffect">
                                  <p:stCondLst>
                                    <p:cond delay="0"/>
                                  </p:stCondLst>
                                  <p:childTnLst>
                                    <p:anim calcmode="lin" valueType="num">
                                      <p:cBhvr additive="base">
                                        <p:cTn id="428" dur="2500"/>
                                        <p:tgtEl>
                                          <p:spTgt spid="33"/>
                                        </p:tgtEl>
                                        <p:attrNameLst>
                                          <p:attrName>ppt_x</p:attrName>
                                        </p:attrNameLst>
                                      </p:cBhvr>
                                      <p:tavLst>
                                        <p:tav tm="0">
                                          <p:val>
                                            <p:strVal val="ppt_x"/>
                                          </p:val>
                                        </p:tav>
                                        <p:tav tm="100000">
                                          <p:val>
                                            <p:strVal val="ppt_x"/>
                                          </p:val>
                                        </p:tav>
                                      </p:tavLst>
                                    </p:anim>
                                    <p:anim calcmode="lin" valueType="num">
                                      <p:cBhvr additive="base">
                                        <p:cTn id="429" dur="2500"/>
                                        <p:tgtEl>
                                          <p:spTgt spid="33"/>
                                        </p:tgtEl>
                                        <p:attrNameLst>
                                          <p:attrName>ppt_y</p:attrName>
                                        </p:attrNameLst>
                                      </p:cBhvr>
                                      <p:tavLst>
                                        <p:tav tm="0">
                                          <p:val>
                                            <p:strVal val="ppt_y"/>
                                          </p:val>
                                        </p:tav>
                                        <p:tav tm="100000">
                                          <p:val>
                                            <p:strVal val="0-ppt_h/2"/>
                                          </p:val>
                                        </p:tav>
                                      </p:tavLst>
                                    </p:anim>
                                    <p:set>
                                      <p:cBhvr>
                                        <p:cTn id="430" dur="1" fill="hold">
                                          <p:stCondLst>
                                            <p:cond delay="2499"/>
                                          </p:stCondLst>
                                        </p:cTn>
                                        <p:tgtEl>
                                          <p:spTgt spid="33"/>
                                        </p:tgtEl>
                                        <p:attrNameLst>
                                          <p:attrName>style.visibility</p:attrName>
                                        </p:attrNameLst>
                                      </p:cBhvr>
                                      <p:to>
                                        <p:strVal val="hidden"/>
                                      </p:to>
                                    </p:set>
                                  </p:childTnLst>
                                </p:cTn>
                              </p:par>
                              <p:par>
                                <p:cTn id="431" presetID="13" presetClass="exit" presetSubtype="32" fill="hold" grpId="3" nodeType="withEffect">
                                  <p:stCondLst>
                                    <p:cond delay="0"/>
                                  </p:stCondLst>
                                  <p:childTnLst>
                                    <p:animEffect transition="out" filter="plus(out)">
                                      <p:cBhvr>
                                        <p:cTn id="432" dur="7000"/>
                                        <p:tgtEl>
                                          <p:spTgt spid="33"/>
                                        </p:tgtEl>
                                      </p:cBhvr>
                                    </p:animEffect>
                                    <p:set>
                                      <p:cBhvr>
                                        <p:cTn id="433" dur="1" fill="hold">
                                          <p:stCondLst>
                                            <p:cond delay="6999"/>
                                          </p:stCondLst>
                                        </p:cTn>
                                        <p:tgtEl>
                                          <p:spTgt spid="33"/>
                                        </p:tgtEl>
                                        <p:attrNameLst>
                                          <p:attrName>style.visibility</p:attrName>
                                        </p:attrNameLst>
                                      </p:cBhvr>
                                      <p:to>
                                        <p:strVal val="hidden"/>
                                      </p:to>
                                    </p:set>
                                  </p:childTnLst>
                                </p:cTn>
                              </p:par>
                              <p:par>
                                <p:cTn id="434" presetID="2" presetClass="entr" presetSubtype="4" fill="hold" grpId="0" nodeType="withEffect">
                                  <p:stCondLst>
                                    <p:cond delay="0"/>
                                  </p:stCondLst>
                                  <p:childTnLst>
                                    <p:set>
                                      <p:cBhvr>
                                        <p:cTn id="435" dur="1" fill="hold">
                                          <p:stCondLst>
                                            <p:cond delay="0"/>
                                          </p:stCondLst>
                                        </p:cTn>
                                        <p:tgtEl>
                                          <p:spTgt spid="32"/>
                                        </p:tgtEl>
                                        <p:attrNameLst>
                                          <p:attrName>style.visibility</p:attrName>
                                        </p:attrNameLst>
                                      </p:cBhvr>
                                      <p:to>
                                        <p:strVal val="visible"/>
                                      </p:to>
                                    </p:set>
                                    <p:anim calcmode="lin" valueType="num">
                                      <p:cBhvr additive="base">
                                        <p:cTn id="436" dur="2250" fill="hold"/>
                                        <p:tgtEl>
                                          <p:spTgt spid="32"/>
                                        </p:tgtEl>
                                        <p:attrNameLst>
                                          <p:attrName>ppt_x</p:attrName>
                                        </p:attrNameLst>
                                      </p:cBhvr>
                                      <p:tavLst>
                                        <p:tav tm="0">
                                          <p:val>
                                            <p:strVal val="#ppt_x"/>
                                          </p:val>
                                        </p:tav>
                                        <p:tav tm="100000">
                                          <p:val>
                                            <p:strVal val="#ppt_x"/>
                                          </p:val>
                                        </p:tav>
                                      </p:tavLst>
                                    </p:anim>
                                    <p:anim calcmode="lin" valueType="num">
                                      <p:cBhvr additive="base">
                                        <p:cTn id="437" dur="2250" fill="hold"/>
                                        <p:tgtEl>
                                          <p:spTgt spid="32"/>
                                        </p:tgtEl>
                                        <p:attrNameLst>
                                          <p:attrName>ppt_y</p:attrName>
                                        </p:attrNameLst>
                                      </p:cBhvr>
                                      <p:tavLst>
                                        <p:tav tm="0">
                                          <p:val>
                                            <p:strVal val="1+#ppt_h/2"/>
                                          </p:val>
                                        </p:tav>
                                        <p:tav tm="100000">
                                          <p:val>
                                            <p:strVal val="#ppt_y"/>
                                          </p:val>
                                        </p:tav>
                                      </p:tavLst>
                                    </p:anim>
                                  </p:childTnLst>
                                </p:cTn>
                              </p:par>
                              <p:par>
                                <p:cTn id="438" presetID="8" presetClass="emph" presetSubtype="0" fill="hold" grpId="1" nodeType="withEffect">
                                  <p:stCondLst>
                                    <p:cond delay="0"/>
                                  </p:stCondLst>
                                  <p:childTnLst>
                                    <p:animRot by="21600000">
                                      <p:cBhvr>
                                        <p:cTn id="439" dur="2250" fill="hold"/>
                                        <p:tgtEl>
                                          <p:spTgt spid="32"/>
                                        </p:tgtEl>
                                        <p:attrNameLst>
                                          <p:attrName>r</p:attrName>
                                        </p:attrNameLst>
                                      </p:cBhvr>
                                    </p:animRot>
                                  </p:childTnLst>
                                </p:cTn>
                              </p:par>
                              <p:par>
                                <p:cTn id="440" presetID="2" presetClass="exit" presetSubtype="1" fill="hold" grpId="2" nodeType="withEffect">
                                  <p:stCondLst>
                                    <p:cond delay="0"/>
                                  </p:stCondLst>
                                  <p:childTnLst>
                                    <p:anim calcmode="lin" valueType="num">
                                      <p:cBhvr additive="base">
                                        <p:cTn id="441" dur="2500"/>
                                        <p:tgtEl>
                                          <p:spTgt spid="32"/>
                                        </p:tgtEl>
                                        <p:attrNameLst>
                                          <p:attrName>ppt_x</p:attrName>
                                        </p:attrNameLst>
                                      </p:cBhvr>
                                      <p:tavLst>
                                        <p:tav tm="0">
                                          <p:val>
                                            <p:strVal val="ppt_x"/>
                                          </p:val>
                                        </p:tav>
                                        <p:tav tm="100000">
                                          <p:val>
                                            <p:strVal val="ppt_x"/>
                                          </p:val>
                                        </p:tav>
                                      </p:tavLst>
                                    </p:anim>
                                    <p:anim calcmode="lin" valueType="num">
                                      <p:cBhvr additive="base">
                                        <p:cTn id="442" dur="2500"/>
                                        <p:tgtEl>
                                          <p:spTgt spid="32"/>
                                        </p:tgtEl>
                                        <p:attrNameLst>
                                          <p:attrName>ppt_y</p:attrName>
                                        </p:attrNameLst>
                                      </p:cBhvr>
                                      <p:tavLst>
                                        <p:tav tm="0">
                                          <p:val>
                                            <p:strVal val="ppt_y"/>
                                          </p:val>
                                        </p:tav>
                                        <p:tav tm="100000">
                                          <p:val>
                                            <p:strVal val="0-ppt_h/2"/>
                                          </p:val>
                                        </p:tav>
                                      </p:tavLst>
                                    </p:anim>
                                    <p:set>
                                      <p:cBhvr>
                                        <p:cTn id="443" dur="1" fill="hold">
                                          <p:stCondLst>
                                            <p:cond delay="2499"/>
                                          </p:stCondLst>
                                        </p:cTn>
                                        <p:tgtEl>
                                          <p:spTgt spid="32"/>
                                        </p:tgtEl>
                                        <p:attrNameLst>
                                          <p:attrName>style.visibility</p:attrName>
                                        </p:attrNameLst>
                                      </p:cBhvr>
                                      <p:to>
                                        <p:strVal val="hidden"/>
                                      </p:to>
                                    </p:set>
                                  </p:childTnLst>
                                </p:cTn>
                              </p:par>
                              <p:par>
                                <p:cTn id="444" presetID="13" presetClass="exit" presetSubtype="32" fill="hold" grpId="3" nodeType="withEffect">
                                  <p:stCondLst>
                                    <p:cond delay="0"/>
                                  </p:stCondLst>
                                  <p:childTnLst>
                                    <p:animEffect transition="out" filter="plus(out)">
                                      <p:cBhvr>
                                        <p:cTn id="445" dur="7000"/>
                                        <p:tgtEl>
                                          <p:spTgt spid="32"/>
                                        </p:tgtEl>
                                      </p:cBhvr>
                                    </p:animEffect>
                                    <p:set>
                                      <p:cBhvr>
                                        <p:cTn id="446" dur="1" fill="hold">
                                          <p:stCondLst>
                                            <p:cond delay="6999"/>
                                          </p:stCondLst>
                                        </p:cTn>
                                        <p:tgtEl>
                                          <p:spTgt spid="32"/>
                                        </p:tgtEl>
                                        <p:attrNameLst>
                                          <p:attrName>style.visibility</p:attrName>
                                        </p:attrNameLst>
                                      </p:cBhvr>
                                      <p:to>
                                        <p:strVal val="hidden"/>
                                      </p:to>
                                    </p:set>
                                  </p:childTnLst>
                                </p:cTn>
                              </p:par>
                              <p:par>
                                <p:cTn id="447" presetID="2" presetClass="entr" presetSubtype="4" fill="hold" grpId="0"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additive="base">
                                        <p:cTn id="449" dur="2250" fill="hold"/>
                                        <p:tgtEl>
                                          <p:spTgt spid="31"/>
                                        </p:tgtEl>
                                        <p:attrNameLst>
                                          <p:attrName>ppt_x</p:attrName>
                                        </p:attrNameLst>
                                      </p:cBhvr>
                                      <p:tavLst>
                                        <p:tav tm="0">
                                          <p:val>
                                            <p:strVal val="#ppt_x"/>
                                          </p:val>
                                        </p:tav>
                                        <p:tav tm="100000">
                                          <p:val>
                                            <p:strVal val="#ppt_x"/>
                                          </p:val>
                                        </p:tav>
                                      </p:tavLst>
                                    </p:anim>
                                    <p:anim calcmode="lin" valueType="num">
                                      <p:cBhvr additive="base">
                                        <p:cTn id="450" dur="2250" fill="hold"/>
                                        <p:tgtEl>
                                          <p:spTgt spid="31"/>
                                        </p:tgtEl>
                                        <p:attrNameLst>
                                          <p:attrName>ppt_y</p:attrName>
                                        </p:attrNameLst>
                                      </p:cBhvr>
                                      <p:tavLst>
                                        <p:tav tm="0">
                                          <p:val>
                                            <p:strVal val="1+#ppt_h/2"/>
                                          </p:val>
                                        </p:tav>
                                        <p:tav tm="100000">
                                          <p:val>
                                            <p:strVal val="#ppt_y"/>
                                          </p:val>
                                        </p:tav>
                                      </p:tavLst>
                                    </p:anim>
                                  </p:childTnLst>
                                </p:cTn>
                              </p:par>
                              <p:par>
                                <p:cTn id="451" presetID="8" presetClass="emph" presetSubtype="0" fill="hold" grpId="1" nodeType="withEffect">
                                  <p:stCondLst>
                                    <p:cond delay="0"/>
                                  </p:stCondLst>
                                  <p:childTnLst>
                                    <p:animRot by="21600000">
                                      <p:cBhvr>
                                        <p:cTn id="452" dur="2250" fill="hold"/>
                                        <p:tgtEl>
                                          <p:spTgt spid="31"/>
                                        </p:tgtEl>
                                        <p:attrNameLst>
                                          <p:attrName>r</p:attrName>
                                        </p:attrNameLst>
                                      </p:cBhvr>
                                    </p:animRot>
                                  </p:childTnLst>
                                </p:cTn>
                              </p:par>
                              <p:par>
                                <p:cTn id="453" presetID="2" presetClass="exit" presetSubtype="1" fill="hold" grpId="2" nodeType="withEffect">
                                  <p:stCondLst>
                                    <p:cond delay="0"/>
                                  </p:stCondLst>
                                  <p:childTnLst>
                                    <p:anim calcmode="lin" valueType="num">
                                      <p:cBhvr additive="base">
                                        <p:cTn id="454" dur="2500"/>
                                        <p:tgtEl>
                                          <p:spTgt spid="31"/>
                                        </p:tgtEl>
                                        <p:attrNameLst>
                                          <p:attrName>ppt_x</p:attrName>
                                        </p:attrNameLst>
                                      </p:cBhvr>
                                      <p:tavLst>
                                        <p:tav tm="0">
                                          <p:val>
                                            <p:strVal val="ppt_x"/>
                                          </p:val>
                                        </p:tav>
                                        <p:tav tm="100000">
                                          <p:val>
                                            <p:strVal val="ppt_x"/>
                                          </p:val>
                                        </p:tav>
                                      </p:tavLst>
                                    </p:anim>
                                    <p:anim calcmode="lin" valueType="num">
                                      <p:cBhvr additive="base">
                                        <p:cTn id="455" dur="2500"/>
                                        <p:tgtEl>
                                          <p:spTgt spid="31"/>
                                        </p:tgtEl>
                                        <p:attrNameLst>
                                          <p:attrName>ppt_y</p:attrName>
                                        </p:attrNameLst>
                                      </p:cBhvr>
                                      <p:tavLst>
                                        <p:tav tm="0">
                                          <p:val>
                                            <p:strVal val="ppt_y"/>
                                          </p:val>
                                        </p:tav>
                                        <p:tav tm="100000">
                                          <p:val>
                                            <p:strVal val="0-ppt_h/2"/>
                                          </p:val>
                                        </p:tav>
                                      </p:tavLst>
                                    </p:anim>
                                    <p:set>
                                      <p:cBhvr>
                                        <p:cTn id="456" dur="1" fill="hold">
                                          <p:stCondLst>
                                            <p:cond delay="2499"/>
                                          </p:stCondLst>
                                        </p:cTn>
                                        <p:tgtEl>
                                          <p:spTgt spid="31"/>
                                        </p:tgtEl>
                                        <p:attrNameLst>
                                          <p:attrName>style.visibility</p:attrName>
                                        </p:attrNameLst>
                                      </p:cBhvr>
                                      <p:to>
                                        <p:strVal val="hidden"/>
                                      </p:to>
                                    </p:set>
                                  </p:childTnLst>
                                </p:cTn>
                              </p:par>
                              <p:par>
                                <p:cTn id="457" presetID="13" presetClass="exit" presetSubtype="32" fill="hold" grpId="3" nodeType="withEffect">
                                  <p:stCondLst>
                                    <p:cond delay="0"/>
                                  </p:stCondLst>
                                  <p:childTnLst>
                                    <p:animEffect transition="out" filter="plus(out)">
                                      <p:cBhvr>
                                        <p:cTn id="458" dur="7000"/>
                                        <p:tgtEl>
                                          <p:spTgt spid="31"/>
                                        </p:tgtEl>
                                      </p:cBhvr>
                                    </p:animEffect>
                                    <p:set>
                                      <p:cBhvr>
                                        <p:cTn id="459" dur="1" fill="hold">
                                          <p:stCondLst>
                                            <p:cond delay="6999"/>
                                          </p:stCondLst>
                                        </p:cTn>
                                        <p:tgtEl>
                                          <p:spTgt spid="31"/>
                                        </p:tgtEl>
                                        <p:attrNameLst>
                                          <p:attrName>style.visibility</p:attrName>
                                        </p:attrNameLst>
                                      </p:cBhvr>
                                      <p:to>
                                        <p:strVal val="hidden"/>
                                      </p:to>
                                    </p:set>
                                  </p:childTnLst>
                                </p:cTn>
                              </p:par>
                              <p:par>
                                <p:cTn id="460" presetID="2" presetClass="entr" presetSubtype="4" fill="hold" grpId="0" nodeType="withEffect">
                                  <p:stCondLst>
                                    <p:cond delay="0"/>
                                  </p:stCondLst>
                                  <p:childTnLst>
                                    <p:set>
                                      <p:cBhvr>
                                        <p:cTn id="461" dur="1" fill="hold">
                                          <p:stCondLst>
                                            <p:cond delay="0"/>
                                          </p:stCondLst>
                                        </p:cTn>
                                        <p:tgtEl>
                                          <p:spTgt spid="30"/>
                                        </p:tgtEl>
                                        <p:attrNameLst>
                                          <p:attrName>style.visibility</p:attrName>
                                        </p:attrNameLst>
                                      </p:cBhvr>
                                      <p:to>
                                        <p:strVal val="visible"/>
                                      </p:to>
                                    </p:set>
                                    <p:anim calcmode="lin" valueType="num">
                                      <p:cBhvr additive="base">
                                        <p:cTn id="462" dur="2250" fill="hold"/>
                                        <p:tgtEl>
                                          <p:spTgt spid="30"/>
                                        </p:tgtEl>
                                        <p:attrNameLst>
                                          <p:attrName>ppt_x</p:attrName>
                                        </p:attrNameLst>
                                      </p:cBhvr>
                                      <p:tavLst>
                                        <p:tav tm="0">
                                          <p:val>
                                            <p:strVal val="#ppt_x"/>
                                          </p:val>
                                        </p:tav>
                                        <p:tav tm="100000">
                                          <p:val>
                                            <p:strVal val="#ppt_x"/>
                                          </p:val>
                                        </p:tav>
                                      </p:tavLst>
                                    </p:anim>
                                    <p:anim calcmode="lin" valueType="num">
                                      <p:cBhvr additive="base">
                                        <p:cTn id="463" dur="2250" fill="hold"/>
                                        <p:tgtEl>
                                          <p:spTgt spid="30"/>
                                        </p:tgtEl>
                                        <p:attrNameLst>
                                          <p:attrName>ppt_y</p:attrName>
                                        </p:attrNameLst>
                                      </p:cBhvr>
                                      <p:tavLst>
                                        <p:tav tm="0">
                                          <p:val>
                                            <p:strVal val="1+#ppt_h/2"/>
                                          </p:val>
                                        </p:tav>
                                        <p:tav tm="100000">
                                          <p:val>
                                            <p:strVal val="#ppt_y"/>
                                          </p:val>
                                        </p:tav>
                                      </p:tavLst>
                                    </p:anim>
                                  </p:childTnLst>
                                </p:cTn>
                              </p:par>
                              <p:par>
                                <p:cTn id="464" presetID="8" presetClass="emph" presetSubtype="0" fill="hold" grpId="1" nodeType="withEffect">
                                  <p:stCondLst>
                                    <p:cond delay="0"/>
                                  </p:stCondLst>
                                  <p:childTnLst>
                                    <p:animRot by="21600000">
                                      <p:cBhvr>
                                        <p:cTn id="465" dur="2250" fill="hold"/>
                                        <p:tgtEl>
                                          <p:spTgt spid="30"/>
                                        </p:tgtEl>
                                        <p:attrNameLst>
                                          <p:attrName>r</p:attrName>
                                        </p:attrNameLst>
                                      </p:cBhvr>
                                    </p:animRot>
                                  </p:childTnLst>
                                </p:cTn>
                              </p:par>
                              <p:par>
                                <p:cTn id="466" presetID="2" presetClass="exit" presetSubtype="1" fill="hold" grpId="2" nodeType="withEffect">
                                  <p:stCondLst>
                                    <p:cond delay="0"/>
                                  </p:stCondLst>
                                  <p:childTnLst>
                                    <p:anim calcmode="lin" valueType="num">
                                      <p:cBhvr additive="base">
                                        <p:cTn id="467" dur="2500"/>
                                        <p:tgtEl>
                                          <p:spTgt spid="30"/>
                                        </p:tgtEl>
                                        <p:attrNameLst>
                                          <p:attrName>ppt_x</p:attrName>
                                        </p:attrNameLst>
                                      </p:cBhvr>
                                      <p:tavLst>
                                        <p:tav tm="0">
                                          <p:val>
                                            <p:strVal val="ppt_x"/>
                                          </p:val>
                                        </p:tav>
                                        <p:tav tm="100000">
                                          <p:val>
                                            <p:strVal val="ppt_x"/>
                                          </p:val>
                                        </p:tav>
                                      </p:tavLst>
                                    </p:anim>
                                    <p:anim calcmode="lin" valueType="num">
                                      <p:cBhvr additive="base">
                                        <p:cTn id="468" dur="2500"/>
                                        <p:tgtEl>
                                          <p:spTgt spid="30"/>
                                        </p:tgtEl>
                                        <p:attrNameLst>
                                          <p:attrName>ppt_y</p:attrName>
                                        </p:attrNameLst>
                                      </p:cBhvr>
                                      <p:tavLst>
                                        <p:tav tm="0">
                                          <p:val>
                                            <p:strVal val="ppt_y"/>
                                          </p:val>
                                        </p:tav>
                                        <p:tav tm="100000">
                                          <p:val>
                                            <p:strVal val="0-ppt_h/2"/>
                                          </p:val>
                                        </p:tav>
                                      </p:tavLst>
                                    </p:anim>
                                    <p:set>
                                      <p:cBhvr>
                                        <p:cTn id="469" dur="1" fill="hold">
                                          <p:stCondLst>
                                            <p:cond delay="2499"/>
                                          </p:stCondLst>
                                        </p:cTn>
                                        <p:tgtEl>
                                          <p:spTgt spid="30"/>
                                        </p:tgtEl>
                                        <p:attrNameLst>
                                          <p:attrName>style.visibility</p:attrName>
                                        </p:attrNameLst>
                                      </p:cBhvr>
                                      <p:to>
                                        <p:strVal val="hidden"/>
                                      </p:to>
                                    </p:set>
                                  </p:childTnLst>
                                </p:cTn>
                              </p:par>
                              <p:par>
                                <p:cTn id="470" presetID="13" presetClass="exit" presetSubtype="32" fill="hold" grpId="3" nodeType="withEffect">
                                  <p:stCondLst>
                                    <p:cond delay="0"/>
                                  </p:stCondLst>
                                  <p:childTnLst>
                                    <p:animEffect transition="out" filter="plus(out)">
                                      <p:cBhvr>
                                        <p:cTn id="471" dur="7000"/>
                                        <p:tgtEl>
                                          <p:spTgt spid="30"/>
                                        </p:tgtEl>
                                      </p:cBhvr>
                                    </p:animEffect>
                                    <p:set>
                                      <p:cBhvr>
                                        <p:cTn id="472" dur="1" fill="hold">
                                          <p:stCondLst>
                                            <p:cond delay="6999"/>
                                          </p:stCondLst>
                                        </p:cTn>
                                        <p:tgtEl>
                                          <p:spTgt spid="30"/>
                                        </p:tgtEl>
                                        <p:attrNameLst>
                                          <p:attrName>style.visibility</p:attrName>
                                        </p:attrNameLst>
                                      </p:cBhvr>
                                      <p:to>
                                        <p:strVal val="hidden"/>
                                      </p:to>
                                    </p:set>
                                  </p:childTnLst>
                                </p:cTn>
                              </p:par>
                              <p:par>
                                <p:cTn id="473" presetID="2" presetClass="entr" presetSubtype="4" fill="hold" grpId="0" nodeType="withEffect">
                                  <p:stCondLst>
                                    <p:cond delay="0"/>
                                  </p:stCondLst>
                                  <p:childTnLst>
                                    <p:set>
                                      <p:cBhvr>
                                        <p:cTn id="474" dur="1" fill="hold">
                                          <p:stCondLst>
                                            <p:cond delay="0"/>
                                          </p:stCondLst>
                                        </p:cTn>
                                        <p:tgtEl>
                                          <p:spTgt spid="28"/>
                                        </p:tgtEl>
                                        <p:attrNameLst>
                                          <p:attrName>style.visibility</p:attrName>
                                        </p:attrNameLst>
                                      </p:cBhvr>
                                      <p:to>
                                        <p:strVal val="visible"/>
                                      </p:to>
                                    </p:set>
                                    <p:anim calcmode="lin" valueType="num">
                                      <p:cBhvr additive="base">
                                        <p:cTn id="475" dur="2250" fill="hold"/>
                                        <p:tgtEl>
                                          <p:spTgt spid="28"/>
                                        </p:tgtEl>
                                        <p:attrNameLst>
                                          <p:attrName>ppt_x</p:attrName>
                                        </p:attrNameLst>
                                      </p:cBhvr>
                                      <p:tavLst>
                                        <p:tav tm="0">
                                          <p:val>
                                            <p:strVal val="#ppt_x"/>
                                          </p:val>
                                        </p:tav>
                                        <p:tav tm="100000">
                                          <p:val>
                                            <p:strVal val="#ppt_x"/>
                                          </p:val>
                                        </p:tav>
                                      </p:tavLst>
                                    </p:anim>
                                    <p:anim calcmode="lin" valueType="num">
                                      <p:cBhvr additive="base">
                                        <p:cTn id="476" dur="2250" fill="hold"/>
                                        <p:tgtEl>
                                          <p:spTgt spid="28"/>
                                        </p:tgtEl>
                                        <p:attrNameLst>
                                          <p:attrName>ppt_y</p:attrName>
                                        </p:attrNameLst>
                                      </p:cBhvr>
                                      <p:tavLst>
                                        <p:tav tm="0">
                                          <p:val>
                                            <p:strVal val="1+#ppt_h/2"/>
                                          </p:val>
                                        </p:tav>
                                        <p:tav tm="100000">
                                          <p:val>
                                            <p:strVal val="#ppt_y"/>
                                          </p:val>
                                        </p:tav>
                                      </p:tavLst>
                                    </p:anim>
                                  </p:childTnLst>
                                </p:cTn>
                              </p:par>
                              <p:par>
                                <p:cTn id="477" presetID="8" presetClass="emph" presetSubtype="0" fill="hold" grpId="1" nodeType="withEffect">
                                  <p:stCondLst>
                                    <p:cond delay="0"/>
                                  </p:stCondLst>
                                  <p:childTnLst>
                                    <p:animRot by="21600000">
                                      <p:cBhvr>
                                        <p:cTn id="478" dur="2250" fill="hold"/>
                                        <p:tgtEl>
                                          <p:spTgt spid="28"/>
                                        </p:tgtEl>
                                        <p:attrNameLst>
                                          <p:attrName>r</p:attrName>
                                        </p:attrNameLst>
                                      </p:cBhvr>
                                    </p:animRot>
                                  </p:childTnLst>
                                </p:cTn>
                              </p:par>
                              <p:par>
                                <p:cTn id="479" presetID="2" presetClass="exit" presetSubtype="1" fill="hold" grpId="2" nodeType="withEffect">
                                  <p:stCondLst>
                                    <p:cond delay="0"/>
                                  </p:stCondLst>
                                  <p:childTnLst>
                                    <p:anim calcmode="lin" valueType="num">
                                      <p:cBhvr additive="base">
                                        <p:cTn id="480" dur="2500"/>
                                        <p:tgtEl>
                                          <p:spTgt spid="28"/>
                                        </p:tgtEl>
                                        <p:attrNameLst>
                                          <p:attrName>ppt_x</p:attrName>
                                        </p:attrNameLst>
                                      </p:cBhvr>
                                      <p:tavLst>
                                        <p:tav tm="0">
                                          <p:val>
                                            <p:strVal val="ppt_x"/>
                                          </p:val>
                                        </p:tav>
                                        <p:tav tm="100000">
                                          <p:val>
                                            <p:strVal val="ppt_x"/>
                                          </p:val>
                                        </p:tav>
                                      </p:tavLst>
                                    </p:anim>
                                    <p:anim calcmode="lin" valueType="num">
                                      <p:cBhvr additive="base">
                                        <p:cTn id="481" dur="2500"/>
                                        <p:tgtEl>
                                          <p:spTgt spid="28"/>
                                        </p:tgtEl>
                                        <p:attrNameLst>
                                          <p:attrName>ppt_y</p:attrName>
                                        </p:attrNameLst>
                                      </p:cBhvr>
                                      <p:tavLst>
                                        <p:tav tm="0">
                                          <p:val>
                                            <p:strVal val="ppt_y"/>
                                          </p:val>
                                        </p:tav>
                                        <p:tav tm="100000">
                                          <p:val>
                                            <p:strVal val="0-ppt_h/2"/>
                                          </p:val>
                                        </p:tav>
                                      </p:tavLst>
                                    </p:anim>
                                    <p:set>
                                      <p:cBhvr>
                                        <p:cTn id="482" dur="1" fill="hold">
                                          <p:stCondLst>
                                            <p:cond delay="2499"/>
                                          </p:stCondLst>
                                        </p:cTn>
                                        <p:tgtEl>
                                          <p:spTgt spid="28"/>
                                        </p:tgtEl>
                                        <p:attrNameLst>
                                          <p:attrName>style.visibility</p:attrName>
                                        </p:attrNameLst>
                                      </p:cBhvr>
                                      <p:to>
                                        <p:strVal val="hidden"/>
                                      </p:to>
                                    </p:set>
                                  </p:childTnLst>
                                </p:cTn>
                              </p:par>
                              <p:par>
                                <p:cTn id="483" presetID="13" presetClass="exit" presetSubtype="32" fill="hold" grpId="3" nodeType="withEffect">
                                  <p:stCondLst>
                                    <p:cond delay="0"/>
                                  </p:stCondLst>
                                  <p:childTnLst>
                                    <p:animEffect transition="out" filter="plus(out)">
                                      <p:cBhvr>
                                        <p:cTn id="484" dur="7000"/>
                                        <p:tgtEl>
                                          <p:spTgt spid="28"/>
                                        </p:tgtEl>
                                      </p:cBhvr>
                                    </p:animEffect>
                                    <p:set>
                                      <p:cBhvr>
                                        <p:cTn id="485" dur="1" fill="hold">
                                          <p:stCondLst>
                                            <p:cond delay="6999"/>
                                          </p:stCondLst>
                                        </p:cTn>
                                        <p:tgtEl>
                                          <p:spTgt spid="28"/>
                                        </p:tgtEl>
                                        <p:attrNameLst>
                                          <p:attrName>style.visibility</p:attrName>
                                        </p:attrNameLst>
                                      </p:cBhvr>
                                      <p:to>
                                        <p:strVal val="hidden"/>
                                      </p:to>
                                    </p:set>
                                  </p:childTnLst>
                                </p:cTn>
                              </p:par>
                              <p:par>
                                <p:cTn id="486" presetID="2" presetClass="entr" presetSubtype="4" fill="hold" grpId="0" nodeType="withEffect">
                                  <p:stCondLst>
                                    <p:cond delay="0"/>
                                  </p:stCondLst>
                                  <p:childTnLst>
                                    <p:set>
                                      <p:cBhvr>
                                        <p:cTn id="487" dur="1" fill="hold">
                                          <p:stCondLst>
                                            <p:cond delay="0"/>
                                          </p:stCondLst>
                                        </p:cTn>
                                        <p:tgtEl>
                                          <p:spTgt spid="29"/>
                                        </p:tgtEl>
                                        <p:attrNameLst>
                                          <p:attrName>style.visibility</p:attrName>
                                        </p:attrNameLst>
                                      </p:cBhvr>
                                      <p:to>
                                        <p:strVal val="visible"/>
                                      </p:to>
                                    </p:set>
                                    <p:anim calcmode="lin" valueType="num">
                                      <p:cBhvr additive="base">
                                        <p:cTn id="488" dur="2250" fill="hold"/>
                                        <p:tgtEl>
                                          <p:spTgt spid="29"/>
                                        </p:tgtEl>
                                        <p:attrNameLst>
                                          <p:attrName>ppt_x</p:attrName>
                                        </p:attrNameLst>
                                      </p:cBhvr>
                                      <p:tavLst>
                                        <p:tav tm="0">
                                          <p:val>
                                            <p:strVal val="#ppt_x"/>
                                          </p:val>
                                        </p:tav>
                                        <p:tav tm="100000">
                                          <p:val>
                                            <p:strVal val="#ppt_x"/>
                                          </p:val>
                                        </p:tav>
                                      </p:tavLst>
                                    </p:anim>
                                    <p:anim calcmode="lin" valueType="num">
                                      <p:cBhvr additive="base">
                                        <p:cTn id="489" dur="2250" fill="hold"/>
                                        <p:tgtEl>
                                          <p:spTgt spid="29"/>
                                        </p:tgtEl>
                                        <p:attrNameLst>
                                          <p:attrName>ppt_y</p:attrName>
                                        </p:attrNameLst>
                                      </p:cBhvr>
                                      <p:tavLst>
                                        <p:tav tm="0">
                                          <p:val>
                                            <p:strVal val="1+#ppt_h/2"/>
                                          </p:val>
                                        </p:tav>
                                        <p:tav tm="100000">
                                          <p:val>
                                            <p:strVal val="#ppt_y"/>
                                          </p:val>
                                        </p:tav>
                                      </p:tavLst>
                                    </p:anim>
                                  </p:childTnLst>
                                </p:cTn>
                              </p:par>
                              <p:par>
                                <p:cTn id="490" presetID="8" presetClass="emph" presetSubtype="0" fill="hold" grpId="1" nodeType="withEffect">
                                  <p:stCondLst>
                                    <p:cond delay="0"/>
                                  </p:stCondLst>
                                  <p:childTnLst>
                                    <p:animRot by="21600000">
                                      <p:cBhvr>
                                        <p:cTn id="491" dur="2250" fill="hold"/>
                                        <p:tgtEl>
                                          <p:spTgt spid="29"/>
                                        </p:tgtEl>
                                        <p:attrNameLst>
                                          <p:attrName>r</p:attrName>
                                        </p:attrNameLst>
                                      </p:cBhvr>
                                    </p:animRot>
                                  </p:childTnLst>
                                </p:cTn>
                              </p:par>
                              <p:par>
                                <p:cTn id="492" presetID="2" presetClass="exit" presetSubtype="1" fill="hold" grpId="2" nodeType="withEffect">
                                  <p:stCondLst>
                                    <p:cond delay="0"/>
                                  </p:stCondLst>
                                  <p:childTnLst>
                                    <p:anim calcmode="lin" valueType="num">
                                      <p:cBhvr additive="base">
                                        <p:cTn id="493" dur="2500"/>
                                        <p:tgtEl>
                                          <p:spTgt spid="29"/>
                                        </p:tgtEl>
                                        <p:attrNameLst>
                                          <p:attrName>ppt_x</p:attrName>
                                        </p:attrNameLst>
                                      </p:cBhvr>
                                      <p:tavLst>
                                        <p:tav tm="0">
                                          <p:val>
                                            <p:strVal val="ppt_x"/>
                                          </p:val>
                                        </p:tav>
                                        <p:tav tm="100000">
                                          <p:val>
                                            <p:strVal val="ppt_x"/>
                                          </p:val>
                                        </p:tav>
                                      </p:tavLst>
                                    </p:anim>
                                    <p:anim calcmode="lin" valueType="num">
                                      <p:cBhvr additive="base">
                                        <p:cTn id="494" dur="2500"/>
                                        <p:tgtEl>
                                          <p:spTgt spid="29"/>
                                        </p:tgtEl>
                                        <p:attrNameLst>
                                          <p:attrName>ppt_y</p:attrName>
                                        </p:attrNameLst>
                                      </p:cBhvr>
                                      <p:tavLst>
                                        <p:tav tm="0">
                                          <p:val>
                                            <p:strVal val="ppt_y"/>
                                          </p:val>
                                        </p:tav>
                                        <p:tav tm="100000">
                                          <p:val>
                                            <p:strVal val="0-ppt_h/2"/>
                                          </p:val>
                                        </p:tav>
                                      </p:tavLst>
                                    </p:anim>
                                    <p:set>
                                      <p:cBhvr>
                                        <p:cTn id="495" dur="1" fill="hold">
                                          <p:stCondLst>
                                            <p:cond delay="2499"/>
                                          </p:stCondLst>
                                        </p:cTn>
                                        <p:tgtEl>
                                          <p:spTgt spid="29"/>
                                        </p:tgtEl>
                                        <p:attrNameLst>
                                          <p:attrName>style.visibility</p:attrName>
                                        </p:attrNameLst>
                                      </p:cBhvr>
                                      <p:to>
                                        <p:strVal val="hidden"/>
                                      </p:to>
                                    </p:set>
                                  </p:childTnLst>
                                </p:cTn>
                              </p:par>
                              <p:par>
                                <p:cTn id="496" presetID="13" presetClass="exit" presetSubtype="32" fill="hold" grpId="3" nodeType="withEffect">
                                  <p:stCondLst>
                                    <p:cond delay="0"/>
                                  </p:stCondLst>
                                  <p:childTnLst>
                                    <p:animEffect transition="out" filter="plus(out)">
                                      <p:cBhvr>
                                        <p:cTn id="497" dur="7000"/>
                                        <p:tgtEl>
                                          <p:spTgt spid="29"/>
                                        </p:tgtEl>
                                      </p:cBhvr>
                                    </p:animEffect>
                                    <p:set>
                                      <p:cBhvr>
                                        <p:cTn id="498" dur="1" fill="hold">
                                          <p:stCondLst>
                                            <p:cond delay="6999"/>
                                          </p:stCondLst>
                                        </p:cTn>
                                        <p:tgtEl>
                                          <p:spTgt spid="29"/>
                                        </p:tgtEl>
                                        <p:attrNameLst>
                                          <p:attrName>style.visibility</p:attrName>
                                        </p:attrNameLst>
                                      </p:cBhvr>
                                      <p:to>
                                        <p:strVal val="hidden"/>
                                      </p:to>
                                    </p:set>
                                  </p:childTnLst>
                                </p:cTn>
                              </p:par>
                              <p:par>
                                <p:cTn id="499" presetID="2" presetClass="entr" presetSubtype="4" fill="hold" grpId="0" nodeType="withEffect">
                                  <p:stCondLst>
                                    <p:cond delay="0"/>
                                  </p:stCondLst>
                                  <p:childTnLst>
                                    <p:set>
                                      <p:cBhvr>
                                        <p:cTn id="500" dur="1" fill="hold">
                                          <p:stCondLst>
                                            <p:cond delay="0"/>
                                          </p:stCondLst>
                                        </p:cTn>
                                        <p:tgtEl>
                                          <p:spTgt spid="27"/>
                                        </p:tgtEl>
                                        <p:attrNameLst>
                                          <p:attrName>style.visibility</p:attrName>
                                        </p:attrNameLst>
                                      </p:cBhvr>
                                      <p:to>
                                        <p:strVal val="visible"/>
                                      </p:to>
                                    </p:set>
                                    <p:anim calcmode="lin" valueType="num">
                                      <p:cBhvr additive="base">
                                        <p:cTn id="501" dur="2250" fill="hold"/>
                                        <p:tgtEl>
                                          <p:spTgt spid="27"/>
                                        </p:tgtEl>
                                        <p:attrNameLst>
                                          <p:attrName>ppt_x</p:attrName>
                                        </p:attrNameLst>
                                      </p:cBhvr>
                                      <p:tavLst>
                                        <p:tav tm="0">
                                          <p:val>
                                            <p:strVal val="#ppt_x"/>
                                          </p:val>
                                        </p:tav>
                                        <p:tav tm="100000">
                                          <p:val>
                                            <p:strVal val="#ppt_x"/>
                                          </p:val>
                                        </p:tav>
                                      </p:tavLst>
                                    </p:anim>
                                    <p:anim calcmode="lin" valueType="num">
                                      <p:cBhvr additive="base">
                                        <p:cTn id="502" dur="2250" fill="hold"/>
                                        <p:tgtEl>
                                          <p:spTgt spid="27"/>
                                        </p:tgtEl>
                                        <p:attrNameLst>
                                          <p:attrName>ppt_y</p:attrName>
                                        </p:attrNameLst>
                                      </p:cBhvr>
                                      <p:tavLst>
                                        <p:tav tm="0">
                                          <p:val>
                                            <p:strVal val="1+#ppt_h/2"/>
                                          </p:val>
                                        </p:tav>
                                        <p:tav tm="100000">
                                          <p:val>
                                            <p:strVal val="#ppt_y"/>
                                          </p:val>
                                        </p:tav>
                                      </p:tavLst>
                                    </p:anim>
                                  </p:childTnLst>
                                </p:cTn>
                              </p:par>
                              <p:par>
                                <p:cTn id="503" presetID="8" presetClass="emph" presetSubtype="0" fill="hold" grpId="1" nodeType="withEffect">
                                  <p:stCondLst>
                                    <p:cond delay="0"/>
                                  </p:stCondLst>
                                  <p:childTnLst>
                                    <p:animRot by="21600000">
                                      <p:cBhvr>
                                        <p:cTn id="504" dur="2250" fill="hold"/>
                                        <p:tgtEl>
                                          <p:spTgt spid="27"/>
                                        </p:tgtEl>
                                        <p:attrNameLst>
                                          <p:attrName>r</p:attrName>
                                        </p:attrNameLst>
                                      </p:cBhvr>
                                    </p:animRot>
                                  </p:childTnLst>
                                </p:cTn>
                              </p:par>
                              <p:par>
                                <p:cTn id="505" presetID="2" presetClass="exit" presetSubtype="1" fill="hold" grpId="2" nodeType="withEffect">
                                  <p:stCondLst>
                                    <p:cond delay="0"/>
                                  </p:stCondLst>
                                  <p:childTnLst>
                                    <p:anim calcmode="lin" valueType="num">
                                      <p:cBhvr additive="base">
                                        <p:cTn id="506" dur="2500"/>
                                        <p:tgtEl>
                                          <p:spTgt spid="27"/>
                                        </p:tgtEl>
                                        <p:attrNameLst>
                                          <p:attrName>ppt_x</p:attrName>
                                        </p:attrNameLst>
                                      </p:cBhvr>
                                      <p:tavLst>
                                        <p:tav tm="0">
                                          <p:val>
                                            <p:strVal val="ppt_x"/>
                                          </p:val>
                                        </p:tav>
                                        <p:tav tm="100000">
                                          <p:val>
                                            <p:strVal val="ppt_x"/>
                                          </p:val>
                                        </p:tav>
                                      </p:tavLst>
                                    </p:anim>
                                    <p:anim calcmode="lin" valueType="num">
                                      <p:cBhvr additive="base">
                                        <p:cTn id="507" dur="2500"/>
                                        <p:tgtEl>
                                          <p:spTgt spid="27"/>
                                        </p:tgtEl>
                                        <p:attrNameLst>
                                          <p:attrName>ppt_y</p:attrName>
                                        </p:attrNameLst>
                                      </p:cBhvr>
                                      <p:tavLst>
                                        <p:tav tm="0">
                                          <p:val>
                                            <p:strVal val="ppt_y"/>
                                          </p:val>
                                        </p:tav>
                                        <p:tav tm="100000">
                                          <p:val>
                                            <p:strVal val="0-ppt_h/2"/>
                                          </p:val>
                                        </p:tav>
                                      </p:tavLst>
                                    </p:anim>
                                    <p:set>
                                      <p:cBhvr>
                                        <p:cTn id="508" dur="1" fill="hold">
                                          <p:stCondLst>
                                            <p:cond delay="2499"/>
                                          </p:stCondLst>
                                        </p:cTn>
                                        <p:tgtEl>
                                          <p:spTgt spid="27"/>
                                        </p:tgtEl>
                                        <p:attrNameLst>
                                          <p:attrName>style.visibility</p:attrName>
                                        </p:attrNameLst>
                                      </p:cBhvr>
                                      <p:to>
                                        <p:strVal val="hidden"/>
                                      </p:to>
                                    </p:set>
                                  </p:childTnLst>
                                </p:cTn>
                              </p:par>
                              <p:par>
                                <p:cTn id="509" presetID="13" presetClass="exit" presetSubtype="32" fill="hold" grpId="3" nodeType="withEffect">
                                  <p:stCondLst>
                                    <p:cond delay="0"/>
                                  </p:stCondLst>
                                  <p:childTnLst>
                                    <p:animEffect transition="out" filter="plus(out)">
                                      <p:cBhvr>
                                        <p:cTn id="510" dur="7000"/>
                                        <p:tgtEl>
                                          <p:spTgt spid="27"/>
                                        </p:tgtEl>
                                      </p:cBhvr>
                                    </p:animEffect>
                                    <p:set>
                                      <p:cBhvr>
                                        <p:cTn id="511" dur="1" fill="hold">
                                          <p:stCondLst>
                                            <p:cond delay="6999"/>
                                          </p:stCondLst>
                                        </p:cTn>
                                        <p:tgtEl>
                                          <p:spTgt spid="27"/>
                                        </p:tgtEl>
                                        <p:attrNameLst>
                                          <p:attrName>style.visibility</p:attrName>
                                        </p:attrNameLst>
                                      </p:cBhvr>
                                      <p:to>
                                        <p:strVal val="hidden"/>
                                      </p:to>
                                    </p:set>
                                  </p:childTnLst>
                                </p:cTn>
                              </p:par>
                              <p:par>
                                <p:cTn id="512" presetID="2" presetClass="entr" presetSubtype="4" fill="hold" grpId="0" nodeType="withEffect">
                                  <p:stCondLst>
                                    <p:cond delay="0"/>
                                  </p:stCondLst>
                                  <p:childTnLst>
                                    <p:set>
                                      <p:cBhvr>
                                        <p:cTn id="513" dur="1" fill="hold">
                                          <p:stCondLst>
                                            <p:cond delay="0"/>
                                          </p:stCondLst>
                                        </p:cTn>
                                        <p:tgtEl>
                                          <p:spTgt spid="26"/>
                                        </p:tgtEl>
                                        <p:attrNameLst>
                                          <p:attrName>style.visibility</p:attrName>
                                        </p:attrNameLst>
                                      </p:cBhvr>
                                      <p:to>
                                        <p:strVal val="visible"/>
                                      </p:to>
                                    </p:set>
                                    <p:anim calcmode="lin" valueType="num">
                                      <p:cBhvr additive="base">
                                        <p:cTn id="514" dur="2250" fill="hold"/>
                                        <p:tgtEl>
                                          <p:spTgt spid="26"/>
                                        </p:tgtEl>
                                        <p:attrNameLst>
                                          <p:attrName>ppt_x</p:attrName>
                                        </p:attrNameLst>
                                      </p:cBhvr>
                                      <p:tavLst>
                                        <p:tav tm="0">
                                          <p:val>
                                            <p:strVal val="#ppt_x"/>
                                          </p:val>
                                        </p:tav>
                                        <p:tav tm="100000">
                                          <p:val>
                                            <p:strVal val="#ppt_x"/>
                                          </p:val>
                                        </p:tav>
                                      </p:tavLst>
                                    </p:anim>
                                    <p:anim calcmode="lin" valueType="num">
                                      <p:cBhvr additive="base">
                                        <p:cTn id="515" dur="2250" fill="hold"/>
                                        <p:tgtEl>
                                          <p:spTgt spid="26"/>
                                        </p:tgtEl>
                                        <p:attrNameLst>
                                          <p:attrName>ppt_y</p:attrName>
                                        </p:attrNameLst>
                                      </p:cBhvr>
                                      <p:tavLst>
                                        <p:tav tm="0">
                                          <p:val>
                                            <p:strVal val="1+#ppt_h/2"/>
                                          </p:val>
                                        </p:tav>
                                        <p:tav tm="100000">
                                          <p:val>
                                            <p:strVal val="#ppt_y"/>
                                          </p:val>
                                        </p:tav>
                                      </p:tavLst>
                                    </p:anim>
                                  </p:childTnLst>
                                </p:cTn>
                              </p:par>
                              <p:par>
                                <p:cTn id="516" presetID="8" presetClass="emph" presetSubtype="0" fill="hold" grpId="1" nodeType="withEffect">
                                  <p:stCondLst>
                                    <p:cond delay="0"/>
                                  </p:stCondLst>
                                  <p:childTnLst>
                                    <p:animRot by="21600000">
                                      <p:cBhvr>
                                        <p:cTn id="517" dur="2250" fill="hold"/>
                                        <p:tgtEl>
                                          <p:spTgt spid="26"/>
                                        </p:tgtEl>
                                        <p:attrNameLst>
                                          <p:attrName>r</p:attrName>
                                        </p:attrNameLst>
                                      </p:cBhvr>
                                    </p:animRot>
                                  </p:childTnLst>
                                </p:cTn>
                              </p:par>
                              <p:par>
                                <p:cTn id="518" presetID="2" presetClass="exit" presetSubtype="1" fill="hold" grpId="2" nodeType="withEffect">
                                  <p:stCondLst>
                                    <p:cond delay="0"/>
                                  </p:stCondLst>
                                  <p:childTnLst>
                                    <p:anim calcmode="lin" valueType="num">
                                      <p:cBhvr additive="base">
                                        <p:cTn id="519" dur="2500"/>
                                        <p:tgtEl>
                                          <p:spTgt spid="26"/>
                                        </p:tgtEl>
                                        <p:attrNameLst>
                                          <p:attrName>ppt_x</p:attrName>
                                        </p:attrNameLst>
                                      </p:cBhvr>
                                      <p:tavLst>
                                        <p:tav tm="0">
                                          <p:val>
                                            <p:strVal val="ppt_x"/>
                                          </p:val>
                                        </p:tav>
                                        <p:tav tm="100000">
                                          <p:val>
                                            <p:strVal val="ppt_x"/>
                                          </p:val>
                                        </p:tav>
                                      </p:tavLst>
                                    </p:anim>
                                    <p:anim calcmode="lin" valueType="num">
                                      <p:cBhvr additive="base">
                                        <p:cTn id="520" dur="2500"/>
                                        <p:tgtEl>
                                          <p:spTgt spid="26"/>
                                        </p:tgtEl>
                                        <p:attrNameLst>
                                          <p:attrName>ppt_y</p:attrName>
                                        </p:attrNameLst>
                                      </p:cBhvr>
                                      <p:tavLst>
                                        <p:tav tm="0">
                                          <p:val>
                                            <p:strVal val="ppt_y"/>
                                          </p:val>
                                        </p:tav>
                                        <p:tav tm="100000">
                                          <p:val>
                                            <p:strVal val="0-ppt_h/2"/>
                                          </p:val>
                                        </p:tav>
                                      </p:tavLst>
                                    </p:anim>
                                    <p:set>
                                      <p:cBhvr>
                                        <p:cTn id="521" dur="1" fill="hold">
                                          <p:stCondLst>
                                            <p:cond delay="2499"/>
                                          </p:stCondLst>
                                        </p:cTn>
                                        <p:tgtEl>
                                          <p:spTgt spid="26"/>
                                        </p:tgtEl>
                                        <p:attrNameLst>
                                          <p:attrName>style.visibility</p:attrName>
                                        </p:attrNameLst>
                                      </p:cBhvr>
                                      <p:to>
                                        <p:strVal val="hidden"/>
                                      </p:to>
                                    </p:set>
                                  </p:childTnLst>
                                </p:cTn>
                              </p:par>
                              <p:par>
                                <p:cTn id="522" presetID="13" presetClass="exit" presetSubtype="32" fill="hold" grpId="3" nodeType="withEffect">
                                  <p:stCondLst>
                                    <p:cond delay="0"/>
                                  </p:stCondLst>
                                  <p:childTnLst>
                                    <p:animEffect transition="out" filter="plus(out)">
                                      <p:cBhvr>
                                        <p:cTn id="523" dur="7000"/>
                                        <p:tgtEl>
                                          <p:spTgt spid="26"/>
                                        </p:tgtEl>
                                      </p:cBhvr>
                                    </p:animEffect>
                                    <p:set>
                                      <p:cBhvr>
                                        <p:cTn id="524" dur="1" fill="hold">
                                          <p:stCondLst>
                                            <p:cond delay="6999"/>
                                          </p:stCondLst>
                                        </p:cTn>
                                        <p:tgtEl>
                                          <p:spTgt spid="26"/>
                                        </p:tgtEl>
                                        <p:attrNameLst>
                                          <p:attrName>style.visibility</p:attrName>
                                        </p:attrNameLst>
                                      </p:cBhvr>
                                      <p:to>
                                        <p:strVal val="hidden"/>
                                      </p:to>
                                    </p:set>
                                  </p:childTnLst>
                                </p:cTn>
                              </p:par>
                              <p:par>
                                <p:cTn id="525" presetID="2" presetClass="entr" presetSubtype="4" fill="hold" grpId="0" nodeType="withEffect">
                                  <p:stCondLst>
                                    <p:cond delay="0"/>
                                  </p:stCondLst>
                                  <p:childTnLst>
                                    <p:set>
                                      <p:cBhvr>
                                        <p:cTn id="526" dur="1" fill="hold">
                                          <p:stCondLst>
                                            <p:cond delay="0"/>
                                          </p:stCondLst>
                                        </p:cTn>
                                        <p:tgtEl>
                                          <p:spTgt spid="34"/>
                                        </p:tgtEl>
                                        <p:attrNameLst>
                                          <p:attrName>style.visibility</p:attrName>
                                        </p:attrNameLst>
                                      </p:cBhvr>
                                      <p:to>
                                        <p:strVal val="visible"/>
                                      </p:to>
                                    </p:set>
                                    <p:anim calcmode="lin" valueType="num">
                                      <p:cBhvr additive="base">
                                        <p:cTn id="527" dur="2250" fill="hold"/>
                                        <p:tgtEl>
                                          <p:spTgt spid="34"/>
                                        </p:tgtEl>
                                        <p:attrNameLst>
                                          <p:attrName>ppt_x</p:attrName>
                                        </p:attrNameLst>
                                      </p:cBhvr>
                                      <p:tavLst>
                                        <p:tav tm="0">
                                          <p:val>
                                            <p:strVal val="#ppt_x"/>
                                          </p:val>
                                        </p:tav>
                                        <p:tav tm="100000">
                                          <p:val>
                                            <p:strVal val="#ppt_x"/>
                                          </p:val>
                                        </p:tav>
                                      </p:tavLst>
                                    </p:anim>
                                    <p:anim calcmode="lin" valueType="num">
                                      <p:cBhvr additive="base">
                                        <p:cTn id="528" dur="2250" fill="hold"/>
                                        <p:tgtEl>
                                          <p:spTgt spid="34"/>
                                        </p:tgtEl>
                                        <p:attrNameLst>
                                          <p:attrName>ppt_y</p:attrName>
                                        </p:attrNameLst>
                                      </p:cBhvr>
                                      <p:tavLst>
                                        <p:tav tm="0">
                                          <p:val>
                                            <p:strVal val="1+#ppt_h/2"/>
                                          </p:val>
                                        </p:tav>
                                        <p:tav tm="100000">
                                          <p:val>
                                            <p:strVal val="#ppt_y"/>
                                          </p:val>
                                        </p:tav>
                                      </p:tavLst>
                                    </p:anim>
                                  </p:childTnLst>
                                </p:cTn>
                              </p:par>
                              <p:par>
                                <p:cTn id="529" presetID="8" presetClass="emph" presetSubtype="0" fill="hold" grpId="1" nodeType="withEffect">
                                  <p:stCondLst>
                                    <p:cond delay="0"/>
                                  </p:stCondLst>
                                  <p:childTnLst>
                                    <p:animRot by="21600000">
                                      <p:cBhvr>
                                        <p:cTn id="530" dur="2250" fill="hold"/>
                                        <p:tgtEl>
                                          <p:spTgt spid="34"/>
                                        </p:tgtEl>
                                        <p:attrNameLst>
                                          <p:attrName>r</p:attrName>
                                        </p:attrNameLst>
                                      </p:cBhvr>
                                    </p:animRot>
                                  </p:childTnLst>
                                </p:cTn>
                              </p:par>
                              <p:par>
                                <p:cTn id="531" presetID="2" presetClass="exit" presetSubtype="1" fill="hold" grpId="2" nodeType="withEffect">
                                  <p:stCondLst>
                                    <p:cond delay="0"/>
                                  </p:stCondLst>
                                  <p:childTnLst>
                                    <p:anim calcmode="lin" valueType="num">
                                      <p:cBhvr additive="base">
                                        <p:cTn id="532" dur="2500"/>
                                        <p:tgtEl>
                                          <p:spTgt spid="34"/>
                                        </p:tgtEl>
                                        <p:attrNameLst>
                                          <p:attrName>ppt_x</p:attrName>
                                        </p:attrNameLst>
                                      </p:cBhvr>
                                      <p:tavLst>
                                        <p:tav tm="0">
                                          <p:val>
                                            <p:strVal val="ppt_x"/>
                                          </p:val>
                                        </p:tav>
                                        <p:tav tm="100000">
                                          <p:val>
                                            <p:strVal val="ppt_x"/>
                                          </p:val>
                                        </p:tav>
                                      </p:tavLst>
                                    </p:anim>
                                    <p:anim calcmode="lin" valueType="num">
                                      <p:cBhvr additive="base">
                                        <p:cTn id="533" dur="2500"/>
                                        <p:tgtEl>
                                          <p:spTgt spid="34"/>
                                        </p:tgtEl>
                                        <p:attrNameLst>
                                          <p:attrName>ppt_y</p:attrName>
                                        </p:attrNameLst>
                                      </p:cBhvr>
                                      <p:tavLst>
                                        <p:tav tm="0">
                                          <p:val>
                                            <p:strVal val="ppt_y"/>
                                          </p:val>
                                        </p:tav>
                                        <p:tav tm="100000">
                                          <p:val>
                                            <p:strVal val="0-ppt_h/2"/>
                                          </p:val>
                                        </p:tav>
                                      </p:tavLst>
                                    </p:anim>
                                    <p:set>
                                      <p:cBhvr>
                                        <p:cTn id="534" dur="1" fill="hold">
                                          <p:stCondLst>
                                            <p:cond delay="2499"/>
                                          </p:stCondLst>
                                        </p:cTn>
                                        <p:tgtEl>
                                          <p:spTgt spid="34"/>
                                        </p:tgtEl>
                                        <p:attrNameLst>
                                          <p:attrName>style.visibility</p:attrName>
                                        </p:attrNameLst>
                                      </p:cBhvr>
                                      <p:to>
                                        <p:strVal val="hidden"/>
                                      </p:to>
                                    </p:set>
                                  </p:childTnLst>
                                </p:cTn>
                              </p:par>
                              <p:par>
                                <p:cTn id="535" presetID="13" presetClass="exit" presetSubtype="32" fill="hold" grpId="3" nodeType="withEffect">
                                  <p:stCondLst>
                                    <p:cond delay="0"/>
                                  </p:stCondLst>
                                  <p:childTnLst>
                                    <p:animEffect transition="out" filter="plus(out)">
                                      <p:cBhvr>
                                        <p:cTn id="536" dur="7000"/>
                                        <p:tgtEl>
                                          <p:spTgt spid="34"/>
                                        </p:tgtEl>
                                      </p:cBhvr>
                                    </p:animEffect>
                                    <p:set>
                                      <p:cBhvr>
                                        <p:cTn id="537" dur="1" fill="hold">
                                          <p:stCondLst>
                                            <p:cond delay="6999"/>
                                          </p:stCondLst>
                                        </p:cTn>
                                        <p:tgtEl>
                                          <p:spTgt spid="34"/>
                                        </p:tgtEl>
                                        <p:attrNameLst>
                                          <p:attrName>style.visibility</p:attrName>
                                        </p:attrNameLst>
                                      </p:cBhvr>
                                      <p:to>
                                        <p:strVal val="hidden"/>
                                      </p:to>
                                    </p:set>
                                  </p:childTnLst>
                                </p:cTn>
                              </p:par>
                              <p:par>
                                <p:cTn id="538" presetID="2" presetClass="entr" presetSubtype="4" fill="hold" grpId="0" nodeType="withEffect">
                                  <p:stCondLst>
                                    <p:cond delay="0"/>
                                  </p:stCondLst>
                                  <p:childTnLst>
                                    <p:set>
                                      <p:cBhvr>
                                        <p:cTn id="539" dur="1" fill="hold">
                                          <p:stCondLst>
                                            <p:cond delay="0"/>
                                          </p:stCondLst>
                                        </p:cTn>
                                        <p:tgtEl>
                                          <p:spTgt spid="35"/>
                                        </p:tgtEl>
                                        <p:attrNameLst>
                                          <p:attrName>style.visibility</p:attrName>
                                        </p:attrNameLst>
                                      </p:cBhvr>
                                      <p:to>
                                        <p:strVal val="visible"/>
                                      </p:to>
                                    </p:set>
                                    <p:anim calcmode="lin" valueType="num">
                                      <p:cBhvr additive="base">
                                        <p:cTn id="540" dur="2250" fill="hold"/>
                                        <p:tgtEl>
                                          <p:spTgt spid="35"/>
                                        </p:tgtEl>
                                        <p:attrNameLst>
                                          <p:attrName>ppt_x</p:attrName>
                                        </p:attrNameLst>
                                      </p:cBhvr>
                                      <p:tavLst>
                                        <p:tav tm="0">
                                          <p:val>
                                            <p:strVal val="#ppt_x"/>
                                          </p:val>
                                        </p:tav>
                                        <p:tav tm="100000">
                                          <p:val>
                                            <p:strVal val="#ppt_x"/>
                                          </p:val>
                                        </p:tav>
                                      </p:tavLst>
                                    </p:anim>
                                    <p:anim calcmode="lin" valueType="num">
                                      <p:cBhvr additive="base">
                                        <p:cTn id="541" dur="2250" fill="hold"/>
                                        <p:tgtEl>
                                          <p:spTgt spid="35"/>
                                        </p:tgtEl>
                                        <p:attrNameLst>
                                          <p:attrName>ppt_y</p:attrName>
                                        </p:attrNameLst>
                                      </p:cBhvr>
                                      <p:tavLst>
                                        <p:tav tm="0">
                                          <p:val>
                                            <p:strVal val="1+#ppt_h/2"/>
                                          </p:val>
                                        </p:tav>
                                        <p:tav tm="100000">
                                          <p:val>
                                            <p:strVal val="#ppt_y"/>
                                          </p:val>
                                        </p:tav>
                                      </p:tavLst>
                                    </p:anim>
                                  </p:childTnLst>
                                </p:cTn>
                              </p:par>
                              <p:par>
                                <p:cTn id="542" presetID="8" presetClass="emph" presetSubtype="0" fill="hold" grpId="1" nodeType="withEffect">
                                  <p:stCondLst>
                                    <p:cond delay="0"/>
                                  </p:stCondLst>
                                  <p:childTnLst>
                                    <p:animRot by="21600000">
                                      <p:cBhvr>
                                        <p:cTn id="543" dur="2250" fill="hold"/>
                                        <p:tgtEl>
                                          <p:spTgt spid="35"/>
                                        </p:tgtEl>
                                        <p:attrNameLst>
                                          <p:attrName>r</p:attrName>
                                        </p:attrNameLst>
                                      </p:cBhvr>
                                    </p:animRot>
                                  </p:childTnLst>
                                </p:cTn>
                              </p:par>
                              <p:par>
                                <p:cTn id="544" presetID="2" presetClass="exit" presetSubtype="1" fill="hold" grpId="2" nodeType="withEffect">
                                  <p:stCondLst>
                                    <p:cond delay="0"/>
                                  </p:stCondLst>
                                  <p:childTnLst>
                                    <p:anim calcmode="lin" valueType="num">
                                      <p:cBhvr additive="base">
                                        <p:cTn id="545" dur="2500"/>
                                        <p:tgtEl>
                                          <p:spTgt spid="35"/>
                                        </p:tgtEl>
                                        <p:attrNameLst>
                                          <p:attrName>ppt_x</p:attrName>
                                        </p:attrNameLst>
                                      </p:cBhvr>
                                      <p:tavLst>
                                        <p:tav tm="0">
                                          <p:val>
                                            <p:strVal val="ppt_x"/>
                                          </p:val>
                                        </p:tav>
                                        <p:tav tm="100000">
                                          <p:val>
                                            <p:strVal val="ppt_x"/>
                                          </p:val>
                                        </p:tav>
                                      </p:tavLst>
                                    </p:anim>
                                    <p:anim calcmode="lin" valueType="num">
                                      <p:cBhvr additive="base">
                                        <p:cTn id="546" dur="2500"/>
                                        <p:tgtEl>
                                          <p:spTgt spid="35"/>
                                        </p:tgtEl>
                                        <p:attrNameLst>
                                          <p:attrName>ppt_y</p:attrName>
                                        </p:attrNameLst>
                                      </p:cBhvr>
                                      <p:tavLst>
                                        <p:tav tm="0">
                                          <p:val>
                                            <p:strVal val="ppt_y"/>
                                          </p:val>
                                        </p:tav>
                                        <p:tav tm="100000">
                                          <p:val>
                                            <p:strVal val="0-ppt_h/2"/>
                                          </p:val>
                                        </p:tav>
                                      </p:tavLst>
                                    </p:anim>
                                    <p:set>
                                      <p:cBhvr>
                                        <p:cTn id="547" dur="1" fill="hold">
                                          <p:stCondLst>
                                            <p:cond delay="2499"/>
                                          </p:stCondLst>
                                        </p:cTn>
                                        <p:tgtEl>
                                          <p:spTgt spid="35"/>
                                        </p:tgtEl>
                                        <p:attrNameLst>
                                          <p:attrName>style.visibility</p:attrName>
                                        </p:attrNameLst>
                                      </p:cBhvr>
                                      <p:to>
                                        <p:strVal val="hidden"/>
                                      </p:to>
                                    </p:set>
                                  </p:childTnLst>
                                </p:cTn>
                              </p:par>
                              <p:par>
                                <p:cTn id="548" presetID="13" presetClass="exit" presetSubtype="32" fill="hold" grpId="3" nodeType="withEffect">
                                  <p:stCondLst>
                                    <p:cond delay="0"/>
                                  </p:stCondLst>
                                  <p:childTnLst>
                                    <p:animEffect transition="out" filter="plus(out)">
                                      <p:cBhvr>
                                        <p:cTn id="549" dur="7000"/>
                                        <p:tgtEl>
                                          <p:spTgt spid="35"/>
                                        </p:tgtEl>
                                      </p:cBhvr>
                                    </p:animEffect>
                                    <p:set>
                                      <p:cBhvr>
                                        <p:cTn id="550" dur="1" fill="hold">
                                          <p:stCondLst>
                                            <p:cond delay="6999"/>
                                          </p:stCondLst>
                                        </p:cTn>
                                        <p:tgtEl>
                                          <p:spTgt spid="35"/>
                                        </p:tgtEl>
                                        <p:attrNameLst>
                                          <p:attrName>style.visibility</p:attrName>
                                        </p:attrNameLst>
                                      </p:cBhvr>
                                      <p:to>
                                        <p:strVal val="hidden"/>
                                      </p:to>
                                    </p:set>
                                  </p:childTnLst>
                                </p:cTn>
                              </p:par>
                              <p:par>
                                <p:cTn id="551" presetID="2" presetClass="entr" presetSubtype="4" fill="hold" grpId="0" nodeType="withEffect">
                                  <p:stCondLst>
                                    <p:cond delay="0"/>
                                  </p:stCondLst>
                                  <p:childTnLst>
                                    <p:set>
                                      <p:cBhvr>
                                        <p:cTn id="552" dur="1" fill="hold">
                                          <p:stCondLst>
                                            <p:cond delay="0"/>
                                          </p:stCondLst>
                                        </p:cTn>
                                        <p:tgtEl>
                                          <p:spTgt spid="37"/>
                                        </p:tgtEl>
                                        <p:attrNameLst>
                                          <p:attrName>style.visibility</p:attrName>
                                        </p:attrNameLst>
                                      </p:cBhvr>
                                      <p:to>
                                        <p:strVal val="visible"/>
                                      </p:to>
                                    </p:set>
                                    <p:anim calcmode="lin" valueType="num">
                                      <p:cBhvr additive="base">
                                        <p:cTn id="553" dur="2250" fill="hold"/>
                                        <p:tgtEl>
                                          <p:spTgt spid="37"/>
                                        </p:tgtEl>
                                        <p:attrNameLst>
                                          <p:attrName>ppt_x</p:attrName>
                                        </p:attrNameLst>
                                      </p:cBhvr>
                                      <p:tavLst>
                                        <p:tav tm="0">
                                          <p:val>
                                            <p:strVal val="#ppt_x"/>
                                          </p:val>
                                        </p:tav>
                                        <p:tav tm="100000">
                                          <p:val>
                                            <p:strVal val="#ppt_x"/>
                                          </p:val>
                                        </p:tav>
                                      </p:tavLst>
                                    </p:anim>
                                    <p:anim calcmode="lin" valueType="num">
                                      <p:cBhvr additive="base">
                                        <p:cTn id="554" dur="2250" fill="hold"/>
                                        <p:tgtEl>
                                          <p:spTgt spid="37"/>
                                        </p:tgtEl>
                                        <p:attrNameLst>
                                          <p:attrName>ppt_y</p:attrName>
                                        </p:attrNameLst>
                                      </p:cBhvr>
                                      <p:tavLst>
                                        <p:tav tm="0">
                                          <p:val>
                                            <p:strVal val="1+#ppt_h/2"/>
                                          </p:val>
                                        </p:tav>
                                        <p:tav tm="100000">
                                          <p:val>
                                            <p:strVal val="#ppt_y"/>
                                          </p:val>
                                        </p:tav>
                                      </p:tavLst>
                                    </p:anim>
                                  </p:childTnLst>
                                </p:cTn>
                              </p:par>
                              <p:par>
                                <p:cTn id="555" presetID="8" presetClass="emph" presetSubtype="0" fill="hold" grpId="1" nodeType="withEffect">
                                  <p:stCondLst>
                                    <p:cond delay="0"/>
                                  </p:stCondLst>
                                  <p:childTnLst>
                                    <p:animRot by="21600000">
                                      <p:cBhvr>
                                        <p:cTn id="556" dur="2250" fill="hold"/>
                                        <p:tgtEl>
                                          <p:spTgt spid="37"/>
                                        </p:tgtEl>
                                        <p:attrNameLst>
                                          <p:attrName>r</p:attrName>
                                        </p:attrNameLst>
                                      </p:cBhvr>
                                    </p:animRot>
                                  </p:childTnLst>
                                </p:cTn>
                              </p:par>
                              <p:par>
                                <p:cTn id="557" presetID="2" presetClass="exit" presetSubtype="1" fill="hold" grpId="2" nodeType="withEffect">
                                  <p:stCondLst>
                                    <p:cond delay="0"/>
                                  </p:stCondLst>
                                  <p:childTnLst>
                                    <p:anim calcmode="lin" valueType="num">
                                      <p:cBhvr additive="base">
                                        <p:cTn id="558" dur="2500"/>
                                        <p:tgtEl>
                                          <p:spTgt spid="37"/>
                                        </p:tgtEl>
                                        <p:attrNameLst>
                                          <p:attrName>ppt_x</p:attrName>
                                        </p:attrNameLst>
                                      </p:cBhvr>
                                      <p:tavLst>
                                        <p:tav tm="0">
                                          <p:val>
                                            <p:strVal val="ppt_x"/>
                                          </p:val>
                                        </p:tav>
                                        <p:tav tm="100000">
                                          <p:val>
                                            <p:strVal val="ppt_x"/>
                                          </p:val>
                                        </p:tav>
                                      </p:tavLst>
                                    </p:anim>
                                    <p:anim calcmode="lin" valueType="num">
                                      <p:cBhvr additive="base">
                                        <p:cTn id="559" dur="2500"/>
                                        <p:tgtEl>
                                          <p:spTgt spid="37"/>
                                        </p:tgtEl>
                                        <p:attrNameLst>
                                          <p:attrName>ppt_y</p:attrName>
                                        </p:attrNameLst>
                                      </p:cBhvr>
                                      <p:tavLst>
                                        <p:tav tm="0">
                                          <p:val>
                                            <p:strVal val="ppt_y"/>
                                          </p:val>
                                        </p:tav>
                                        <p:tav tm="100000">
                                          <p:val>
                                            <p:strVal val="0-ppt_h/2"/>
                                          </p:val>
                                        </p:tav>
                                      </p:tavLst>
                                    </p:anim>
                                    <p:set>
                                      <p:cBhvr>
                                        <p:cTn id="560" dur="1" fill="hold">
                                          <p:stCondLst>
                                            <p:cond delay="2499"/>
                                          </p:stCondLst>
                                        </p:cTn>
                                        <p:tgtEl>
                                          <p:spTgt spid="37"/>
                                        </p:tgtEl>
                                        <p:attrNameLst>
                                          <p:attrName>style.visibility</p:attrName>
                                        </p:attrNameLst>
                                      </p:cBhvr>
                                      <p:to>
                                        <p:strVal val="hidden"/>
                                      </p:to>
                                    </p:set>
                                  </p:childTnLst>
                                </p:cTn>
                              </p:par>
                              <p:par>
                                <p:cTn id="561" presetID="13" presetClass="exit" presetSubtype="32" fill="hold" grpId="3" nodeType="withEffect">
                                  <p:stCondLst>
                                    <p:cond delay="0"/>
                                  </p:stCondLst>
                                  <p:childTnLst>
                                    <p:animEffect transition="out" filter="plus(out)">
                                      <p:cBhvr>
                                        <p:cTn id="562" dur="7000"/>
                                        <p:tgtEl>
                                          <p:spTgt spid="37"/>
                                        </p:tgtEl>
                                      </p:cBhvr>
                                    </p:animEffect>
                                    <p:set>
                                      <p:cBhvr>
                                        <p:cTn id="563" dur="1" fill="hold">
                                          <p:stCondLst>
                                            <p:cond delay="6999"/>
                                          </p:stCondLst>
                                        </p:cTn>
                                        <p:tgtEl>
                                          <p:spTgt spid="37"/>
                                        </p:tgtEl>
                                        <p:attrNameLst>
                                          <p:attrName>style.visibility</p:attrName>
                                        </p:attrNameLst>
                                      </p:cBhvr>
                                      <p:to>
                                        <p:strVal val="hidden"/>
                                      </p:to>
                                    </p:set>
                                  </p:childTnLst>
                                </p:cTn>
                              </p:par>
                              <p:par>
                                <p:cTn id="564" presetID="2" presetClass="entr" presetSubtype="4" fill="hold" grpId="0" nodeType="withEffect">
                                  <p:stCondLst>
                                    <p:cond delay="0"/>
                                  </p:stCondLst>
                                  <p:childTnLst>
                                    <p:set>
                                      <p:cBhvr>
                                        <p:cTn id="565" dur="1" fill="hold">
                                          <p:stCondLst>
                                            <p:cond delay="0"/>
                                          </p:stCondLst>
                                        </p:cTn>
                                        <p:tgtEl>
                                          <p:spTgt spid="36"/>
                                        </p:tgtEl>
                                        <p:attrNameLst>
                                          <p:attrName>style.visibility</p:attrName>
                                        </p:attrNameLst>
                                      </p:cBhvr>
                                      <p:to>
                                        <p:strVal val="visible"/>
                                      </p:to>
                                    </p:set>
                                    <p:anim calcmode="lin" valueType="num">
                                      <p:cBhvr additive="base">
                                        <p:cTn id="566" dur="2250" fill="hold"/>
                                        <p:tgtEl>
                                          <p:spTgt spid="36"/>
                                        </p:tgtEl>
                                        <p:attrNameLst>
                                          <p:attrName>ppt_x</p:attrName>
                                        </p:attrNameLst>
                                      </p:cBhvr>
                                      <p:tavLst>
                                        <p:tav tm="0">
                                          <p:val>
                                            <p:strVal val="#ppt_x"/>
                                          </p:val>
                                        </p:tav>
                                        <p:tav tm="100000">
                                          <p:val>
                                            <p:strVal val="#ppt_x"/>
                                          </p:val>
                                        </p:tav>
                                      </p:tavLst>
                                    </p:anim>
                                    <p:anim calcmode="lin" valueType="num">
                                      <p:cBhvr additive="base">
                                        <p:cTn id="567" dur="2250" fill="hold"/>
                                        <p:tgtEl>
                                          <p:spTgt spid="36"/>
                                        </p:tgtEl>
                                        <p:attrNameLst>
                                          <p:attrName>ppt_y</p:attrName>
                                        </p:attrNameLst>
                                      </p:cBhvr>
                                      <p:tavLst>
                                        <p:tav tm="0">
                                          <p:val>
                                            <p:strVal val="1+#ppt_h/2"/>
                                          </p:val>
                                        </p:tav>
                                        <p:tav tm="100000">
                                          <p:val>
                                            <p:strVal val="#ppt_y"/>
                                          </p:val>
                                        </p:tav>
                                      </p:tavLst>
                                    </p:anim>
                                  </p:childTnLst>
                                </p:cTn>
                              </p:par>
                              <p:par>
                                <p:cTn id="568" presetID="8" presetClass="emph" presetSubtype="0" fill="hold" grpId="1" nodeType="withEffect">
                                  <p:stCondLst>
                                    <p:cond delay="0"/>
                                  </p:stCondLst>
                                  <p:childTnLst>
                                    <p:animRot by="21600000">
                                      <p:cBhvr>
                                        <p:cTn id="569" dur="2250" fill="hold"/>
                                        <p:tgtEl>
                                          <p:spTgt spid="36"/>
                                        </p:tgtEl>
                                        <p:attrNameLst>
                                          <p:attrName>r</p:attrName>
                                        </p:attrNameLst>
                                      </p:cBhvr>
                                    </p:animRot>
                                  </p:childTnLst>
                                </p:cTn>
                              </p:par>
                              <p:par>
                                <p:cTn id="570" presetID="2" presetClass="exit" presetSubtype="1" fill="hold" grpId="2" nodeType="withEffect">
                                  <p:stCondLst>
                                    <p:cond delay="0"/>
                                  </p:stCondLst>
                                  <p:childTnLst>
                                    <p:anim calcmode="lin" valueType="num">
                                      <p:cBhvr additive="base">
                                        <p:cTn id="571" dur="2500"/>
                                        <p:tgtEl>
                                          <p:spTgt spid="36"/>
                                        </p:tgtEl>
                                        <p:attrNameLst>
                                          <p:attrName>ppt_x</p:attrName>
                                        </p:attrNameLst>
                                      </p:cBhvr>
                                      <p:tavLst>
                                        <p:tav tm="0">
                                          <p:val>
                                            <p:strVal val="ppt_x"/>
                                          </p:val>
                                        </p:tav>
                                        <p:tav tm="100000">
                                          <p:val>
                                            <p:strVal val="ppt_x"/>
                                          </p:val>
                                        </p:tav>
                                      </p:tavLst>
                                    </p:anim>
                                    <p:anim calcmode="lin" valueType="num">
                                      <p:cBhvr additive="base">
                                        <p:cTn id="572" dur="2500"/>
                                        <p:tgtEl>
                                          <p:spTgt spid="36"/>
                                        </p:tgtEl>
                                        <p:attrNameLst>
                                          <p:attrName>ppt_y</p:attrName>
                                        </p:attrNameLst>
                                      </p:cBhvr>
                                      <p:tavLst>
                                        <p:tav tm="0">
                                          <p:val>
                                            <p:strVal val="ppt_y"/>
                                          </p:val>
                                        </p:tav>
                                        <p:tav tm="100000">
                                          <p:val>
                                            <p:strVal val="0-ppt_h/2"/>
                                          </p:val>
                                        </p:tav>
                                      </p:tavLst>
                                    </p:anim>
                                    <p:set>
                                      <p:cBhvr>
                                        <p:cTn id="573" dur="1" fill="hold">
                                          <p:stCondLst>
                                            <p:cond delay="2499"/>
                                          </p:stCondLst>
                                        </p:cTn>
                                        <p:tgtEl>
                                          <p:spTgt spid="36"/>
                                        </p:tgtEl>
                                        <p:attrNameLst>
                                          <p:attrName>style.visibility</p:attrName>
                                        </p:attrNameLst>
                                      </p:cBhvr>
                                      <p:to>
                                        <p:strVal val="hidden"/>
                                      </p:to>
                                    </p:set>
                                  </p:childTnLst>
                                </p:cTn>
                              </p:par>
                              <p:par>
                                <p:cTn id="574" presetID="13" presetClass="exit" presetSubtype="32" fill="hold" grpId="3" nodeType="withEffect">
                                  <p:stCondLst>
                                    <p:cond delay="0"/>
                                  </p:stCondLst>
                                  <p:childTnLst>
                                    <p:animEffect transition="out" filter="plus(out)">
                                      <p:cBhvr>
                                        <p:cTn id="575" dur="7000"/>
                                        <p:tgtEl>
                                          <p:spTgt spid="36"/>
                                        </p:tgtEl>
                                      </p:cBhvr>
                                    </p:animEffect>
                                    <p:set>
                                      <p:cBhvr>
                                        <p:cTn id="576" dur="1" fill="hold">
                                          <p:stCondLst>
                                            <p:cond delay="6999"/>
                                          </p:stCondLst>
                                        </p:cTn>
                                        <p:tgtEl>
                                          <p:spTgt spid="36"/>
                                        </p:tgtEl>
                                        <p:attrNameLst>
                                          <p:attrName>style.visibility</p:attrName>
                                        </p:attrNameLst>
                                      </p:cBhvr>
                                      <p:to>
                                        <p:strVal val="hidden"/>
                                      </p:to>
                                    </p:set>
                                  </p:childTnLst>
                                </p:cTn>
                              </p:par>
                              <p:par>
                                <p:cTn id="577" presetID="2" presetClass="entr" presetSubtype="4" fill="hold" grpId="0" nodeType="withEffect">
                                  <p:stCondLst>
                                    <p:cond delay="0"/>
                                  </p:stCondLst>
                                  <p:childTnLst>
                                    <p:set>
                                      <p:cBhvr>
                                        <p:cTn id="578" dur="1" fill="hold">
                                          <p:stCondLst>
                                            <p:cond delay="0"/>
                                          </p:stCondLst>
                                        </p:cTn>
                                        <p:tgtEl>
                                          <p:spTgt spid="38"/>
                                        </p:tgtEl>
                                        <p:attrNameLst>
                                          <p:attrName>style.visibility</p:attrName>
                                        </p:attrNameLst>
                                      </p:cBhvr>
                                      <p:to>
                                        <p:strVal val="visible"/>
                                      </p:to>
                                    </p:set>
                                    <p:anim calcmode="lin" valueType="num">
                                      <p:cBhvr additive="base">
                                        <p:cTn id="579" dur="2250" fill="hold"/>
                                        <p:tgtEl>
                                          <p:spTgt spid="38"/>
                                        </p:tgtEl>
                                        <p:attrNameLst>
                                          <p:attrName>ppt_x</p:attrName>
                                        </p:attrNameLst>
                                      </p:cBhvr>
                                      <p:tavLst>
                                        <p:tav tm="0">
                                          <p:val>
                                            <p:strVal val="#ppt_x"/>
                                          </p:val>
                                        </p:tav>
                                        <p:tav tm="100000">
                                          <p:val>
                                            <p:strVal val="#ppt_x"/>
                                          </p:val>
                                        </p:tav>
                                      </p:tavLst>
                                    </p:anim>
                                    <p:anim calcmode="lin" valueType="num">
                                      <p:cBhvr additive="base">
                                        <p:cTn id="580" dur="2250" fill="hold"/>
                                        <p:tgtEl>
                                          <p:spTgt spid="38"/>
                                        </p:tgtEl>
                                        <p:attrNameLst>
                                          <p:attrName>ppt_y</p:attrName>
                                        </p:attrNameLst>
                                      </p:cBhvr>
                                      <p:tavLst>
                                        <p:tav tm="0">
                                          <p:val>
                                            <p:strVal val="1+#ppt_h/2"/>
                                          </p:val>
                                        </p:tav>
                                        <p:tav tm="100000">
                                          <p:val>
                                            <p:strVal val="#ppt_y"/>
                                          </p:val>
                                        </p:tav>
                                      </p:tavLst>
                                    </p:anim>
                                  </p:childTnLst>
                                </p:cTn>
                              </p:par>
                              <p:par>
                                <p:cTn id="581" presetID="8" presetClass="emph" presetSubtype="0" fill="hold" grpId="1" nodeType="withEffect">
                                  <p:stCondLst>
                                    <p:cond delay="0"/>
                                  </p:stCondLst>
                                  <p:childTnLst>
                                    <p:animRot by="21600000">
                                      <p:cBhvr>
                                        <p:cTn id="582" dur="2250" fill="hold"/>
                                        <p:tgtEl>
                                          <p:spTgt spid="38"/>
                                        </p:tgtEl>
                                        <p:attrNameLst>
                                          <p:attrName>r</p:attrName>
                                        </p:attrNameLst>
                                      </p:cBhvr>
                                    </p:animRot>
                                  </p:childTnLst>
                                </p:cTn>
                              </p:par>
                              <p:par>
                                <p:cTn id="583" presetID="2" presetClass="exit" presetSubtype="1" fill="hold" grpId="2" nodeType="withEffect">
                                  <p:stCondLst>
                                    <p:cond delay="0"/>
                                  </p:stCondLst>
                                  <p:childTnLst>
                                    <p:anim calcmode="lin" valueType="num">
                                      <p:cBhvr additive="base">
                                        <p:cTn id="584" dur="2500"/>
                                        <p:tgtEl>
                                          <p:spTgt spid="38"/>
                                        </p:tgtEl>
                                        <p:attrNameLst>
                                          <p:attrName>ppt_x</p:attrName>
                                        </p:attrNameLst>
                                      </p:cBhvr>
                                      <p:tavLst>
                                        <p:tav tm="0">
                                          <p:val>
                                            <p:strVal val="ppt_x"/>
                                          </p:val>
                                        </p:tav>
                                        <p:tav tm="100000">
                                          <p:val>
                                            <p:strVal val="ppt_x"/>
                                          </p:val>
                                        </p:tav>
                                      </p:tavLst>
                                    </p:anim>
                                    <p:anim calcmode="lin" valueType="num">
                                      <p:cBhvr additive="base">
                                        <p:cTn id="585" dur="2500"/>
                                        <p:tgtEl>
                                          <p:spTgt spid="38"/>
                                        </p:tgtEl>
                                        <p:attrNameLst>
                                          <p:attrName>ppt_y</p:attrName>
                                        </p:attrNameLst>
                                      </p:cBhvr>
                                      <p:tavLst>
                                        <p:tav tm="0">
                                          <p:val>
                                            <p:strVal val="ppt_y"/>
                                          </p:val>
                                        </p:tav>
                                        <p:tav tm="100000">
                                          <p:val>
                                            <p:strVal val="0-ppt_h/2"/>
                                          </p:val>
                                        </p:tav>
                                      </p:tavLst>
                                    </p:anim>
                                    <p:set>
                                      <p:cBhvr>
                                        <p:cTn id="586" dur="1" fill="hold">
                                          <p:stCondLst>
                                            <p:cond delay="2499"/>
                                          </p:stCondLst>
                                        </p:cTn>
                                        <p:tgtEl>
                                          <p:spTgt spid="38"/>
                                        </p:tgtEl>
                                        <p:attrNameLst>
                                          <p:attrName>style.visibility</p:attrName>
                                        </p:attrNameLst>
                                      </p:cBhvr>
                                      <p:to>
                                        <p:strVal val="hidden"/>
                                      </p:to>
                                    </p:set>
                                  </p:childTnLst>
                                </p:cTn>
                              </p:par>
                              <p:par>
                                <p:cTn id="587" presetID="13" presetClass="exit" presetSubtype="32" fill="hold" grpId="3" nodeType="withEffect">
                                  <p:stCondLst>
                                    <p:cond delay="0"/>
                                  </p:stCondLst>
                                  <p:childTnLst>
                                    <p:animEffect transition="out" filter="plus(out)">
                                      <p:cBhvr>
                                        <p:cTn id="588" dur="7000"/>
                                        <p:tgtEl>
                                          <p:spTgt spid="38"/>
                                        </p:tgtEl>
                                      </p:cBhvr>
                                    </p:animEffect>
                                    <p:set>
                                      <p:cBhvr>
                                        <p:cTn id="589" dur="1" fill="hold">
                                          <p:stCondLst>
                                            <p:cond delay="6999"/>
                                          </p:stCondLst>
                                        </p:cTn>
                                        <p:tgtEl>
                                          <p:spTgt spid="38"/>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39"/>
                                        </p:tgtEl>
                                        <p:attrNameLst>
                                          <p:attrName>style.visibility</p:attrName>
                                        </p:attrNameLst>
                                      </p:cBhvr>
                                      <p:to>
                                        <p:strVal val="visible"/>
                                      </p:to>
                                    </p:set>
                                    <p:anim calcmode="lin" valueType="num">
                                      <p:cBhvr additive="base">
                                        <p:cTn id="592" dur="2250" fill="hold"/>
                                        <p:tgtEl>
                                          <p:spTgt spid="39"/>
                                        </p:tgtEl>
                                        <p:attrNameLst>
                                          <p:attrName>ppt_x</p:attrName>
                                        </p:attrNameLst>
                                      </p:cBhvr>
                                      <p:tavLst>
                                        <p:tav tm="0">
                                          <p:val>
                                            <p:strVal val="#ppt_x"/>
                                          </p:val>
                                        </p:tav>
                                        <p:tav tm="100000">
                                          <p:val>
                                            <p:strVal val="#ppt_x"/>
                                          </p:val>
                                        </p:tav>
                                      </p:tavLst>
                                    </p:anim>
                                    <p:anim calcmode="lin" valueType="num">
                                      <p:cBhvr additive="base">
                                        <p:cTn id="593" dur="2250" fill="hold"/>
                                        <p:tgtEl>
                                          <p:spTgt spid="39"/>
                                        </p:tgtEl>
                                        <p:attrNameLst>
                                          <p:attrName>ppt_y</p:attrName>
                                        </p:attrNameLst>
                                      </p:cBhvr>
                                      <p:tavLst>
                                        <p:tav tm="0">
                                          <p:val>
                                            <p:strVal val="1+#ppt_h/2"/>
                                          </p:val>
                                        </p:tav>
                                        <p:tav tm="100000">
                                          <p:val>
                                            <p:strVal val="#ppt_y"/>
                                          </p:val>
                                        </p:tav>
                                      </p:tavLst>
                                    </p:anim>
                                  </p:childTnLst>
                                </p:cTn>
                              </p:par>
                              <p:par>
                                <p:cTn id="594" presetID="8" presetClass="emph" presetSubtype="0" fill="hold" grpId="1" nodeType="withEffect">
                                  <p:stCondLst>
                                    <p:cond delay="0"/>
                                  </p:stCondLst>
                                  <p:childTnLst>
                                    <p:animRot by="21600000">
                                      <p:cBhvr>
                                        <p:cTn id="595" dur="2250" fill="hold"/>
                                        <p:tgtEl>
                                          <p:spTgt spid="39"/>
                                        </p:tgtEl>
                                        <p:attrNameLst>
                                          <p:attrName>r</p:attrName>
                                        </p:attrNameLst>
                                      </p:cBhvr>
                                    </p:animRot>
                                  </p:childTnLst>
                                </p:cTn>
                              </p:par>
                              <p:par>
                                <p:cTn id="596" presetID="2" presetClass="exit" presetSubtype="1" fill="hold" grpId="2" nodeType="withEffect">
                                  <p:stCondLst>
                                    <p:cond delay="0"/>
                                  </p:stCondLst>
                                  <p:childTnLst>
                                    <p:anim calcmode="lin" valueType="num">
                                      <p:cBhvr additive="base">
                                        <p:cTn id="597" dur="2500"/>
                                        <p:tgtEl>
                                          <p:spTgt spid="39"/>
                                        </p:tgtEl>
                                        <p:attrNameLst>
                                          <p:attrName>ppt_x</p:attrName>
                                        </p:attrNameLst>
                                      </p:cBhvr>
                                      <p:tavLst>
                                        <p:tav tm="0">
                                          <p:val>
                                            <p:strVal val="ppt_x"/>
                                          </p:val>
                                        </p:tav>
                                        <p:tav tm="100000">
                                          <p:val>
                                            <p:strVal val="ppt_x"/>
                                          </p:val>
                                        </p:tav>
                                      </p:tavLst>
                                    </p:anim>
                                    <p:anim calcmode="lin" valueType="num">
                                      <p:cBhvr additive="base">
                                        <p:cTn id="598" dur="2500"/>
                                        <p:tgtEl>
                                          <p:spTgt spid="39"/>
                                        </p:tgtEl>
                                        <p:attrNameLst>
                                          <p:attrName>ppt_y</p:attrName>
                                        </p:attrNameLst>
                                      </p:cBhvr>
                                      <p:tavLst>
                                        <p:tav tm="0">
                                          <p:val>
                                            <p:strVal val="ppt_y"/>
                                          </p:val>
                                        </p:tav>
                                        <p:tav tm="100000">
                                          <p:val>
                                            <p:strVal val="0-ppt_h/2"/>
                                          </p:val>
                                        </p:tav>
                                      </p:tavLst>
                                    </p:anim>
                                    <p:set>
                                      <p:cBhvr>
                                        <p:cTn id="599" dur="1" fill="hold">
                                          <p:stCondLst>
                                            <p:cond delay="2499"/>
                                          </p:stCondLst>
                                        </p:cTn>
                                        <p:tgtEl>
                                          <p:spTgt spid="39"/>
                                        </p:tgtEl>
                                        <p:attrNameLst>
                                          <p:attrName>style.visibility</p:attrName>
                                        </p:attrNameLst>
                                      </p:cBhvr>
                                      <p:to>
                                        <p:strVal val="hidden"/>
                                      </p:to>
                                    </p:set>
                                  </p:childTnLst>
                                </p:cTn>
                              </p:par>
                              <p:par>
                                <p:cTn id="600" presetID="13" presetClass="exit" presetSubtype="32" fill="hold" grpId="3" nodeType="withEffect">
                                  <p:stCondLst>
                                    <p:cond delay="0"/>
                                  </p:stCondLst>
                                  <p:childTnLst>
                                    <p:animEffect transition="out" filter="plus(out)">
                                      <p:cBhvr>
                                        <p:cTn id="601" dur="7000"/>
                                        <p:tgtEl>
                                          <p:spTgt spid="39"/>
                                        </p:tgtEl>
                                      </p:cBhvr>
                                    </p:animEffect>
                                    <p:set>
                                      <p:cBhvr>
                                        <p:cTn id="602" dur="1" fill="hold">
                                          <p:stCondLst>
                                            <p:cond delay="6999"/>
                                          </p:stCondLst>
                                        </p:cTn>
                                        <p:tgtEl>
                                          <p:spTgt spid="39"/>
                                        </p:tgtEl>
                                        <p:attrNameLst>
                                          <p:attrName>style.visibility</p:attrName>
                                        </p:attrNameLst>
                                      </p:cBhvr>
                                      <p:to>
                                        <p:strVal val="hidden"/>
                                      </p:to>
                                    </p:set>
                                  </p:childTnLst>
                                </p:cTn>
                              </p:par>
                              <p:par>
                                <p:cTn id="603" presetID="2" presetClass="entr" presetSubtype="4" fill="hold" grpId="0" nodeType="withEffect">
                                  <p:stCondLst>
                                    <p:cond delay="0"/>
                                  </p:stCondLst>
                                  <p:childTnLst>
                                    <p:set>
                                      <p:cBhvr>
                                        <p:cTn id="604" dur="1" fill="hold">
                                          <p:stCondLst>
                                            <p:cond delay="0"/>
                                          </p:stCondLst>
                                        </p:cTn>
                                        <p:tgtEl>
                                          <p:spTgt spid="40"/>
                                        </p:tgtEl>
                                        <p:attrNameLst>
                                          <p:attrName>style.visibility</p:attrName>
                                        </p:attrNameLst>
                                      </p:cBhvr>
                                      <p:to>
                                        <p:strVal val="visible"/>
                                      </p:to>
                                    </p:set>
                                    <p:anim calcmode="lin" valueType="num">
                                      <p:cBhvr additive="base">
                                        <p:cTn id="605" dur="2250" fill="hold"/>
                                        <p:tgtEl>
                                          <p:spTgt spid="40"/>
                                        </p:tgtEl>
                                        <p:attrNameLst>
                                          <p:attrName>ppt_x</p:attrName>
                                        </p:attrNameLst>
                                      </p:cBhvr>
                                      <p:tavLst>
                                        <p:tav tm="0">
                                          <p:val>
                                            <p:strVal val="#ppt_x"/>
                                          </p:val>
                                        </p:tav>
                                        <p:tav tm="100000">
                                          <p:val>
                                            <p:strVal val="#ppt_x"/>
                                          </p:val>
                                        </p:tav>
                                      </p:tavLst>
                                    </p:anim>
                                    <p:anim calcmode="lin" valueType="num">
                                      <p:cBhvr additive="base">
                                        <p:cTn id="606" dur="2250" fill="hold"/>
                                        <p:tgtEl>
                                          <p:spTgt spid="40"/>
                                        </p:tgtEl>
                                        <p:attrNameLst>
                                          <p:attrName>ppt_y</p:attrName>
                                        </p:attrNameLst>
                                      </p:cBhvr>
                                      <p:tavLst>
                                        <p:tav tm="0">
                                          <p:val>
                                            <p:strVal val="1+#ppt_h/2"/>
                                          </p:val>
                                        </p:tav>
                                        <p:tav tm="100000">
                                          <p:val>
                                            <p:strVal val="#ppt_y"/>
                                          </p:val>
                                        </p:tav>
                                      </p:tavLst>
                                    </p:anim>
                                  </p:childTnLst>
                                </p:cTn>
                              </p:par>
                              <p:par>
                                <p:cTn id="607" presetID="8" presetClass="emph" presetSubtype="0" fill="hold" grpId="1" nodeType="withEffect">
                                  <p:stCondLst>
                                    <p:cond delay="0"/>
                                  </p:stCondLst>
                                  <p:childTnLst>
                                    <p:animRot by="21600000">
                                      <p:cBhvr>
                                        <p:cTn id="608" dur="2250" fill="hold"/>
                                        <p:tgtEl>
                                          <p:spTgt spid="40"/>
                                        </p:tgtEl>
                                        <p:attrNameLst>
                                          <p:attrName>r</p:attrName>
                                        </p:attrNameLst>
                                      </p:cBhvr>
                                    </p:animRot>
                                  </p:childTnLst>
                                </p:cTn>
                              </p:par>
                              <p:par>
                                <p:cTn id="609" presetID="2" presetClass="exit" presetSubtype="1" fill="hold" grpId="2" nodeType="withEffect">
                                  <p:stCondLst>
                                    <p:cond delay="0"/>
                                  </p:stCondLst>
                                  <p:childTnLst>
                                    <p:anim calcmode="lin" valueType="num">
                                      <p:cBhvr additive="base">
                                        <p:cTn id="610" dur="2500"/>
                                        <p:tgtEl>
                                          <p:spTgt spid="40"/>
                                        </p:tgtEl>
                                        <p:attrNameLst>
                                          <p:attrName>ppt_x</p:attrName>
                                        </p:attrNameLst>
                                      </p:cBhvr>
                                      <p:tavLst>
                                        <p:tav tm="0">
                                          <p:val>
                                            <p:strVal val="ppt_x"/>
                                          </p:val>
                                        </p:tav>
                                        <p:tav tm="100000">
                                          <p:val>
                                            <p:strVal val="ppt_x"/>
                                          </p:val>
                                        </p:tav>
                                      </p:tavLst>
                                    </p:anim>
                                    <p:anim calcmode="lin" valueType="num">
                                      <p:cBhvr additive="base">
                                        <p:cTn id="611" dur="2500"/>
                                        <p:tgtEl>
                                          <p:spTgt spid="40"/>
                                        </p:tgtEl>
                                        <p:attrNameLst>
                                          <p:attrName>ppt_y</p:attrName>
                                        </p:attrNameLst>
                                      </p:cBhvr>
                                      <p:tavLst>
                                        <p:tav tm="0">
                                          <p:val>
                                            <p:strVal val="ppt_y"/>
                                          </p:val>
                                        </p:tav>
                                        <p:tav tm="100000">
                                          <p:val>
                                            <p:strVal val="0-ppt_h/2"/>
                                          </p:val>
                                        </p:tav>
                                      </p:tavLst>
                                    </p:anim>
                                    <p:set>
                                      <p:cBhvr>
                                        <p:cTn id="612" dur="1" fill="hold">
                                          <p:stCondLst>
                                            <p:cond delay="2499"/>
                                          </p:stCondLst>
                                        </p:cTn>
                                        <p:tgtEl>
                                          <p:spTgt spid="40"/>
                                        </p:tgtEl>
                                        <p:attrNameLst>
                                          <p:attrName>style.visibility</p:attrName>
                                        </p:attrNameLst>
                                      </p:cBhvr>
                                      <p:to>
                                        <p:strVal val="hidden"/>
                                      </p:to>
                                    </p:set>
                                  </p:childTnLst>
                                </p:cTn>
                              </p:par>
                              <p:par>
                                <p:cTn id="613" presetID="13" presetClass="exit" presetSubtype="32" fill="hold" grpId="3" nodeType="withEffect">
                                  <p:stCondLst>
                                    <p:cond delay="0"/>
                                  </p:stCondLst>
                                  <p:childTnLst>
                                    <p:animEffect transition="out" filter="plus(out)">
                                      <p:cBhvr>
                                        <p:cTn id="614" dur="7000"/>
                                        <p:tgtEl>
                                          <p:spTgt spid="40"/>
                                        </p:tgtEl>
                                      </p:cBhvr>
                                    </p:animEffect>
                                    <p:set>
                                      <p:cBhvr>
                                        <p:cTn id="615" dur="1" fill="hold">
                                          <p:stCondLst>
                                            <p:cond delay="6999"/>
                                          </p:stCondLst>
                                        </p:cTn>
                                        <p:tgtEl>
                                          <p:spTgt spid="40"/>
                                        </p:tgtEl>
                                        <p:attrNameLst>
                                          <p:attrName>style.visibility</p:attrName>
                                        </p:attrNameLst>
                                      </p:cBhvr>
                                      <p:to>
                                        <p:strVal val="hidden"/>
                                      </p:to>
                                    </p:set>
                                  </p:childTnLst>
                                </p:cTn>
                              </p:par>
                              <p:par>
                                <p:cTn id="616" presetID="2" presetClass="entr" presetSubtype="4" fill="hold" grpId="0" nodeType="withEffect">
                                  <p:stCondLst>
                                    <p:cond delay="0"/>
                                  </p:stCondLst>
                                  <p:childTnLst>
                                    <p:set>
                                      <p:cBhvr>
                                        <p:cTn id="617" dur="1" fill="hold">
                                          <p:stCondLst>
                                            <p:cond delay="0"/>
                                          </p:stCondLst>
                                        </p:cTn>
                                        <p:tgtEl>
                                          <p:spTgt spid="41"/>
                                        </p:tgtEl>
                                        <p:attrNameLst>
                                          <p:attrName>style.visibility</p:attrName>
                                        </p:attrNameLst>
                                      </p:cBhvr>
                                      <p:to>
                                        <p:strVal val="visible"/>
                                      </p:to>
                                    </p:set>
                                    <p:anim calcmode="lin" valueType="num">
                                      <p:cBhvr additive="base">
                                        <p:cTn id="618" dur="2250" fill="hold"/>
                                        <p:tgtEl>
                                          <p:spTgt spid="41"/>
                                        </p:tgtEl>
                                        <p:attrNameLst>
                                          <p:attrName>ppt_x</p:attrName>
                                        </p:attrNameLst>
                                      </p:cBhvr>
                                      <p:tavLst>
                                        <p:tav tm="0">
                                          <p:val>
                                            <p:strVal val="#ppt_x"/>
                                          </p:val>
                                        </p:tav>
                                        <p:tav tm="100000">
                                          <p:val>
                                            <p:strVal val="#ppt_x"/>
                                          </p:val>
                                        </p:tav>
                                      </p:tavLst>
                                    </p:anim>
                                    <p:anim calcmode="lin" valueType="num">
                                      <p:cBhvr additive="base">
                                        <p:cTn id="619" dur="2250" fill="hold"/>
                                        <p:tgtEl>
                                          <p:spTgt spid="41"/>
                                        </p:tgtEl>
                                        <p:attrNameLst>
                                          <p:attrName>ppt_y</p:attrName>
                                        </p:attrNameLst>
                                      </p:cBhvr>
                                      <p:tavLst>
                                        <p:tav tm="0">
                                          <p:val>
                                            <p:strVal val="1+#ppt_h/2"/>
                                          </p:val>
                                        </p:tav>
                                        <p:tav tm="100000">
                                          <p:val>
                                            <p:strVal val="#ppt_y"/>
                                          </p:val>
                                        </p:tav>
                                      </p:tavLst>
                                    </p:anim>
                                  </p:childTnLst>
                                </p:cTn>
                              </p:par>
                              <p:par>
                                <p:cTn id="620" presetID="8" presetClass="emph" presetSubtype="0" fill="hold" grpId="1" nodeType="withEffect">
                                  <p:stCondLst>
                                    <p:cond delay="0"/>
                                  </p:stCondLst>
                                  <p:childTnLst>
                                    <p:animRot by="21600000">
                                      <p:cBhvr>
                                        <p:cTn id="621" dur="2250" fill="hold"/>
                                        <p:tgtEl>
                                          <p:spTgt spid="41"/>
                                        </p:tgtEl>
                                        <p:attrNameLst>
                                          <p:attrName>r</p:attrName>
                                        </p:attrNameLst>
                                      </p:cBhvr>
                                    </p:animRot>
                                  </p:childTnLst>
                                </p:cTn>
                              </p:par>
                              <p:par>
                                <p:cTn id="622" presetID="2" presetClass="exit" presetSubtype="1" fill="hold" grpId="2" nodeType="withEffect">
                                  <p:stCondLst>
                                    <p:cond delay="0"/>
                                  </p:stCondLst>
                                  <p:childTnLst>
                                    <p:anim calcmode="lin" valueType="num">
                                      <p:cBhvr additive="base">
                                        <p:cTn id="623" dur="2500"/>
                                        <p:tgtEl>
                                          <p:spTgt spid="41"/>
                                        </p:tgtEl>
                                        <p:attrNameLst>
                                          <p:attrName>ppt_x</p:attrName>
                                        </p:attrNameLst>
                                      </p:cBhvr>
                                      <p:tavLst>
                                        <p:tav tm="0">
                                          <p:val>
                                            <p:strVal val="ppt_x"/>
                                          </p:val>
                                        </p:tav>
                                        <p:tav tm="100000">
                                          <p:val>
                                            <p:strVal val="ppt_x"/>
                                          </p:val>
                                        </p:tav>
                                      </p:tavLst>
                                    </p:anim>
                                    <p:anim calcmode="lin" valueType="num">
                                      <p:cBhvr additive="base">
                                        <p:cTn id="624" dur="2500"/>
                                        <p:tgtEl>
                                          <p:spTgt spid="41"/>
                                        </p:tgtEl>
                                        <p:attrNameLst>
                                          <p:attrName>ppt_y</p:attrName>
                                        </p:attrNameLst>
                                      </p:cBhvr>
                                      <p:tavLst>
                                        <p:tav tm="0">
                                          <p:val>
                                            <p:strVal val="ppt_y"/>
                                          </p:val>
                                        </p:tav>
                                        <p:tav tm="100000">
                                          <p:val>
                                            <p:strVal val="0-ppt_h/2"/>
                                          </p:val>
                                        </p:tav>
                                      </p:tavLst>
                                    </p:anim>
                                    <p:set>
                                      <p:cBhvr>
                                        <p:cTn id="625" dur="1" fill="hold">
                                          <p:stCondLst>
                                            <p:cond delay="2499"/>
                                          </p:stCondLst>
                                        </p:cTn>
                                        <p:tgtEl>
                                          <p:spTgt spid="41"/>
                                        </p:tgtEl>
                                        <p:attrNameLst>
                                          <p:attrName>style.visibility</p:attrName>
                                        </p:attrNameLst>
                                      </p:cBhvr>
                                      <p:to>
                                        <p:strVal val="hidden"/>
                                      </p:to>
                                    </p:set>
                                  </p:childTnLst>
                                </p:cTn>
                              </p:par>
                              <p:par>
                                <p:cTn id="626" presetID="13" presetClass="exit" presetSubtype="32" fill="hold" grpId="3" nodeType="withEffect">
                                  <p:stCondLst>
                                    <p:cond delay="0"/>
                                  </p:stCondLst>
                                  <p:childTnLst>
                                    <p:animEffect transition="out" filter="plus(out)">
                                      <p:cBhvr>
                                        <p:cTn id="627" dur="7000"/>
                                        <p:tgtEl>
                                          <p:spTgt spid="41"/>
                                        </p:tgtEl>
                                      </p:cBhvr>
                                    </p:animEffect>
                                    <p:set>
                                      <p:cBhvr>
                                        <p:cTn id="628" dur="1" fill="hold">
                                          <p:stCondLst>
                                            <p:cond delay="6999"/>
                                          </p:stCondLst>
                                        </p:cTn>
                                        <p:tgtEl>
                                          <p:spTgt spid="41"/>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2"/>
                                        </p:tgtEl>
                                        <p:attrNameLst>
                                          <p:attrName>style.visibility</p:attrName>
                                        </p:attrNameLst>
                                      </p:cBhvr>
                                      <p:to>
                                        <p:strVal val="visible"/>
                                      </p:to>
                                    </p:set>
                                    <p:anim calcmode="lin" valueType="num">
                                      <p:cBhvr>
                                        <p:cTn id="631" dur="2250" fill="hold"/>
                                        <p:tgtEl>
                                          <p:spTgt spid="52"/>
                                        </p:tgtEl>
                                        <p:attrNameLst>
                                          <p:attrName>ppt_w</p:attrName>
                                        </p:attrNameLst>
                                      </p:cBhvr>
                                      <p:tavLst>
                                        <p:tav tm="0">
                                          <p:val>
                                            <p:strVal val="4/3*#ppt_w"/>
                                          </p:val>
                                        </p:tav>
                                        <p:tav tm="100000">
                                          <p:val>
                                            <p:strVal val="#ppt_w"/>
                                          </p:val>
                                        </p:tav>
                                      </p:tavLst>
                                    </p:anim>
                                    <p:anim calcmode="lin" valueType="num">
                                      <p:cBhvr>
                                        <p:cTn id="632" dur="2250" fill="hold"/>
                                        <p:tgtEl>
                                          <p:spTgt spid="52"/>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2"/>
                                        </p:tgtEl>
                                        <p:attrNameLst>
                                          <p:attrName>style.visibility</p:attrName>
                                        </p:attrNameLst>
                                      </p:cBhvr>
                                      <p:to>
                                        <p:strVal val="visible"/>
                                      </p:to>
                                    </p:set>
                                    <p:animEffect transition="in" filter="barn(outHorizontal)">
                                      <p:cBhvr>
                                        <p:cTn id="635" dur="2250"/>
                                        <p:tgtEl>
                                          <p:spTgt spid="52"/>
                                        </p:tgtEl>
                                      </p:cBhvr>
                                    </p:animEffect>
                                  </p:childTnLst>
                                </p:cTn>
                              </p:par>
                              <p:par>
                                <p:cTn id="636" presetID="9" presetClass="emph" presetSubtype="0" grpId="0" nodeType="withEffect">
                                  <p:stCondLst>
                                    <p:cond delay="0"/>
                                  </p:stCondLst>
                                  <p:childTnLst>
                                    <p:set>
                                      <p:cBhvr rctx="PPT">
                                        <p:cTn id="637" dur="indefinite"/>
                                        <p:tgtEl>
                                          <p:spTgt spid="53"/>
                                        </p:tgtEl>
                                        <p:attrNameLst>
                                          <p:attrName>style.opacity</p:attrName>
                                        </p:attrNameLst>
                                      </p:cBhvr>
                                      <p:to>
                                        <p:strVal val="0"/>
                                      </p:to>
                                    </p:set>
                                    <p:animEffect filter="image" prLst="opacity: 0">
                                      <p:cBhvr rctx="IE">
                                        <p:cTn id="638" dur="indefinite"/>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3"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33 Grupo"/>
          <p:cNvGrpSpPr/>
          <p:nvPr/>
        </p:nvGrpSpPr>
        <p:grpSpPr>
          <a:xfrm>
            <a:off x="0" y="0"/>
            <a:ext cx="9144000" cy="5143500"/>
            <a:chOff x="0" y="0"/>
            <a:chExt cx="9144000" cy="5143500"/>
          </a:xfrm>
        </p:grpSpPr>
        <p:sp>
          <p:nvSpPr>
            <p:cNvPr id="35" name="3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 name="39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 name="1 Grupo"/>
          <p:cNvGrpSpPr/>
          <p:nvPr/>
        </p:nvGrpSpPr>
        <p:grpSpPr>
          <a:xfrm rot="14752947">
            <a:off x="5652000" y="2088000"/>
            <a:ext cx="3505888" cy="1481850"/>
            <a:chOff x="539552" y="339502"/>
            <a:chExt cx="7507116" cy="2109018"/>
          </a:xfrm>
          <a:scene3d>
            <a:camera prst="orthographicFront"/>
            <a:lightRig rig="flat" dir="t"/>
          </a:scene3d>
        </p:grpSpPr>
        <p:sp>
          <p:nvSpPr>
            <p:cNvPr id="3" name="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6" name="5 Grupo"/>
          <p:cNvGrpSpPr/>
          <p:nvPr/>
        </p:nvGrpSpPr>
        <p:grpSpPr>
          <a:xfrm rot="17944037" flipH="1">
            <a:off x="3708000" y="288000"/>
            <a:ext cx="3505888" cy="1481850"/>
            <a:chOff x="539552" y="339502"/>
            <a:chExt cx="7507116" cy="2109018"/>
          </a:xfrm>
          <a:scene3d>
            <a:camera prst="orthographicFront"/>
            <a:lightRig rig="flat" dir="t"/>
          </a:scene3d>
        </p:grpSpPr>
        <p:sp>
          <p:nvSpPr>
            <p:cNvPr id="7" name="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0" name="9 Grupo"/>
          <p:cNvGrpSpPr/>
          <p:nvPr/>
        </p:nvGrpSpPr>
        <p:grpSpPr>
          <a:xfrm rot="3530138">
            <a:off x="1872000" y="324000"/>
            <a:ext cx="3505888" cy="1481850"/>
            <a:chOff x="539552" y="339502"/>
            <a:chExt cx="7507116" cy="2109018"/>
          </a:xfrm>
          <a:scene3d>
            <a:camera prst="orthographicFront"/>
            <a:lightRig rig="flat" dir="t"/>
          </a:scene3d>
        </p:grpSpPr>
        <p:sp>
          <p:nvSpPr>
            <p:cNvPr id="11" name="1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4" name="13 Grupo"/>
          <p:cNvGrpSpPr/>
          <p:nvPr/>
        </p:nvGrpSpPr>
        <p:grpSpPr>
          <a:xfrm rot="14425863">
            <a:off x="3744000" y="3312000"/>
            <a:ext cx="3468695" cy="1452896"/>
            <a:chOff x="539552" y="339502"/>
            <a:chExt cx="7427474" cy="2067809"/>
          </a:xfrm>
          <a:scene3d>
            <a:camera prst="orthographicFront"/>
            <a:lightRig rig="flat" dir="t"/>
          </a:scene3d>
        </p:grpSpPr>
        <p:sp>
          <p:nvSpPr>
            <p:cNvPr id="15" name="14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a:off x="4239080" y="-1320635"/>
              <a:ext cx="740865" cy="671502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8" name="17 Grupo"/>
          <p:cNvGrpSpPr/>
          <p:nvPr/>
        </p:nvGrpSpPr>
        <p:grpSpPr>
          <a:xfrm rot="3779684">
            <a:off x="-45323" y="1512000"/>
            <a:ext cx="3505888" cy="1481850"/>
            <a:chOff x="539552" y="339502"/>
            <a:chExt cx="7507116" cy="2109018"/>
          </a:xfrm>
          <a:scene3d>
            <a:camera prst="orthographicFront"/>
            <a:lightRig rig="flat" dir="t"/>
          </a:scene3d>
        </p:grpSpPr>
        <p:sp>
          <p:nvSpPr>
            <p:cNvPr id="19" name="18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2" name="21 Grupo"/>
          <p:cNvGrpSpPr/>
          <p:nvPr/>
        </p:nvGrpSpPr>
        <p:grpSpPr>
          <a:xfrm rot="7144037" flipH="1">
            <a:off x="-46654" y="2124000"/>
            <a:ext cx="3505888" cy="1481850"/>
            <a:chOff x="539552" y="339502"/>
            <a:chExt cx="7507116" cy="2109018"/>
          </a:xfrm>
          <a:scene3d>
            <a:camera prst="orthographicFront"/>
            <a:lightRig rig="flat" dir="t"/>
          </a:scene3d>
        </p:grpSpPr>
        <p:sp>
          <p:nvSpPr>
            <p:cNvPr id="23" name="2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6" name="25 Grupo"/>
          <p:cNvGrpSpPr/>
          <p:nvPr/>
        </p:nvGrpSpPr>
        <p:grpSpPr>
          <a:xfrm rot="7144037" flipH="1">
            <a:off x="1896732" y="3285161"/>
            <a:ext cx="3505888" cy="1481850"/>
            <a:chOff x="539552" y="339502"/>
            <a:chExt cx="7507116" cy="2109018"/>
          </a:xfrm>
          <a:scene3d>
            <a:camera prst="orthographicFront"/>
            <a:lightRig rig="flat" dir="t"/>
          </a:scene3d>
        </p:grpSpPr>
        <p:sp>
          <p:nvSpPr>
            <p:cNvPr id="27" name="2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0" name="29 Grupo"/>
          <p:cNvGrpSpPr/>
          <p:nvPr/>
        </p:nvGrpSpPr>
        <p:grpSpPr>
          <a:xfrm rot="17782432" flipH="1">
            <a:off x="5652000" y="1512000"/>
            <a:ext cx="3505888" cy="1481850"/>
            <a:chOff x="539552" y="339502"/>
            <a:chExt cx="7507116" cy="2109018"/>
          </a:xfrm>
          <a:scene3d>
            <a:camera prst="orthographicFront"/>
            <a:lightRig rig="flat" dir="t"/>
          </a:scene3d>
        </p:grpSpPr>
        <p:sp>
          <p:nvSpPr>
            <p:cNvPr id="31" name="3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sp>
        <p:nvSpPr>
          <p:cNvPr id="41" name="40 Rectángulo"/>
          <p:cNvSpPr/>
          <p:nvPr/>
        </p:nvSpPr>
        <p:spPr>
          <a:xfrm flipH="1">
            <a:off x="-252537" y="-956642"/>
            <a:ext cx="9641827" cy="705678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62868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3250" fill="hold"/>
                                        <p:tgtEl>
                                          <p:spTgt spid="10"/>
                                        </p:tgtEl>
                                        <p:attrNameLst>
                                          <p:attrName>ppt_x</p:attrName>
                                        </p:attrNameLst>
                                      </p:cBhvr>
                                      <p:tavLst>
                                        <p:tav tm="0">
                                          <p:val>
                                            <p:strVal val="1+#ppt_w/2"/>
                                          </p:val>
                                        </p:tav>
                                        <p:tav tm="100000">
                                          <p:val>
                                            <p:strVal val="#ppt_x"/>
                                          </p:val>
                                        </p:tav>
                                      </p:tavLst>
                                    </p:anim>
                                    <p:anim calcmode="lin" valueType="num">
                                      <p:cBhvr additive="base">
                                        <p:cTn id="8" dur="3250" fill="hold"/>
                                        <p:tgtEl>
                                          <p:spTgt spid="10"/>
                                        </p:tgtEl>
                                        <p:attrNameLst>
                                          <p:attrName>ppt_y</p:attrName>
                                        </p:attrNameLst>
                                      </p:cBhvr>
                                      <p:tavLst>
                                        <p:tav tm="0">
                                          <p:val>
                                            <p:strVal val="1+#ppt_h/2"/>
                                          </p:val>
                                        </p:tav>
                                        <p:tav tm="100000">
                                          <p:val>
                                            <p:strVal val="#ppt_y"/>
                                          </p:val>
                                        </p:tav>
                                      </p:tavLst>
                                    </p:anim>
                                  </p:childTnLst>
                                </p:cTn>
                              </p:par>
                              <p:par>
                                <p:cTn id="9" presetID="8" presetClass="emph" presetSubtype="0" fill="hold" nodeType="withEffect">
                                  <p:stCondLst>
                                    <p:cond delay="0"/>
                                  </p:stCondLst>
                                  <p:childTnLst>
                                    <p:animRot by="10800000">
                                      <p:cBhvr>
                                        <p:cTn id="10" dur="3250" fill="hold"/>
                                        <p:tgtEl>
                                          <p:spTgt spid="10"/>
                                        </p:tgtEl>
                                        <p:attrNameLst>
                                          <p:attrName>r</p:attrName>
                                        </p:attrNameLst>
                                      </p:cBhvr>
                                    </p:animRot>
                                  </p:childTnLst>
                                </p:cTn>
                              </p:par>
                              <p:par>
                                <p:cTn id="11" presetID="2" presetClass="entr" presetSubtype="6"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3250" fill="hold"/>
                                        <p:tgtEl>
                                          <p:spTgt spid="18"/>
                                        </p:tgtEl>
                                        <p:attrNameLst>
                                          <p:attrName>ppt_x</p:attrName>
                                        </p:attrNameLst>
                                      </p:cBhvr>
                                      <p:tavLst>
                                        <p:tav tm="0">
                                          <p:val>
                                            <p:strVal val="1+#ppt_w/2"/>
                                          </p:val>
                                        </p:tav>
                                        <p:tav tm="100000">
                                          <p:val>
                                            <p:strVal val="#ppt_x"/>
                                          </p:val>
                                        </p:tav>
                                      </p:tavLst>
                                    </p:anim>
                                    <p:anim calcmode="lin" valueType="num">
                                      <p:cBhvr additive="base">
                                        <p:cTn id="14" dur="3250" fill="hold"/>
                                        <p:tgtEl>
                                          <p:spTgt spid="18"/>
                                        </p:tgtEl>
                                        <p:attrNameLst>
                                          <p:attrName>ppt_y</p:attrName>
                                        </p:attrNameLst>
                                      </p:cBhvr>
                                      <p:tavLst>
                                        <p:tav tm="0">
                                          <p:val>
                                            <p:strVal val="1+#ppt_h/2"/>
                                          </p:val>
                                        </p:tav>
                                        <p:tav tm="100000">
                                          <p:val>
                                            <p:strVal val="#ppt_y"/>
                                          </p:val>
                                        </p:tav>
                                      </p:tavLst>
                                    </p:anim>
                                  </p:childTnLst>
                                </p:cTn>
                              </p:par>
                              <p:par>
                                <p:cTn id="15" presetID="8" presetClass="emph" presetSubtype="0" fill="hold" nodeType="withEffect">
                                  <p:stCondLst>
                                    <p:cond delay="0"/>
                                  </p:stCondLst>
                                  <p:childTnLst>
                                    <p:animRot by="10800000">
                                      <p:cBhvr>
                                        <p:cTn id="16" dur="3250" fill="hold"/>
                                        <p:tgtEl>
                                          <p:spTgt spid="18"/>
                                        </p:tgtEl>
                                        <p:attrNameLst>
                                          <p:attrName>r</p:attrName>
                                        </p:attrNameLst>
                                      </p:cBhvr>
                                    </p:animRot>
                                  </p:childTnLst>
                                </p:cTn>
                              </p:par>
                              <p:par>
                                <p:cTn id="17" presetID="2" presetClass="entr" presetSubtype="3" fill="hold"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3250" fill="hold"/>
                                        <p:tgtEl>
                                          <p:spTgt spid="26"/>
                                        </p:tgtEl>
                                        <p:attrNameLst>
                                          <p:attrName>ppt_x</p:attrName>
                                        </p:attrNameLst>
                                      </p:cBhvr>
                                      <p:tavLst>
                                        <p:tav tm="0">
                                          <p:val>
                                            <p:strVal val="1+#ppt_w/2"/>
                                          </p:val>
                                        </p:tav>
                                        <p:tav tm="100000">
                                          <p:val>
                                            <p:strVal val="#ppt_x"/>
                                          </p:val>
                                        </p:tav>
                                      </p:tavLst>
                                    </p:anim>
                                    <p:anim calcmode="lin" valueType="num">
                                      <p:cBhvr additive="base">
                                        <p:cTn id="20" dur="3250" fill="hold"/>
                                        <p:tgtEl>
                                          <p:spTgt spid="26"/>
                                        </p:tgtEl>
                                        <p:attrNameLst>
                                          <p:attrName>ppt_y</p:attrName>
                                        </p:attrNameLst>
                                      </p:cBhvr>
                                      <p:tavLst>
                                        <p:tav tm="0">
                                          <p:val>
                                            <p:strVal val="0-#ppt_h/2"/>
                                          </p:val>
                                        </p:tav>
                                        <p:tav tm="100000">
                                          <p:val>
                                            <p:strVal val="#ppt_y"/>
                                          </p:val>
                                        </p:tav>
                                      </p:tavLst>
                                    </p:anim>
                                  </p:childTnLst>
                                </p:cTn>
                              </p:par>
                              <p:par>
                                <p:cTn id="21" presetID="8" presetClass="emph" presetSubtype="0" fill="hold" nodeType="withEffect">
                                  <p:stCondLst>
                                    <p:cond delay="0"/>
                                  </p:stCondLst>
                                  <p:childTnLst>
                                    <p:animRot by="-10800000">
                                      <p:cBhvr>
                                        <p:cTn id="22" dur="3250" fill="hold"/>
                                        <p:tgtEl>
                                          <p:spTgt spid="26"/>
                                        </p:tgtEl>
                                        <p:attrNameLst>
                                          <p:attrName>r</p:attrName>
                                        </p:attrNameLst>
                                      </p:cBhvr>
                                    </p:animRot>
                                  </p:childTnLst>
                                </p:cTn>
                              </p:par>
                              <p:par>
                                <p:cTn id="23" presetID="2" presetClass="entr" presetSubtype="3" fill="hold" nodeType="with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additive="base">
                                        <p:cTn id="25" dur="3250" fill="hold"/>
                                        <p:tgtEl>
                                          <p:spTgt spid="22"/>
                                        </p:tgtEl>
                                        <p:attrNameLst>
                                          <p:attrName>ppt_x</p:attrName>
                                        </p:attrNameLst>
                                      </p:cBhvr>
                                      <p:tavLst>
                                        <p:tav tm="0">
                                          <p:val>
                                            <p:strVal val="1+#ppt_w/2"/>
                                          </p:val>
                                        </p:tav>
                                        <p:tav tm="100000">
                                          <p:val>
                                            <p:strVal val="#ppt_x"/>
                                          </p:val>
                                        </p:tav>
                                      </p:tavLst>
                                    </p:anim>
                                    <p:anim calcmode="lin" valueType="num">
                                      <p:cBhvr additive="base">
                                        <p:cTn id="26" dur="3250" fill="hold"/>
                                        <p:tgtEl>
                                          <p:spTgt spid="22"/>
                                        </p:tgtEl>
                                        <p:attrNameLst>
                                          <p:attrName>ppt_y</p:attrName>
                                        </p:attrNameLst>
                                      </p:cBhvr>
                                      <p:tavLst>
                                        <p:tav tm="0">
                                          <p:val>
                                            <p:strVal val="0-#ppt_h/2"/>
                                          </p:val>
                                        </p:tav>
                                        <p:tav tm="100000">
                                          <p:val>
                                            <p:strVal val="#ppt_y"/>
                                          </p:val>
                                        </p:tav>
                                      </p:tavLst>
                                    </p:anim>
                                  </p:childTnLst>
                                </p:cTn>
                              </p:par>
                              <p:par>
                                <p:cTn id="27" presetID="8" presetClass="emph" presetSubtype="0" fill="hold" nodeType="withEffect">
                                  <p:stCondLst>
                                    <p:cond delay="0"/>
                                  </p:stCondLst>
                                  <p:childTnLst>
                                    <p:animRot by="-10800000">
                                      <p:cBhvr>
                                        <p:cTn id="28" dur="3250" fill="hold"/>
                                        <p:tgtEl>
                                          <p:spTgt spid="22"/>
                                        </p:tgtEl>
                                        <p:attrNameLst>
                                          <p:attrName>r</p:attrName>
                                        </p:attrNameLst>
                                      </p:cBhvr>
                                    </p:animRot>
                                  </p:childTnLst>
                                </p:cTn>
                              </p:par>
                              <p:par>
                                <p:cTn id="29" presetID="2" presetClass="entr" presetSubtype="9" fill="hold"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3250" fill="hold"/>
                                        <p:tgtEl>
                                          <p:spTgt spid="2"/>
                                        </p:tgtEl>
                                        <p:attrNameLst>
                                          <p:attrName>ppt_x</p:attrName>
                                        </p:attrNameLst>
                                      </p:cBhvr>
                                      <p:tavLst>
                                        <p:tav tm="0">
                                          <p:val>
                                            <p:strVal val="0-#ppt_w/2"/>
                                          </p:val>
                                        </p:tav>
                                        <p:tav tm="100000">
                                          <p:val>
                                            <p:strVal val="#ppt_x"/>
                                          </p:val>
                                        </p:tav>
                                      </p:tavLst>
                                    </p:anim>
                                    <p:anim calcmode="lin" valueType="num">
                                      <p:cBhvr additive="base">
                                        <p:cTn id="32" dur="3250" fill="hold"/>
                                        <p:tgtEl>
                                          <p:spTgt spid="2"/>
                                        </p:tgtEl>
                                        <p:attrNameLst>
                                          <p:attrName>ppt_y</p:attrName>
                                        </p:attrNameLst>
                                      </p:cBhvr>
                                      <p:tavLst>
                                        <p:tav tm="0">
                                          <p:val>
                                            <p:strVal val="0-#ppt_h/2"/>
                                          </p:val>
                                        </p:tav>
                                        <p:tav tm="100000">
                                          <p:val>
                                            <p:strVal val="#ppt_y"/>
                                          </p:val>
                                        </p:tav>
                                      </p:tavLst>
                                    </p:anim>
                                  </p:childTnLst>
                                </p:cTn>
                              </p:par>
                              <p:par>
                                <p:cTn id="33" presetID="8" presetClass="emph" presetSubtype="0" fill="hold" nodeType="withEffect">
                                  <p:stCondLst>
                                    <p:cond delay="0"/>
                                  </p:stCondLst>
                                  <p:childTnLst>
                                    <p:animRot by="10800000">
                                      <p:cBhvr>
                                        <p:cTn id="34" dur="3250" fill="hold"/>
                                        <p:tgtEl>
                                          <p:spTgt spid="2"/>
                                        </p:tgtEl>
                                        <p:attrNameLst>
                                          <p:attrName>r</p:attrName>
                                        </p:attrNameLst>
                                      </p:cBhvr>
                                    </p:animRot>
                                  </p:childTnLst>
                                </p:cTn>
                              </p:par>
                              <p:par>
                                <p:cTn id="35" presetID="2" presetClass="entr" presetSubtype="9"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3250" fill="hold"/>
                                        <p:tgtEl>
                                          <p:spTgt spid="14"/>
                                        </p:tgtEl>
                                        <p:attrNameLst>
                                          <p:attrName>ppt_x</p:attrName>
                                        </p:attrNameLst>
                                      </p:cBhvr>
                                      <p:tavLst>
                                        <p:tav tm="0">
                                          <p:val>
                                            <p:strVal val="0-#ppt_w/2"/>
                                          </p:val>
                                        </p:tav>
                                        <p:tav tm="100000">
                                          <p:val>
                                            <p:strVal val="#ppt_x"/>
                                          </p:val>
                                        </p:tav>
                                      </p:tavLst>
                                    </p:anim>
                                    <p:anim calcmode="lin" valueType="num">
                                      <p:cBhvr additive="base">
                                        <p:cTn id="38" dur="3250" fill="hold"/>
                                        <p:tgtEl>
                                          <p:spTgt spid="14"/>
                                        </p:tgtEl>
                                        <p:attrNameLst>
                                          <p:attrName>ppt_y</p:attrName>
                                        </p:attrNameLst>
                                      </p:cBhvr>
                                      <p:tavLst>
                                        <p:tav tm="0">
                                          <p:val>
                                            <p:strVal val="0-#ppt_h/2"/>
                                          </p:val>
                                        </p:tav>
                                        <p:tav tm="100000">
                                          <p:val>
                                            <p:strVal val="#ppt_y"/>
                                          </p:val>
                                        </p:tav>
                                      </p:tavLst>
                                    </p:anim>
                                  </p:childTnLst>
                                </p:cTn>
                              </p:par>
                              <p:par>
                                <p:cTn id="39" presetID="8" presetClass="emph" presetSubtype="0" fill="hold" nodeType="withEffect">
                                  <p:stCondLst>
                                    <p:cond delay="0"/>
                                  </p:stCondLst>
                                  <p:childTnLst>
                                    <p:animRot by="10800000">
                                      <p:cBhvr>
                                        <p:cTn id="40" dur="3250" fill="hold"/>
                                        <p:tgtEl>
                                          <p:spTgt spid="14"/>
                                        </p:tgtEl>
                                        <p:attrNameLst>
                                          <p:attrName>r</p:attrName>
                                        </p:attrNameLst>
                                      </p:cBhvr>
                                    </p:animRot>
                                  </p:childTnLst>
                                </p:cTn>
                              </p:par>
                              <p:par>
                                <p:cTn id="41" presetID="2" presetClass="entr" presetSubtype="12"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3250" fill="hold"/>
                                        <p:tgtEl>
                                          <p:spTgt spid="6"/>
                                        </p:tgtEl>
                                        <p:attrNameLst>
                                          <p:attrName>ppt_x</p:attrName>
                                        </p:attrNameLst>
                                      </p:cBhvr>
                                      <p:tavLst>
                                        <p:tav tm="0">
                                          <p:val>
                                            <p:strVal val="0-#ppt_w/2"/>
                                          </p:val>
                                        </p:tav>
                                        <p:tav tm="100000">
                                          <p:val>
                                            <p:strVal val="#ppt_x"/>
                                          </p:val>
                                        </p:tav>
                                      </p:tavLst>
                                    </p:anim>
                                    <p:anim calcmode="lin" valueType="num">
                                      <p:cBhvr additive="base">
                                        <p:cTn id="44" dur="3250" fill="hold"/>
                                        <p:tgtEl>
                                          <p:spTgt spid="6"/>
                                        </p:tgtEl>
                                        <p:attrNameLst>
                                          <p:attrName>ppt_y</p:attrName>
                                        </p:attrNameLst>
                                      </p:cBhvr>
                                      <p:tavLst>
                                        <p:tav tm="0">
                                          <p:val>
                                            <p:strVal val="1+#ppt_h/2"/>
                                          </p:val>
                                        </p:tav>
                                        <p:tav tm="100000">
                                          <p:val>
                                            <p:strVal val="#ppt_y"/>
                                          </p:val>
                                        </p:tav>
                                      </p:tavLst>
                                    </p:anim>
                                  </p:childTnLst>
                                </p:cTn>
                              </p:par>
                              <p:par>
                                <p:cTn id="45" presetID="8" presetClass="emph" presetSubtype="0" fill="hold" nodeType="withEffect">
                                  <p:stCondLst>
                                    <p:cond delay="0"/>
                                  </p:stCondLst>
                                  <p:childTnLst>
                                    <p:animRot by="-10800000">
                                      <p:cBhvr>
                                        <p:cTn id="46" dur="3250" fill="hold"/>
                                        <p:tgtEl>
                                          <p:spTgt spid="6"/>
                                        </p:tgtEl>
                                        <p:attrNameLst>
                                          <p:attrName>r</p:attrName>
                                        </p:attrNameLst>
                                      </p:cBhvr>
                                    </p:animRot>
                                  </p:childTnLst>
                                </p:cTn>
                              </p:par>
                              <p:par>
                                <p:cTn id="47" presetID="2" presetClass="entr" presetSubtype="12" fill="hold" nodeType="withEffect">
                                  <p:stCondLst>
                                    <p:cond delay="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3250" fill="hold"/>
                                        <p:tgtEl>
                                          <p:spTgt spid="30"/>
                                        </p:tgtEl>
                                        <p:attrNameLst>
                                          <p:attrName>ppt_x</p:attrName>
                                        </p:attrNameLst>
                                      </p:cBhvr>
                                      <p:tavLst>
                                        <p:tav tm="0">
                                          <p:val>
                                            <p:strVal val="0-#ppt_w/2"/>
                                          </p:val>
                                        </p:tav>
                                        <p:tav tm="100000">
                                          <p:val>
                                            <p:strVal val="#ppt_x"/>
                                          </p:val>
                                        </p:tav>
                                      </p:tavLst>
                                    </p:anim>
                                    <p:anim calcmode="lin" valueType="num">
                                      <p:cBhvr additive="base">
                                        <p:cTn id="50" dur="3250" fill="hold"/>
                                        <p:tgtEl>
                                          <p:spTgt spid="30"/>
                                        </p:tgtEl>
                                        <p:attrNameLst>
                                          <p:attrName>ppt_y</p:attrName>
                                        </p:attrNameLst>
                                      </p:cBhvr>
                                      <p:tavLst>
                                        <p:tav tm="0">
                                          <p:val>
                                            <p:strVal val="1+#ppt_h/2"/>
                                          </p:val>
                                        </p:tav>
                                        <p:tav tm="100000">
                                          <p:val>
                                            <p:strVal val="#ppt_y"/>
                                          </p:val>
                                        </p:tav>
                                      </p:tavLst>
                                    </p:anim>
                                  </p:childTnLst>
                                </p:cTn>
                              </p:par>
                              <p:par>
                                <p:cTn id="51" presetID="8" presetClass="emph" presetSubtype="0" fill="hold" nodeType="withEffect">
                                  <p:stCondLst>
                                    <p:cond delay="0"/>
                                  </p:stCondLst>
                                  <p:childTnLst>
                                    <p:animRot by="-10800000">
                                      <p:cBhvr>
                                        <p:cTn id="52" dur="3250" fill="hold"/>
                                        <p:tgtEl>
                                          <p:spTgt spid="30"/>
                                        </p:tgtEl>
                                        <p:attrNameLst>
                                          <p:attrName>r</p:attrName>
                                        </p:attrNameLst>
                                      </p:cBhvr>
                                    </p:animRot>
                                  </p:childTnLst>
                                </p:cTn>
                              </p:par>
                              <p:par>
                                <p:cTn id="53" presetID="2" presetClass="exit" presetSubtype="6" fill="hold" nodeType="withEffect">
                                  <p:stCondLst>
                                    <p:cond delay="0"/>
                                  </p:stCondLst>
                                  <p:childTnLst>
                                    <p:anim calcmode="lin" valueType="num">
                                      <p:cBhvr additive="base">
                                        <p:cTn id="54" dur="3250"/>
                                        <p:tgtEl>
                                          <p:spTgt spid="18"/>
                                        </p:tgtEl>
                                        <p:attrNameLst>
                                          <p:attrName>ppt_x</p:attrName>
                                        </p:attrNameLst>
                                      </p:cBhvr>
                                      <p:tavLst>
                                        <p:tav tm="0">
                                          <p:val>
                                            <p:strVal val="ppt_x"/>
                                          </p:val>
                                        </p:tav>
                                        <p:tav tm="100000">
                                          <p:val>
                                            <p:strVal val="1+ppt_w/2"/>
                                          </p:val>
                                        </p:tav>
                                      </p:tavLst>
                                    </p:anim>
                                    <p:anim calcmode="lin" valueType="num">
                                      <p:cBhvr additive="base">
                                        <p:cTn id="55" dur="3250"/>
                                        <p:tgtEl>
                                          <p:spTgt spid="18"/>
                                        </p:tgtEl>
                                        <p:attrNameLst>
                                          <p:attrName>ppt_y</p:attrName>
                                        </p:attrNameLst>
                                      </p:cBhvr>
                                      <p:tavLst>
                                        <p:tav tm="0">
                                          <p:val>
                                            <p:strVal val="ppt_y"/>
                                          </p:val>
                                        </p:tav>
                                        <p:tav tm="100000">
                                          <p:val>
                                            <p:strVal val="1+ppt_h/2"/>
                                          </p:val>
                                        </p:tav>
                                      </p:tavLst>
                                    </p:anim>
                                    <p:set>
                                      <p:cBhvr>
                                        <p:cTn id="56" dur="1" fill="hold">
                                          <p:stCondLst>
                                            <p:cond delay="3249"/>
                                          </p:stCondLst>
                                        </p:cTn>
                                        <p:tgtEl>
                                          <p:spTgt spid="18"/>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250"/>
                                        <p:tgtEl>
                                          <p:spTgt spid="18"/>
                                        </p:tgtEl>
                                        <p:attrNameLst>
                                          <p:attrName>ppt_w</p:attrName>
                                        </p:attrNameLst>
                                      </p:cBhvr>
                                      <p:tavLst>
                                        <p:tav tm="0">
                                          <p:val>
                                            <p:strVal val="ppt_w"/>
                                          </p:val>
                                        </p:tav>
                                        <p:tav tm="100000">
                                          <p:val>
                                            <p:strVal val="ppt_w"/>
                                          </p:val>
                                        </p:tav>
                                      </p:tavLst>
                                    </p:anim>
                                    <p:anim calcmode="lin" valueType="num">
                                      <p:cBhvr>
                                        <p:cTn id="59" dur="325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3249"/>
                                          </p:stCondLst>
                                        </p:cTn>
                                        <p:tgtEl>
                                          <p:spTgt spid="18"/>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250"/>
                                        <p:tgtEl>
                                          <p:spTgt spid="10"/>
                                        </p:tgtEl>
                                        <p:attrNameLst>
                                          <p:attrName>ppt_x</p:attrName>
                                        </p:attrNameLst>
                                      </p:cBhvr>
                                      <p:tavLst>
                                        <p:tav tm="0">
                                          <p:val>
                                            <p:strVal val="ppt_x"/>
                                          </p:val>
                                        </p:tav>
                                        <p:tav tm="100000">
                                          <p:val>
                                            <p:strVal val="1+ppt_w/2"/>
                                          </p:val>
                                        </p:tav>
                                      </p:tavLst>
                                    </p:anim>
                                    <p:anim calcmode="lin" valueType="num">
                                      <p:cBhvr additive="base">
                                        <p:cTn id="63" dur="3250"/>
                                        <p:tgtEl>
                                          <p:spTgt spid="10"/>
                                        </p:tgtEl>
                                        <p:attrNameLst>
                                          <p:attrName>ppt_y</p:attrName>
                                        </p:attrNameLst>
                                      </p:cBhvr>
                                      <p:tavLst>
                                        <p:tav tm="0">
                                          <p:val>
                                            <p:strVal val="ppt_y"/>
                                          </p:val>
                                        </p:tav>
                                        <p:tav tm="100000">
                                          <p:val>
                                            <p:strVal val="1+ppt_h/2"/>
                                          </p:val>
                                        </p:tav>
                                      </p:tavLst>
                                    </p:anim>
                                    <p:set>
                                      <p:cBhvr>
                                        <p:cTn id="64" dur="1" fill="hold">
                                          <p:stCondLst>
                                            <p:cond delay="3249"/>
                                          </p:stCondLst>
                                        </p:cTn>
                                        <p:tgtEl>
                                          <p:spTgt spid="10"/>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250"/>
                                        <p:tgtEl>
                                          <p:spTgt spid="10"/>
                                        </p:tgtEl>
                                        <p:attrNameLst>
                                          <p:attrName>ppt_w</p:attrName>
                                        </p:attrNameLst>
                                      </p:cBhvr>
                                      <p:tavLst>
                                        <p:tav tm="0">
                                          <p:val>
                                            <p:strVal val="ppt_w"/>
                                          </p:val>
                                        </p:tav>
                                        <p:tav tm="100000">
                                          <p:val>
                                            <p:strVal val="ppt_w"/>
                                          </p:val>
                                        </p:tav>
                                      </p:tavLst>
                                    </p:anim>
                                    <p:anim calcmode="lin" valueType="num">
                                      <p:cBhvr>
                                        <p:cTn id="67" dur="325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3249"/>
                                          </p:stCondLst>
                                        </p:cTn>
                                        <p:tgtEl>
                                          <p:spTgt spid="10"/>
                                        </p:tgtEl>
                                        <p:attrNameLst>
                                          <p:attrName>style.visibility</p:attrName>
                                        </p:attrNameLst>
                                      </p:cBhvr>
                                      <p:to>
                                        <p:strVal val="hidden"/>
                                      </p:to>
                                    </p:set>
                                  </p:childTnLst>
                                </p:cTn>
                              </p:par>
                              <p:par>
                                <p:cTn id="69" presetID="2" presetClass="exit" presetSubtype="3" fill="hold" nodeType="withEffect">
                                  <p:stCondLst>
                                    <p:cond delay="0"/>
                                  </p:stCondLst>
                                  <p:childTnLst>
                                    <p:anim calcmode="lin" valueType="num">
                                      <p:cBhvr additive="base">
                                        <p:cTn id="70" dur="3250"/>
                                        <p:tgtEl>
                                          <p:spTgt spid="26"/>
                                        </p:tgtEl>
                                        <p:attrNameLst>
                                          <p:attrName>ppt_x</p:attrName>
                                        </p:attrNameLst>
                                      </p:cBhvr>
                                      <p:tavLst>
                                        <p:tav tm="0">
                                          <p:val>
                                            <p:strVal val="ppt_x"/>
                                          </p:val>
                                        </p:tav>
                                        <p:tav tm="100000">
                                          <p:val>
                                            <p:strVal val="1+ppt_w/2"/>
                                          </p:val>
                                        </p:tav>
                                      </p:tavLst>
                                    </p:anim>
                                    <p:anim calcmode="lin" valueType="num">
                                      <p:cBhvr additive="base">
                                        <p:cTn id="71" dur="3250"/>
                                        <p:tgtEl>
                                          <p:spTgt spid="26"/>
                                        </p:tgtEl>
                                        <p:attrNameLst>
                                          <p:attrName>ppt_y</p:attrName>
                                        </p:attrNameLst>
                                      </p:cBhvr>
                                      <p:tavLst>
                                        <p:tav tm="0">
                                          <p:val>
                                            <p:strVal val="ppt_y"/>
                                          </p:val>
                                        </p:tav>
                                        <p:tav tm="100000">
                                          <p:val>
                                            <p:strVal val="0-ppt_h/2"/>
                                          </p:val>
                                        </p:tav>
                                      </p:tavLst>
                                    </p:anim>
                                    <p:set>
                                      <p:cBhvr>
                                        <p:cTn id="72" dur="1" fill="hold">
                                          <p:stCondLst>
                                            <p:cond delay="3249"/>
                                          </p:stCondLst>
                                        </p:cTn>
                                        <p:tgtEl>
                                          <p:spTgt spid="26"/>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250"/>
                                        <p:tgtEl>
                                          <p:spTgt spid="26"/>
                                        </p:tgtEl>
                                        <p:attrNameLst>
                                          <p:attrName>ppt_w</p:attrName>
                                        </p:attrNameLst>
                                      </p:cBhvr>
                                      <p:tavLst>
                                        <p:tav tm="0">
                                          <p:val>
                                            <p:strVal val="ppt_w"/>
                                          </p:val>
                                        </p:tav>
                                        <p:tav tm="100000">
                                          <p:val>
                                            <p:strVal val="ppt_w"/>
                                          </p:val>
                                        </p:tav>
                                      </p:tavLst>
                                    </p:anim>
                                    <p:anim calcmode="lin" valueType="num">
                                      <p:cBhvr>
                                        <p:cTn id="75" dur="325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3249"/>
                                          </p:stCondLst>
                                        </p:cTn>
                                        <p:tgtEl>
                                          <p:spTgt spid="26"/>
                                        </p:tgtEl>
                                        <p:attrNameLst>
                                          <p:attrName>style.visibility</p:attrName>
                                        </p:attrNameLst>
                                      </p:cBhvr>
                                      <p:to>
                                        <p:strVal val="hidden"/>
                                      </p:to>
                                    </p:set>
                                  </p:childTnLst>
                                </p:cTn>
                              </p:par>
                              <p:par>
                                <p:cTn id="77" presetID="2" presetClass="exit" presetSubtype="3" fill="hold" nodeType="withEffect">
                                  <p:stCondLst>
                                    <p:cond delay="0"/>
                                  </p:stCondLst>
                                  <p:childTnLst>
                                    <p:anim calcmode="lin" valueType="num">
                                      <p:cBhvr additive="base">
                                        <p:cTn id="78" dur="3250"/>
                                        <p:tgtEl>
                                          <p:spTgt spid="22"/>
                                        </p:tgtEl>
                                        <p:attrNameLst>
                                          <p:attrName>ppt_x</p:attrName>
                                        </p:attrNameLst>
                                      </p:cBhvr>
                                      <p:tavLst>
                                        <p:tav tm="0">
                                          <p:val>
                                            <p:strVal val="ppt_x"/>
                                          </p:val>
                                        </p:tav>
                                        <p:tav tm="100000">
                                          <p:val>
                                            <p:strVal val="1+ppt_w/2"/>
                                          </p:val>
                                        </p:tav>
                                      </p:tavLst>
                                    </p:anim>
                                    <p:anim calcmode="lin" valueType="num">
                                      <p:cBhvr additive="base">
                                        <p:cTn id="79" dur="3250"/>
                                        <p:tgtEl>
                                          <p:spTgt spid="22"/>
                                        </p:tgtEl>
                                        <p:attrNameLst>
                                          <p:attrName>ppt_y</p:attrName>
                                        </p:attrNameLst>
                                      </p:cBhvr>
                                      <p:tavLst>
                                        <p:tav tm="0">
                                          <p:val>
                                            <p:strVal val="ppt_y"/>
                                          </p:val>
                                        </p:tav>
                                        <p:tav tm="100000">
                                          <p:val>
                                            <p:strVal val="0-ppt_h/2"/>
                                          </p:val>
                                        </p:tav>
                                      </p:tavLst>
                                    </p:anim>
                                    <p:set>
                                      <p:cBhvr>
                                        <p:cTn id="80" dur="1" fill="hold">
                                          <p:stCondLst>
                                            <p:cond delay="3249"/>
                                          </p:stCondLst>
                                        </p:cTn>
                                        <p:tgtEl>
                                          <p:spTgt spid="22"/>
                                        </p:tgtEl>
                                        <p:attrNameLst>
                                          <p:attrName>style.visibility</p:attrName>
                                        </p:attrNameLst>
                                      </p:cBhvr>
                                      <p:to>
                                        <p:strVal val="hidden"/>
                                      </p:to>
                                    </p:set>
                                  </p:childTnLst>
                                </p:cTn>
                              </p:par>
                              <p:par>
                                <p:cTn id="81" presetID="19" presetClass="exit" presetSubtype="5" fill="hold" nodeType="withEffect">
                                  <p:stCondLst>
                                    <p:cond delay="0"/>
                                  </p:stCondLst>
                                  <p:childTnLst>
                                    <p:anim calcmode="lin" valueType="num">
                                      <p:cBhvr>
                                        <p:cTn id="82" dur="3250"/>
                                        <p:tgtEl>
                                          <p:spTgt spid="22"/>
                                        </p:tgtEl>
                                        <p:attrNameLst>
                                          <p:attrName>ppt_w</p:attrName>
                                        </p:attrNameLst>
                                      </p:cBhvr>
                                      <p:tavLst>
                                        <p:tav tm="0">
                                          <p:val>
                                            <p:strVal val="ppt_w"/>
                                          </p:val>
                                        </p:tav>
                                        <p:tav tm="100000">
                                          <p:val>
                                            <p:strVal val="ppt_w"/>
                                          </p:val>
                                        </p:tav>
                                      </p:tavLst>
                                    </p:anim>
                                    <p:anim calcmode="lin" valueType="num">
                                      <p:cBhvr>
                                        <p:cTn id="83" dur="325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4" dur="1" fill="hold">
                                          <p:stCondLst>
                                            <p:cond delay="3249"/>
                                          </p:stCondLst>
                                        </p:cTn>
                                        <p:tgtEl>
                                          <p:spTgt spid="22"/>
                                        </p:tgtEl>
                                        <p:attrNameLst>
                                          <p:attrName>style.visibility</p:attrName>
                                        </p:attrNameLst>
                                      </p:cBhvr>
                                      <p:to>
                                        <p:strVal val="hidden"/>
                                      </p:to>
                                    </p:set>
                                  </p:childTnLst>
                                </p:cTn>
                              </p:par>
                              <p:par>
                                <p:cTn id="85" presetID="2" presetClass="exit" presetSubtype="9" fill="hold" nodeType="withEffect">
                                  <p:stCondLst>
                                    <p:cond delay="0"/>
                                  </p:stCondLst>
                                  <p:childTnLst>
                                    <p:anim calcmode="lin" valueType="num">
                                      <p:cBhvr additive="base">
                                        <p:cTn id="86" dur="3250"/>
                                        <p:tgtEl>
                                          <p:spTgt spid="2"/>
                                        </p:tgtEl>
                                        <p:attrNameLst>
                                          <p:attrName>ppt_x</p:attrName>
                                        </p:attrNameLst>
                                      </p:cBhvr>
                                      <p:tavLst>
                                        <p:tav tm="0">
                                          <p:val>
                                            <p:strVal val="ppt_x"/>
                                          </p:val>
                                        </p:tav>
                                        <p:tav tm="100000">
                                          <p:val>
                                            <p:strVal val="0-ppt_w/2"/>
                                          </p:val>
                                        </p:tav>
                                      </p:tavLst>
                                    </p:anim>
                                    <p:anim calcmode="lin" valueType="num">
                                      <p:cBhvr additive="base">
                                        <p:cTn id="87" dur="3250"/>
                                        <p:tgtEl>
                                          <p:spTgt spid="2"/>
                                        </p:tgtEl>
                                        <p:attrNameLst>
                                          <p:attrName>ppt_y</p:attrName>
                                        </p:attrNameLst>
                                      </p:cBhvr>
                                      <p:tavLst>
                                        <p:tav tm="0">
                                          <p:val>
                                            <p:strVal val="ppt_y"/>
                                          </p:val>
                                        </p:tav>
                                        <p:tav tm="100000">
                                          <p:val>
                                            <p:strVal val="0-ppt_h/2"/>
                                          </p:val>
                                        </p:tav>
                                      </p:tavLst>
                                    </p:anim>
                                    <p:set>
                                      <p:cBhvr>
                                        <p:cTn id="88" dur="1" fill="hold">
                                          <p:stCondLst>
                                            <p:cond delay="3249"/>
                                          </p:stCondLst>
                                        </p:cTn>
                                        <p:tgtEl>
                                          <p:spTgt spid="2"/>
                                        </p:tgtEl>
                                        <p:attrNameLst>
                                          <p:attrName>style.visibility</p:attrName>
                                        </p:attrNameLst>
                                      </p:cBhvr>
                                      <p:to>
                                        <p:strVal val="hidden"/>
                                      </p:to>
                                    </p:set>
                                  </p:childTnLst>
                                </p:cTn>
                              </p:par>
                              <p:par>
                                <p:cTn id="89" presetID="19" presetClass="exit" presetSubtype="5" fill="hold" nodeType="withEffect">
                                  <p:stCondLst>
                                    <p:cond delay="0"/>
                                  </p:stCondLst>
                                  <p:childTnLst>
                                    <p:anim calcmode="lin" valueType="num">
                                      <p:cBhvr>
                                        <p:cTn id="90" dur="3250"/>
                                        <p:tgtEl>
                                          <p:spTgt spid="2"/>
                                        </p:tgtEl>
                                        <p:attrNameLst>
                                          <p:attrName>ppt_w</p:attrName>
                                        </p:attrNameLst>
                                      </p:cBhvr>
                                      <p:tavLst>
                                        <p:tav tm="0">
                                          <p:val>
                                            <p:strVal val="ppt_w"/>
                                          </p:val>
                                        </p:tav>
                                        <p:tav tm="100000">
                                          <p:val>
                                            <p:strVal val="ppt_w"/>
                                          </p:val>
                                        </p:tav>
                                      </p:tavLst>
                                    </p:anim>
                                    <p:anim calcmode="lin" valueType="num">
                                      <p:cBhvr>
                                        <p:cTn id="91" dur="325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2" dur="1" fill="hold">
                                          <p:stCondLst>
                                            <p:cond delay="3249"/>
                                          </p:stCondLst>
                                        </p:cTn>
                                        <p:tgtEl>
                                          <p:spTgt spid="2"/>
                                        </p:tgtEl>
                                        <p:attrNameLst>
                                          <p:attrName>style.visibility</p:attrName>
                                        </p:attrNameLst>
                                      </p:cBhvr>
                                      <p:to>
                                        <p:strVal val="hidden"/>
                                      </p:to>
                                    </p:set>
                                  </p:childTnLst>
                                </p:cTn>
                              </p:par>
                              <p:par>
                                <p:cTn id="93" presetID="2" presetClass="exit" presetSubtype="9" fill="hold" nodeType="withEffect">
                                  <p:stCondLst>
                                    <p:cond delay="0"/>
                                  </p:stCondLst>
                                  <p:childTnLst>
                                    <p:anim calcmode="lin" valueType="num">
                                      <p:cBhvr additive="base">
                                        <p:cTn id="94" dur="3250"/>
                                        <p:tgtEl>
                                          <p:spTgt spid="14"/>
                                        </p:tgtEl>
                                        <p:attrNameLst>
                                          <p:attrName>ppt_x</p:attrName>
                                        </p:attrNameLst>
                                      </p:cBhvr>
                                      <p:tavLst>
                                        <p:tav tm="0">
                                          <p:val>
                                            <p:strVal val="ppt_x"/>
                                          </p:val>
                                        </p:tav>
                                        <p:tav tm="100000">
                                          <p:val>
                                            <p:strVal val="0-ppt_w/2"/>
                                          </p:val>
                                        </p:tav>
                                      </p:tavLst>
                                    </p:anim>
                                    <p:anim calcmode="lin" valueType="num">
                                      <p:cBhvr additive="base">
                                        <p:cTn id="95" dur="3250"/>
                                        <p:tgtEl>
                                          <p:spTgt spid="14"/>
                                        </p:tgtEl>
                                        <p:attrNameLst>
                                          <p:attrName>ppt_y</p:attrName>
                                        </p:attrNameLst>
                                      </p:cBhvr>
                                      <p:tavLst>
                                        <p:tav tm="0">
                                          <p:val>
                                            <p:strVal val="ppt_y"/>
                                          </p:val>
                                        </p:tav>
                                        <p:tav tm="100000">
                                          <p:val>
                                            <p:strVal val="0-ppt_h/2"/>
                                          </p:val>
                                        </p:tav>
                                      </p:tavLst>
                                    </p:anim>
                                    <p:set>
                                      <p:cBhvr>
                                        <p:cTn id="96" dur="1" fill="hold">
                                          <p:stCondLst>
                                            <p:cond delay="3249"/>
                                          </p:stCondLst>
                                        </p:cTn>
                                        <p:tgtEl>
                                          <p:spTgt spid="14"/>
                                        </p:tgtEl>
                                        <p:attrNameLst>
                                          <p:attrName>style.visibility</p:attrName>
                                        </p:attrNameLst>
                                      </p:cBhvr>
                                      <p:to>
                                        <p:strVal val="hidden"/>
                                      </p:to>
                                    </p:set>
                                  </p:childTnLst>
                                </p:cTn>
                              </p:par>
                              <p:par>
                                <p:cTn id="97" presetID="19" presetClass="exit" presetSubtype="5" fill="hold" nodeType="withEffect">
                                  <p:stCondLst>
                                    <p:cond delay="0"/>
                                  </p:stCondLst>
                                  <p:childTnLst>
                                    <p:anim calcmode="lin" valueType="num">
                                      <p:cBhvr>
                                        <p:cTn id="98" dur="3250"/>
                                        <p:tgtEl>
                                          <p:spTgt spid="14"/>
                                        </p:tgtEl>
                                        <p:attrNameLst>
                                          <p:attrName>ppt_w</p:attrName>
                                        </p:attrNameLst>
                                      </p:cBhvr>
                                      <p:tavLst>
                                        <p:tav tm="0">
                                          <p:val>
                                            <p:strVal val="ppt_w"/>
                                          </p:val>
                                        </p:tav>
                                        <p:tav tm="100000">
                                          <p:val>
                                            <p:strVal val="ppt_w"/>
                                          </p:val>
                                        </p:tav>
                                      </p:tavLst>
                                    </p:anim>
                                    <p:anim calcmode="lin" valueType="num">
                                      <p:cBhvr>
                                        <p:cTn id="99" dur="325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0" dur="1" fill="hold">
                                          <p:stCondLst>
                                            <p:cond delay="3249"/>
                                          </p:stCondLst>
                                        </p:cTn>
                                        <p:tgtEl>
                                          <p:spTgt spid="14"/>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250"/>
                                        <p:tgtEl>
                                          <p:spTgt spid="6"/>
                                        </p:tgtEl>
                                        <p:attrNameLst>
                                          <p:attrName>ppt_x</p:attrName>
                                        </p:attrNameLst>
                                      </p:cBhvr>
                                      <p:tavLst>
                                        <p:tav tm="0">
                                          <p:val>
                                            <p:strVal val="ppt_x"/>
                                          </p:val>
                                        </p:tav>
                                        <p:tav tm="100000">
                                          <p:val>
                                            <p:strVal val="0-ppt_w/2"/>
                                          </p:val>
                                        </p:tav>
                                      </p:tavLst>
                                    </p:anim>
                                    <p:anim calcmode="lin" valueType="num">
                                      <p:cBhvr additive="base">
                                        <p:cTn id="103" dur="3250"/>
                                        <p:tgtEl>
                                          <p:spTgt spid="6"/>
                                        </p:tgtEl>
                                        <p:attrNameLst>
                                          <p:attrName>ppt_y</p:attrName>
                                        </p:attrNameLst>
                                      </p:cBhvr>
                                      <p:tavLst>
                                        <p:tav tm="0">
                                          <p:val>
                                            <p:strVal val="ppt_y"/>
                                          </p:val>
                                        </p:tav>
                                        <p:tav tm="100000">
                                          <p:val>
                                            <p:strVal val="1+ppt_h/2"/>
                                          </p:val>
                                        </p:tav>
                                      </p:tavLst>
                                    </p:anim>
                                    <p:set>
                                      <p:cBhvr>
                                        <p:cTn id="104" dur="1" fill="hold">
                                          <p:stCondLst>
                                            <p:cond delay="3249"/>
                                          </p:stCondLst>
                                        </p:cTn>
                                        <p:tgtEl>
                                          <p:spTgt spid="6"/>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250"/>
                                        <p:tgtEl>
                                          <p:spTgt spid="6"/>
                                        </p:tgtEl>
                                        <p:attrNameLst>
                                          <p:attrName>ppt_w</p:attrName>
                                        </p:attrNameLst>
                                      </p:cBhvr>
                                      <p:tavLst>
                                        <p:tav tm="0">
                                          <p:val>
                                            <p:strVal val="ppt_w"/>
                                          </p:val>
                                        </p:tav>
                                        <p:tav tm="100000">
                                          <p:val>
                                            <p:strVal val="ppt_w"/>
                                          </p:val>
                                        </p:tav>
                                      </p:tavLst>
                                    </p:anim>
                                    <p:anim calcmode="lin" valueType="num">
                                      <p:cBhvr>
                                        <p:cTn id="107" dur="325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249"/>
                                          </p:stCondLst>
                                        </p:cTn>
                                        <p:tgtEl>
                                          <p:spTgt spid="6"/>
                                        </p:tgtEl>
                                        <p:attrNameLst>
                                          <p:attrName>style.visibility</p:attrName>
                                        </p:attrNameLst>
                                      </p:cBhvr>
                                      <p:to>
                                        <p:strVal val="hidden"/>
                                      </p:to>
                                    </p:set>
                                  </p:childTnLst>
                                </p:cTn>
                              </p:par>
                              <p:par>
                                <p:cTn id="109" presetID="2" presetClass="exit" presetSubtype="12" fill="hold" nodeType="withEffect">
                                  <p:stCondLst>
                                    <p:cond delay="0"/>
                                  </p:stCondLst>
                                  <p:childTnLst>
                                    <p:anim calcmode="lin" valueType="num">
                                      <p:cBhvr additive="base">
                                        <p:cTn id="110" dur="3250"/>
                                        <p:tgtEl>
                                          <p:spTgt spid="30"/>
                                        </p:tgtEl>
                                        <p:attrNameLst>
                                          <p:attrName>ppt_x</p:attrName>
                                        </p:attrNameLst>
                                      </p:cBhvr>
                                      <p:tavLst>
                                        <p:tav tm="0">
                                          <p:val>
                                            <p:strVal val="ppt_x"/>
                                          </p:val>
                                        </p:tav>
                                        <p:tav tm="100000">
                                          <p:val>
                                            <p:strVal val="0-ppt_w/2"/>
                                          </p:val>
                                        </p:tav>
                                      </p:tavLst>
                                    </p:anim>
                                    <p:anim calcmode="lin" valueType="num">
                                      <p:cBhvr additive="base">
                                        <p:cTn id="111" dur="3250"/>
                                        <p:tgtEl>
                                          <p:spTgt spid="30"/>
                                        </p:tgtEl>
                                        <p:attrNameLst>
                                          <p:attrName>ppt_y</p:attrName>
                                        </p:attrNameLst>
                                      </p:cBhvr>
                                      <p:tavLst>
                                        <p:tav tm="0">
                                          <p:val>
                                            <p:strVal val="ppt_y"/>
                                          </p:val>
                                        </p:tav>
                                        <p:tav tm="100000">
                                          <p:val>
                                            <p:strVal val="1+ppt_h/2"/>
                                          </p:val>
                                        </p:tav>
                                      </p:tavLst>
                                    </p:anim>
                                    <p:set>
                                      <p:cBhvr>
                                        <p:cTn id="112" dur="1" fill="hold">
                                          <p:stCondLst>
                                            <p:cond delay="3249"/>
                                          </p:stCondLst>
                                        </p:cTn>
                                        <p:tgtEl>
                                          <p:spTgt spid="30"/>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250"/>
                                        <p:tgtEl>
                                          <p:spTgt spid="30"/>
                                        </p:tgtEl>
                                        <p:attrNameLst>
                                          <p:attrName>ppt_w</p:attrName>
                                        </p:attrNameLst>
                                      </p:cBhvr>
                                      <p:tavLst>
                                        <p:tav tm="0">
                                          <p:val>
                                            <p:strVal val="ppt_w"/>
                                          </p:val>
                                        </p:tav>
                                        <p:tav tm="100000">
                                          <p:val>
                                            <p:strVal val="ppt_w"/>
                                          </p:val>
                                        </p:tav>
                                      </p:tavLst>
                                    </p:anim>
                                    <p:anim calcmode="lin" valueType="num">
                                      <p:cBhvr>
                                        <p:cTn id="115"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249"/>
                                          </p:stCondLst>
                                        </p:cTn>
                                        <p:tgtEl>
                                          <p:spTgt spid="30"/>
                                        </p:tgtEl>
                                        <p:attrNameLst>
                                          <p:attrName>style.visibility</p:attrName>
                                        </p:attrNameLst>
                                      </p:cBhvr>
                                      <p:to>
                                        <p:strVal val="hidden"/>
                                      </p:to>
                                    </p:set>
                                  </p:childTnLst>
                                </p:cTn>
                              </p:par>
                              <p:par>
                                <p:cTn id="117" presetID="23" presetClass="entr" presetSubtype="272" fill="hold" nodeType="withEffect">
                                  <p:stCondLst>
                                    <p:cond delay="0"/>
                                  </p:stCondLst>
                                  <p:childTnLst>
                                    <p:set>
                                      <p:cBhvr>
                                        <p:cTn id="118" dur="1" fill="hold">
                                          <p:stCondLst>
                                            <p:cond delay="0"/>
                                          </p:stCondLst>
                                        </p:cTn>
                                        <p:tgtEl>
                                          <p:spTgt spid="40"/>
                                        </p:tgtEl>
                                        <p:attrNameLst>
                                          <p:attrName>style.visibility</p:attrName>
                                        </p:attrNameLst>
                                      </p:cBhvr>
                                      <p:to>
                                        <p:strVal val="visible"/>
                                      </p:to>
                                    </p:set>
                                    <p:anim calcmode="lin" valueType="num">
                                      <p:cBhvr>
                                        <p:cTn id="119" dur="3250" fill="hold"/>
                                        <p:tgtEl>
                                          <p:spTgt spid="40"/>
                                        </p:tgtEl>
                                        <p:attrNameLst>
                                          <p:attrName>ppt_w</p:attrName>
                                        </p:attrNameLst>
                                      </p:cBhvr>
                                      <p:tavLst>
                                        <p:tav tm="0">
                                          <p:val>
                                            <p:strVal val="2/3*#ppt_w"/>
                                          </p:val>
                                        </p:tav>
                                        <p:tav tm="100000">
                                          <p:val>
                                            <p:strVal val="#ppt_w"/>
                                          </p:val>
                                        </p:tav>
                                      </p:tavLst>
                                    </p:anim>
                                    <p:anim calcmode="lin" valueType="num">
                                      <p:cBhvr>
                                        <p:cTn id="120" dur="3250" fill="hold"/>
                                        <p:tgtEl>
                                          <p:spTgt spid="40"/>
                                        </p:tgtEl>
                                        <p:attrNameLst>
                                          <p:attrName>ppt_h</p:attrName>
                                        </p:attrNameLst>
                                      </p:cBhvr>
                                      <p:tavLst>
                                        <p:tav tm="0">
                                          <p:val>
                                            <p:strVal val="2/3*#ppt_h"/>
                                          </p:val>
                                        </p:tav>
                                        <p:tav tm="100000">
                                          <p:val>
                                            <p:strVal val="#ppt_h"/>
                                          </p:val>
                                        </p:tav>
                                      </p:tavLst>
                                    </p:anim>
                                  </p:childTnLst>
                                </p:cTn>
                              </p:par>
                              <p:par>
                                <p:cTn id="121" presetID="8" presetClass="entr" presetSubtype="32" fill="hold" nodeType="withEffect">
                                  <p:stCondLst>
                                    <p:cond delay="0"/>
                                  </p:stCondLst>
                                  <p:childTnLst>
                                    <p:set>
                                      <p:cBhvr>
                                        <p:cTn id="122" dur="1" fill="hold">
                                          <p:stCondLst>
                                            <p:cond delay="0"/>
                                          </p:stCondLst>
                                        </p:cTn>
                                        <p:tgtEl>
                                          <p:spTgt spid="40"/>
                                        </p:tgtEl>
                                        <p:attrNameLst>
                                          <p:attrName>style.visibility</p:attrName>
                                        </p:attrNameLst>
                                      </p:cBhvr>
                                      <p:to>
                                        <p:strVal val="visible"/>
                                      </p:to>
                                    </p:set>
                                    <p:animEffect transition="in" filter="diamond(out)">
                                      <p:cBhvr>
                                        <p:cTn id="123" dur="3250"/>
                                        <p:tgtEl>
                                          <p:spTgt spid="40"/>
                                        </p:tgtEl>
                                      </p:cBhvr>
                                    </p:animEffect>
                                  </p:childTnLst>
                                </p:cTn>
                              </p:par>
                              <p:par>
                                <p:cTn id="124" presetID="9" presetClass="emph" presetSubtype="0" grpId="0" nodeType="withEffect">
                                  <p:stCondLst>
                                    <p:cond delay="0"/>
                                  </p:stCondLst>
                                  <p:childTnLst>
                                    <p:set>
                                      <p:cBhvr rctx="PPT">
                                        <p:cTn id="125" dur="indefinite"/>
                                        <p:tgtEl>
                                          <p:spTgt spid="41"/>
                                        </p:tgtEl>
                                        <p:attrNameLst>
                                          <p:attrName>style.opacity</p:attrName>
                                        </p:attrNameLst>
                                      </p:cBhvr>
                                      <p:to>
                                        <p:strVal val="0"/>
                                      </p:to>
                                    </p:set>
                                    <p:animEffect filter="image" prLst="opacity: 0">
                                      <p:cBhvr rctx="IE">
                                        <p:cTn id="126"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3" name="2 Rectángulo"/>
          <p:cNvSpPr/>
          <p:nvPr/>
        </p:nvSpPr>
        <p:spPr>
          <a:xfrm>
            <a:off x="1835696" y="771550"/>
            <a:ext cx="6552728" cy="2123658"/>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400" dirty="0">
              <a:solidFill>
                <a:srgbClr val="321547"/>
              </a:solidFill>
              <a:latin typeface="Hobo Std" pitchFamily="34" charset="0"/>
            </a:endParaRPr>
          </a:p>
          <a:p>
            <a:pPr algn="ctr"/>
            <a:r>
              <a:rPr lang="es-ES" dirty="0" smtClean="0">
                <a:solidFill>
                  <a:srgbClr val="3E1500"/>
                </a:solidFill>
                <a:latin typeface="Hobo Std" pitchFamily="34" charset="0"/>
              </a:rPr>
              <a:t>Salud </a:t>
            </a:r>
            <a:r>
              <a:rPr lang="es-ES" dirty="0">
                <a:solidFill>
                  <a:srgbClr val="3E1500"/>
                </a:solidFill>
                <a:latin typeface="Hobo Std" pitchFamily="34" charset="0"/>
              </a:rPr>
              <a:t>ósea: </a:t>
            </a:r>
            <a:r>
              <a:rPr lang="es-ES" sz="1600" dirty="0">
                <a:solidFill>
                  <a:srgbClr val="3E1500"/>
                </a:solidFill>
                <a:latin typeface="Hobo Std" pitchFamily="34" charset="0"/>
              </a:rPr>
              <a:t>Los albaricoques tienen cantidades significativas de todos los minerales necesarios para el crecimiento óseo saludable. El calcio, fósforo, manganeso, hierro, cobre que juegan un cierto papel en la creación de la materia ósea. Por lo tanto, comiendo albaricoques podemos asegurar el crecimiento y desarrollo saludable de los huesos, así como la prevención de diversas condiciones relacionadas con la edad, como la osteoporosis. </a:t>
            </a:r>
            <a:endParaRPr lang="es-ES" sz="2000" dirty="0">
              <a:solidFill>
                <a:srgbClr val="3E1500"/>
              </a:solidFill>
              <a:latin typeface="Hobo Std" pitchFamily="34" charset="0"/>
            </a:endParaRPr>
          </a:p>
        </p:txBody>
      </p:sp>
    </p:spTree>
    <p:extLst>
      <p:ext uri="{BB962C8B-B14F-4D97-AF65-F5344CB8AC3E}">
        <p14:creationId xmlns:p14="http://schemas.microsoft.com/office/powerpoint/2010/main" val="384931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53 Grupo"/>
          <p:cNvGrpSpPr/>
          <p:nvPr/>
        </p:nvGrpSpPr>
        <p:grpSpPr>
          <a:xfrm>
            <a:off x="0" y="0"/>
            <a:ext cx="9144000" cy="5143500"/>
            <a:chOff x="0" y="0"/>
            <a:chExt cx="9144000" cy="5143500"/>
          </a:xfrm>
        </p:grpSpPr>
        <p:sp>
          <p:nvSpPr>
            <p:cNvPr id="55" name="5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3" name="52 Imagen" descr="Diapositiva1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8134"/>
            <a:ext cx="9164332" cy="5125366"/>
          </a:xfrm>
          <a:prstGeom prst="rect">
            <a:avLst/>
          </a:prstGeom>
          <a:noFill/>
          <a:ln>
            <a:noFill/>
          </a:ln>
        </p:spPr>
      </p:pic>
      <p:sp>
        <p:nvSpPr>
          <p:cNvPr id="5" name="Forma libre 20"/>
          <p:cNvSpPr/>
          <p:nvPr/>
        </p:nvSpPr>
        <p:spPr>
          <a:xfrm rot="5400000" flipH="1" flipV="1">
            <a:off x="1484708" y="-220991"/>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flipH="1" flipV="1">
            <a:off x="1483259" y="1844742"/>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0"/>
          <p:cNvSpPr/>
          <p:nvPr/>
        </p:nvSpPr>
        <p:spPr>
          <a:xfrm rot="5400000" flipH="1" flipV="1">
            <a:off x="1483259" y="838593"/>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0"/>
          <p:cNvSpPr/>
          <p:nvPr/>
        </p:nvSpPr>
        <p:spPr>
          <a:xfrm rot="5400000" flipH="1" flipV="1">
            <a:off x="1481811" y="2904328"/>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0"/>
          <p:cNvSpPr/>
          <p:nvPr/>
        </p:nvSpPr>
        <p:spPr>
          <a:xfrm rot="5400000" flipH="1" flipV="1">
            <a:off x="1508274" y="4006944"/>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0"/>
          <p:cNvSpPr/>
          <p:nvPr/>
        </p:nvSpPr>
        <p:spPr>
          <a:xfrm rot="5400000" flipH="1" flipV="1">
            <a:off x="3176389" y="-19978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0"/>
          <p:cNvSpPr/>
          <p:nvPr/>
        </p:nvSpPr>
        <p:spPr>
          <a:xfrm rot="5400000" flipH="1" flipV="1">
            <a:off x="3174939" y="1865945"/>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20"/>
          <p:cNvSpPr/>
          <p:nvPr/>
        </p:nvSpPr>
        <p:spPr>
          <a:xfrm rot="5400000" flipH="1" flipV="1">
            <a:off x="3174940" y="85979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20"/>
          <p:cNvSpPr/>
          <p:nvPr/>
        </p:nvSpPr>
        <p:spPr>
          <a:xfrm rot="5400000" flipH="1" flipV="1">
            <a:off x="3173491" y="2925531"/>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20"/>
          <p:cNvSpPr/>
          <p:nvPr/>
        </p:nvSpPr>
        <p:spPr>
          <a:xfrm rot="5400000" flipH="1" flipV="1">
            <a:off x="3199954" y="4028147"/>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20"/>
          <p:cNvSpPr/>
          <p:nvPr/>
        </p:nvSpPr>
        <p:spPr>
          <a:xfrm rot="5400000" flipH="1" flipV="1">
            <a:off x="4690004" y="-188565"/>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20"/>
          <p:cNvSpPr/>
          <p:nvPr/>
        </p:nvSpPr>
        <p:spPr>
          <a:xfrm rot="5400000" flipH="1" flipV="1">
            <a:off x="4688555" y="1877168"/>
            <a:ext cx="1279057"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Forma libre 20"/>
          <p:cNvSpPr/>
          <p:nvPr/>
        </p:nvSpPr>
        <p:spPr>
          <a:xfrm rot="5400000" flipH="1" flipV="1">
            <a:off x="4688555" y="871019"/>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3" name="Forma libre 20"/>
          <p:cNvSpPr/>
          <p:nvPr/>
        </p:nvSpPr>
        <p:spPr>
          <a:xfrm rot="5400000" flipH="1" flipV="1">
            <a:off x="4687106" y="2936753"/>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4" name="Forma libre 20"/>
          <p:cNvSpPr/>
          <p:nvPr/>
        </p:nvSpPr>
        <p:spPr>
          <a:xfrm rot="5400000" flipH="1" flipV="1">
            <a:off x="4713569" y="4039369"/>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6" name="Forma libre 20"/>
          <p:cNvSpPr/>
          <p:nvPr/>
        </p:nvSpPr>
        <p:spPr>
          <a:xfrm rot="5400000" flipH="1" flipV="1">
            <a:off x="-20943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7" name="Forma libre 20"/>
          <p:cNvSpPr/>
          <p:nvPr/>
        </p:nvSpPr>
        <p:spPr>
          <a:xfrm rot="5400000" flipH="1" flipV="1">
            <a:off x="-210887" y="1844743"/>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8" name="Forma libre 20"/>
          <p:cNvSpPr/>
          <p:nvPr/>
        </p:nvSpPr>
        <p:spPr>
          <a:xfrm rot="5400000" flipH="1" flipV="1">
            <a:off x="-210887" y="838594"/>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9" name="Forma libre 20"/>
          <p:cNvSpPr/>
          <p:nvPr/>
        </p:nvSpPr>
        <p:spPr>
          <a:xfrm rot="5400000" flipH="1" flipV="1">
            <a:off x="-212334" y="2904329"/>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0" name="Forma libre 20"/>
          <p:cNvSpPr/>
          <p:nvPr/>
        </p:nvSpPr>
        <p:spPr>
          <a:xfrm rot="5400000" flipH="1" flipV="1">
            <a:off x="-185871" y="4006945"/>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8" name="Forma libre 20"/>
          <p:cNvSpPr/>
          <p:nvPr/>
        </p:nvSpPr>
        <p:spPr>
          <a:xfrm rot="16200000" flipV="1">
            <a:off x="6284686" y="-11180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9" name="Forma libre 20"/>
          <p:cNvSpPr/>
          <p:nvPr/>
        </p:nvSpPr>
        <p:spPr>
          <a:xfrm rot="16200000" flipV="1">
            <a:off x="6286134" y="1953926"/>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0" name="Forma libre 20"/>
          <p:cNvSpPr/>
          <p:nvPr/>
        </p:nvSpPr>
        <p:spPr>
          <a:xfrm rot="16200000" flipV="1">
            <a:off x="6286135" y="94777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1" name="Forma libre 20"/>
          <p:cNvSpPr/>
          <p:nvPr/>
        </p:nvSpPr>
        <p:spPr>
          <a:xfrm rot="16200000" flipV="1">
            <a:off x="6287582" y="3013511"/>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2" name="Forma libre 20"/>
          <p:cNvSpPr/>
          <p:nvPr/>
        </p:nvSpPr>
        <p:spPr>
          <a:xfrm rot="16200000" flipV="1">
            <a:off x="6261119" y="4116127"/>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3" name="Forma libre 20"/>
          <p:cNvSpPr/>
          <p:nvPr/>
        </p:nvSpPr>
        <p:spPr>
          <a:xfrm rot="16200000" flipV="1">
            <a:off x="4593006" y="-9060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4" name="Forma libre 20"/>
          <p:cNvSpPr/>
          <p:nvPr/>
        </p:nvSpPr>
        <p:spPr>
          <a:xfrm rot="16200000" flipV="1">
            <a:off x="4594454" y="1975129"/>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5" name="Forma libre 20"/>
          <p:cNvSpPr/>
          <p:nvPr/>
        </p:nvSpPr>
        <p:spPr>
          <a:xfrm rot="16200000" flipV="1">
            <a:off x="4594455" y="968980"/>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6" name="Forma libre 20"/>
          <p:cNvSpPr/>
          <p:nvPr/>
        </p:nvSpPr>
        <p:spPr>
          <a:xfrm rot="16200000" flipV="1">
            <a:off x="4595902" y="3034714"/>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7" name="Forma libre 20"/>
          <p:cNvSpPr/>
          <p:nvPr/>
        </p:nvSpPr>
        <p:spPr>
          <a:xfrm rot="16200000" flipV="1">
            <a:off x="4569439" y="4137330"/>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8" name="Forma libre 20"/>
          <p:cNvSpPr/>
          <p:nvPr/>
        </p:nvSpPr>
        <p:spPr>
          <a:xfrm rot="16200000" flipV="1">
            <a:off x="3079391" y="-79382"/>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9" name="Forma libre 20"/>
          <p:cNvSpPr/>
          <p:nvPr/>
        </p:nvSpPr>
        <p:spPr>
          <a:xfrm rot="16200000" flipV="1">
            <a:off x="3080839" y="1986350"/>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0" name="Forma libre 20"/>
          <p:cNvSpPr/>
          <p:nvPr/>
        </p:nvSpPr>
        <p:spPr>
          <a:xfrm rot="16200000" flipV="1">
            <a:off x="3080840" y="980202"/>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1" name="Forma libre 20"/>
          <p:cNvSpPr/>
          <p:nvPr/>
        </p:nvSpPr>
        <p:spPr>
          <a:xfrm rot="16200000" flipV="1">
            <a:off x="3082287" y="3045936"/>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2" name="Forma libre 20"/>
          <p:cNvSpPr/>
          <p:nvPr/>
        </p:nvSpPr>
        <p:spPr>
          <a:xfrm rot="16200000" flipV="1">
            <a:off x="3055824" y="4148552"/>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3" name="Forma libre 20"/>
          <p:cNvSpPr/>
          <p:nvPr/>
        </p:nvSpPr>
        <p:spPr>
          <a:xfrm rot="16200000" flipV="1">
            <a:off x="7871758" y="-111806"/>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4" name="Forma libre 20"/>
          <p:cNvSpPr/>
          <p:nvPr/>
        </p:nvSpPr>
        <p:spPr>
          <a:xfrm rot="16200000" flipV="1">
            <a:off x="7873206" y="1953927"/>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5" name="Forma libre 20"/>
          <p:cNvSpPr/>
          <p:nvPr/>
        </p:nvSpPr>
        <p:spPr>
          <a:xfrm rot="16200000" flipV="1">
            <a:off x="7873207" y="947778"/>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6" name="Forma libre 20"/>
          <p:cNvSpPr/>
          <p:nvPr/>
        </p:nvSpPr>
        <p:spPr>
          <a:xfrm rot="16200000" flipV="1">
            <a:off x="7874654" y="3013512"/>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7" name="Forma libre 20"/>
          <p:cNvSpPr/>
          <p:nvPr/>
        </p:nvSpPr>
        <p:spPr>
          <a:xfrm rot="16200000" flipV="1">
            <a:off x="7848191" y="4116128"/>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3" name="Forma libre 20"/>
          <p:cNvSpPr/>
          <p:nvPr/>
        </p:nvSpPr>
        <p:spPr>
          <a:xfrm rot="5400000" flipH="1" flipV="1">
            <a:off x="-1717261" y="-16606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4" name="Forma libre 20"/>
          <p:cNvSpPr/>
          <p:nvPr/>
        </p:nvSpPr>
        <p:spPr>
          <a:xfrm rot="5400000" flipH="1" flipV="1">
            <a:off x="-1718710" y="1899666"/>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5" name="Forma libre 20"/>
          <p:cNvSpPr/>
          <p:nvPr/>
        </p:nvSpPr>
        <p:spPr>
          <a:xfrm rot="5400000" flipH="1" flipV="1">
            <a:off x="-1718710" y="89351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1" name="Forma libre 20"/>
          <p:cNvSpPr/>
          <p:nvPr/>
        </p:nvSpPr>
        <p:spPr>
          <a:xfrm rot="5400000" flipH="1" flipV="1">
            <a:off x="-1720157" y="2959252"/>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2" name="Forma libre 20"/>
          <p:cNvSpPr/>
          <p:nvPr/>
        </p:nvSpPr>
        <p:spPr>
          <a:xfrm rot="5400000" flipH="1" flipV="1">
            <a:off x="-1693694" y="4061868"/>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8" name="Forma libre 20"/>
          <p:cNvSpPr/>
          <p:nvPr/>
        </p:nvSpPr>
        <p:spPr>
          <a:xfrm rot="16200000" flipV="1">
            <a:off x="9457383" y="-204350"/>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9" name="Forma libre 20"/>
          <p:cNvSpPr/>
          <p:nvPr/>
        </p:nvSpPr>
        <p:spPr>
          <a:xfrm rot="16200000" flipV="1">
            <a:off x="9458831" y="1861383"/>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0" name="Forma libre 20"/>
          <p:cNvSpPr/>
          <p:nvPr/>
        </p:nvSpPr>
        <p:spPr>
          <a:xfrm rot="16200000" flipV="1">
            <a:off x="9458832" y="85523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1" name="Forma libre 20"/>
          <p:cNvSpPr/>
          <p:nvPr/>
        </p:nvSpPr>
        <p:spPr>
          <a:xfrm rot="16200000" flipV="1">
            <a:off x="9460279" y="2920968"/>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2" name="Forma libre 20"/>
          <p:cNvSpPr/>
          <p:nvPr/>
        </p:nvSpPr>
        <p:spPr>
          <a:xfrm rot="16200000" flipV="1">
            <a:off x="9433816" y="4023584"/>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9900"/>
              </a:gs>
              <a:gs pos="63000">
                <a:srgbClr val="7030A0">
                  <a:lumMod val="40000"/>
                  <a:alpha val="0"/>
                </a:srgbClr>
              </a:gs>
              <a:gs pos="58000">
                <a:srgbClr val="7D893A">
                  <a:alpha val="0"/>
                </a:srgbClr>
              </a:gs>
              <a:gs pos="46000">
                <a:srgbClr val="9C9331">
                  <a:alpha val="0"/>
                </a:srgbClr>
              </a:gs>
              <a:gs pos="50000">
                <a:srgbClr val="FF9900"/>
              </a:gs>
              <a:gs pos="87000">
                <a:srgbClr val="CAF656">
                  <a:alpha val="0"/>
                </a:srgbClr>
              </a:gs>
              <a:gs pos="34000">
                <a:srgbClr val="FB9205"/>
              </a:gs>
              <a:gs pos="28000">
                <a:schemeClr val="accent5">
                  <a:lumMod val="60000"/>
                  <a:lumOff val="40000"/>
                </a:schemeClr>
              </a:gs>
              <a:gs pos="74000">
                <a:srgbClr val="AF79FF"/>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4" name="63 Rectángulo"/>
          <p:cNvSpPr/>
          <p:nvPr/>
        </p:nvSpPr>
        <p:spPr>
          <a:xfrm flipH="1">
            <a:off x="-1980730" y="-380578"/>
            <a:ext cx="13177465" cy="5760640"/>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20402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4000" fill="hold"/>
                                        <p:tgtEl>
                                          <p:spTgt spid="5"/>
                                        </p:tgtEl>
                                        <p:attrNameLst>
                                          <p:attrName>ppt_x</p:attrName>
                                        </p:attrNameLst>
                                      </p:cBhvr>
                                      <p:tavLst>
                                        <p:tav tm="0">
                                          <p:val>
                                            <p:strVal val="1+#ppt_w/2"/>
                                          </p:val>
                                        </p:tav>
                                        <p:tav tm="100000">
                                          <p:val>
                                            <p:strVal val="#ppt_x"/>
                                          </p:val>
                                        </p:tav>
                                      </p:tavLst>
                                    </p:anim>
                                    <p:anim calcmode="lin" valueType="num">
                                      <p:cBhvr additive="base">
                                        <p:cTn id="8" dur="4000" fill="hold"/>
                                        <p:tgtEl>
                                          <p:spTgt spid="5"/>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4000" fill="hold"/>
                                        <p:tgtEl>
                                          <p:spTgt spid="5"/>
                                        </p:tgtEl>
                                        <p:attrNameLst>
                                          <p:attrName>ppt_w</p:attrName>
                                        </p:attrNameLst>
                                      </p:cBhvr>
                                      <p:tavLst>
                                        <p:tav tm="0">
                                          <p:val>
                                            <p:strVal val="#ppt_w"/>
                                          </p:val>
                                        </p:tav>
                                        <p:tav tm="100000">
                                          <p:val>
                                            <p:strVal val="#ppt_w"/>
                                          </p:val>
                                        </p:tav>
                                      </p:tavLst>
                                    </p:anim>
                                    <p:anim calcmode="lin" valueType="num">
                                      <p:cBhvr>
                                        <p:cTn id="12" dur="4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000" fill="hold"/>
                                        <p:tgtEl>
                                          <p:spTgt spid="5"/>
                                        </p:tgtEl>
                                        <p:attrNameLst>
                                          <p:attrName>r</p:attrName>
                                        </p:attrNameLst>
                                      </p:cBhvr>
                                    </p:animRot>
                                  </p:childTnLst>
                                </p:cTn>
                              </p:par>
                              <p:par>
                                <p:cTn id="15" presetID="2" presetClass="exit" presetSubtype="2" fill="hold" grpId="3" nodeType="withEffect">
                                  <p:stCondLst>
                                    <p:cond delay="0"/>
                                  </p:stCondLst>
                                  <p:childTnLst>
                                    <p:anim calcmode="lin" valueType="num">
                                      <p:cBhvr additive="base">
                                        <p:cTn id="16" dur="4000"/>
                                        <p:tgtEl>
                                          <p:spTgt spid="5"/>
                                        </p:tgtEl>
                                        <p:attrNameLst>
                                          <p:attrName>ppt_x</p:attrName>
                                        </p:attrNameLst>
                                      </p:cBhvr>
                                      <p:tavLst>
                                        <p:tav tm="0">
                                          <p:val>
                                            <p:strVal val="ppt_x"/>
                                          </p:val>
                                        </p:tav>
                                        <p:tav tm="100000">
                                          <p:val>
                                            <p:strVal val="1+ppt_w/2"/>
                                          </p:val>
                                        </p:tav>
                                      </p:tavLst>
                                    </p:anim>
                                    <p:anim calcmode="lin" valueType="num">
                                      <p:cBhvr additive="base">
                                        <p:cTn id="17" dur="4000"/>
                                        <p:tgtEl>
                                          <p:spTgt spid="5"/>
                                        </p:tgtEl>
                                        <p:attrNameLst>
                                          <p:attrName>ppt_y</p:attrName>
                                        </p:attrNameLst>
                                      </p:cBhvr>
                                      <p:tavLst>
                                        <p:tav tm="0">
                                          <p:val>
                                            <p:strVal val="ppt_y"/>
                                          </p:val>
                                        </p:tav>
                                        <p:tav tm="100000">
                                          <p:val>
                                            <p:strVal val="ppt_y"/>
                                          </p:val>
                                        </p:tav>
                                      </p:tavLst>
                                    </p:anim>
                                    <p:set>
                                      <p:cBhvr>
                                        <p:cTn id="18" dur="1" fill="hold">
                                          <p:stCondLst>
                                            <p:cond delay="3999"/>
                                          </p:stCondLst>
                                        </p:cTn>
                                        <p:tgtEl>
                                          <p:spTgt spid="5"/>
                                        </p:tgtEl>
                                        <p:attrNameLst>
                                          <p:attrName>style.visibility</p:attrName>
                                        </p:attrNameLst>
                                      </p:cBhvr>
                                      <p:to>
                                        <p:strVal val="hidden"/>
                                      </p:to>
                                    </p:set>
                                  </p:childTnLst>
                                </p:cTn>
                              </p:par>
                              <p:par>
                                <p:cTn id="19" presetID="2" presetClass="entr" presetSubtype="2"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4000" fill="hold"/>
                                        <p:tgtEl>
                                          <p:spTgt spid="7"/>
                                        </p:tgtEl>
                                        <p:attrNameLst>
                                          <p:attrName>r</p:attrName>
                                        </p:attrNameLst>
                                      </p:cBhvr>
                                    </p:animRot>
                                  </p:childTnLst>
                                </p:cTn>
                              </p:par>
                              <p:par>
                                <p:cTn id="29" presetID="2" presetClass="exit" presetSubtype="2" fill="hold" grpId="3"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4000" fill="hold"/>
                                        <p:tgtEl>
                                          <p:spTgt spid="11"/>
                                        </p:tgtEl>
                                        <p:attrNameLst>
                                          <p:attrName>ppt_x</p:attrName>
                                        </p:attrNameLst>
                                      </p:cBhvr>
                                      <p:tavLst>
                                        <p:tav tm="0">
                                          <p:val>
                                            <p:strVal val="1+#ppt_w/2"/>
                                          </p:val>
                                        </p:tav>
                                        <p:tav tm="100000">
                                          <p:val>
                                            <p:strVal val="#ppt_x"/>
                                          </p:val>
                                        </p:tav>
                                      </p:tavLst>
                                    </p:anim>
                                    <p:anim calcmode="lin" valueType="num">
                                      <p:cBhvr additive="base">
                                        <p:cTn id="36" dur="4000" fill="hold"/>
                                        <p:tgtEl>
                                          <p:spTgt spid="11"/>
                                        </p:tgtEl>
                                        <p:attrNameLst>
                                          <p:attrName>ppt_y</p:attrName>
                                        </p:attrNameLst>
                                      </p:cBhvr>
                                      <p:tavLst>
                                        <p:tav tm="0">
                                          <p:val>
                                            <p:strVal val="#ppt_y"/>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4000" fill="hold"/>
                                        <p:tgtEl>
                                          <p:spTgt spid="11"/>
                                        </p:tgtEl>
                                        <p:attrNameLst>
                                          <p:attrName>ppt_w</p:attrName>
                                        </p:attrNameLst>
                                      </p:cBhvr>
                                      <p:tavLst>
                                        <p:tav tm="0">
                                          <p:val>
                                            <p:strVal val="#ppt_w"/>
                                          </p:val>
                                        </p:tav>
                                        <p:tav tm="100000">
                                          <p:val>
                                            <p:strVal val="#ppt_w"/>
                                          </p:val>
                                        </p:tav>
                                      </p:tavLst>
                                    </p:anim>
                                    <p:anim calcmode="lin" valueType="num">
                                      <p:cBhvr>
                                        <p:cTn id="40" dur="4000" fill="hold"/>
                                        <p:tgtEl>
                                          <p:spTgt spid="11"/>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4000" fill="hold"/>
                                        <p:tgtEl>
                                          <p:spTgt spid="11"/>
                                        </p:tgtEl>
                                        <p:attrNameLst>
                                          <p:attrName>r</p:attrName>
                                        </p:attrNameLst>
                                      </p:cBhvr>
                                    </p:animRot>
                                  </p:childTnLst>
                                </p:cTn>
                              </p:par>
                              <p:par>
                                <p:cTn id="43" presetID="2" presetClass="exit" presetSubtype="2" fill="hold" grpId="3" nodeType="withEffect">
                                  <p:stCondLst>
                                    <p:cond delay="0"/>
                                  </p:stCondLst>
                                  <p:childTnLst>
                                    <p:anim calcmode="lin" valueType="num">
                                      <p:cBhvr additive="base">
                                        <p:cTn id="44" dur="4000"/>
                                        <p:tgtEl>
                                          <p:spTgt spid="11"/>
                                        </p:tgtEl>
                                        <p:attrNameLst>
                                          <p:attrName>ppt_x</p:attrName>
                                        </p:attrNameLst>
                                      </p:cBhvr>
                                      <p:tavLst>
                                        <p:tav tm="0">
                                          <p:val>
                                            <p:strVal val="ppt_x"/>
                                          </p:val>
                                        </p:tav>
                                        <p:tav tm="100000">
                                          <p:val>
                                            <p:strVal val="1+ppt_w/2"/>
                                          </p:val>
                                        </p:tav>
                                      </p:tavLst>
                                    </p:anim>
                                    <p:anim calcmode="lin" valueType="num">
                                      <p:cBhvr additive="base">
                                        <p:cTn id="45" dur="4000"/>
                                        <p:tgtEl>
                                          <p:spTgt spid="11"/>
                                        </p:tgtEl>
                                        <p:attrNameLst>
                                          <p:attrName>ppt_y</p:attrName>
                                        </p:attrNameLst>
                                      </p:cBhvr>
                                      <p:tavLst>
                                        <p:tav tm="0">
                                          <p:val>
                                            <p:strVal val="ppt_y"/>
                                          </p:val>
                                        </p:tav>
                                        <p:tav tm="100000">
                                          <p:val>
                                            <p:strVal val="ppt_y"/>
                                          </p:val>
                                        </p:tav>
                                      </p:tavLst>
                                    </p:anim>
                                    <p:set>
                                      <p:cBhvr>
                                        <p:cTn id="46" dur="1" fill="hold">
                                          <p:stCondLst>
                                            <p:cond delay="3999"/>
                                          </p:stCondLst>
                                        </p:cTn>
                                        <p:tgtEl>
                                          <p:spTgt spid="11"/>
                                        </p:tgtEl>
                                        <p:attrNameLst>
                                          <p:attrName>style.visibility</p:attrName>
                                        </p:attrNameLst>
                                      </p:cBhvr>
                                      <p:to>
                                        <p:strVal val="hidden"/>
                                      </p:to>
                                    </p:set>
                                  </p:childTnLst>
                                </p:cTn>
                              </p:par>
                              <p:par>
                                <p:cTn id="47" presetID="2" presetClass="entr" presetSubtype="2"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4000" fill="hold"/>
                                        <p:tgtEl>
                                          <p:spTgt spid="13"/>
                                        </p:tgtEl>
                                        <p:attrNameLst>
                                          <p:attrName>ppt_x</p:attrName>
                                        </p:attrNameLst>
                                      </p:cBhvr>
                                      <p:tavLst>
                                        <p:tav tm="0">
                                          <p:val>
                                            <p:strVal val="1+#ppt_w/2"/>
                                          </p:val>
                                        </p:tav>
                                        <p:tav tm="100000">
                                          <p:val>
                                            <p:strVal val="#ppt_x"/>
                                          </p:val>
                                        </p:tav>
                                      </p:tavLst>
                                    </p:anim>
                                    <p:anim calcmode="lin" valueType="num">
                                      <p:cBhvr additive="base">
                                        <p:cTn id="50" dur="4000" fill="hold"/>
                                        <p:tgtEl>
                                          <p:spTgt spid="13"/>
                                        </p:tgtEl>
                                        <p:attrNameLst>
                                          <p:attrName>ppt_y</p:attrName>
                                        </p:attrNameLst>
                                      </p:cBhvr>
                                      <p:tavLst>
                                        <p:tav tm="0">
                                          <p:val>
                                            <p:strVal val="#ppt_y"/>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4000" fill="hold"/>
                                        <p:tgtEl>
                                          <p:spTgt spid="13"/>
                                        </p:tgtEl>
                                        <p:attrNameLst>
                                          <p:attrName>ppt_w</p:attrName>
                                        </p:attrNameLst>
                                      </p:cBhvr>
                                      <p:tavLst>
                                        <p:tav tm="0">
                                          <p:val>
                                            <p:strVal val="#ppt_w"/>
                                          </p:val>
                                        </p:tav>
                                        <p:tav tm="100000">
                                          <p:val>
                                            <p:strVal val="#ppt_w"/>
                                          </p:val>
                                        </p:tav>
                                      </p:tavLst>
                                    </p:anim>
                                    <p:anim calcmode="lin" valueType="num">
                                      <p:cBhvr>
                                        <p:cTn id="54" dur="4000" fill="hold"/>
                                        <p:tgtEl>
                                          <p:spTgt spid="13"/>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4000" fill="hold"/>
                                        <p:tgtEl>
                                          <p:spTgt spid="13"/>
                                        </p:tgtEl>
                                        <p:attrNameLst>
                                          <p:attrName>r</p:attrName>
                                        </p:attrNameLst>
                                      </p:cBhvr>
                                    </p:animRot>
                                  </p:childTnLst>
                                </p:cTn>
                              </p:par>
                              <p:par>
                                <p:cTn id="57" presetID="2" presetClass="exit" presetSubtype="2" fill="hold" grpId="3" nodeType="withEffect">
                                  <p:stCondLst>
                                    <p:cond delay="0"/>
                                  </p:stCondLst>
                                  <p:childTnLst>
                                    <p:anim calcmode="lin" valueType="num">
                                      <p:cBhvr additive="base">
                                        <p:cTn id="58" dur="4000"/>
                                        <p:tgtEl>
                                          <p:spTgt spid="13"/>
                                        </p:tgtEl>
                                        <p:attrNameLst>
                                          <p:attrName>ppt_x</p:attrName>
                                        </p:attrNameLst>
                                      </p:cBhvr>
                                      <p:tavLst>
                                        <p:tav tm="0">
                                          <p:val>
                                            <p:strVal val="ppt_x"/>
                                          </p:val>
                                        </p:tav>
                                        <p:tav tm="100000">
                                          <p:val>
                                            <p:strVal val="1+ppt_w/2"/>
                                          </p:val>
                                        </p:tav>
                                      </p:tavLst>
                                    </p:anim>
                                    <p:anim calcmode="lin" valueType="num">
                                      <p:cBhvr additive="base">
                                        <p:cTn id="59" dur="4000"/>
                                        <p:tgtEl>
                                          <p:spTgt spid="13"/>
                                        </p:tgtEl>
                                        <p:attrNameLst>
                                          <p:attrName>ppt_y</p:attrName>
                                        </p:attrNameLst>
                                      </p:cBhvr>
                                      <p:tavLst>
                                        <p:tav tm="0">
                                          <p:val>
                                            <p:strVal val="ppt_y"/>
                                          </p:val>
                                        </p:tav>
                                        <p:tav tm="100000">
                                          <p:val>
                                            <p:strVal val="ppt_y"/>
                                          </p:val>
                                        </p:tav>
                                      </p:tavLst>
                                    </p:anim>
                                    <p:set>
                                      <p:cBhvr>
                                        <p:cTn id="60" dur="1" fill="hold">
                                          <p:stCondLst>
                                            <p:cond delay="3999"/>
                                          </p:stCondLst>
                                        </p:cTn>
                                        <p:tgtEl>
                                          <p:spTgt spid="13"/>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000" fill="hold"/>
                                        <p:tgtEl>
                                          <p:spTgt spid="14"/>
                                        </p:tgtEl>
                                        <p:attrNameLst>
                                          <p:attrName>ppt_x</p:attrName>
                                        </p:attrNameLst>
                                      </p:cBhvr>
                                      <p:tavLst>
                                        <p:tav tm="0">
                                          <p:val>
                                            <p:strVal val="1+#ppt_w/2"/>
                                          </p:val>
                                        </p:tav>
                                        <p:tav tm="100000">
                                          <p:val>
                                            <p:strVal val="#ppt_x"/>
                                          </p:val>
                                        </p:tav>
                                      </p:tavLst>
                                    </p:anim>
                                    <p:anim calcmode="lin" valueType="num">
                                      <p:cBhvr additive="base">
                                        <p:cTn id="64" dur="4000" fill="hold"/>
                                        <p:tgtEl>
                                          <p:spTgt spid="14"/>
                                        </p:tgtEl>
                                        <p:attrNameLst>
                                          <p:attrName>ppt_y</p:attrName>
                                        </p:attrNameLst>
                                      </p:cBhvr>
                                      <p:tavLst>
                                        <p:tav tm="0">
                                          <p:val>
                                            <p:strVal val="#ppt_y"/>
                                          </p:val>
                                        </p:tav>
                                        <p:tav tm="100000">
                                          <p:val>
                                            <p:strVal val="#ppt_y"/>
                                          </p:val>
                                        </p:tav>
                                      </p:tavLst>
                                    </p:anim>
                                  </p:childTnLst>
                                </p:cTn>
                              </p:par>
                              <p:par>
                                <p:cTn id="65" presetID="19" presetClass="entr" presetSubtype="5"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000" fill="hold"/>
                                        <p:tgtEl>
                                          <p:spTgt spid="14"/>
                                        </p:tgtEl>
                                        <p:attrNameLst>
                                          <p:attrName>ppt_w</p:attrName>
                                        </p:attrNameLst>
                                      </p:cBhvr>
                                      <p:tavLst>
                                        <p:tav tm="0">
                                          <p:val>
                                            <p:strVal val="#ppt_w"/>
                                          </p:val>
                                        </p:tav>
                                        <p:tav tm="100000">
                                          <p:val>
                                            <p:strVal val="#ppt_w"/>
                                          </p:val>
                                        </p:tav>
                                      </p:tavLst>
                                    </p:anim>
                                    <p:anim calcmode="lin" valueType="num">
                                      <p:cBhvr>
                                        <p:cTn id="68" dur="400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2" nodeType="withEffect">
                                  <p:stCondLst>
                                    <p:cond delay="0"/>
                                  </p:stCondLst>
                                  <p:childTnLst>
                                    <p:animRot by="21600000">
                                      <p:cBhvr>
                                        <p:cTn id="70" dur="4000" fill="hold"/>
                                        <p:tgtEl>
                                          <p:spTgt spid="14"/>
                                        </p:tgtEl>
                                        <p:attrNameLst>
                                          <p:attrName>r</p:attrName>
                                        </p:attrNameLst>
                                      </p:cBhvr>
                                    </p:animRot>
                                  </p:childTnLst>
                                </p:cTn>
                              </p:par>
                              <p:par>
                                <p:cTn id="71" presetID="2" presetClass="exit" presetSubtype="2" fill="hold" grpId="3" nodeType="withEffect">
                                  <p:stCondLst>
                                    <p:cond delay="0"/>
                                  </p:stCondLst>
                                  <p:childTnLst>
                                    <p:anim calcmode="lin" valueType="num">
                                      <p:cBhvr additive="base">
                                        <p:cTn id="72" dur="4000"/>
                                        <p:tgtEl>
                                          <p:spTgt spid="14"/>
                                        </p:tgtEl>
                                        <p:attrNameLst>
                                          <p:attrName>ppt_x</p:attrName>
                                        </p:attrNameLst>
                                      </p:cBhvr>
                                      <p:tavLst>
                                        <p:tav tm="0">
                                          <p:val>
                                            <p:strVal val="ppt_x"/>
                                          </p:val>
                                        </p:tav>
                                        <p:tav tm="100000">
                                          <p:val>
                                            <p:strVal val="1+ppt_w/2"/>
                                          </p:val>
                                        </p:tav>
                                      </p:tavLst>
                                    </p:anim>
                                    <p:anim calcmode="lin" valueType="num">
                                      <p:cBhvr additive="base">
                                        <p:cTn id="73" dur="4000"/>
                                        <p:tgtEl>
                                          <p:spTgt spid="14"/>
                                        </p:tgtEl>
                                        <p:attrNameLst>
                                          <p:attrName>ppt_y</p:attrName>
                                        </p:attrNameLst>
                                      </p:cBhvr>
                                      <p:tavLst>
                                        <p:tav tm="0">
                                          <p:val>
                                            <p:strVal val="ppt_y"/>
                                          </p:val>
                                        </p:tav>
                                        <p:tav tm="100000">
                                          <p:val>
                                            <p:strVal val="ppt_y"/>
                                          </p:val>
                                        </p:tav>
                                      </p:tavLst>
                                    </p:anim>
                                    <p:set>
                                      <p:cBhvr>
                                        <p:cTn id="74" dur="1" fill="hold">
                                          <p:stCondLst>
                                            <p:cond delay="3999"/>
                                          </p:stCondLst>
                                        </p:cTn>
                                        <p:tgtEl>
                                          <p:spTgt spid="14"/>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4000" fill="hold"/>
                                        <p:tgtEl>
                                          <p:spTgt spid="15"/>
                                        </p:tgtEl>
                                        <p:attrNameLst>
                                          <p:attrName>ppt_x</p:attrName>
                                        </p:attrNameLst>
                                      </p:cBhvr>
                                      <p:tavLst>
                                        <p:tav tm="0">
                                          <p:val>
                                            <p:strVal val="1+#ppt_w/2"/>
                                          </p:val>
                                        </p:tav>
                                        <p:tav tm="100000">
                                          <p:val>
                                            <p:strVal val="#ppt_x"/>
                                          </p:val>
                                        </p:tav>
                                      </p:tavLst>
                                    </p:anim>
                                    <p:anim calcmode="lin" valueType="num">
                                      <p:cBhvr additive="base">
                                        <p:cTn id="78" dur="4000" fill="hold"/>
                                        <p:tgtEl>
                                          <p:spTgt spid="15"/>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4000" fill="hold"/>
                                        <p:tgtEl>
                                          <p:spTgt spid="15"/>
                                        </p:tgtEl>
                                        <p:attrNameLst>
                                          <p:attrName>ppt_w</p:attrName>
                                        </p:attrNameLst>
                                      </p:cBhvr>
                                      <p:tavLst>
                                        <p:tav tm="0">
                                          <p:val>
                                            <p:strVal val="#ppt_w"/>
                                          </p:val>
                                        </p:tav>
                                        <p:tav tm="100000">
                                          <p:val>
                                            <p:strVal val="#ppt_w"/>
                                          </p:val>
                                        </p:tav>
                                      </p:tavLst>
                                    </p:anim>
                                    <p:anim calcmode="lin" valueType="num">
                                      <p:cBhvr>
                                        <p:cTn id="82" dur="4000" fill="hold"/>
                                        <p:tgtEl>
                                          <p:spTgt spid="15"/>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000" fill="hold"/>
                                        <p:tgtEl>
                                          <p:spTgt spid="15"/>
                                        </p:tgtEl>
                                        <p:attrNameLst>
                                          <p:attrName>r</p:attrName>
                                        </p:attrNameLst>
                                      </p:cBhvr>
                                    </p:animRot>
                                  </p:childTnLst>
                                </p:cTn>
                              </p:par>
                              <p:par>
                                <p:cTn id="85" presetID="2" presetClass="exit" presetSubtype="2" fill="hold" grpId="3" nodeType="withEffect">
                                  <p:stCondLst>
                                    <p:cond delay="0"/>
                                  </p:stCondLst>
                                  <p:childTnLst>
                                    <p:anim calcmode="lin" valueType="num">
                                      <p:cBhvr additive="base">
                                        <p:cTn id="86" dur="4000"/>
                                        <p:tgtEl>
                                          <p:spTgt spid="15"/>
                                        </p:tgtEl>
                                        <p:attrNameLst>
                                          <p:attrName>ppt_x</p:attrName>
                                        </p:attrNameLst>
                                      </p:cBhvr>
                                      <p:tavLst>
                                        <p:tav tm="0">
                                          <p:val>
                                            <p:strVal val="ppt_x"/>
                                          </p:val>
                                        </p:tav>
                                        <p:tav tm="100000">
                                          <p:val>
                                            <p:strVal val="1+ppt_w/2"/>
                                          </p:val>
                                        </p:tav>
                                      </p:tavLst>
                                    </p:anim>
                                    <p:anim calcmode="lin" valueType="num">
                                      <p:cBhvr additive="base">
                                        <p:cTn id="87" dur="4000"/>
                                        <p:tgtEl>
                                          <p:spTgt spid="15"/>
                                        </p:tgtEl>
                                        <p:attrNameLst>
                                          <p:attrName>ppt_y</p:attrName>
                                        </p:attrNameLst>
                                      </p:cBhvr>
                                      <p:tavLst>
                                        <p:tav tm="0">
                                          <p:val>
                                            <p:strVal val="ppt_y"/>
                                          </p:val>
                                        </p:tav>
                                        <p:tav tm="100000">
                                          <p:val>
                                            <p:strVal val="ppt_y"/>
                                          </p:val>
                                        </p:tav>
                                      </p:tavLst>
                                    </p:anim>
                                    <p:set>
                                      <p:cBhvr>
                                        <p:cTn id="88" dur="1" fill="hold">
                                          <p:stCondLst>
                                            <p:cond delay="3999"/>
                                          </p:stCondLst>
                                        </p:cTn>
                                        <p:tgtEl>
                                          <p:spTgt spid="15"/>
                                        </p:tgtEl>
                                        <p:attrNameLst>
                                          <p:attrName>style.visibility</p:attrName>
                                        </p:attrNameLst>
                                      </p:cBhvr>
                                      <p:to>
                                        <p:strVal val="hidden"/>
                                      </p:to>
                                    </p:se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4000" fill="hold"/>
                                        <p:tgtEl>
                                          <p:spTgt spid="16"/>
                                        </p:tgtEl>
                                        <p:attrNameLst>
                                          <p:attrName>ppt_x</p:attrName>
                                        </p:attrNameLst>
                                      </p:cBhvr>
                                      <p:tavLst>
                                        <p:tav tm="0">
                                          <p:val>
                                            <p:strVal val="1+#ppt_w/2"/>
                                          </p:val>
                                        </p:tav>
                                        <p:tav tm="100000">
                                          <p:val>
                                            <p:strVal val="#ppt_x"/>
                                          </p:val>
                                        </p:tav>
                                      </p:tavLst>
                                    </p:anim>
                                    <p:anim calcmode="lin" valueType="num">
                                      <p:cBhvr additive="base">
                                        <p:cTn id="92" dur="4000" fill="hold"/>
                                        <p:tgtEl>
                                          <p:spTgt spid="16"/>
                                        </p:tgtEl>
                                        <p:attrNameLst>
                                          <p:attrName>ppt_y</p:attrName>
                                        </p:attrNameLst>
                                      </p:cBhvr>
                                      <p:tavLst>
                                        <p:tav tm="0">
                                          <p:val>
                                            <p:strVal val="#ppt_y"/>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p:cTn id="95" dur="4000" fill="hold"/>
                                        <p:tgtEl>
                                          <p:spTgt spid="16"/>
                                        </p:tgtEl>
                                        <p:attrNameLst>
                                          <p:attrName>ppt_w</p:attrName>
                                        </p:attrNameLst>
                                      </p:cBhvr>
                                      <p:tavLst>
                                        <p:tav tm="0">
                                          <p:val>
                                            <p:strVal val="#ppt_w"/>
                                          </p:val>
                                        </p:tav>
                                        <p:tav tm="100000">
                                          <p:val>
                                            <p:strVal val="#ppt_w"/>
                                          </p:val>
                                        </p:tav>
                                      </p:tavLst>
                                    </p:anim>
                                    <p:anim calcmode="lin" valueType="num">
                                      <p:cBhvr>
                                        <p:cTn id="96" dur="4000" fill="hold"/>
                                        <p:tgtEl>
                                          <p:spTgt spid="16"/>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grpId="2" nodeType="withEffect">
                                  <p:stCondLst>
                                    <p:cond delay="0"/>
                                  </p:stCondLst>
                                  <p:childTnLst>
                                    <p:animRot by="21600000">
                                      <p:cBhvr>
                                        <p:cTn id="98" dur="4000" fill="hold"/>
                                        <p:tgtEl>
                                          <p:spTgt spid="16"/>
                                        </p:tgtEl>
                                        <p:attrNameLst>
                                          <p:attrName>r</p:attrName>
                                        </p:attrNameLst>
                                      </p:cBhvr>
                                    </p:animRot>
                                  </p:childTnLst>
                                </p:cTn>
                              </p:par>
                              <p:par>
                                <p:cTn id="99" presetID="2" presetClass="exit" presetSubtype="2" fill="hold" grpId="3" nodeType="withEffect">
                                  <p:stCondLst>
                                    <p:cond delay="0"/>
                                  </p:stCondLst>
                                  <p:childTnLst>
                                    <p:anim calcmode="lin" valueType="num">
                                      <p:cBhvr additive="base">
                                        <p:cTn id="100" dur="4000"/>
                                        <p:tgtEl>
                                          <p:spTgt spid="16"/>
                                        </p:tgtEl>
                                        <p:attrNameLst>
                                          <p:attrName>ppt_x</p:attrName>
                                        </p:attrNameLst>
                                      </p:cBhvr>
                                      <p:tavLst>
                                        <p:tav tm="0">
                                          <p:val>
                                            <p:strVal val="ppt_x"/>
                                          </p:val>
                                        </p:tav>
                                        <p:tav tm="100000">
                                          <p:val>
                                            <p:strVal val="1+ppt_w/2"/>
                                          </p:val>
                                        </p:tav>
                                      </p:tavLst>
                                    </p:anim>
                                    <p:anim calcmode="lin" valueType="num">
                                      <p:cBhvr additive="base">
                                        <p:cTn id="101" dur="4000"/>
                                        <p:tgtEl>
                                          <p:spTgt spid="16"/>
                                        </p:tgtEl>
                                        <p:attrNameLst>
                                          <p:attrName>ppt_y</p:attrName>
                                        </p:attrNameLst>
                                      </p:cBhvr>
                                      <p:tavLst>
                                        <p:tav tm="0">
                                          <p:val>
                                            <p:strVal val="ppt_y"/>
                                          </p:val>
                                        </p:tav>
                                        <p:tav tm="100000">
                                          <p:val>
                                            <p:strVal val="ppt_y"/>
                                          </p:val>
                                        </p:tav>
                                      </p:tavLst>
                                    </p:anim>
                                    <p:set>
                                      <p:cBhvr>
                                        <p:cTn id="102" dur="1" fill="hold">
                                          <p:stCondLst>
                                            <p:cond delay="3999"/>
                                          </p:stCondLst>
                                        </p:cTn>
                                        <p:tgtEl>
                                          <p:spTgt spid="16"/>
                                        </p:tgtEl>
                                        <p:attrNameLst>
                                          <p:attrName>style.visibility</p:attrName>
                                        </p:attrNameLst>
                                      </p:cBhvr>
                                      <p:to>
                                        <p:strVal val="hidden"/>
                                      </p:to>
                                    </p:set>
                                  </p:childTnLst>
                                </p:cTn>
                              </p:par>
                              <p:par>
                                <p:cTn id="103" presetID="2" presetClass="entr" presetSubtype="2"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4000" fill="hold"/>
                                        <p:tgtEl>
                                          <p:spTgt spid="17"/>
                                        </p:tgtEl>
                                        <p:attrNameLst>
                                          <p:attrName>ppt_x</p:attrName>
                                        </p:attrNameLst>
                                      </p:cBhvr>
                                      <p:tavLst>
                                        <p:tav tm="0">
                                          <p:val>
                                            <p:strVal val="1+#ppt_w/2"/>
                                          </p:val>
                                        </p:tav>
                                        <p:tav tm="100000">
                                          <p:val>
                                            <p:strVal val="#ppt_x"/>
                                          </p:val>
                                        </p:tav>
                                      </p:tavLst>
                                    </p:anim>
                                    <p:anim calcmode="lin" valueType="num">
                                      <p:cBhvr additive="base">
                                        <p:cTn id="106" dur="4000" fill="hold"/>
                                        <p:tgtEl>
                                          <p:spTgt spid="17"/>
                                        </p:tgtEl>
                                        <p:attrNameLst>
                                          <p:attrName>ppt_y</p:attrName>
                                        </p:attrNameLst>
                                      </p:cBhvr>
                                      <p:tavLst>
                                        <p:tav tm="0">
                                          <p:val>
                                            <p:strVal val="#ppt_y"/>
                                          </p:val>
                                        </p:tav>
                                        <p:tav tm="100000">
                                          <p:val>
                                            <p:strVal val="#ppt_y"/>
                                          </p:val>
                                        </p:tav>
                                      </p:tavLst>
                                    </p:anim>
                                  </p:childTnLst>
                                </p:cTn>
                              </p:par>
                              <p:par>
                                <p:cTn id="107" presetID="19" presetClass="entr" presetSubtype="5" fill="hold" grpId="1" nodeType="withEffect">
                                  <p:stCondLst>
                                    <p:cond delay="0"/>
                                  </p:stCondLst>
                                  <p:childTnLst>
                                    <p:set>
                                      <p:cBhvr>
                                        <p:cTn id="108" dur="1" fill="hold">
                                          <p:stCondLst>
                                            <p:cond delay="0"/>
                                          </p:stCondLst>
                                        </p:cTn>
                                        <p:tgtEl>
                                          <p:spTgt spid="17"/>
                                        </p:tgtEl>
                                        <p:attrNameLst>
                                          <p:attrName>style.visibility</p:attrName>
                                        </p:attrNameLst>
                                      </p:cBhvr>
                                      <p:to>
                                        <p:strVal val="visible"/>
                                      </p:to>
                                    </p:set>
                                    <p:anim calcmode="lin" valueType="num">
                                      <p:cBhvr>
                                        <p:cTn id="109" dur="4000" fill="hold"/>
                                        <p:tgtEl>
                                          <p:spTgt spid="17"/>
                                        </p:tgtEl>
                                        <p:attrNameLst>
                                          <p:attrName>ppt_w</p:attrName>
                                        </p:attrNameLst>
                                      </p:cBhvr>
                                      <p:tavLst>
                                        <p:tav tm="0">
                                          <p:val>
                                            <p:strVal val="#ppt_w"/>
                                          </p:val>
                                        </p:tav>
                                        <p:tav tm="100000">
                                          <p:val>
                                            <p:strVal val="#ppt_w"/>
                                          </p:val>
                                        </p:tav>
                                      </p:tavLst>
                                    </p:anim>
                                    <p:anim calcmode="lin" valueType="num">
                                      <p:cBhvr>
                                        <p:cTn id="110" dur="4000" fill="hold"/>
                                        <p:tgtEl>
                                          <p:spTgt spid="1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grpId="2" nodeType="withEffect">
                                  <p:stCondLst>
                                    <p:cond delay="0"/>
                                  </p:stCondLst>
                                  <p:childTnLst>
                                    <p:animRot by="21600000">
                                      <p:cBhvr>
                                        <p:cTn id="112" dur="4000" fill="hold"/>
                                        <p:tgtEl>
                                          <p:spTgt spid="17"/>
                                        </p:tgtEl>
                                        <p:attrNameLst>
                                          <p:attrName>r</p:attrName>
                                        </p:attrNameLst>
                                      </p:cBhvr>
                                    </p:animRot>
                                  </p:childTnLst>
                                </p:cTn>
                              </p:par>
                              <p:par>
                                <p:cTn id="113" presetID="2" presetClass="exit" presetSubtype="2" fill="hold" grpId="3" nodeType="withEffect">
                                  <p:stCondLst>
                                    <p:cond delay="0"/>
                                  </p:stCondLst>
                                  <p:childTnLst>
                                    <p:anim calcmode="lin" valueType="num">
                                      <p:cBhvr additive="base">
                                        <p:cTn id="114" dur="4000"/>
                                        <p:tgtEl>
                                          <p:spTgt spid="17"/>
                                        </p:tgtEl>
                                        <p:attrNameLst>
                                          <p:attrName>ppt_x</p:attrName>
                                        </p:attrNameLst>
                                      </p:cBhvr>
                                      <p:tavLst>
                                        <p:tav tm="0">
                                          <p:val>
                                            <p:strVal val="ppt_x"/>
                                          </p:val>
                                        </p:tav>
                                        <p:tav tm="100000">
                                          <p:val>
                                            <p:strVal val="1+ppt_w/2"/>
                                          </p:val>
                                        </p:tav>
                                      </p:tavLst>
                                    </p:anim>
                                    <p:anim calcmode="lin" valueType="num">
                                      <p:cBhvr additive="base">
                                        <p:cTn id="115" dur="4000"/>
                                        <p:tgtEl>
                                          <p:spTgt spid="17"/>
                                        </p:tgtEl>
                                        <p:attrNameLst>
                                          <p:attrName>ppt_y</p:attrName>
                                        </p:attrNameLst>
                                      </p:cBhvr>
                                      <p:tavLst>
                                        <p:tav tm="0">
                                          <p:val>
                                            <p:strVal val="ppt_y"/>
                                          </p:val>
                                        </p:tav>
                                        <p:tav tm="100000">
                                          <p:val>
                                            <p:strVal val="ppt_y"/>
                                          </p:val>
                                        </p:tav>
                                      </p:tavLst>
                                    </p:anim>
                                    <p:set>
                                      <p:cBhvr>
                                        <p:cTn id="116" dur="1" fill="hold">
                                          <p:stCondLst>
                                            <p:cond delay="3999"/>
                                          </p:stCondLst>
                                        </p:cTn>
                                        <p:tgtEl>
                                          <p:spTgt spid="17"/>
                                        </p:tgtEl>
                                        <p:attrNameLst>
                                          <p:attrName>style.visibility</p:attrName>
                                        </p:attrNameLst>
                                      </p:cBhvr>
                                      <p:to>
                                        <p:strVal val="hidden"/>
                                      </p:to>
                                    </p:set>
                                  </p:childTnLst>
                                </p:cTn>
                              </p:par>
                              <p:par>
                                <p:cTn id="117" presetID="2" presetClass="entr" presetSubtype="2" fill="hold" grpId="0" nodeType="with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4000" fill="hold"/>
                                        <p:tgtEl>
                                          <p:spTgt spid="18"/>
                                        </p:tgtEl>
                                        <p:attrNameLst>
                                          <p:attrName>ppt_x</p:attrName>
                                        </p:attrNameLst>
                                      </p:cBhvr>
                                      <p:tavLst>
                                        <p:tav tm="0">
                                          <p:val>
                                            <p:strVal val="1+#ppt_w/2"/>
                                          </p:val>
                                        </p:tav>
                                        <p:tav tm="100000">
                                          <p:val>
                                            <p:strVal val="#ppt_x"/>
                                          </p:val>
                                        </p:tav>
                                      </p:tavLst>
                                    </p:anim>
                                    <p:anim calcmode="lin" valueType="num">
                                      <p:cBhvr additive="base">
                                        <p:cTn id="120" dur="4000" fill="hold"/>
                                        <p:tgtEl>
                                          <p:spTgt spid="18"/>
                                        </p:tgtEl>
                                        <p:attrNameLst>
                                          <p:attrName>ppt_y</p:attrName>
                                        </p:attrNameLst>
                                      </p:cBhvr>
                                      <p:tavLst>
                                        <p:tav tm="0">
                                          <p:val>
                                            <p:strVal val="#ppt_y"/>
                                          </p:val>
                                        </p:tav>
                                        <p:tav tm="100000">
                                          <p:val>
                                            <p:strVal val="#ppt_y"/>
                                          </p:val>
                                        </p:tav>
                                      </p:tavLst>
                                    </p:anim>
                                  </p:childTnLst>
                                </p:cTn>
                              </p:par>
                              <p:par>
                                <p:cTn id="121" presetID="19" presetClass="entr" presetSubtype="5" fill="hold" grpId="1" nodeType="withEffect">
                                  <p:stCondLst>
                                    <p:cond delay="0"/>
                                  </p:stCondLst>
                                  <p:childTnLst>
                                    <p:set>
                                      <p:cBhvr>
                                        <p:cTn id="122" dur="1" fill="hold">
                                          <p:stCondLst>
                                            <p:cond delay="0"/>
                                          </p:stCondLst>
                                        </p:cTn>
                                        <p:tgtEl>
                                          <p:spTgt spid="18"/>
                                        </p:tgtEl>
                                        <p:attrNameLst>
                                          <p:attrName>style.visibility</p:attrName>
                                        </p:attrNameLst>
                                      </p:cBhvr>
                                      <p:to>
                                        <p:strVal val="visible"/>
                                      </p:to>
                                    </p:set>
                                    <p:anim calcmode="lin" valueType="num">
                                      <p:cBhvr>
                                        <p:cTn id="123" dur="4000" fill="hold"/>
                                        <p:tgtEl>
                                          <p:spTgt spid="18"/>
                                        </p:tgtEl>
                                        <p:attrNameLst>
                                          <p:attrName>ppt_w</p:attrName>
                                        </p:attrNameLst>
                                      </p:cBhvr>
                                      <p:tavLst>
                                        <p:tav tm="0">
                                          <p:val>
                                            <p:strVal val="#ppt_w"/>
                                          </p:val>
                                        </p:tav>
                                        <p:tav tm="100000">
                                          <p:val>
                                            <p:strVal val="#ppt_w"/>
                                          </p:val>
                                        </p:tav>
                                      </p:tavLst>
                                    </p:anim>
                                    <p:anim calcmode="lin" valueType="num">
                                      <p:cBhvr>
                                        <p:cTn id="124" dur="4000" fill="hold"/>
                                        <p:tgtEl>
                                          <p:spTgt spid="18"/>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grpId="2" nodeType="withEffect">
                                  <p:stCondLst>
                                    <p:cond delay="0"/>
                                  </p:stCondLst>
                                  <p:childTnLst>
                                    <p:animRot by="21600000">
                                      <p:cBhvr>
                                        <p:cTn id="126" dur="4000" fill="hold"/>
                                        <p:tgtEl>
                                          <p:spTgt spid="18"/>
                                        </p:tgtEl>
                                        <p:attrNameLst>
                                          <p:attrName>r</p:attrName>
                                        </p:attrNameLst>
                                      </p:cBhvr>
                                    </p:animRot>
                                  </p:childTnLst>
                                </p:cTn>
                              </p:par>
                              <p:par>
                                <p:cTn id="127" presetID="2" presetClass="exit" presetSubtype="2" fill="hold" grpId="3" nodeType="withEffect">
                                  <p:stCondLst>
                                    <p:cond delay="0"/>
                                  </p:stCondLst>
                                  <p:childTnLst>
                                    <p:anim calcmode="lin" valueType="num">
                                      <p:cBhvr additive="base">
                                        <p:cTn id="128" dur="4000"/>
                                        <p:tgtEl>
                                          <p:spTgt spid="18"/>
                                        </p:tgtEl>
                                        <p:attrNameLst>
                                          <p:attrName>ppt_x</p:attrName>
                                        </p:attrNameLst>
                                      </p:cBhvr>
                                      <p:tavLst>
                                        <p:tav tm="0">
                                          <p:val>
                                            <p:strVal val="ppt_x"/>
                                          </p:val>
                                        </p:tav>
                                        <p:tav tm="100000">
                                          <p:val>
                                            <p:strVal val="1+ppt_w/2"/>
                                          </p:val>
                                        </p:tav>
                                      </p:tavLst>
                                    </p:anim>
                                    <p:anim calcmode="lin" valueType="num">
                                      <p:cBhvr additive="base">
                                        <p:cTn id="129" dur="4000"/>
                                        <p:tgtEl>
                                          <p:spTgt spid="18"/>
                                        </p:tgtEl>
                                        <p:attrNameLst>
                                          <p:attrName>ppt_y</p:attrName>
                                        </p:attrNameLst>
                                      </p:cBhvr>
                                      <p:tavLst>
                                        <p:tav tm="0">
                                          <p:val>
                                            <p:strVal val="ppt_y"/>
                                          </p:val>
                                        </p:tav>
                                        <p:tav tm="100000">
                                          <p:val>
                                            <p:strVal val="ppt_y"/>
                                          </p:val>
                                        </p:tav>
                                      </p:tavLst>
                                    </p:anim>
                                    <p:set>
                                      <p:cBhvr>
                                        <p:cTn id="130" dur="1" fill="hold">
                                          <p:stCondLst>
                                            <p:cond delay="3999"/>
                                          </p:stCondLst>
                                        </p:cTn>
                                        <p:tgtEl>
                                          <p:spTgt spid="18"/>
                                        </p:tgtEl>
                                        <p:attrNameLst>
                                          <p:attrName>style.visibility</p:attrName>
                                        </p:attrNameLst>
                                      </p:cBhvr>
                                      <p:to>
                                        <p:strVal val="hidden"/>
                                      </p:to>
                                    </p:set>
                                  </p:childTnLst>
                                </p:cTn>
                              </p:par>
                              <p:par>
                                <p:cTn id="131" presetID="2" presetClass="entr" presetSubtype="2" fill="hold" grpId="0" nodeType="withEffect">
                                  <p:stCondLst>
                                    <p:cond delay="0"/>
                                  </p:stCondLst>
                                  <p:childTnLst>
                                    <p:set>
                                      <p:cBhvr>
                                        <p:cTn id="132" dur="1" fill="hold">
                                          <p:stCondLst>
                                            <p:cond delay="0"/>
                                          </p:stCondLst>
                                        </p:cTn>
                                        <p:tgtEl>
                                          <p:spTgt spid="19"/>
                                        </p:tgtEl>
                                        <p:attrNameLst>
                                          <p:attrName>style.visibility</p:attrName>
                                        </p:attrNameLst>
                                      </p:cBhvr>
                                      <p:to>
                                        <p:strVal val="visible"/>
                                      </p:to>
                                    </p:set>
                                    <p:anim calcmode="lin" valueType="num">
                                      <p:cBhvr additive="base">
                                        <p:cTn id="133" dur="4000" fill="hold"/>
                                        <p:tgtEl>
                                          <p:spTgt spid="19"/>
                                        </p:tgtEl>
                                        <p:attrNameLst>
                                          <p:attrName>ppt_x</p:attrName>
                                        </p:attrNameLst>
                                      </p:cBhvr>
                                      <p:tavLst>
                                        <p:tav tm="0">
                                          <p:val>
                                            <p:strVal val="1+#ppt_w/2"/>
                                          </p:val>
                                        </p:tav>
                                        <p:tav tm="100000">
                                          <p:val>
                                            <p:strVal val="#ppt_x"/>
                                          </p:val>
                                        </p:tav>
                                      </p:tavLst>
                                    </p:anim>
                                    <p:anim calcmode="lin" valueType="num">
                                      <p:cBhvr additive="base">
                                        <p:cTn id="134" dur="4000" fill="hold"/>
                                        <p:tgtEl>
                                          <p:spTgt spid="19"/>
                                        </p:tgtEl>
                                        <p:attrNameLst>
                                          <p:attrName>ppt_y</p:attrName>
                                        </p:attrNameLst>
                                      </p:cBhvr>
                                      <p:tavLst>
                                        <p:tav tm="0">
                                          <p:val>
                                            <p:strVal val="#ppt_y"/>
                                          </p:val>
                                        </p:tav>
                                        <p:tav tm="100000">
                                          <p:val>
                                            <p:strVal val="#ppt_y"/>
                                          </p:val>
                                        </p:tav>
                                      </p:tavLst>
                                    </p:anim>
                                  </p:childTnLst>
                                </p:cTn>
                              </p:par>
                              <p:par>
                                <p:cTn id="135" presetID="19" presetClass="entr" presetSubtype="5" fill="hold" grpId="1" nodeType="withEffect">
                                  <p:stCondLst>
                                    <p:cond delay="0"/>
                                  </p:stCondLst>
                                  <p:childTnLst>
                                    <p:set>
                                      <p:cBhvr>
                                        <p:cTn id="136" dur="1" fill="hold">
                                          <p:stCondLst>
                                            <p:cond delay="0"/>
                                          </p:stCondLst>
                                        </p:cTn>
                                        <p:tgtEl>
                                          <p:spTgt spid="19"/>
                                        </p:tgtEl>
                                        <p:attrNameLst>
                                          <p:attrName>style.visibility</p:attrName>
                                        </p:attrNameLst>
                                      </p:cBhvr>
                                      <p:to>
                                        <p:strVal val="visible"/>
                                      </p:to>
                                    </p:set>
                                    <p:anim calcmode="lin" valueType="num">
                                      <p:cBhvr>
                                        <p:cTn id="137" dur="4000" fill="hold"/>
                                        <p:tgtEl>
                                          <p:spTgt spid="19"/>
                                        </p:tgtEl>
                                        <p:attrNameLst>
                                          <p:attrName>ppt_w</p:attrName>
                                        </p:attrNameLst>
                                      </p:cBhvr>
                                      <p:tavLst>
                                        <p:tav tm="0">
                                          <p:val>
                                            <p:strVal val="#ppt_w"/>
                                          </p:val>
                                        </p:tav>
                                        <p:tav tm="100000">
                                          <p:val>
                                            <p:strVal val="#ppt_w"/>
                                          </p:val>
                                        </p:tav>
                                      </p:tavLst>
                                    </p:anim>
                                    <p:anim calcmode="lin" valueType="num">
                                      <p:cBhvr>
                                        <p:cTn id="138" dur="4000" fill="hold"/>
                                        <p:tgtEl>
                                          <p:spTgt spid="1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2" nodeType="withEffect">
                                  <p:stCondLst>
                                    <p:cond delay="0"/>
                                  </p:stCondLst>
                                  <p:childTnLst>
                                    <p:animRot by="21600000">
                                      <p:cBhvr>
                                        <p:cTn id="140" dur="4000" fill="hold"/>
                                        <p:tgtEl>
                                          <p:spTgt spid="19"/>
                                        </p:tgtEl>
                                        <p:attrNameLst>
                                          <p:attrName>r</p:attrName>
                                        </p:attrNameLst>
                                      </p:cBhvr>
                                    </p:animRot>
                                  </p:childTnLst>
                                </p:cTn>
                              </p:par>
                              <p:par>
                                <p:cTn id="141" presetID="2" presetClass="exit" presetSubtype="2" fill="hold" grpId="3" nodeType="withEffect">
                                  <p:stCondLst>
                                    <p:cond delay="0"/>
                                  </p:stCondLst>
                                  <p:childTnLst>
                                    <p:anim calcmode="lin" valueType="num">
                                      <p:cBhvr additive="base">
                                        <p:cTn id="142" dur="4000"/>
                                        <p:tgtEl>
                                          <p:spTgt spid="19"/>
                                        </p:tgtEl>
                                        <p:attrNameLst>
                                          <p:attrName>ppt_x</p:attrName>
                                        </p:attrNameLst>
                                      </p:cBhvr>
                                      <p:tavLst>
                                        <p:tav tm="0">
                                          <p:val>
                                            <p:strVal val="ppt_x"/>
                                          </p:val>
                                        </p:tav>
                                        <p:tav tm="100000">
                                          <p:val>
                                            <p:strVal val="1+ppt_w/2"/>
                                          </p:val>
                                        </p:tav>
                                      </p:tavLst>
                                    </p:anim>
                                    <p:anim calcmode="lin" valueType="num">
                                      <p:cBhvr additive="base">
                                        <p:cTn id="143" dur="4000"/>
                                        <p:tgtEl>
                                          <p:spTgt spid="19"/>
                                        </p:tgtEl>
                                        <p:attrNameLst>
                                          <p:attrName>ppt_y</p:attrName>
                                        </p:attrNameLst>
                                      </p:cBhvr>
                                      <p:tavLst>
                                        <p:tav tm="0">
                                          <p:val>
                                            <p:strVal val="ppt_y"/>
                                          </p:val>
                                        </p:tav>
                                        <p:tav tm="100000">
                                          <p:val>
                                            <p:strVal val="ppt_y"/>
                                          </p:val>
                                        </p:tav>
                                      </p:tavLst>
                                    </p:anim>
                                    <p:set>
                                      <p:cBhvr>
                                        <p:cTn id="144" dur="1" fill="hold">
                                          <p:stCondLst>
                                            <p:cond delay="3999"/>
                                          </p:stCondLst>
                                        </p:cTn>
                                        <p:tgtEl>
                                          <p:spTgt spid="19"/>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20"/>
                                        </p:tgtEl>
                                        <p:attrNameLst>
                                          <p:attrName>style.visibility</p:attrName>
                                        </p:attrNameLst>
                                      </p:cBhvr>
                                      <p:to>
                                        <p:strVal val="visible"/>
                                      </p:to>
                                    </p:set>
                                    <p:anim calcmode="lin" valueType="num">
                                      <p:cBhvr additive="base">
                                        <p:cTn id="147" dur="4000" fill="hold"/>
                                        <p:tgtEl>
                                          <p:spTgt spid="20"/>
                                        </p:tgtEl>
                                        <p:attrNameLst>
                                          <p:attrName>ppt_x</p:attrName>
                                        </p:attrNameLst>
                                      </p:cBhvr>
                                      <p:tavLst>
                                        <p:tav tm="0">
                                          <p:val>
                                            <p:strVal val="1+#ppt_w/2"/>
                                          </p:val>
                                        </p:tav>
                                        <p:tav tm="100000">
                                          <p:val>
                                            <p:strVal val="#ppt_x"/>
                                          </p:val>
                                        </p:tav>
                                      </p:tavLst>
                                    </p:anim>
                                    <p:anim calcmode="lin" valueType="num">
                                      <p:cBhvr additive="base">
                                        <p:cTn id="148" dur="4000" fill="hold"/>
                                        <p:tgtEl>
                                          <p:spTgt spid="20"/>
                                        </p:tgtEl>
                                        <p:attrNameLst>
                                          <p:attrName>ppt_y</p:attrName>
                                        </p:attrNameLst>
                                      </p:cBhvr>
                                      <p:tavLst>
                                        <p:tav tm="0">
                                          <p:val>
                                            <p:strVal val="#ppt_y"/>
                                          </p:val>
                                        </p:tav>
                                        <p:tav tm="100000">
                                          <p:val>
                                            <p:strVal val="#ppt_y"/>
                                          </p:val>
                                        </p:tav>
                                      </p:tavLst>
                                    </p:anim>
                                  </p:childTnLst>
                                </p:cTn>
                              </p:par>
                              <p:par>
                                <p:cTn id="149" presetID="19"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 calcmode="lin" valueType="num">
                                      <p:cBhvr>
                                        <p:cTn id="151" dur="4000" fill="hold"/>
                                        <p:tgtEl>
                                          <p:spTgt spid="20"/>
                                        </p:tgtEl>
                                        <p:attrNameLst>
                                          <p:attrName>ppt_w</p:attrName>
                                        </p:attrNameLst>
                                      </p:cBhvr>
                                      <p:tavLst>
                                        <p:tav tm="0">
                                          <p:val>
                                            <p:strVal val="#ppt_w"/>
                                          </p:val>
                                        </p:tav>
                                        <p:tav tm="100000">
                                          <p:val>
                                            <p:strVal val="#ppt_w"/>
                                          </p:val>
                                        </p:tav>
                                      </p:tavLst>
                                    </p:anim>
                                    <p:anim calcmode="lin" valueType="num">
                                      <p:cBhvr>
                                        <p:cTn id="152" dur="4000" fill="hold"/>
                                        <p:tgtEl>
                                          <p:spTgt spid="20"/>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grpId="2" nodeType="withEffect">
                                  <p:stCondLst>
                                    <p:cond delay="0"/>
                                  </p:stCondLst>
                                  <p:childTnLst>
                                    <p:animRot by="21600000">
                                      <p:cBhvr>
                                        <p:cTn id="154" dur="4000" fill="hold"/>
                                        <p:tgtEl>
                                          <p:spTgt spid="20"/>
                                        </p:tgtEl>
                                        <p:attrNameLst>
                                          <p:attrName>r</p:attrName>
                                        </p:attrNameLst>
                                      </p:cBhvr>
                                    </p:animRot>
                                  </p:childTnLst>
                                </p:cTn>
                              </p:par>
                              <p:par>
                                <p:cTn id="155" presetID="2" presetClass="exit" presetSubtype="2" fill="hold" grpId="3" nodeType="withEffect">
                                  <p:stCondLst>
                                    <p:cond delay="0"/>
                                  </p:stCondLst>
                                  <p:childTnLst>
                                    <p:anim calcmode="lin" valueType="num">
                                      <p:cBhvr additive="base">
                                        <p:cTn id="156" dur="4000"/>
                                        <p:tgtEl>
                                          <p:spTgt spid="20"/>
                                        </p:tgtEl>
                                        <p:attrNameLst>
                                          <p:attrName>ppt_x</p:attrName>
                                        </p:attrNameLst>
                                      </p:cBhvr>
                                      <p:tavLst>
                                        <p:tav tm="0">
                                          <p:val>
                                            <p:strVal val="ppt_x"/>
                                          </p:val>
                                        </p:tav>
                                        <p:tav tm="100000">
                                          <p:val>
                                            <p:strVal val="1+ppt_w/2"/>
                                          </p:val>
                                        </p:tav>
                                      </p:tavLst>
                                    </p:anim>
                                    <p:anim calcmode="lin" valueType="num">
                                      <p:cBhvr additive="base">
                                        <p:cTn id="157" dur="4000"/>
                                        <p:tgtEl>
                                          <p:spTgt spid="20"/>
                                        </p:tgtEl>
                                        <p:attrNameLst>
                                          <p:attrName>ppt_y</p:attrName>
                                        </p:attrNameLst>
                                      </p:cBhvr>
                                      <p:tavLst>
                                        <p:tav tm="0">
                                          <p:val>
                                            <p:strVal val="ppt_y"/>
                                          </p:val>
                                        </p:tav>
                                        <p:tav tm="100000">
                                          <p:val>
                                            <p:strVal val="ppt_y"/>
                                          </p:val>
                                        </p:tav>
                                      </p:tavLst>
                                    </p:anim>
                                    <p:set>
                                      <p:cBhvr>
                                        <p:cTn id="158" dur="1" fill="hold">
                                          <p:stCondLst>
                                            <p:cond delay="3999"/>
                                          </p:stCondLst>
                                        </p:cTn>
                                        <p:tgtEl>
                                          <p:spTgt spid="2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21"/>
                                        </p:tgtEl>
                                        <p:attrNameLst>
                                          <p:attrName>style.visibility</p:attrName>
                                        </p:attrNameLst>
                                      </p:cBhvr>
                                      <p:to>
                                        <p:strVal val="visible"/>
                                      </p:to>
                                    </p:set>
                                    <p:anim calcmode="lin" valueType="num">
                                      <p:cBhvr additive="base">
                                        <p:cTn id="161" dur="4000" fill="hold"/>
                                        <p:tgtEl>
                                          <p:spTgt spid="21"/>
                                        </p:tgtEl>
                                        <p:attrNameLst>
                                          <p:attrName>ppt_x</p:attrName>
                                        </p:attrNameLst>
                                      </p:cBhvr>
                                      <p:tavLst>
                                        <p:tav tm="0">
                                          <p:val>
                                            <p:strVal val="1+#ppt_w/2"/>
                                          </p:val>
                                        </p:tav>
                                        <p:tav tm="100000">
                                          <p:val>
                                            <p:strVal val="#ppt_x"/>
                                          </p:val>
                                        </p:tav>
                                      </p:tavLst>
                                    </p:anim>
                                    <p:anim calcmode="lin" valueType="num">
                                      <p:cBhvr additive="base">
                                        <p:cTn id="162" dur="4000" fill="hold"/>
                                        <p:tgtEl>
                                          <p:spTgt spid="21"/>
                                        </p:tgtEl>
                                        <p:attrNameLst>
                                          <p:attrName>ppt_y</p:attrName>
                                        </p:attrNameLst>
                                      </p:cBhvr>
                                      <p:tavLst>
                                        <p:tav tm="0">
                                          <p:val>
                                            <p:strVal val="#ppt_y"/>
                                          </p:val>
                                        </p:tav>
                                        <p:tav tm="100000">
                                          <p:val>
                                            <p:strVal val="#ppt_y"/>
                                          </p:val>
                                        </p:tav>
                                      </p:tavLst>
                                    </p:anim>
                                  </p:childTnLst>
                                </p:cTn>
                              </p:par>
                              <p:par>
                                <p:cTn id="163" presetID="19" presetClass="entr" presetSubtype="5" fill="hold" grpId="1" nodeType="withEffect">
                                  <p:stCondLst>
                                    <p:cond delay="0"/>
                                  </p:stCondLst>
                                  <p:childTnLst>
                                    <p:set>
                                      <p:cBhvr>
                                        <p:cTn id="164" dur="1" fill="hold">
                                          <p:stCondLst>
                                            <p:cond delay="0"/>
                                          </p:stCondLst>
                                        </p:cTn>
                                        <p:tgtEl>
                                          <p:spTgt spid="21"/>
                                        </p:tgtEl>
                                        <p:attrNameLst>
                                          <p:attrName>style.visibility</p:attrName>
                                        </p:attrNameLst>
                                      </p:cBhvr>
                                      <p:to>
                                        <p:strVal val="visible"/>
                                      </p:to>
                                    </p:set>
                                    <p:anim calcmode="lin" valueType="num">
                                      <p:cBhvr>
                                        <p:cTn id="165" dur="4000" fill="hold"/>
                                        <p:tgtEl>
                                          <p:spTgt spid="21"/>
                                        </p:tgtEl>
                                        <p:attrNameLst>
                                          <p:attrName>ppt_w</p:attrName>
                                        </p:attrNameLst>
                                      </p:cBhvr>
                                      <p:tavLst>
                                        <p:tav tm="0">
                                          <p:val>
                                            <p:strVal val="#ppt_w"/>
                                          </p:val>
                                        </p:tav>
                                        <p:tav tm="100000">
                                          <p:val>
                                            <p:strVal val="#ppt_w"/>
                                          </p:val>
                                        </p:tav>
                                      </p:tavLst>
                                    </p:anim>
                                    <p:anim calcmode="lin" valueType="num">
                                      <p:cBhvr>
                                        <p:cTn id="166" dur="4000" fill="hold"/>
                                        <p:tgtEl>
                                          <p:spTgt spid="21"/>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grpId="2" nodeType="withEffect">
                                  <p:stCondLst>
                                    <p:cond delay="0"/>
                                  </p:stCondLst>
                                  <p:childTnLst>
                                    <p:animRot by="21600000">
                                      <p:cBhvr>
                                        <p:cTn id="168" dur="4000" fill="hold"/>
                                        <p:tgtEl>
                                          <p:spTgt spid="21"/>
                                        </p:tgtEl>
                                        <p:attrNameLst>
                                          <p:attrName>r</p:attrName>
                                        </p:attrNameLst>
                                      </p:cBhvr>
                                    </p:animRot>
                                  </p:childTnLst>
                                </p:cTn>
                              </p:par>
                              <p:par>
                                <p:cTn id="169" presetID="2" presetClass="exit" presetSubtype="2" fill="hold" grpId="3" nodeType="withEffect">
                                  <p:stCondLst>
                                    <p:cond delay="0"/>
                                  </p:stCondLst>
                                  <p:childTnLst>
                                    <p:anim calcmode="lin" valueType="num">
                                      <p:cBhvr additive="base">
                                        <p:cTn id="170" dur="4000"/>
                                        <p:tgtEl>
                                          <p:spTgt spid="21"/>
                                        </p:tgtEl>
                                        <p:attrNameLst>
                                          <p:attrName>ppt_x</p:attrName>
                                        </p:attrNameLst>
                                      </p:cBhvr>
                                      <p:tavLst>
                                        <p:tav tm="0">
                                          <p:val>
                                            <p:strVal val="ppt_x"/>
                                          </p:val>
                                        </p:tav>
                                        <p:tav tm="100000">
                                          <p:val>
                                            <p:strVal val="1+ppt_w/2"/>
                                          </p:val>
                                        </p:tav>
                                      </p:tavLst>
                                    </p:anim>
                                    <p:anim calcmode="lin" valueType="num">
                                      <p:cBhvr additive="base">
                                        <p:cTn id="171" dur="4000"/>
                                        <p:tgtEl>
                                          <p:spTgt spid="21"/>
                                        </p:tgtEl>
                                        <p:attrNameLst>
                                          <p:attrName>ppt_y</p:attrName>
                                        </p:attrNameLst>
                                      </p:cBhvr>
                                      <p:tavLst>
                                        <p:tav tm="0">
                                          <p:val>
                                            <p:strVal val="ppt_y"/>
                                          </p:val>
                                        </p:tav>
                                        <p:tav tm="100000">
                                          <p:val>
                                            <p:strVal val="ppt_y"/>
                                          </p:val>
                                        </p:tav>
                                      </p:tavLst>
                                    </p:anim>
                                    <p:set>
                                      <p:cBhvr>
                                        <p:cTn id="172" dur="1" fill="hold">
                                          <p:stCondLst>
                                            <p:cond delay="3999"/>
                                          </p:stCondLst>
                                        </p:cTn>
                                        <p:tgtEl>
                                          <p:spTgt spid="21"/>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22"/>
                                        </p:tgtEl>
                                        <p:attrNameLst>
                                          <p:attrName>style.visibility</p:attrName>
                                        </p:attrNameLst>
                                      </p:cBhvr>
                                      <p:to>
                                        <p:strVal val="visible"/>
                                      </p:to>
                                    </p:set>
                                    <p:anim calcmode="lin" valueType="num">
                                      <p:cBhvr additive="base">
                                        <p:cTn id="175" dur="4000" fill="hold"/>
                                        <p:tgtEl>
                                          <p:spTgt spid="22"/>
                                        </p:tgtEl>
                                        <p:attrNameLst>
                                          <p:attrName>ppt_x</p:attrName>
                                        </p:attrNameLst>
                                      </p:cBhvr>
                                      <p:tavLst>
                                        <p:tav tm="0">
                                          <p:val>
                                            <p:strVal val="1+#ppt_w/2"/>
                                          </p:val>
                                        </p:tav>
                                        <p:tav tm="100000">
                                          <p:val>
                                            <p:strVal val="#ppt_x"/>
                                          </p:val>
                                        </p:tav>
                                      </p:tavLst>
                                    </p:anim>
                                    <p:anim calcmode="lin" valueType="num">
                                      <p:cBhvr additive="base">
                                        <p:cTn id="176" dur="4000" fill="hold"/>
                                        <p:tgtEl>
                                          <p:spTgt spid="22"/>
                                        </p:tgtEl>
                                        <p:attrNameLst>
                                          <p:attrName>ppt_y</p:attrName>
                                        </p:attrNameLst>
                                      </p:cBhvr>
                                      <p:tavLst>
                                        <p:tav tm="0">
                                          <p:val>
                                            <p:strVal val="#ppt_y"/>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22"/>
                                        </p:tgtEl>
                                        <p:attrNameLst>
                                          <p:attrName>style.visibility</p:attrName>
                                        </p:attrNameLst>
                                      </p:cBhvr>
                                      <p:to>
                                        <p:strVal val="visible"/>
                                      </p:to>
                                    </p:set>
                                    <p:anim calcmode="lin" valueType="num">
                                      <p:cBhvr>
                                        <p:cTn id="179" dur="4000" fill="hold"/>
                                        <p:tgtEl>
                                          <p:spTgt spid="22"/>
                                        </p:tgtEl>
                                        <p:attrNameLst>
                                          <p:attrName>ppt_w</p:attrName>
                                        </p:attrNameLst>
                                      </p:cBhvr>
                                      <p:tavLst>
                                        <p:tav tm="0">
                                          <p:val>
                                            <p:strVal val="#ppt_w"/>
                                          </p:val>
                                        </p:tav>
                                        <p:tav tm="100000">
                                          <p:val>
                                            <p:strVal val="#ppt_w"/>
                                          </p:val>
                                        </p:tav>
                                      </p:tavLst>
                                    </p:anim>
                                    <p:anim calcmode="lin" valueType="num">
                                      <p:cBhvr>
                                        <p:cTn id="180" dur="4000" fill="hold"/>
                                        <p:tgtEl>
                                          <p:spTgt spid="22"/>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grpId="2" nodeType="withEffect">
                                  <p:stCondLst>
                                    <p:cond delay="0"/>
                                  </p:stCondLst>
                                  <p:childTnLst>
                                    <p:animRot by="21600000">
                                      <p:cBhvr>
                                        <p:cTn id="182" dur="4000" fill="hold"/>
                                        <p:tgtEl>
                                          <p:spTgt spid="22"/>
                                        </p:tgtEl>
                                        <p:attrNameLst>
                                          <p:attrName>r</p:attrName>
                                        </p:attrNameLst>
                                      </p:cBhvr>
                                    </p:animRot>
                                  </p:childTnLst>
                                </p:cTn>
                              </p:par>
                              <p:par>
                                <p:cTn id="183" presetID="2" presetClass="exit" presetSubtype="2" fill="hold" grpId="3" nodeType="withEffect">
                                  <p:stCondLst>
                                    <p:cond delay="0"/>
                                  </p:stCondLst>
                                  <p:childTnLst>
                                    <p:anim calcmode="lin" valueType="num">
                                      <p:cBhvr additive="base">
                                        <p:cTn id="184" dur="4000"/>
                                        <p:tgtEl>
                                          <p:spTgt spid="22"/>
                                        </p:tgtEl>
                                        <p:attrNameLst>
                                          <p:attrName>ppt_x</p:attrName>
                                        </p:attrNameLst>
                                      </p:cBhvr>
                                      <p:tavLst>
                                        <p:tav tm="0">
                                          <p:val>
                                            <p:strVal val="ppt_x"/>
                                          </p:val>
                                        </p:tav>
                                        <p:tav tm="100000">
                                          <p:val>
                                            <p:strVal val="1+ppt_w/2"/>
                                          </p:val>
                                        </p:tav>
                                      </p:tavLst>
                                    </p:anim>
                                    <p:anim calcmode="lin" valueType="num">
                                      <p:cBhvr additive="base">
                                        <p:cTn id="185" dur="4000"/>
                                        <p:tgtEl>
                                          <p:spTgt spid="22"/>
                                        </p:tgtEl>
                                        <p:attrNameLst>
                                          <p:attrName>ppt_y</p:attrName>
                                        </p:attrNameLst>
                                      </p:cBhvr>
                                      <p:tavLst>
                                        <p:tav tm="0">
                                          <p:val>
                                            <p:strVal val="ppt_y"/>
                                          </p:val>
                                        </p:tav>
                                        <p:tav tm="100000">
                                          <p:val>
                                            <p:strVal val="ppt_y"/>
                                          </p:val>
                                        </p:tav>
                                      </p:tavLst>
                                    </p:anim>
                                    <p:set>
                                      <p:cBhvr>
                                        <p:cTn id="186" dur="1" fill="hold">
                                          <p:stCondLst>
                                            <p:cond delay="3999"/>
                                          </p:stCondLst>
                                        </p:cTn>
                                        <p:tgtEl>
                                          <p:spTgt spid="22"/>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23"/>
                                        </p:tgtEl>
                                        <p:attrNameLst>
                                          <p:attrName>style.visibility</p:attrName>
                                        </p:attrNameLst>
                                      </p:cBhvr>
                                      <p:to>
                                        <p:strVal val="visible"/>
                                      </p:to>
                                    </p:set>
                                    <p:anim calcmode="lin" valueType="num">
                                      <p:cBhvr additive="base">
                                        <p:cTn id="189" dur="4000" fill="hold"/>
                                        <p:tgtEl>
                                          <p:spTgt spid="23"/>
                                        </p:tgtEl>
                                        <p:attrNameLst>
                                          <p:attrName>ppt_x</p:attrName>
                                        </p:attrNameLst>
                                      </p:cBhvr>
                                      <p:tavLst>
                                        <p:tav tm="0">
                                          <p:val>
                                            <p:strVal val="1+#ppt_w/2"/>
                                          </p:val>
                                        </p:tav>
                                        <p:tav tm="100000">
                                          <p:val>
                                            <p:strVal val="#ppt_x"/>
                                          </p:val>
                                        </p:tav>
                                      </p:tavLst>
                                    </p:anim>
                                    <p:anim calcmode="lin" valueType="num">
                                      <p:cBhvr additive="base">
                                        <p:cTn id="190" dur="4000" fill="hold"/>
                                        <p:tgtEl>
                                          <p:spTgt spid="23"/>
                                        </p:tgtEl>
                                        <p:attrNameLst>
                                          <p:attrName>ppt_y</p:attrName>
                                        </p:attrNameLst>
                                      </p:cBhvr>
                                      <p:tavLst>
                                        <p:tav tm="0">
                                          <p:val>
                                            <p:strVal val="#ppt_y"/>
                                          </p:val>
                                        </p:tav>
                                        <p:tav tm="100000">
                                          <p:val>
                                            <p:strVal val="#ppt_y"/>
                                          </p:val>
                                        </p:tav>
                                      </p:tavLst>
                                    </p:anim>
                                  </p:childTnLst>
                                </p:cTn>
                              </p:par>
                              <p:par>
                                <p:cTn id="191" presetID="19" presetClass="entr" presetSubtype="5" fill="hold" grpId="1" nodeType="withEffect">
                                  <p:stCondLst>
                                    <p:cond delay="0"/>
                                  </p:stCondLst>
                                  <p:childTnLst>
                                    <p:set>
                                      <p:cBhvr>
                                        <p:cTn id="192" dur="1" fill="hold">
                                          <p:stCondLst>
                                            <p:cond delay="0"/>
                                          </p:stCondLst>
                                        </p:cTn>
                                        <p:tgtEl>
                                          <p:spTgt spid="23"/>
                                        </p:tgtEl>
                                        <p:attrNameLst>
                                          <p:attrName>style.visibility</p:attrName>
                                        </p:attrNameLst>
                                      </p:cBhvr>
                                      <p:to>
                                        <p:strVal val="visible"/>
                                      </p:to>
                                    </p:set>
                                    <p:anim calcmode="lin" valueType="num">
                                      <p:cBhvr>
                                        <p:cTn id="193" dur="4000" fill="hold"/>
                                        <p:tgtEl>
                                          <p:spTgt spid="23"/>
                                        </p:tgtEl>
                                        <p:attrNameLst>
                                          <p:attrName>ppt_w</p:attrName>
                                        </p:attrNameLst>
                                      </p:cBhvr>
                                      <p:tavLst>
                                        <p:tav tm="0">
                                          <p:val>
                                            <p:strVal val="#ppt_w"/>
                                          </p:val>
                                        </p:tav>
                                        <p:tav tm="100000">
                                          <p:val>
                                            <p:strVal val="#ppt_w"/>
                                          </p:val>
                                        </p:tav>
                                      </p:tavLst>
                                    </p:anim>
                                    <p:anim calcmode="lin" valueType="num">
                                      <p:cBhvr>
                                        <p:cTn id="194" dur="4000" fill="hold"/>
                                        <p:tgtEl>
                                          <p:spTgt spid="23"/>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grpId="2" nodeType="withEffect">
                                  <p:stCondLst>
                                    <p:cond delay="0"/>
                                  </p:stCondLst>
                                  <p:childTnLst>
                                    <p:animRot by="21600000">
                                      <p:cBhvr>
                                        <p:cTn id="196" dur="4000" fill="hold"/>
                                        <p:tgtEl>
                                          <p:spTgt spid="23"/>
                                        </p:tgtEl>
                                        <p:attrNameLst>
                                          <p:attrName>r</p:attrName>
                                        </p:attrNameLst>
                                      </p:cBhvr>
                                    </p:animRot>
                                  </p:childTnLst>
                                </p:cTn>
                              </p:par>
                              <p:par>
                                <p:cTn id="197" presetID="2" presetClass="exit" presetSubtype="2" fill="hold" grpId="3" nodeType="withEffect">
                                  <p:stCondLst>
                                    <p:cond delay="0"/>
                                  </p:stCondLst>
                                  <p:childTnLst>
                                    <p:anim calcmode="lin" valueType="num">
                                      <p:cBhvr additive="base">
                                        <p:cTn id="198" dur="4000"/>
                                        <p:tgtEl>
                                          <p:spTgt spid="23"/>
                                        </p:tgtEl>
                                        <p:attrNameLst>
                                          <p:attrName>ppt_x</p:attrName>
                                        </p:attrNameLst>
                                      </p:cBhvr>
                                      <p:tavLst>
                                        <p:tav tm="0">
                                          <p:val>
                                            <p:strVal val="ppt_x"/>
                                          </p:val>
                                        </p:tav>
                                        <p:tav tm="100000">
                                          <p:val>
                                            <p:strVal val="1+ppt_w/2"/>
                                          </p:val>
                                        </p:tav>
                                      </p:tavLst>
                                    </p:anim>
                                    <p:anim calcmode="lin" valueType="num">
                                      <p:cBhvr additive="base">
                                        <p:cTn id="199" dur="4000"/>
                                        <p:tgtEl>
                                          <p:spTgt spid="23"/>
                                        </p:tgtEl>
                                        <p:attrNameLst>
                                          <p:attrName>ppt_y</p:attrName>
                                        </p:attrNameLst>
                                      </p:cBhvr>
                                      <p:tavLst>
                                        <p:tav tm="0">
                                          <p:val>
                                            <p:strVal val="ppt_y"/>
                                          </p:val>
                                        </p:tav>
                                        <p:tav tm="100000">
                                          <p:val>
                                            <p:strVal val="ppt_y"/>
                                          </p:val>
                                        </p:tav>
                                      </p:tavLst>
                                    </p:anim>
                                    <p:set>
                                      <p:cBhvr>
                                        <p:cTn id="200" dur="1" fill="hold">
                                          <p:stCondLst>
                                            <p:cond delay="3999"/>
                                          </p:stCondLst>
                                        </p:cTn>
                                        <p:tgtEl>
                                          <p:spTgt spid="23"/>
                                        </p:tgtEl>
                                        <p:attrNameLst>
                                          <p:attrName>style.visibility</p:attrName>
                                        </p:attrNameLst>
                                      </p:cBhvr>
                                      <p:to>
                                        <p:strVal val="hidden"/>
                                      </p:to>
                                    </p:set>
                                  </p:childTnLst>
                                </p:cTn>
                              </p:par>
                              <p:par>
                                <p:cTn id="201" presetID="2" presetClass="entr" presetSubtype="2"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4000" fill="hold"/>
                                        <p:tgtEl>
                                          <p:spTgt spid="24"/>
                                        </p:tgtEl>
                                        <p:attrNameLst>
                                          <p:attrName>ppt_x</p:attrName>
                                        </p:attrNameLst>
                                      </p:cBhvr>
                                      <p:tavLst>
                                        <p:tav tm="0">
                                          <p:val>
                                            <p:strVal val="1+#ppt_w/2"/>
                                          </p:val>
                                        </p:tav>
                                        <p:tav tm="100000">
                                          <p:val>
                                            <p:strVal val="#ppt_x"/>
                                          </p:val>
                                        </p:tav>
                                      </p:tavLst>
                                    </p:anim>
                                    <p:anim calcmode="lin" valueType="num">
                                      <p:cBhvr additive="base">
                                        <p:cTn id="204" dur="4000" fill="hold"/>
                                        <p:tgtEl>
                                          <p:spTgt spid="24"/>
                                        </p:tgtEl>
                                        <p:attrNameLst>
                                          <p:attrName>ppt_y</p:attrName>
                                        </p:attrNameLst>
                                      </p:cBhvr>
                                      <p:tavLst>
                                        <p:tav tm="0">
                                          <p:val>
                                            <p:strVal val="#ppt_y"/>
                                          </p:val>
                                        </p:tav>
                                        <p:tav tm="100000">
                                          <p:val>
                                            <p:strVal val="#ppt_y"/>
                                          </p:val>
                                        </p:tav>
                                      </p:tavLst>
                                    </p:anim>
                                  </p:childTnLst>
                                </p:cTn>
                              </p:par>
                              <p:par>
                                <p:cTn id="205" presetID="19" presetClass="entr" presetSubtype="5" fill="hold" grpId="1" nodeType="withEffect">
                                  <p:stCondLst>
                                    <p:cond delay="0"/>
                                  </p:stCondLst>
                                  <p:childTnLst>
                                    <p:set>
                                      <p:cBhvr>
                                        <p:cTn id="206" dur="1" fill="hold">
                                          <p:stCondLst>
                                            <p:cond delay="0"/>
                                          </p:stCondLst>
                                        </p:cTn>
                                        <p:tgtEl>
                                          <p:spTgt spid="24"/>
                                        </p:tgtEl>
                                        <p:attrNameLst>
                                          <p:attrName>style.visibility</p:attrName>
                                        </p:attrNameLst>
                                      </p:cBhvr>
                                      <p:to>
                                        <p:strVal val="visible"/>
                                      </p:to>
                                    </p:set>
                                    <p:anim calcmode="lin" valueType="num">
                                      <p:cBhvr>
                                        <p:cTn id="207" dur="4000" fill="hold"/>
                                        <p:tgtEl>
                                          <p:spTgt spid="24"/>
                                        </p:tgtEl>
                                        <p:attrNameLst>
                                          <p:attrName>ppt_w</p:attrName>
                                        </p:attrNameLst>
                                      </p:cBhvr>
                                      <p:tavLst>
                                        <p:tav tm="0">
                                          <p:val>
                                            <p:strVal val="#ppt_w"/>
                                          </p:val>
                                        </p:tav>
                                        <p:tav tm="100000">
                                          <p:val>
                                            <p:strVal val="#ppt_w"/>
                                          </p:val>
                                        </p:tav>
                                      </p:tavLst>
                                    </p:anim>
                                    <p:anim calcmode="lin" valueType="num">
                                      <p:cBhvr>
                                        <p:cTn id="208" dur="4000" fill="hold"/>
                                        <p:tgtEl>
                                          <p:spTgt spid="24"/>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2" nodeType="withEffect">
                                  <p:stCondLst>
                                    <p:cond delay="0"/>
                                  </p:stCondLst>
                                  <p:childTnLst>
                                    <p:animRot by="21600000">
                                      <p:cBhvr>
                                        <p:cTn id="210" dur="4000" fill="hold"/>
                                        <p:tgtEl>
                                          <p:spTgt spid="24"/>
                                        </p:tgtEl>
                                        <p:attrNameLst>
                                          <p:attrName>r</p:attrName>
                                        </p:attrNameLst>
                                      </p:cBhvr>
                                    </p:animRot>
                                  </p:childTnLst>
                                </p:cTn>
                              </p:par>
                              <p:par>
                                <p:cTn id="211" presetID="2" presetClass="exit" presetSubtype="2" fill="hold" grpId="3" nodeType="withEffect">
                                  <p:stCondLst>
                                    <p:cond delay="0"/>
                                  </p:stCondLst>
                                  <p:childTnLst>
                                    <p:anim calcmode="lin" valueType="num">
                                      <p:cBhvr additive="base">
                                        <p:cTn id="212" dur="4000"/>
                                        <p:tgtEl>
                                          <p:spTgt spid="24"/>
                                        </p:tgtEl>
                                        <p:attrNameLst>
                                          <p:attrName>ppt_x</p:attrName>
                                        </p:attrNameLst>
                                      </p:cBhvr>
                                      <p:tavLst>
                                        <p:tav tm="0">
                                          <p:val>
                                            <p:strVal val="ppt_x"/>
                                          </p:val>
                                        </p:tav>
                                        <p:tav tm="100000">
                                          <p:val>
                                            <p:strVal val="1+ppt_w/2"/>
                                          </p:val>
                                        </p:tav>
                                      </p:tavLst>
                                    </p:anim>
                                    <p:anim calcmode="lin" valueType="num">
                                      <p:cBhvr additive="base">
                                        <p:cTn id="213" dur="4000"/>
                                        <p:tgtEl>
                                          <p:spTgt spid="24"/>
                                        </p:tgtEl>
                                        <p:attrNameLst>
                                          <p:attrName>ppt_y</p:attrName>
                                        </p:attrNameLst>
                                      </p:cBhvr>
                                      <p:tavLst>
                                        <p:tav tm="0">
                                          <p:val>
                                            <p:strVal val="ppt_y"/>
                                          </p:val>
                                        </p:tav>
                                        <p:tav tm="100000">
                                          <p:val>
                                            <p:strVal val="ppt_y"/>
                                          </p:val>
                                        </p:tav>
                                      </p:tavLst>
                                    </p:anim>
                                    <p:set>
                                      <p:cBhvr>
                                        <p:cTn id="214" dur="1" fill="hold">
                                          <p:stCondLst>
                                            <p:cond delay="3999"/>
                                          </p:stCondLst>
                                        </p:cTn>
                                        <p:tgtEl>
                                          <p:spTgt spid="24"/>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46"/>
                                        </p:tgtEl>
                                        <p:attrNameLst>
                                          <p:attrName>style.visibility</p:attrName>
                                        </p:attrNameLst>
                                      </p:cBhvr>
                                      <p:to>
                                        <p:strVal val="visible"/>
                                      </p:to>
                                    </p:set>
                                    <p:anim calcmode="lin" valueType="num">
                                      <p:cBhvr additive="base">
                                        <p:cTn id="217" dur="4000" fill="hold"/>
                                        <p:tgtEl>
                                          <p:spTgt spid="46"/>
                                        </p:tgtEl>
                                        <p:attrNameLst>
                                          <p:attrName>ppt_x</p:attrName>
                                        </p:attrNameLst>
                                      </p:cBhvr>
                                      <p:tavLst>
                                        <p:tav tm="0">
                                          <p:val>
                                            <p:strVal val="1+#ppt_w/2"/>
                                          </p:val>
                                        </p:tav>
                                        <p:tav tm="100000">
                                          <p:val>
                                            <p:strVal val="#ppt_x"/>
                                          </p:val>
                                        </p:tav>
                                      </p:tavLst>
                                    </p:anim>
                                    <p:anim calcmode="lin" valueType="num">
                                      <p:cBhvr additive="base">
                                        <p:cTn id="218" dur="4000" fill="hold"/>
                                        <p:tgtEl>
                                          <p:spTgt spid="46"/>
                                        </p:tgtEl>
                                        <p:attrNameLst>
                                          <p:attrName>ppt_y</p:attrName>
                                        </p:attrNameLst>
                                      </p:cBhvr>
                                      <p:tavLst>
                                        <p:tav tm="0">
                                          <p:val>
                                            <p:strVal val="#ppt_y"/>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46"/>
                                        </p:tgtEl>
                                        <p:attrNameLst>
                                          <p:attrName>style.visibility</p:attrName>
                                        </p:attrNameLst>
                                      </p:cBhvr>
                                      <p:to>
                                        <p:strVal val="visible"/>
                                      </p:to>
                                    </p:set>
                                    <p:anim calcmode="lin" valueType="num">
                                      <p:cBhvr>
                                        <p:cTn id="221" dur="4000" fill="hold"/>
                                        <p:tgtEl>
                                          <p:spTgt spid="46"/>
                                        </p:tgtEl>
                                        <p:attrNameLst>
                                          <p:attrName>ppt_w</p:attrName>
                                        </p:attrNameLst>
                                      </p:cBhvr>
                                      <p:tavLst>
                                        <p:tav tm="0">
                                          <p:val>
                                            <p:strVal val="#ppt_w"/>
                                          </p:val>
                                        </p:tav>
                                        <p:tav tm="100000">
                                          <p:val>
                                            <p:strVal val="#ppt_w"/>
                                          </p:val>
                                        </p:tav>
                                      </p:tavLst>
                                    </p:anim>
                                    <p:anim calcmode="lin" valueType="num">
                                      <p:cBhvr>
                                        <p:cTn id="222" dur="4000" fill="hold"/>
                                        <p:tgtEl>
                                          <p:spTgt spid="46"/>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grpId="2" nodeType="withEffect">
                                  <p:stCondLst>
                                    <p:cond delay="0"/>
                                  </p:stCondLst>
                                  <p:childTnLst>
                                    <p:animRot by="21600000">
                                      <p:cBhvr>
                                        <p:cTn id="224" dur="4000" fill="hold"/>
                                        <p:tgtEl>
                                          <p:spTgt spid="46"/>
                                        </p:tgtEl>
                                        <p:attrNameLst>
                                          <p:attrName>r</p:attrName>
                                        </p:attrNameLst>
                                      </p:cBhvr>
                                    </p:animRot>
                                  </p:childTnLst>
                                </p:cTn>
                              </p:par>
                              <p:par>
                                <p:cTn id="225" presetID="2" presetClass="exit" presetSubtype="2" fill="hold" grpId="3" nodeType="withEffect">
                                  <p:stCondLst>
                                    <p:cond delay="0"/>
                                  </p:stCondLst>
                                  <p:childTnLst>
                                    <p:anim calcmode="lin" valueType="num">
                                      <p:cBhvr additive="base">
                                        <p:cTn id="226" dur="4000"/>
                                        <p:tgtEl>
                                          <p:spTgt spid="46"/>
                                        </p:tgtEl>
                                        <p:attrNameLst>
                                          <p:attrName>ppt_x</p:attrName>
                                        </p:attrNameLst>
                                      </p:cBhvr>
                                      <p:tavLst>
                                        <p:tav tm="0">
                                          <p:val>
                                            <p:strVal val="ppt_x"/>
                                          </p:val>
                                        </p:tav>
                                        <p:tav tm="100000">
                                          <p:val>
                                            <p:strVal val="1+ppt_w/2"/>
                                          </p:val>
                                        </p:tav>
                                      </p:tavLst>
                                    </p:anim>
                                    <p:anim calcmode="lin" valueType="num">
                                      <p:cBhvr additive="base">
                                        <p:cTn id="227" dur="4000"/>
                                        <p:tgtEl>
                                          <p:spTgt spid="46"/>
                                        </p:tgtEl>
                                        <p:attrNameLst>
                                          <p:attrName>ppt_y</p:attrName>
                                        </p:attrNameLst>
                                      </p:cBhvr>
                                      <p:tavLst>
                                        <p:tav tm="0">
                                          <p:val>
                                            <p:strVal val="ppt_y"/>
                                          </p:val>
                                        </p:tav>
                                        <p:tav tm="100000">
                                          <p:val>
                                            <p:strVal val="ppt_y"/>
                                          </p:val>
                                        </p:tav>
                                      </p:tavLst>
                                    </p:anim>
                                    <p:set>
                                      <p:cBhvr>
                                        <p:cTn id="228" dur="1" fill="hold">
                                          <p:stCondLst>
                                            <p:cond delay="3999"/>
                                          </p:stCondLst>
                                        </p:cTn>
                                        <p:tgtEl>
                                          <p:spTgt spid="46"/>
                                        </p:tgtEl>
                                        <p:attrNameLst>
                                          <p:attrName>style.visibility</p:attrName>
                                        </p:attrNameLst>
                                      </p:cBhvr>
                                      <p:to>
                                        <p:strVal val="hidden"/>
                                      </p:to>
                                    </p:set>
                                  </p:childTnLst>
                                </p:cTn>
                              </p:par>
                              <p:par>
                                <p:cTn id="229" presetID="2" presetClass="entr" presetSubtype="2" fill="hold" grpId="0" nodeType="withEffect">
                                  <p:stCondLst>
                                    <p:cond delay="0"/>
                                  </p:stCondLst>
                                  <p:childTnLst>
                                    <p:set>
                                      <p:cBhvr>
                                        <p:cTn id="230" dur="1" fill="hold">
                                          <p:stCondLst>
                                            <p:cond delay="0"/>
                                          </p:stCondLst>
                                        </p:cTn>
                                        <p:tgtEl>
                                          <p:spTgt spid="47"/>
                                        </p:tgtEl>
                                        <p:attrNameLst>
                                          <p:attrName>style.visibility</p:attrName>
                                        </p:attrNameLst>
                                      </p:cBhvr>
                                      <p:to>
                                        <p:strVal val="visible"/>
                                      </p:to>
                                    </p:set>
                                    <p:anim calcmode="lin" valueType="num">
                                      <p:cBhvr additive="base">
                                        <p:cTn id="231" dur="4000" fill="hold"/>
                                        <p:tgtEl>
                                          <p:spTgt spid="47"/>
                                        </p:tgtEl>
                                        <p:attrNameLst>
                                          <p:attrName>ppt_x</p:attrName>
                                        </p:attrNameLst>
                                      </p:cBhvr>
                                      <p:tavLst>
                                        <p:tav tm="0">
                                          <p:val>
                                            <p:strVal val="1+#ppt_w/2"/>
                                          </p:val>
                                        </p:tav>
                                        <p:tav tm="100000">
                                          <p:val>
                                            <p:strVal val="#ppt_x"/>
                                          </p:val>
                                        </p:tav>
                                      </p:tavLst>
                                    </p:anim>
                                    <p:anim calcmode="lin" valueType="num">
                                      <p:cBhvr additive="base">
                                        <p:cTn id="232" dur="4000" fill="hold"/>
                                        <p:tgtEl>
                                          <p:spTgt spid="47"/>
                                        </p:tgtEl>
                                        <p:attrNameLst>
                                          <p:attrName>ppt_y</p:attrName>
                                        </p:attrNameLst>
                                      </p:cBhvr>
                                      <p:tavLst>
                                        <p:tav tm="0">
                                          <p:val>
                                            <p:strVal val="#ppt_y"/>
                                          </p:val>
                                        </p:tav>
                                        <p:tav tm="100000">
                                          <p:val>
                                            <p:strVal val="#ppt_y"/>
                                          </p:val>
                                        </p:tav>
                                      </p:tavLst>
                                    </p:anim>
                                  </p:childTnLst>
                                </p:cTn>
                              </p:par>
                              <p:par>
                                <p:cTn id="233" presetID="19" presetClass="entr" presetSubtype="5" fill="hold" grpId="1" nodeType="withEffect">
                                  <p:stCondLst>
                                    <p:cond delay="0"/>
                                  </p:stCondLst>
                                  <p:childTnLst>
                                    <p:set>
                                      <p:cBhvr>
                                        <p:cTn id="234" dur="1" fill="hold">
                                          <p:stCondLst>
                                            <p:cond delay="0"/>
                                          </p:stCondLst>
                                        </p:cTn>
                                        <p:tgtEl>
                                          <p:spTgt spid="47"/>
                                        </p:tgtEl>
                                        <p:attrNameLst>
                                          <p:attrName>style.visibility</p:attrName>
                                        </p:attrNameLst>
                                      </p:cBhvr>
                                      <p:to>
                                        <p:strVal val="visible"/>
                                      </p:to>
                                    </p:set>
                                    <p:anim calcmode="lin" valueType="num">
                                      <p:cBhvr>
                                        <p:cTn id="235" dur="4000" fill="hold"/>
                                        <p:tgtEl>
                                          <p:spTgt spid="47"/>
                                        </p:tgtEl>
                                        <p:attrNameLst>
                                          <p:attrName>ppt_w</p:attrName>
                                        </p:attrNameLst>
                                      </p:cBhvr>
                                      <p:tavLst>
                                        <p:tav tm="0">
                                          <p:val>
                                            <p:strVal val="#ppt_w"/>
                                          </p:val>
                                        </p:tav>
                                        <p:tav tm="100000">
                                          <p:val>
                                            <p:strVal val="#ppt_w"/>
                                          </p:val>
                                        </p:tav>
                                      </p:tavLst>
                                    </p:anim>
                                    <p:anim calcmode="lin" valueType="num">
                                      <p:cBhvr>
                                        <p:cTn id="236" dur="4000" fill="hold"/>
                                        <p:tgtEl>
                                          <p:spTgt spid="47"/>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grpId="2" nodeType="withEffect">
                                  <p:stCondLst>
                                    <p:cond delay="0"/>
                                  </p:stCondLst>
                                  <p:childTnLst>
                                    <p:animRot by="21600000">
                                      <p:cBhvr>
                                        <p:cTn id="238" dur="4000" fill="hold"/>
                                        <p:tgtEl>
                                          <p:spTgt spid="47"/>
                                        </p:tgtEl>
                                        <p:attrNameLst>
                                          <p:attrName>r</p:attrName>
                                        </p:attrNameLst>
                                      </p:cBhvr>
                                    </p:animRot>
                                  </p:childTnLst>
                                </p:cTn>
                              </p:par>
                              <p:par>
                                <p:cTn id="239" presetID="2" presetClass="exit" presetSubtype="2" fill="hold" grpId="3" nodeType="withEffect">
                                  <p:stCondLst>
                                    <p:cond delay="0"/>
                                  </p:stCondLst>
                                  <p:childTnLst>
                                    <p:anim calcmode="lin" valueType="num">
                                      <p:cBhvr additive="base">
                                        <p:cTn id="240" dur="4000"/>
                                        <p:tgtEl>
                                          <p:spTgt spid="47"/>
                                        </p:tgtEl>
                                        <p:attrNameLst>
                                          <p:attrName>ppt_x</p:attrName>
                                        </p:attrNameLst>
                                      </p:cBhvr>
                                      <p:tavLst>
                                        <p:tav tm="0">
                                          <p:val>
                                            <p:strVal val="ppt_x"/>
                                          </p:val>
                                        </p:tav>
                                        <p:tav tm="100000">
                                          <p:val>
                                            <p:strVal val="1+ppt_w/2"/>
                                          </p:val>
                                        </p:tav>
                                      </p:tavLst>
                                    </p:anim>
                                    <p:anim calcmode="lin" valueType="num">
                                      <p:cBhvr additive="base">
                                        <p:cTn id="241" dur="4000"/>
                                        <p:tgtEl>
                                          <p:spTgt spid="47"/>
                                        </p:tgtEl>
                                        <p:attrNameLst>
                                          <p:attrName>ppt_y</p:attrName>
                                        </p:attrNameLst>
                                      </p:cBhvr>
                                      <p:tavLst>
                                        <p:tav tm="0">
                                          <p:val>
                                            <p:strVal val="ppt_y"/>
                                          </p:val>
                                        </p:tav>
                                        <p:tav tm="100000">
                                          <p:val>
                                            <p:strVal val="ppt_y"/>
                                          </p:val>
                                        </p:tav>
                                      </p:tavLst>
                                    </p:anim>
                                    <p:set>
                                      <p:cBhvr>
                                        <p:cTn id="242" dur="1" fill="hold">
                                          <p:stCondLst>
                                            <p:cond delay="3999"/>
                                          </p:stCondLst>
                                        </p:cTn>
                                        <p:tgtEl>
                                          <p:spTgt spid="47"/>
                                        </p:tgtEl>
                                        <p:attrNameLst>
                                          <p:attrName>style.visibility</p:attrName>
                                        </p:attrNameLst>
                                      </p:cBhvr>
                                      <p:to>
                                        <p:strVal val="hidden"/>
                                      </p:to>
                                    </p:set>
                                  </p:childTnLst>
                                </p:cTn>
                              </p:par>
                              <p:par>
                                <p:cTn id="243" presetID="2" presetClass="entr" presetSubtype="2" fill="hold" grpId="0"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additive="base">
                                        <p:cTn id="245" dur="4000" fill="hold"/>
                                        <p:tgtEl>
                                          <p:spTgt spid="48"/>
                                        </p:tgtEl>
                                        <p:attrNameLst>
                                          <p:attrName>ppt_x</p:attrName>
                                        </p:attrNameLst>
                                      </p:cBhvr>
                                      <p:tavLst>
                                        <p:tav tm="0">
                                          <p:val>
                                            <p:strVal val="1+#ppt_w/2"/>
                                          </p:val>
                                        </p:tav>
                                        <p:tav tm="100000">
                                          <p:val>
                                            <p:strVal val="#ppt_x"/>
                                          </p:val>
                                        </p:tav>
                                      </p:tavLst>
                                    </p:anim>
                                    <p:anim calcmode="lin" valueType="num">
                                      <p:cBhvr additive="base">
                                        <p:cTn id="246" dur="4000" fill="hold"/>
                                        <p:tgtEl>
                                          <p:spTgt spid="48"/>
                                        </p:tgtEl>
                                        <p:attrNameLst>
                                          <p:attrName>ppt_y</p:attrName>
                                        </p:attrNameLst>
                                      </p:cBhvr>
                                      <p:tavLst>
                                        <p:tav tm="0">
                                          <p:val>
                                            <p:strVal val="#ppt_y"/>
                                          </p:val>
                                        </p:tav>
                                        <p:tav tm="100000">
                                          <p:val>
                                            <p:strVal val="#ppt_y"/>
                                          </p:val>
                                        </p:tav>
                                      </p:tavLst>
                                    </p:anim>
                                  </p:childTnLst>
                                </p:cTn>
                              </p:par>
                              <p:par>
                                <p:cTn id="247" presetID="19" presetClass="entr" presetSubtype="5" fill="hold" grpId="1" nodeType="withEffect">
                                  <p:stCondLst>
                                    <p:cond delay="0"/>
                                  </p:stCondLst>
                                  <p:childTnLst>
                                    <p:set>
                                      <p:cBhvr>
                                        <p:cTn id="248" dur="1" fill="hold">
                                          <p:stCondLst>
                                            <p:cond delay="0"/>
                                          </p:stCondLst>
                                        </p:cTn>
                                        <p:tgtEl>
                                          <p:spTgt spid="48"/>
                                        </p:tgtEl>
                                        <p:attrNameLst>
                                          <p:attrName>style.visibility</p:attrName>
                                        </p:attrNameLst>
                                      </p:cBhvr>
                                      <p:to>
                                        <p:strVal val="visible"/>
                                      </p:to>
                                    </p:set>
                                    <p:anim calcmode="lin" valueType="num">
                                      <p:cBhvr>
                                        <p:cTn id="249" dur="4000" fill="hold"/>
                                        <p:tgtEl>
                                          <p:spTgt spid="48"/>
                                        </p:tgtEl>
                                        <p:attrNameLst>
                                          <p:attrName>ppt_w</p:attrName>
                                        </p:attrNameLst>
                                      </p:cBhvr>
                                      <p:tavLst>
                                        <p:tav tm="0">
                                          <p:val>
                                            <p:strVal val="#ppt_w"/>
                                          </p:val>
                                        </p:tav>
                                        <p:tav tm="100000">
                                          <p:val>
                                            <p:strVal val="#ppt_w"/>
                                          </p:val>
                                        </p:tav>
                                      </p:tavLst>
                                    </p:anim>
                                    <p:anim calcmode="lin" valueType="num">
                                      <p:cBhvr>
                                        <p:cTn id="250" dur="4000" fill="hold"/>
                                        <p:tgtEl>
                                          <p:spTgt spid="48"/>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grpId="2" nodeType="withEffect">
                                  <p:stCondLst>
                                    <p:cond delay="0"/>
                                  </p:stCondLst>
                                  <p:childTnLst>
                                    <p:animRot by="21600000">
                                      <p:cBhvr>
                                        <p:cTn id="252" dur="4000" fill="hold"/>
                                        <p:tgtEl>
                                          <p:spTgt spid="48"/>
                                        </p:tgtEl>
                                        <p:attrNameLst>
                                          <p:attrName>r</p:attrName>
                                        </p:attrNameLst>
                                      </p:cBhvr>
                                    </p:animRot>
                                  </p:childTnLst>
                                </p:cTn>
                              </p:par>
                              <p:par>
                                <p:cTn id="253" presetID="2" presetClass="exit" presetSubtype="2" fill="hold" grpId="3" nodeType="withEffect">
                                  <p:stCondLst>
                                    <p:cond delay="0"/>
                                  </p:stCondLst>
                                  <p:childTnLst>
                                    <p:anim calcmode="lin" valueType="num">
                                      <p:cBhvr additive="base">
                                        <p:cTn id="254" dur="4000"/>
                                        <p:tgtEl>
                                          <p:spTgt spid="48"/>
                                        </p:tgtEl>
                                        <p:attrNameLst>
                                          <p:attrName>ppt_x</p:attrName>
                                        </p:attrNameLst>
                                      </p:cBhvr>
                                      <p:tavLst>
                                        <p:tav tm="0">
                                          <p:val>
                                            <p:strVal val="ppt_x"/>
                                          </p:val>
                                        </p:tav>
                                        <p:tav tm="100000">
                                          <p:val>
                                            <p:strVal val="1+ppt_w/2"/>
                                          </p:val>
                                        </p:tav>
                                      </p:tavLst>
                                    </p:anim>
                                    <p:anim calcmode="lin" valueType="num">
                                      <p:cBhvr additive="base">
                                        <p:cTn id="255" dur="4000"/>
                                        <p:tgtEl>
                                          <p:spTgt spid="48"/>
                                        </p:tgtEl>
                                        <p:attrNameLst>
                                          <p:attrName>ppt_y</p:attrName>
                                        </p:attrNameLst>
                                      </p:cBhvr>
                                      <p:tavLst>
                                        <p:tav tm="0">
                                          <p:val>
                                            <p:strVal val="ppt_y"/>
                                          </p:val>
                                        </p:tav>
                                        <p:tav tm="100000">
                                          <p:val>
                                            <p:strVal val="ppt_y"/>
                                          </p:val>
                                        </p:tav>
                                      </p:tavLst>
                                    </p:anim>
                                    <p:set>
                                      <p:cBhvr>
                                        <p:cTn id="256" dur="1" fill="hold">
                                          <p:stCondLst>
                                            <p:cond delay="3999"/>
                                          </p:stCondLst>
                                        </p:cTn>
                                        <p:tgtEl>
                                          <p:spTgt spid="48"/>
                                        </p:tgtEl>
                                        <p:attrNameLst>
                                          <p:attrName>style.visibility</p:attrName>
                                        </p:attrNameLst>
                                      </p:cBhvr>
                                      <p:to>
                                        <p:strVal val="hidden"/>
                                      </p:to>
                                    </p:se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4000" fill="hold"/>
                                        <p:tgtEl>
                                          <p:spTgt spid="49"/>
                                        </p:tgtEl>
                                        <p:attrNameLst>
                                          <p:attrName>ppt_x</p:attrName>
                                        </p:attrNameLst>
                                      </p:cBhvr>
                                      <p:tavLst>
                                        <p:tav tm="0">
                                          <p:val>
                                            <p:strVal val="1+#ppt_w/2"/>
                                          </p:val>
                                        </p:tav>
                                        <p:tav tm="100000">
                                          <p:val>
                                            <p:strVal val="#ppt_x"/>
                                          </p:val>
                                        </p:tav>
                                      </p:tavLst>
                                    </p:anim>
                                    <p:anim calcmode="lin" valueType="num">
                                      <p:cBhvr additive="base">
                                        <p:cTn id="260" dur="4000" fill="hold"/>
                                        <p:tgtEl>
                                          <p:spTgt spid="49"/>
                                        </p:tgtEl>
                                        <p:attrNameLst>
                                          <p:attrName>ppt_y</p:attrName>
                                        </p:attrNameLst>
                                      </p:cBhvr>
                                      <p:tavLst>
                                        <p:tav tm="0">
                                          <p:val>
                                            <p:strVal val="#ppt_y"/>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49"/>
                                        </p:tgtEl>
                                        <p:attrNameLst>
                                          <p:attrName>style.visibility</p:attrName>
                                        </p:attrNameLst>
                                      </p:cBhvr>
                                      <p:to>
                                        <p:strVal val="visible"/>
                                      </p:to>
                                    </p:set>
                                    <p:anim calcmode="lin" valueType="num">
                                      <p:cBhvr>
                                        <p:cTn id="263" dur="4000" fill="hold"/>
                                        <p:tgtEl>
                                          <p:spTgt spid="49"/>
                                        </p:tgtEl>
                                        <p:attrNameLst>
                                          <p:attrName>ppt_w</p:attrName>
                                        </p:attrNameLst>
                                      </p:cBhvr>
                                      <p:tavLst>
                                        <p:tav tm="0">
                                          <p:val>
                                            <p:strVal val="#ppt_w"/>
                                          </p:val>
                                        </p:tav>
                                        <p:tav tm="100000">
                                          <p:val>
                                            <p:strVal val="#ppt_w"/>
                                          </p:val>
                                        </p:tav>
                                      </p:tavLst>
                                    </p:anim>
                                    <p:anim calcmode="lin" valueType="num">
                                      <p:cBhvr>
                                        <p:cTn id="264" dur="4000" fill="hold"/>
                                        <p:tgtEl>
                                          <p:spTgt spid="49"/>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grpId="2" nodeType="withEffect">
                                  <p:stCondLst>
                                    <p:cond delay="0"/>
                                  </p:stCondLst>
                                  <p:childTnLst>
                                    <p:animRot by="21600000">
                                      <p:cBhvr>
                                        <p:cTn id="266" dur="4000" fill="hold"/>
                                        <p:tgtEl>
                                          <p:spTgt spid="49"/>
                                        </p:tgtEl>
                                        <p:attrNameLst>
                                          <p:attrName>r</p:attrName>
                                        </p:attrNameLst>
                                      </p:cBhvr>
                                    </p:animRot>
                                  </p:childTnLst>
                                </p:cTn>
                              </p:par>
                              <p:par>
                                <p:cTn id="267" presetID="2" presetClass="exit" presetSubtype="2" fill="hold" grpId="3" nodeType="withEffect">
                                  <p:stCondLst>
                                    <p:cond delay="0"/>
                                  </p:stCondLst>
                                  <p:childTnLst>
                                    <p:anim calcmode="lin" valueType="num">
                                      <p:cBhvr additive="base">
                                        <p:cTn id="268" dur="4000"/>
                                        <p:tgtEl>
                                          <p:spTgt spid="49"/>
                                        </p:tgtEl>
                                        <p:attrNameLst>
                                          <p:attrName>ppt_x</p:attrName>
                                        </p:attrNameLst>
                                      </p:cBhvr>
                                      <p:tavLst>
                                        <p:tav tm="0">
                                          <p:val>
                                            <p:strVal val="ppt_x"/>
                                          </p:val>
                                        </p:tav>
                                        <p:tav tm="100000">
                                          <p:val>
                                            <p:strVal val="1+ppt_w/2"/>
                                          </p:val>
                                        </p:tav>
                                      </p:tavLst>
                                    </p:anim>
                                    <p:anim calcmode="lin" valueType="num">
                                      <p:cBhvr additive="base">
                                        <p:cTn id="269" dur="4000"/>
                                        <p:tgtEl>
                                          <p:spTgt spid="49"/>
                                        </p:tgtEl>
                                        <p:attrNameLst>
                                          <p:attrName>ppt_y</p:attrName>
                                        </p:attrNameLst>
                                      </p:cBhvr>
                                      <p:tavLst>
                                        <p:tav tm="0">
                                          <p:val>
                                            <p:strVal val="ppt_y"/>
                                          </p:val>
                                        </p:tav>
                                        <p:tav tm="100000">
                                          <p:val>
                                            <p:strVal val="ppt_y"/>
                                          </p:val>
                                        </p:tav>
                                      </p:tavLst>
                                    </p:anim>
                                    <p:set>
                                      <p:cBhvr>
                                        <p:cTn id="270" dur="1" fill="hold">
                                          <p:stCondLst>
                                            <p:cond delay="3999"/>
                                          </p:stCondLst>
                                        </p:cTn>
                                        <p:tgtEl>
                                          <p:spTgt spid="49"/>
                                        </p:tgtEl>
                                        <p:attrNameLst>
                                          <p:attrName>style.visibility</p:attrName>
                                        </p:attrNameLst>
                                      </p:cBhvr>
                                      <p:to>
                                        <p:strVal val="hidden"/>
                                      </p:to>
                                    </p:set>
                                  </p:childTnLst>
                                </p:cTn>
                              </p:par>
                              <p:par>
                                <p:cTn id="271" presetID="2" presetClass="entr" presetSubtype="2" fill="hold" grpId="0" nodeType="withEffect">
                                  <p:stCondLst>
                                    <p:cond delay="0"/>
                                  </p:stCondLst>
                                  <p:childTnLst>
                                    <p:set>
                                      <p:cBhvr>
                                        <p:cTn id="272" dur="1" fill="hold">
                                          <p:stCondLst>
                                            <p:cond delay="0"/>
                                          </p:stCondLst>
                                        </p:cTn>
                                        <p:tgtEl>
                                          <p:spTgt spid="50"/>
                                        </p:tgtEl>
                                        <p:attrNameLst>
                                          <p:attrName>style.visibility</p:attrName>
                                        </p:attrNameLst>
                                      </p:cBhvr>
                                      <p:to>
                                        <p:strVal val="visible"/>
                                      </p:to>
                                    </p:set>
                                    <p:anim calcmode="lin" valueType="num">
                                      <p:cBhvr additive="base">
                                        <p:cTn id="273" dur="4000" fill="hold"/>
                                        <p:tgtEl>
                                          <p:spTgt spid="50"/>
                                        </p:tgtEl>
                                        <p:attrNameLst>
                                          <p:attrName>ppt_x</p:attrName>
                                        </p:attrNameLst>
                                      </p:cBhvr>
                                      <p:tavLst>
                                        <p:tav tm="0">
                                          <p:val>
                                            <p:strVal val="1+#ppt_w/2"/>
                                          </p:val>
                                        </p:tav>
                                        <p:tav tm="100000">
                                          <p:val>
                                            <p:strVal val="#ppt_x"/>
                                          </p:val>
                                        </p:tav>
                                      </p:tavLst>
                                    </p:anim>
                                    <p:anim calcmode="lin" valueType="num">
                                      <p:cBhvr additive="base">
                                        <p:cTn id="274" dur="4000" fill="hold"/>
                                        <p:tgtEl>
                                          <p:spTgt spid="50"/>
                                        </p:tgtEl>
                                        <p:attrNameLst>
                                          <p:attrName>ppt_y</p:attrName>
                                        </p:attrNameLst>
                                      </p:cBhvr>
                                      <p:tavLst>
                                        <p:tav tm="0">
                                          <p:val>
                                            <p:strVal val="#ppt_y"/>
                                          </p:val>
                                        </p:tav>
                                        <p:tav tm="100000">
                                          <p:val>
                                            <p:strVal val="#ppt_y"/>
                                          </p:val>
                                        </p:tav>
                                      </p:tavLst>
                                    </p:anim>
                                  </p:childTnLst>
                                </p:cTn>
                              </p:par>
                              <p:par>
                                <p:cTn id="275" presetID="19" presetClass="entr" presetSubtype="5" fill="hold" grpId="1" nodeType="withEffect">
                                  <p:stCondLst>
                                    <p:cond delay="0"/>
                                  </p:stCondLst>
                                  <p:childTnLst>
                                    <p:set>
                                      <p:cBhvr>
                                        <p:cTn id="276" dur="1" fill="hold">
                                          <p:stCondLst>
                                            <p:cond delay="0"/>
                                          </p:stCondLst>
                                        </p:cTn>
                                        <p:tgtEl>
                                          <p:spTgt spid="50"/>
                                        </p:tgtEl>
                                        <p:attrNameLst>
                                          <p:attrName>style.visibility</p:attrName>
                                        </p:attrNameLst>
                                      </p:cBhvr>
                                      <p:to>
                                        <p:strVal val="visible"/>
                                      </p:to>
                                    </p:set>
                                    <p:anim calcmode="lin" valueType="num">
                                      <p:cBhvr>
                                        <p:cTn id="277" dur="4000" fill="hold"/>
                                        <p:tgtEl>
                                          <p:spTgt spid="50"/>
                                        </p:tgtEl>
                                        <p:attrNameLst>
                                          <p:attrName>ppt_w</p:attrName>
                                        </p:attrNameLst>
                                      </p:cBhvr>
                                      <p:tavLst>
                                        <p:tav tm="0">
                                          <p:val>
                                            <p:strVal val="#ppt_w"/>
                                          </p:val>
                                        </p:tav>
                                        <p:tav tm="100000">
                                          <p:val>
                                            <p:strVal val="#ppt_w"/>
                                          </p:val>
                                        </p:tav>
                                      </p:tavLst>
                                    </p:anim>
                                    <p:anim calcmode="lin" valueType="num">
                                      <p:cBhvr>
                                        <p:cTn id="278" dur="4000" fill="hold"/>
                                        <p:tgtEl>
                                          <p:spTgt spid="50"/>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2" nodeType="withEffect">
                                  <p:stCondLst>
                                    <p:cond delay="0"/>
                                  </p:stCondLst>
                                  <p:childTnLst>
                                    <p:animRot by="21600000">
                                      <p:cBhvr>
                                        <p:cTn id="280" dur="4000" fill="hold"/>
                                        <p:tgtEl>
                                          <p:spTgt spid="50"/>
                                        </p:tgtEl>
                                        <p:attrNameLst>
                                          <p:attrName>r</p:attrName>
                                        </p:attrNameLst>
                                      </p:cBhvr>
                                    </p:animRot>
                                  </p:childTnLst>
                                </p:cTn>
                              </p:par>
                              <p:par>
                                <p:cTn id="281" presetID="2" presetClass="exit" presetSubtype="2" fill="hold" grpId="3" nodeType="withEffect">
                                  <p:stCondLst>
                                    <p:cond delay="0"/>
                                  </p:stCondLst>
                                  <p:childTnLst>
                                    <p:anim calcmode="lin" valueType="num">
                                      <p:cBhvr additive="base">
                                        <p:cTn id="282" dur="4000"/>
                                        <p:tgtEl>
                                          <p:spTgt spid="50"/>
                                        </p:tgtEl>
                                        <p:attrNameLst>
                                          <p:attrName>ppt_x</p:attrName>
                                        </p:attrNameLst>
                                      </p:cBhvr>
                                      <p:tavLst>
                                        <p:tav tm="0">
                                          <p:val>
                                            <p:strVal val="ppt_x"/>
                                          </p:val>
                                        </p:tav>
                                        <p:tav tm="100000">
                                          <p:val>
                                            <p:strVal val="1+ppt_w/2"/>
                                          </p:val>
                                        </p:tav>
                                      </p:tavLst>
                                    </p:anim>
                                    <p:anim calcmode="lin" valueType="num">
                                      <p:cBhvr additive="base">
                                        <p:cTn id="283" dur="4000"/>
                                        <p:tgtEl>
                                          <p:spTgt spid="50"/>
                                        </p:tgtEl>
                                        <p:attrNameLst>
                                          <p:attrName>ppt_y</p:attrName>
                                        </p:attrNameLst>
                                      </p:cBhvr>
                                      <p:tavLst>
                                        <p:tav tm="0">
                                          <p:val>
                                            <p:strVal val="ppt_y"/>
                                          </p:val>
                                        </p:tav>
                                        <p:tav tm="100000">
                                          <p:val>
                                            <p:strVal val="ppt_y"/>
                                          </p:val>
                                        </p:tav>
                                      </p:tavLst>
                                    </p:anim>
                                    <p:set>
                                      <p:cBhvr>
                                        <p:cTn id="284" dur="1" fill="hold">
                                          <p:stCondLst>
                                            <p:cond delay="3999"/>
                                          </p:stCondLst>
                                        </p:cTn>
                                        <p:tgtEl>
                                          <p:spTgt spid="50"/>
                                        </p:tgtEl>
                                        <p:attrNameLst>
                                          <p:attrName>style.visibility</p:attrName>
                                        </p:attrNameLst>
                                      </p:cBhvr>
                                      <p:to>
                                        <p:strVal val="hidden"/>
                                      </p:to>
                                    </p:set>
                                  </p:childTnLst>
                                </p:cTn>
                              </p:par>
                              <p:par>
                                <p:cTn id="285" presetID="2" presetClass="entr" presetSubtype="8" fill="hold" grpId="0" nodeType="withEffect">
                                  <p:stCondLst>
                                    <p:cond delay="0"/>
                                  </p:stCondLst>
                                  <p:childTnLst>
                                    <p:set>
                                      <p:cBhvr>
                                        <p:cTn id="286" dur="1" fill="hold">
                                          <p:stCondLst>
                                            <p:cond delay="0"/>
                                          </p:stCondLst>
                                        </p:cTn>
                                        <p:tgtEl>
                                          <p:spTgt spid="68"/>
                                        </p:tgtEl>
                                        <p:attrNameLst>
                                          <p:attrName>style.visibility</p:attrName>
                                        </p:attrNameLst>
                                      </p:cBhvr>
                                      <p:to>
                                        <p:strVal val="visible"/>
                                      </p:to>
                                    </p:set>
                                    <p:anim calcmode="lin" valueType="num">
                                      <p:cBhvr additive="base">
                                        <p:cTn id="287" dur="4000" fill="hold"/>
                                        <p:tgtEl>
                                          <p:spTgt spid="68"/>
                                        </p:tgtEl>
                                        <p:attrNameLst>
                                          <p:attrName>ppt_x</p:attrName>
                                        </p:attrNameLst>
                                      </p:cBhvr>
                                      <p:tavLst>
                                        <p:tav tm="0">
                                          <p:val>
                                            <p:strVal val="0-#ppt_w/2"/>
                                          </p:val>
                                        </p:tav>
                                        <p:tav tm="100000">
                                          <p:val>
                                            <p:strVal val="#ppt_x"/>
                                          </p:val>
                                        </p:tav>
                                      </p:tavLst>
                                    </p:anim>
                                    <p:anim calcmode="lin" valueType="num">
                                      <p:cBhvr additive="base">
                                        <p:cTn id="288" dur="4000" fill="hold"/>
                                        <p:tgtEl>
                                          <p:spTgt spid="68"/>
                                        </p:tgtEl>
                                        <p:attrNameLst>
                                          <p:attrName>ppt_y</p:attrName>
                                        </p:attrNameLst>
                                      </p:cBhvr>
                                      <p:tavLst>
                                        <p:tav tm="0">
                                          <p:val>
                                            <p:strVal val="#ppt_y"/>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68"/>
                                        </p:tgtEl>
                                        <p:attrNameLst>
                                          <p:attrName>style.visibility</p:attrName>
                                        </p:attrNameLst>
                                      </p:cBhvr>
                                      <p:to>
                                        <p:strVal val="visible"/>
                                      </p:to>
                                    </p:set>
                                    <p:anim calcmode="lin" valueType="num">
                                      <p:cBhvr>
                                        <p:cTn id="291" dur="4000" fill="hold"/>
                                        <p:tgtEl>
                                          <p:spTgt spid="68"/>
                                        </p:tgtEl>
                                        <p:attrNameLst>
                                          <p:attrName>ppt_w</p:attrName>
                                        </p:attrNameLst>
                                      </p:cBhvr>
                                      <p:tavLst>
                                        <p:tav tm="0">
                                          <p:val>
                                            <p:strVal val="#ppt_w"/>
                                          </p:val>
                                        </p:tav>
                                        <p:tav tm="100000">
                                          <p:val>
                                            <p:strVal val="#ppt_w"/>
                                          </p:val>
                                        </p:tav>
                                      </p:tavLst>
                                    </p:anim>
                                    <p:anim calcmode="lin" valueType="num">
                                      <p:cBhvr>
                                        <p:cTn id="292" dur="4000" fill="hold"/>
                                        <p:tgtEl>
                                          <p:spTgt spid="68"/>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grpId="2" nodeType="withEffect">
                                  <p:stCondLst>
                                    <p:cond delay="0"/>
                                  </p:stCondLst>
                                  <p:childTnLst>
                                    <p:animRot by="-21600000">
                                      <p:cBhvr>
                                        <p:cTn id="294" dur="4000" fill="hold"/>
                                        <p:tgtEl>
                                          <p:spTgt spid="68"/>
                                        </p:tgtEl>
                                        <p:attrNameLst>
                                          <p:attrName>r</p:attrName>
                                        </p:attrNameLst>
                                      </p:cBhvr>
                                    </p:animRot>
                                  </p:childTnLst>
                                </p:cTn>
                              </p:par>
                              <p:par>
                                <p:cTn id="295" presetID="2" presetClass="exit" presetSubtype="8" fill="hold" grpId="3" nodeType="withEffect">
                                  <p:stCondLst>
                                    <p:cond delay="0"/>
                                  </p:stCondLst>
                                  <p:childTnLst>
                                    <p:anim calcmode="lin" valueType="num">
                                      <p:cBhvr additive="base">
                                        <p:cTn id="296" dur="4000"/>
                                        <p:tgtEl>
                                          <p:spTgt spid="68"/>
                                        </p:tgtEl>
                                        <p:attrNameLst>
                                          <p:attrName>ppt_x</p:attrName>
                                        </p:attrNameLst>
                                      </p:cBhvr>
                                      <p:tavLst>
                                        <p:tav tm="0">
                                          <p:val>
                                            <p:strVal val="ppt_x"/>
                                          </p:val>
                                        </p:tav>
                                        <p:tav tm="100000">
                                          <p:val>
                                            <p:strVal val="0-ppt_w/2"/>
                                          </p:val>
                                        </p:tav>
                                      </p:tavLst>
                                    </p:anim>
                                    <p:anim calcmode="lin" valueType="num">
                                      <p:cBhvr additive="base">
                                        <p:cTn id="297" dur="4000"/>
                                        <p:tgtEl>
                                          <p:spTgt spid="68"/>
                                        </p:tgtEl>
                                        <p:attrNameLst>
                                          <p:attrName>ppt_y</p:attrName>
                                        </p:attrNameLst>
                                      </p:cBhvr>
                                      <p:tavLst>
                                        <p:tav tm="0">
                                          <p:val>
                                            <p:strVal val="ppt_y"/>
                                          </p:val>
                                        </p:tav>
                                        <p:tav tm="100000">
                                          <p:val>
                                            <p:strVal val="ppt_y"/>
                                          </p:val>
                                        </p:tav>
                                      </p:tavLst>
                                    </p:anim>
                                    <p:set>
                                      <p:cBhvr>
                                        <p:cTn id="298" dur="1" fill="hold">
                                          <p:stCondLst>
                                            <p:cond delay="3999"/>
                                          </p:stCondLst>
                                        </p:cTn>
                                        <p:tgtEl>
                                          <p:spTgt spid="68"/>
                                        </p:tgtEl>
                                        <p:attrNameLst>
                                          <p:attrName>style.visibility</p:attrName>
                                        </p:attrNameLst>
                                      </p:cBhvr>
                                      <p:to>
                                        <p:strVal val="hidden"/>
                                      </p:to>
                                    </p:set>
                                  </p:childTnLst>
                                </p:cTn>
                              </p:par>
                              <p:par>
                                <p:cTn id="299" presetID="2" presetClass="entr" presetSubtype="8" fill="hold" grpId="0" nodeType="withEffect">
                                  <p:stCondLst>
                                    <p:cond delay="0"/>
                                  </p:stCondLst>
                                  <p:childTnLst>
                                    <p:set>
                                      <p:cBhvr>
                                        <p:cTn id="300" dur="1" fill="hold">
                                          <p:stCondLst>
                                            <p:cond delay="0"/>
                                          </p:stCondLst>
                                        </p:cTn>
                                        <p:tgtEl>
                                          <p:spTgt spid="70"/>
                                        </p:tgtEl>
                                        <p:attrNameLst>
                                          <p:attrName>style.visibility</p:attrName>
                                        </p:attrNameLst>
                                      </p:cBhvr>
                                      <p:to>
                                        <p:strVal val="visible"/>
                                      </p:to>
                                    </p:set>
                                    <p:anim calcmode="lin" valueType="num">
                                      <p:cBhvr additive="base">
                                        <p:cTn id="301" dur="4000" fill="hold"/>
                                        <p:tgtEl>
                                          <p:spTgt spid="70"/>
                                        </p:tgtEl>
                                        <p:attrNameLst>
                                          <p:attrName>ppt_x</p:attrName>
                                        </p:attrNameLst>
                                      </p:cBhvr>
                                      <p:tavLst>
                                        <p:tav tm="0">
                                          <p:val>
                                            <p:strVal val="0-#ppt_w/2"/>
                                          </p:val>
                                        </p:tav>
                                        <p:tav tm="100000">
                                          <p:val>
                                            <p:strVal val="#ppt_x"/>
                                          </p:val>
                                        </p:tav>
                                      </p:tavLst>
                                    </p:anim>
                                    <p:anim calcmode="lin" valueType="num">
                                      <p:cBhvr additive="base">
                                        <p:cTn id="302" dur="4000" fill="hold"/>
                                        <p:tgtEl>
                                          <p:spTgt spid="70"/>
                                        </p:tgtEl>
                                        <p:attrNameLst>
                                          <p:attrName>ppt_y</p:attrName>
                                        </p:attrNameLst>
                                      </p:cBhvr>
                                      <p:tavLst>
                                        <p:tav tm="0">
                                          <p:val>
                                            <p:strVal val="#ppt_y"/>
                                          </p:val>
                                        </p:tav>
                                        <p:tav tm="100000">
                                          <p:val>
                                            <p:strVal val="#ppt_y"/>
                                          </p:val>
                                        </p:tav>
                                      </p:tavLst>
                                    </p:anim>
                                  </p:childTnLst>
                                </p:cTn>
                              </p:par>
                              <p:par>
                                <p:cTn id="303" presetID="19" presetClass="entr" presetSubtype="5" fill="hold" grpId="1" nodeType="withEffect">
                                  <p:stCondLst>
                                    <p:cond delay="0"/>
                                  </p:stCondLst>
                                  <p:childTnLst>
                                    <p:set>
                                      <p:cBhvr>
                                        <p:cTn id="304" dur="1" fill="hold">
                                          <p:stCondLst>
                                            <p:cond delay="0"/>
                                          </p:stCondLst>
                                        </p:cTn>
                                        <p:tgtEl>
                                          <p:spTgt spid="70"/>
                                        </p:tgtEl>
                                        <p:attrNameLst>
                                          <p:attrName>style.visibility</p:attrName>
                                        </p:attrNameLst>
                                      </p:cBhvr>
                                      <p:to>
                                        <p:strVal val="visible"/>
                                      </p:to>
                                    </p:set>
                                    <p:anim calcmode="lin" valueType="num">
                                      <p:cBhvr>
                                        <p:cTn id="305" dur="4000" fill="hold"/>
                                        <p:tgtEl>
                                          <p:spTgt spid="70"/>
                                        </p:tgtEl>
                                        <p:attrNameLst>
                                          <p:attrName>ppt_w</p:attrName>
                                        </p:attrNameLst>
                                      </p:cBhvr>
                                      <p:tavLst>
                                        <p:tav tm="0">
                                          <p:val>
                                            <p:strVal val="#ppt_w"/>
                                          </p:val>
                                        </p:tav>
                                        <p:tav tm="100000">
                                          <p:val>
                                            <p:strVal val="#ppt_w"/>
                                          </p:val>
                                        </p:tav>
                                      </p:tavLst>
                                    </p:anim>
                                    <p:anim calcmode="lin" valueType="num">
                                      <p:cBhvr>
                                        <p:cTn id="306" dur="4000" fill="hold"/>
                                        <p:tgtEl>
                                          <p:spTgt spid="70"/>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grpId="2" nodeType="withEffect">
                                  <p:stCondLst>
                                    <p:cond delay="0"/>
                                  </p:stCondLst>
                                  <p:childTnLst>
                                    <p:animRot by="-21600000">
                                      <p:cBhvr>
                                        <p:cTn id="308" dur="4000" fill="hold"/>
                                        <p:tgtEl>
                                          <p:spTgt spid="70"/>
                                        </p:tgtEl>
                                        <p:attrNameLst>
                                          <p:attrName>r</p:attrName>
                                        </p:attrNameLst>
                                      </p:cBhvr>
                                    </p:animRot>
                                  </p:childTnLst>
                                </p:cTn>
                              </p:par>
                              <p:par>
                                <p:cTn id="309" presetID="2" presetClass="exit" presetSubtype="8" fill="hold" grpId="3" nodeType="withEffect">
                                  <p:stCondLst>
                                    <p:cond delay="0"/>
                                  </p:stCondLst>
                                  <p:childTnLst>
                                    <p:anim calcmode="lin" valueType="num">
                                      <p:cBhvr additive="base">
                                        <p:cTn id="310" dur="4000"/>
                                        <p:tgtEl>
                                          <p:spTgt spid="70"/>
                                        </p:tgtEl>
                                        <p:attrNameLst>
                                          <p:attrName>ppt_x</p:attrName>
                                        </p:attrNameLst>
                                      </p:cBhvr>
                                      <p:tavLst>
                                        <p:tav tm="0">
                                          <p:val>
                                            <p:strVal val="ppt_x"/>
                                          </p:val>
                                        </p:tav>
                                        <p:tav tm="100000">
                                          <p:val>
                                            <p:strVal val="0-ppt_w/2"/>
                                          </p:val>
                                        </p:tav>
                                      </p:tavLst>
                                    </p:anim>
                                    <p:anim calcmode="lin" valueType="num">
                                      <p:cBhvr additive="base">
                                        <p:cTn id="311" dur="4000"/>
                                        <p:tgtEl>
                                          <p:spTgt spid="70"/>
                                        </p:tgtEl>
                                        <p:attrNameLst>
                                          <p:attrName>ppt_y</p:attrName>
                                        </p:attrNameLst>
                                      </p:cBhvr>
                                      <p:tavLst>
                                        <p:tav tm="0">
                                          <p:val>
                                            <p:strVal val="ppt_y"/>
                                          </p:val>
                                        </p:tav>
                                        <p:tav tm="100000">
                                          <p:val>
                                            <p:strVal val="ppt_y"/>
                                          </p:val>
                                        </p:tav>
                                      </p:tavLst>
                                    </p:anim>
                                    <p:set>
                                      <p:cBhvr>
                                        <p:cTn id="312" dur="1" fill="hold">
                                          <p:stCondLst>
                                            <p:cond delay="3999"/>
                                          </p:stCondLst>
                                        </p:cTn>
                                        <p:tgtEl>
                                          <p:spTgt spid="70"/>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69"/>
                                        </p:tgtEl>
                                        <p:attrNameLst>
                                          <p:attrName>style.visibility</p:attrName>
                                        </p:attrNameLst>
                                      </p:cBhvr>
                                      <p:to>
                                        <p:strVal val="visible"/>
                                      </p:to>
                                    </p:set>
                                    <p:anim calcmode="lin" valueType="num">
                                      <p:cBhvr additive="base">
                                        <p:cTn id="315" dur="4000" fill="hold"/>
                                        <p:tgtEl>
                                          <p:spTgt spid="69"/>
                                        </p:tgtEl>
                                        <p:attrNameLst>
                                          <p:attrName>ppt_x</p:attrName>
                                        </p:attrNameLst>
                                      </p:cBhvr>
                                      <p:tavLst>
                                        <p:tav tm="0">
                                          <p:val>
                                            <p:strVal val="0-#ppt_w/2"/>
                                          </p:val>
                                        </p:tav>
                                        <p:tav tm="100000">
                                          <p:val>
                                            <p:strVal val="#ppt_x"/>
                                          </p:val>
                                        </p:tav>
                                      </p:tavLst>
                                    </p:anim>
                                    <p:anim calcmode="lin" valueType="num">
                                      <p:cBhvr additive="base">
                                        <p:cTn id="316" dur="4000" fill="hold"/>
                                        <p:tgtEl>
                                          <p:spTgt spid="69"/>
                                        </p:tgtEl>
                                        <p:attrNameLst>
                                          <p:attrName>ppt_y</p:attrName>
                                        </p:attrNameLst>
                                      </p:cBhvr>
                                      <p:tavLst>
                                        <p:tav tm="0">
                                          <p:val>
                                            <p:strVal val="#ppt_y"/>
                                          </p:val>
                                        </p:tav>
                                        <p:tav tm="100000">
                                          <p:val>
                                            <p:strVal val="#ppt_y"/>
                                          </p:val>
                                        </p:tav>
                                      </p:tavLst>
                                    </p:anim>
                                  </p:childTnLst>
                                </p:cTn>
                              </p:par>
                              <p:par>
                                <p:cTn id="317" presetID="19" presetClass="entr" presetSubtype="5" fill="hold" grpId="1" nodeType="withEffect">
                                  <p:stCondLst>
                                    <p:cond delay="0"/>
                                  </p:stCondLst>
                                  <p:childTnLst>
                                    <p:set>
                                      <p:cBhvr>
                                        <p:cTn id="318" dur="1" fill="hold">
                                          <p:stCondLst>
                                            <p:cond delay="0"/>
                                          </p:stCondLst>
                                        </p:cTn>
                                        <p:tgtEl>
                                          <p:spTgt spid="69"/>
                                        </p:tgtEl>
                                        <p:attrNameLst>
                                          <p:attrName>style.visibility</p:attrName>
                                        </p:attrNameLst>
                                      </p:cBhvr>
                                      <p:to>
                                        <p:strVal val="visible"/>
                                      </p:to>
                                    </p:set>
                                    <p:anim calcmode="lin" valueType="num">
                                      <p:cBhvr>
                                        <p:cTn id="319" dur="4000" fill="hold"/>
                                        <p:tgtEl>
                                          <p:spTgt spid="69"/>
                                        </p:tgtEl>
                                        <p:attrNameLst>
                                          <p:attrName>ppt_w</p:attrName>
                                        </p:attrNameLst>
                                      </p:cBhvr>
                                      <p:tavLst>
                                        <p:tav tm="0">
                                          <p:val>
                                            <p:strVal val="#ppt_w"/>
                                          </p:val>
                                        </p:tav>
                                        <p:tav tm="100000">
                                          <p:val>
                                            <p:strVal val="#ppt_w"/>
                                          </p:val>
                                        </p:tav>
                                      </p:tavLst>
                                    </p:anim>
                                    <p:anim calcmode="lin" valueType="num">
                                      <p:cBhvr>
                                        <p:cTn id="320" dur="4000" fill="hold"/>
                                        <p:tgtEl>
                                          <p:spTgt spid="69"/>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grpId="2" nodeType="withEffect">
                                  <p:stCondLst>
                                    <p:cond delay="0"/>
                                  </p:stCondLst>
                                  <p:childTnLst>
                                    <p:animRot by="-21600000">
                                      <p:cBhvr>
                                        <p:cTn id="322" dur="4000" fill="hold"/>
                                        <p:tgtEl>
                                          <p:spTgt spid="69"/>
                                        </p:tgtEl>
                                        <p:attrNameLst>
                                          <p:attrName>r</p:attrName>
                                        </p:attrNameLst>
                                      </p:cBhvr>
                                    </p:animRot>
                                  </p:childTnLst>
                                </p:cTn>
                              </p:par>
                              <p:par>
                                <p:cTn id="323" presetID="2" presetClass="exit" presetSubtype="8" fill="hold" grpId="3" nodeType="withEffect">
                                  <p:stCondLst>
                                    <p:cond delay="0"/>
                                  </p:stCondLst>
                                  <p:childTnLst>
                                    <p:anim calcmode="lin" valueType="num">
                                      <p:cBhvr additive="base">
                                        <p:cTn id="324" dur="4000"/>
                                        <p:tgtEl>
                                          <p:spTgt spid="69"/>
                                        </p:tgtEl>
                                        <p:attrNameLst>
                                          <p:attrName>ppt_x</p:attrName>
                                        </p:attrNameLst>
                                      </p:cBhvr>
                                      <p:tavLst>
                                        <p:tav tm="0">
                                          <p:val>
                                            <p:strVal val="ppt_x"/>
                                          </p:val>
                                        </p:tav>
                                        <p:tav tm="100000">
                                          <p:val>
                                            <p:strVal val="0-ppt_w/2"/>
                                          </p:val>
                                        </p:tav>
                                      </p:tavLst>
                                    </p:anim>
                                    <p:anim calcmode="lin" valueType="num">
                                      <p:cBhvr additive="base">
                                        <p:cTn id="325" dur="4000"/>
                                        <p:tgtEl>
                                          <p:spTgt spid="69"/>
                                        </p:tgtEl>
                                        <p:attrNameLst>
                                          <p:attrName>ppt_y</p:attrName>
                                        </p:attrNameLst>
                                      </p:cBhvr>
                                      <p:tavLst>
                                        <p:tav tm="0">
                                          <p:val>
                                            <p:strVal val="ppt_y"/>
                                          </p:val>
                                        </p:tav>
                                        <p:tav tm="100000">
                                          <p:val>
                                            <p:strVal val="ppt_y"/>
                                          </p:val>
                                        </p:tav>
                                      </p:tavLst>
                                    </p:anim>
                                    <p:set>
                                      <p:cBhvr>
                                        <p:cTn id="326" dur="1" fill="hold">
                                          <p:stCondLst>
                                            <p:cond delay="3999"/>
                                          </p:stCondLst>
                                        </p:cTn>
                                        <p:tgtEl>
                                          <p:spTgt spid="69"/>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71"/>
                                        </p:tgtEl>
                                        <p:attrNameLst>
                                          <p:attrName>style.visibility</p:attrName>
                                        </p:attrNameLst>
                                      </p:cBhvr>
                                      <p:to>
                                        <p:strVal val="visible"/>
                                      </p:to>
                                    </p:set>
                                    <p:anim calcmode="lin" valueType="num">
                                      <p:cBhvr additive="base">
                                        <p:cTn id="329" dur="4000" fill="hold"/>
                                        <p:tgtEl>
                                          <p:spTgt spid="71"/>
                                        </p:tgtEl>
                                        <p:attrNameLst>
                                          <p:attrName>ppt_x</p:attrName>
                                        </p:attrNameLst>
                                      </p:cBhvr>
                                      <p:tavLst>
                                        <p:tav tm="0">
                                          <p:val>
                                            <p:strVal val="0-#ppt_w/2"/>
                                          </p:val>
                                        </p:tav>
                                        <p:tav tm="100000">
                                          <p:val>
                                            <p:strVal val="#ppt_x"/>
                                          </p:val>
                                        </p:tav>
                                      </p:tavLst>
                                    </p:anim>
                                    <p:anim calcmode="lin" valueType="num">
                                      <p:cBhvr additive="base">
                                        <p:cTn id="330" dur="4000" fill="hold"/>
                                        <p:tgtEl>
                                          <p:spTgt spid="71"/>
                                        </p:tgtEl>
                                        <p:attrNameLst>
                                          <p:attrName>ppt_y</p:attrName>
                                        </p:attrNameLst>
                                      </p:cBhvr>
                                      <p:tavLst>
                                        <p:tav tm="0">
                                          <p:val>
                                            <p:strVal val="#ppt_y"/>
                                          </p:val>
                                        </p:tav>
                                        <p:tav tm="100000">
                                          <p:val>
                                            <p:strVal val="#ppt_y"/>
                                          </p:val>
                                        </p:tav>
                                      </p:tavLst>
                                    </p:anim>
                                  </p:childTnLst>
                                </p:cTn>
                              </p:par>
                              <p:par>
                                <p:cTn id="331" presetID="19" presetClass="entr" presetSubtype="5" fill="hold" grpId="1" nodeType="withEffect">
                                  <p:stCondLst>
                                    <p:cond delay="0"/>
                                  </p:stCondLst>
                                  <p:childTnLst>
                                    <p:set>
                                      <p:cBhvr>
                                        <p:cTn id="332" dur="1" fill="hold">
                                          <p:stCondLst>
                                            <p:cond delay="0"/>
                                          </p:stCondLst>
                                        </p:cTn>
                                        <p:tgtEl>
                                          <p:spTgt spid="71"/>
                                        </p:tgtEl>
                                        <p:attrNameLst>
                                          <p:attrName>style.visibility</p:attrName>
                                        </p:attrNameLst>
                                      </p:cBhvr>
                                      <p:to>
                                        <p:strVal val="visible"/>
                                      </p:to>
                                    </p:set>
                                    <p:anim calcmode="lin" valueType="num">
                                      <p:cBhvr>
                                        <p:cTn id="333" dur="4000" fill="hold"/>
                                        <p:tgtEl>
                                          <p:spTgt spid="71"/>
                                        </p:tgtEl>
                                        <p:attrNameLst>
                                          <p:attrName>ppt_w</p:attrName>
                                        </p:attrNameLst>
                                      </p:cBhvr>
                                      <p:tavLst>
                                        <p:tav tm="0">
                                          <p:val>
                                            <p:strVal val="#ppt_w"/>
                                          </p:val>
                                        </p:tav>
                                        <p:tav tm="100000">
                                          <p:val>
                                            <p:strVal val="#ppt_w"/>
                                          </p:val>
                                        </p:tav>
                                      </p:tavLst>
                                    </p:anim>
                                    <p:anim calcmode="lin" valueType="num">
                                      <p:cBhvr>
                                        <p:cTn id="334" dur="4000" fill="hold"/>
                                        <p:tgtEl>
                                          <p:spTgt spid="71"/>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grpId="2" nodeType="withEffect">
                                  <p:stCondLst>
                                    <p:cond delay="0"/>
                                  </p:stCondLst>
                                  <p:childTnLst>
                                    <p:animRot by="-21600000">
                                      <p:cBhvr>
                                        <p:cTn id="336" dur="4000" fill="hold"/>
                                        <p:tgtEl>
                                          <p:spTgt spid="71"/>
                                        </p:tgtEl>
                                        <p:attrNameLst>
                                          <p:attrName>r</p:attrName>
                                        </p:attrNameLst>
                                      </p:cBhvr>
                                    </p:animRot>
                                  </p:childTnLst>
                                </p:cTn>
                              </p:par>
                              <p:par>
                                <p:cTn id="337" presetID="2" presetClass="exit" presetSubtype="8" fill="hold" grpId="3" nodeType="withEffect">
                                  <p:stCondLst>
                                    <p:cond delay="0"/>
                                  </p:stCondLst>
                                  <p:childTnLst>
                                    <p:anim calcmode="lin" valueType="num">
                                      <p:cBhvr additive="base">
                                        <p:cTn id="338" dur="4000"/>
                                        <p:tgtEl>
                                          <p:spTgt spid="71"/>
                                        </p:tgtEl>
                                        <p:attrNameLst>
                                          <p:attrName>ppt_x</p:attrName>
                                        </p:attrNameLst>
                                      </p:cBhvr>
                                      <p:tavLst>
                                        <p:tav tm="0">
                                          <p:val>
                                            <p:strVal val="ppt_x"/>
                                          </p:val>
                                        </p:tav>
                                        <p:tav tm="100000">
                                          <p:val>
                                            <p:strVal val="0-ppt_w/2"/>
                                          </p:val>
                                        </p:tav>
                                      </p:tavLst>
                                    </p:anim>
                                    <p:anim calcmode="lin" valueType="num">
                                      <p:cBhvr additive="base">
                                        <p:cTn id="339" dur="4000"/>
                                        <p:tgtEl>
                                          <p:spTgt spid="71"/>
                                        </p:tgtEl>
                                        <p:attrNameLst>
                                          <p:attrName>ppt_y</p:attrName>
                                        </p:attrNameLst>
                                      </p:cBhvr>
                                      <p:tavLst>
                                        <p:tav tm="0">
                                          <p:val>
                                            <p:strVal val="ppt_y"/>
                                          </p:val>
                                        </p:tav>
                                        <p:tav tm="100000">
                                          <p:val>
                                            <p:strVal val="ppt_y"/>
                                          </p:val>
                                        </p:tav>
                                      </p:tavLst>
                                    </p:anim>
                                    <p:set>
                                      <p:cBhvr>
                                        <p:cTn id="340" dur="1" fill="hold">
                                          <p:stCondLst>
                                            <p:cond delay="3999"/>
                                          </p:stCondLst>
                                        </p:cTn>
                                        <p:tgtEl>
                                          <p:spTgt spid="71"/>
                                        </p:tgtEl>
                                        <p:attrNameLst>
                                          <p:attrName>style.visibility</p:attrName>
                                        </p:attrNameLst>
                                      </p:cBhvr>
                                      <p:to>
                                        <p:strVal val="hidden"/>
                                      </p:to>
                                    </p:set>
                                  </p:childTnLst>
                                </p:cTn>
                              </p:par>
                              <p:par>
                                <p:cTn id="341" presetID="2" presetClass="entr" presetSubtype="8" fill="hold" grpId="0" nodeType="withEffect">
                                  <p:stCondLst>
                                    <p:cond delay="0"/>
                                  </p:stCondLst>
                                  <p:childTnLst>
                                    <p:set>
                                      <p:cBhvr>
                                        <p:cTn id="342" dur="1" fill="hold">
                                          <p:stCondLst>
                                            <p:cond delay="0"/>
                                          </p:stCondLst>
                                        </p:cTn>
                                        <p:tgtEl>
                                          <p:spTgt spid="72"/>
                                        </p:tgtEl>
                                        <p:attrNameLst>
                                          <p:attrName>style.visibility</p:attrName>
                                        </p:attrNameLst>
                                      </p:cBhvr>
                                      <p:to>
                                        <p:strVal val="visible"/>
                                      </p:to>
                                    </p:set>
                                    <p:anim calcmode="lin" valueType="num">
                                      <p:cBhvr additive="base">
                                        <p:cTn id="343" dur="4000" fill="hold"/>
                                        <p:tgtEl>
                                          <p:spTgt spid="72"/>
                                        </p:tgtEl>
                                        <p:attrNameLst>
                                          <p:attrName>ppt_x</p:attrName>
                                        </p:attrNameLst>
                                      </p:cBhvr>
                                      <p:tavLst>
                                        <p:tav tm="0">
                                          <p:val>
                                            <p:strVal val="0-#ppt_w/2"/>
                                          </p:val>
                                        </p:tav>
                                        <p:tav tm="100000">
                                          <p:val>
                                            <p:strVal val="#ppt_x"/>
                                          </p:val>
                                        </p:tav>
                                      </p:tavLst>
                                    </p:anim>
                                    <p:anim calcmode="lin" valueType="num">
                                      <p:cBhvr additive="base">
                                        <p:cTn id="344" dur="4000" fill="hold"/>
                                        <p:tgtEl>
                                          <p:spTgt spid="72"/>
                                        </p:tgtEl>
                                        <p:attrNameLst>
                                          <p:attrName>ppt_y</p:attrName>
                                        </p:attrNameLst>
                                      </p:cBhvr>
                                      <p:tavLst>
                                        <p:tav tm="0">
                                          <p:val>
                                            <p:strVal val="#ppt_y"/>
                                          </p:val>
                                        </p:tav>
                                        <p:tav tm="100000">
                                          <p:val>
                                            <p:strVal val="#ppt_y"/>
                                          </p:val>
                                        </p:tav>
                                      </p:tavLst>
                                    </p:anim>
                                  </p:childTnLst>
                                </p:cTn>
                              </p:par>
                              <p:par>
                                <p:cTn id="345" presetID="19" presetClass="entr" presetSubtype="5" fill="hold" grpId="1" nodeType="withEffect">
                                  <p:stCondLst>
                                    <p:cond delay="0"/>
                                  </p:stCondLst>
                                  <p:childTnLst>
                                    <p:set>
                                      <p:cBhvr>
                                        <p:cTn id="346" dur="1" fill="hold">
                                          <p:stCondLst>
                                            <p:cond delay="0"/>
                                          </p:stCondLst>
                                        </p:cTn>
                                        <p:tgtEl>
                                          <p:spTgt spid="72"/>
                                        </p:tgtEl>
                                        <p:attrNameLst>
                                          <p:attrName>style.visibility</p:attrName>
                                        </p:attrNameLst>
                                      </p:cBhvr>
                                      <p:to>
                                        <p:strVal val="visible"/>
                                      </p:to>
                                    </p:set>
                                    <p:anim calcmode="lin" valueType="num">
                                      <p:cBhvr>
                                        <p:cTn id="347" dur="4000" fill="hold"/>
                                        <p:tgtEl>
                                          <p:spTgt spid="72"/>
                                        </p:tgtEl>
                                        <p:attrNameLst>
                                          <p:attrName>ppt_w</p:attrName>
                                        </p:attrNameLst>
                                      </p:cBhvr>
                                      <p:tavLst>
                                        <p:tav tm="0">
                                          <p:val>
                                            <p:strVal val="#ppt_w"/>
                                          </p:val>
                                        </p:tav>
                                        <p:tav tm="100000">
                                          <p:val>
                                            <p:strVal val="#ppt_w"/>
                                          </p:val>
                                        </p:tav>
                                      </p:tavLst>
                                    </p:anim>
                                    <p:anim calcmode="lin" valueType="num">
                                      <p:cBhvr>
                                        <p:cTn id="348" dur="4000" fill="hold"/>
                                        <p:tgtEl>
                                          <p:spTgt spid="72"/>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2" nodeType="withEffect">
                                  <p:stCondLst>
                                    <p:cond delay="0"/>
                                  </p:stCondLst>
                                  <p:childTnLst>
                                    <p:animRot by="-21600000">
                                      <p:cBhvr>
                                        <p:cTn id="350" dur="4000" fill="hold"/>
                                        <p:tgtEl>
                                          <p:spTgt spid="72"/>
                                        </p:tgtEl>
                                        <p:attrNameLst>
                                          <p:attrName>r</p:attrName>
                                        </p:attrNameLst>
                                      </p:cBhvr>
                                    </p:animRot>
                                  </p:childTnLst>
                                </p:cTn>
                              </p:par>
                              <p:par>
                                <p:cTn id="351" presetID="2" presetClass="exit" presetSubtype="8" fill="hold" grpId="3" nodeType="withEffect">
                                  <p:stCondLst>
                                    <p:cond delay="0"/>
                                  </p:stCondLst>
                                  <p:childTnLst>
                                    <p:anim calcmode="lin" valueType="num">
                                      <p:cBhvr additive="base">
                                        <p:cTn id="352" dur="4000"/>
                                        <p:tgtEl>
                                          <p:spTgt spid="72"/>
                                        </p:tgtEl>
                                        <p:attrNameLst>
                                          <p:attrName>ppt_x</p:attrName>
                                        </p:attrNameLst>
                                      </p:cBhvr>
                                      <p:tavLst>
                                        <p:tav tm="0">
                                          <p:val>
                                            <p:strVal val="ppt_x"/>
                                          </p:val>
                                        </p:tav>
                                        <p:tav tm="100000">
                                          <p:val>
                                            <p:strVal val="0-ppt_w/2"/>
                                          </p:val>
                                        </p:tav>
                                      </p:tavLst>
                                    </p:anim>
                                    <p:anim calcmode="lin" valueType="num">
                                      <p:cBhvr additive="base">
                                        <p:cTn id="353" dur="4000"/>
                                        <p:tgtEl>
                                          <p:spTgt spid="72"/>
                                        </p:tgtEl>
                                        <p:attrNameLst>
                                          <p:attrName>ppt_y</p:attrName>
                                        </p:attrNameLst>
                                      </p:cBhvr>
                                      <p:tavLst>
                                        <p:tav tm="0">
                                          <p:val>
                                            <p:strVal val="ppt_y"/>
                                          </p:val>
                                        </p:tav>
                                        <p:tav tm="100000">
                                          <p:val>
                                            <p:strVal val="ppt_y"/>
                                          </p:val>
                                        </p:tav>
                                      </p:tavLst>
                                    </p:anim>
                                    <p:set>
                                      <p:cBhvr>
                                        <p:cTn id="354" dur="1" fill="hold">
                                          <p:stCondLst>
                                            <p:cond delay="3999"/>
                                          </p:stCondLst>
                                        </p:cTn>
                                        <p:tgtEl>
                                          <p:spTgt spid="72"/>
                                        </p:tgtEl>
                                        <p:attrNameLst>
                                          <p:attrName>style.visibility</p:attrName>
                                        </p:attrNameLst>
                                      </p:cBhvr>
                                      <p:to>
                                        <p:strVal val="hidden"/>
                                      </p:to>
                                    </p:set>
                                  </p:childTnLst>
                                </p:cTn>
                              </p:par>
                              <p:par>
                                <p:cTn id="355" presetID="2" presetClass="entr" presetSubtype="8" fill="hold" grpId="0" nodeType="withEffect">
                                  <p:stCondLst>
                                    <p:cond delay="0"/>
                                  </p:stCondLst>
                                  <p:childTnLst>
                                    <p:set>
                                      <p:cBhvr>
                                        <p:cTn id="356" dur="1" fill="hold">
                                          <p:stCondLst>
                                            <p:cond delay="0"/>
                                          </p:stCondLst>
                                        </p:cTn>
                                        <p:tgtEl>
                                          <p:spTgt spid="73"/>
                                        </p:tgtEl>
                                        <p:attrNameLst>
                                          <p:attrName>style.visibility</p:attrName>
                                        </p:attrNameLst>
                                      </p:cBhvr>
                                      <p:to>
                                        <p:strVal val="visible"/>
                                      </p:to>
                                    </p:set>
                                    <p:anim calcmode="lin" valueType="num">
                                      <p:cBhvr additive="base">
                                        <p:cTn id="357" dur="4000" fill="hold"/>
                                        <p:tgtEl>
                                          <p:spTgt spid="73"/>
                                        </p:tgtEl>
                                        <p:attrNameLst>
                                          <p:attrName>ppt_x</p:attrName>
                                        </p:attrNameLst>
                                      </p:cBhvr>
                                      <p:tavLst>
                                        <p:tav tm="0">
                                          <p:val>
                                            <p:strVal val="0-#ppt_w/2"/>
                                          </p:val>
                                        </p:tav>
                                        <p:tav tm="100000">
                                          <p:val>
                                            <p:strVal val="#ppt_x"/>
                                          </p:val>
                                        </p:tav>
                                      </p:tavLst>
                                    </p:anim>
                                    <p:anim calcmode="lin" valueType="num">
                                      <p:cBhvr additive="base">
                                        <p:cTn id="358" dur="4000" fill="hold"/>
                                        <p:tgtEl>
                                          <p:spTgt spid="73"/>
                                        </p:tgtEl>
                                        <p:attrNameLst>
                                          <p:attrName>ppt_y</p:attrName>
                                        </p:attrNameLst>
                                      </p:cBhvr>
                                      <p:tavLst>
                                        <p:tav tm="0">
                                          <p:val>
                                            <p:strVal val="#ppt_y"/>
                                          </p:val>
                                        </p:tav>
                                        <p:tav tm="100000">
                                          <p:val>
                                            <p:strVal val="#ppt_y"/>
                                          </p:val>
                                        </p:tav>
                                      </p:tavLst>
                                    </p:anim>
                                  </p:childTnLst>
                                </p:cTn>
                              </p:par>
                              <p:par>
                                <p:cTn id="359" presetID="19" presetClass="entr" presetSubtype="5" fill="hold" grpId="1" nodeType="withEffect">
                                  <p:stCondLst>
                                    <p:cond delay="0"/>
                                  </p:stCondLst>
                                  <p:childTnLst>
                                    <p:set>
                                      <p:cBhvr>
                                        <p:cTn id="360" dur="1" fill="hold">
                                          <p:stCondLst>
                                            <p:cond delay="0"/>
                                          </p:stCondLst>
                                        </p:cTn>
                                        <p:tgtEl>
                                          <p:spTgt spid="73"/>
                                        </p:tgtEl>
                                        <p:attrNameLst>
                                          <p:attrName>style.visibility</p:attrName>
                                        </p:attrNameLst>
                                      </p:cBhvr>
                                      <p:to>
                                        <p:strVal val="visible"/>
                                      </p:to>
                                    </p:set>
                                    <p:anim calcmode="lin" valueType="num">
                                      <p:cBhvr>
                                        <p:cTn id="361" dur="4000" fill="hold"/>
                                        <p:tgtEl>
                                          <p:spTgt spid="73"/>
                                        </p:tgtEl>
                                        <p:attrNameLst>
                                          <p:attrName>ppt_w</p:attrName>
                                        </p:attrNameLst>
                                      </p:cBhvr>
                                      <p:tavLst>
                                        <p:tav tm="0">
                                          <p:val>
                                            <p:strVal val="#ppt_w"/>
                                          </p:val>
                                        </p:tav>
                                        <p:tav tm="100000">
                                          <p:val>
                                            <p:strVal val="#ppt_w"/>
                                          </p:val>
                                        </p:tav>
                                      </p:tavLst>
                                    </p:anim>
                                    <p:anim calcmode="lin" valueType="num">
                                      <p:cBhvr>
                                        <p:cTn id="362" dur="4000" fill="hold"/>
                                        <p:tgtEl>
                                          <p:spTgt spid="73"/>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grpId="2" nodeType="withEffect">
                                  <p:stCondLst>
                                    <p:cond delay="0"/>
                                  </p:stCondLst>
                                  <p:childTnLst>
                                    <p:animRot by="-21600000">
                                      <p:cBhvr>
                                        <p:cTn id="364" dur="4000" fill="hold"/>
                                        <p:tgtEl>
                                          <p:spTgt spid="73"/>
                                        </p:tgtEl>
                                        <p:attrNameLst>
                                          <p:attrName>r</p:attrName>
                                        </p:attrNameLst>
                                      </p:cBhvr>
                                    </p:animRot>
                                  </p:childTnLst>
                                </p:cTn>
                              </p:par>
                              <p:par>
                                <p:cTn id="365" presetID="2" presetClass="exit" presetSubtype="8" fill="hold" grpId="3" nodeType="withEffect">
                                  <p:stCondLst>
                                    <p:cond delay="0"/>
                                  </p:stCondLst>
                                  <p:childTnLst>
                                    <p:anim calcmode="lin" valueType="num">
                                      <p:cBhvr additive="base">
                                        <p:cTn id="366" dur="4000"/>
                                        <p:tgtEl>
                                          <p:spTgt spid="73"/>
                                        </p:tgtEl>
                                        <p:attrNameLst>
                                          <p:attrName>ppt_x</p:attrName>
                                        </p:attrNameLst>
                                      </p:cBhvr>
                                      <p:tavLst>
                                        <p:tav tm="0">
                                          <p:val>
                                            <p:strVal val="ppt_x"/>
                                          </p:val>
                                        </p:tav>
                                        <p:tav tm="100000">
                                          <p:val>
                                            <p:strVal val="0-ppt_w/2"/>
                                          </p:val>
                                        </p:tav>
                                      </p:tavLst>
                                    </p:anim>
                                    <p:anim calcmode="lin" valueType="num">
                                      <p:cBhvr additive="base">
                                        <p:cTn id="367" dur="4000"/>
                                        <p:tgtEl>
                                          <p:spTgt spid="73"/>
                                        </p:tgtEl>
                                        <p:attrNameLst>
                                          <p:attrName>ppt_y</p:attrName>
                                        </p:attrNameLst>
                                      </p:cBhvr>
                                      <p:tavLst>
                                        <p:tav tm="0">
                                          <p:val>
                                            <p:strVal val="ppt_y"/>
                                          </p:val>
                                        </p:tav>
                                        <p:tav tm="100000">
                                          <p:val>
                                            <p:strVal val="ppt_y"/>
                                          </p:val>
                                        </p:tav>
                                      </p:tavLst>
                                    </p:anim>
                                    <p:set>
                                      <p:cBhvr>
                                        <p:cTn id="368" dur="1" fill="hold">
                                          <p:stCondLst>
                                            <p:cond delay="3999"/>
                                          </p:stCondLst>
                                        </p:cTn>
                                        <p:tgtEl>
                                          <p:spTgt spid="73"/>
                                        </p:tgtEl>
                                        <p:attrNameLst>
                                          <p:attrName>style.visibility</p:attrName>
                                        </p:attrNameLst>
                                      </p:cBhvr>
                                      <p:to>
                                        <p:strVal val="hidden"/>
                                      </p:to>
                                    </p:set>
                                  </p:childTnLst>
                                </p:cTn>
                              </p:par>
                              <p:par>
                                <p:cTn id="369" presetID="2" presetClass="entr" presetSubtype="8" fill="hold" grpId="0" nodeType="withEffect">
                                  <p:stCondLst>
                                    <p:cond delay="0"/>
                                  </p:stCondLst>
                                  <p:childTnLst>
                                    <p:set>
                                      <p:cBhvr>
                                        <p:cTn id="370" dur="1" fill="hold">
                                          <p:stCondLst>
                                            <p:cond delay="0"/>
                                          </p:stCondLst>
                                        </p:cTn>
                                        <p:tgtEl>
                                          <p:spTgt spid="75"/>
                                        </p:tgtEl>
                                        <p:attrNameLst>
                                          <p:attrName>style.visibility</p:attrName>
                                        </p:attrNameLst>
                                      </p:cBhvr>
                                      <p:to>
                                        <p:strVal val="visible"/>
                                      </p:to>
                                    </p:set>
                                    <p:anim calcmode="lin" valueType="num">
                                      <p:cBhvr additive="base">
                                        <p:cTn id="371" dur="4000" fill="hold"/>
                                        <p:tgtEl>
                                          <p:spTgt spid="75"/>
                                        </p:tgtEl>
                                        <p:attrNameLst>
                                          <p:attrName>ppt_x</p:attrName>
                                        </p:attrNameLst>
                                      </p:cBhvr>
                                      <p:tavLst>
                                        <p:tav tm="0">
                                          <p:val>
                                            <p:strVal val="0-#ppt_w/2"/>
                                          </p:val>
                                        </p:tav>
                                        <p:tav tm="100000">
                                          <p:val>
                                            <p:strVal val="#ppt_x"/>
                                          </p:val>
                                        </p:tav>
                                      </p:tavLst>
                                    </p:anim>
                                    <p:anim calcmode="lin" valueType="num">
                                      <p:cBhvr additive="base">
                                        <p:cTn id="372" dur="4000" fill="hold"/>
                                        <p:tgtEl>
                                          <p:spTgt spid="75"/>
                                        </p:tgtEl>
                                        <p:attrNameLst>
                                          <p:attrName>ppt_y</p:attrName>
                                        </p:attrNameLst>
                                      </p:cBhvr>
                                      <p:tavLst>
                                        <p:tav tm="0">
                                          <p:val>
                                            <p:strVal val="#ppt_y"/>
                                          </p:val>
                                        </p:tav>
                                        <p:tav tm="100000">
                                          <p:val>
                                            <p:strVal val="#ppt_y"/>
                                          </p:val>
                                        </p:tav>
                                      </p:tavLst>
                                    </p:anim>
                                  </p:childTnLst>
                                </p:cTn>
                              </p:par>
                              <p:par>
                                <p:cTn id="373" presetID="19" presetClass="entr" presetSubtype="5" fill="hold" grpId="1" nodeType="withEffect">
                                  <p:stCondLst>
                                    <p:cond delay="0"/>
                                  </p:stCondLst>
                                  <p:childTnLst>
                                    <p:set>
                                      <p:cBhvr>
                                        <p:cTn id="374" dur="1" fill="hold">
                                          <p:stCondLst>
                                            <p:cond delay="0"/>
                                          </p:stCondLst>
                                        </p:cTn>
                                        <p:tgtEl>
                                          <p:spTgt spid="75"/>
                                        </p:tgtEl>
                                        <p:attrNameLst>
                                          <p:attrName>style.visibility</p:attrName>
                                        </p:attrNameLst>
                                      </p:cBhvr>
                                      <p:to>
                                        <p:strVal val="visible"/>
                                      </p:to>
                                    </p:set>
                                    <p:anim calcmode="lin" valueType="num">
                                      <p:cBhvr>
                                        <p:cTn id="375" dur="4000" fill="hold"/>
                                        <p:tgtEl>
                                          <p:spTgt spid="75"/>
                                        </p:tgtEl>
                                        <p:attrNameLst>
                                          <p:attrName>ppt_w</p:attrName>
                                        </p:attrNameLst>
                                      </p:cBhvr>
                                      <p:tavLst>
                                        <p:tav tm="0">
                                          <p:val>
                                            <p:strVal val="#ppt_w"/>
                                          </p:val>
                                        </p:tav>
                                        <p:tav tm="100000">
                                          <p:val>
                                            <p:strVal val="#ppt_w"/>
                                          </p:val>
                                        </p:tav>
                                      </p:tavLst>
                                    </p:anim>
                                    <p:anim calcmode="lin" valueType="num">
                                      <p:cBhvr>
                                        <p:cTn id="376" dur="4000" fill="hold"/>
                                        <p:tgtEl>
                                          <p:spTgt spid="75"/>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grpId="2" nodeType="withEffect">
                                  <p:stCondLst>
                                    <p:cond delay="0"/>
                                  </p:stCondLst>
                                  <p:childTnLst>
                                    <p:animRot by="-21600000">
                                      <p:cBhvr>
                                        <p:cTn id="378" dur="4000" fill="hold"/>
                                        <p:tgtEl>
                                          <p:spTgt spid="75"/>
                                        </p:tgtEl>
                                        <p:attrNameLst>
                                          <p:attrName>r</p:attrName>
                                        </p:attrNameLst>
                                      </p:cBhvr>
                                    </p:animRot>
                                  </p:childTnLst>
                                </p:cTn>
                              </p:par>
                              <p:par>
                                <p:cTn id="379" presetID="2" presetClass="exit" presetSubtype="8" fill="hold" grpId="3" nodeType="withEffect">
                                  <p:stCondLst>
                                    <p:cond delay="0"/>
                                  </p:stCondLst>
                                  <p:childTnLst>
                                    <p:anim calcmode="lin" valueType="num">
                                      <p:cBhvr additive="base">
                                        <p:cTn id="380" dur="4000"/>
                                        <p:tgtEl>
                                          <p:spTgt spid="75"/>
                                        </p:tgtEl>
                                        <p:attrNameLst>
                                          <p:attrName>ppt_x</p:attrName>
                                        </p:attrNameLst>
                                      </p:cBhvr>
                                      <p:tavLst>
                                        <p:tav tm="0">
                                          <p:val>
                                            <p:strVal val="ppt_x"/>
                                          </p:val>
                                        </p:tav>
                                        <p:tav tm="100000">
                                          <p:val>
                                            <p:strVal val="0-ppt_w/2"/>
                                          </p:val>
                                        </p:tav>
                                      </p:tavLst>
                                    </p:anim>
                                    <p:anim calcmode="lin" valueType="num">
                                      <p:cBhvr additive="base">
                                        <p:cTn id="381" dur="4000"/>
                                        <p:tgtEl>
                                          <p:spTgt spid="75"/>
                                        </p:tgtEl>
                                        <p:attrNameLst>
                                          <p:attrName>ppt_y</p:attrName>
                                        </p:attrNameLst>
                                      </p:cBhvr>
                                      <p:tavLst>
                                        <p:tav tm="0">
                                          <p:val>
                                            <p:strVal val="ppt_y"/>
                                          </p:val>
                                        </p:tav>
                                        <p:tav tm="100000">
                                          <p:val>
                                            <p:strVal val="ppt_y"/>
                                          </p:val>
                                        </p:tav>
                                      </p:tavLst>
                                    </p:anim>
                                    <p:set>
                                      <p:cBhvr>
                                        <p:cTn id="382" dur="1" fill="hold">
                                          <p:stCondLst>
                                            <p:cond delay="3999"/>
                                          </p:stCondLst>
                                        </p:cTn>
                                        <p:tgtEl>
                                          <p:spTgt spid="75"/>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74"/>
                                        </p:tgtEl>
                                        <p:attrNameLst>
                                          <p:attrName>style.visibility</p:attrName>
                                        </p:attrNameLst>
                                      </p:cBhvr>
                                      <p:to>
                                        <p:strVal val="visible"/>
                                      </p:to>
                                    </p:set>
                                    <p:anim calcmode="lin" valueType="num">
                                      <p:cBhvr additive="base">
                                        <p:cTn id="385" dur="4000" fill="hold"/>
                                        <p:tgtEl>
                                          <p:spTgt spid="74"/>
                                        </p:tgtEl>
                                        <p:attrNameLst>
                                          <p:attrName>ppt_x</p:attrName>
                                        </p:attrNameLst>
                                      </p:cBhvr>
                                      <p:tavLst>
                                        <p:tav tm="0">
                                          <p:val>
                                            <p:strVal val="0-#ppt_w/2"/>
                                          </p:val>
                                        </p:tav>
                                        <p:tav tm="100000">
                                          <p:val>
                                            <p:strVal val="#ppt_x"/>
                                          </p:val>
                                        </p:tav>
                                      </p:tavLst>
                                    </p:anim>
                                    <p:anim calcmode="lin" valueType="num">
                                      <p:cBhvr additive="base">
                                        <p:cTn id="386" dur="4000" fill="hold"/>
                                        <p:tgtEl>
                                          <p:spTgt spid="74"/>
                                        </p:tgtEl>
                                        <p:attrNameLst>
                                          <p:attrName>ppt_y</p:attrName>
                                        </p:attrNameLst>
                                      </p:cBhvr>
                                      <p:tavLst>
                                        <p:tav tm="0">
                                          <p:val>
                                            <p:strVal val="#ppt_y"/>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74"/>
                                        </p:tgtEl>
                                        <p:attrNameLst>
                                          <p:attrName>style.visibility</p:attrName>
                                        </p:attrNameLst>
                                      </p:cBhvr>
                                      <p:to>
                                        <p:strVal val="visible"/>
                                      </p:to>
                                    </p:set>
                                    <p:anim calcmode="lin" valueType="num">
                                      <p:cBhvr>
                                        <p:cTn id="389" dur="4000" fill="hold"/>
                                        <p:tgtEl>
                                          <p:spTgt spid="74"/>
                                        </p:tgtEl>
                                        <p:attrNameLst>
                                          <p:attrName>ppt_w</p:attrName>
                                        </p:attrNameLst>
                                      </p:cBhvr>
                                      <p:tavLst>
                                        <p:tav tm="0">
                                          <p:val>
                                            <p:strVal val="#ppt_w"/>
                                          </p:val>
                                        </p:tav>
                                        <p:tav tm="100000">
                                          <p:val>
                                            <p:strVal val="#ppt_w"/>
                                          </p:val>
                                        </p:tav>
                                      </p:tavLst>
                                    </p:anim>
                                    <p:anim calcmode="lin" valueType="num">
                                      <p:cBhvr>
                                        <p:cTn id="390" dur="4000" fill="hold"/>
                                        <p:tgtEl>
                                          <p:spTgt spid="74"/>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grpId="2" nodeType="withEffect">
                                  <p:stCondLst>
                                    <p:cond delay="0"/>
                                  </p:stCondLst>
                                  <p:childTnLst>
                                    <p:animRot by="-21600000">
                                      <p:cBhvr>
                                        <p:cTn id="392" dur="4000" fill="hold"/>
                                        <p:tgtEl>
                                          <p:spTgt spid="74"/>
                                        </p:tgtEl>
                                        <p:attrNameLst>
                                          <p:attrName>r</p:attrName>
                                        </p:attrNameLst>
                                      </p:cBhvr>
                                    </p:animRot>
                                  </p:childTnLst>
                                </p:cTn>
                              </p:par>
                              <p:par>
                                <p:cTn id="393" presetID="2" presetClass="exit" presetSubtype="8" fill="hold" grpId="3" nodeType="withEffect">
                                  <p:stCondLst>
                                    <p:cond delay="0"/>
                                  </p:stCondLst>
                                  <p:childTnLst>
                                    <p:anim calcmode="lin" valueType="num">
                                      <p:cBhvr additive="base">
                                        <p:cTn id="394" dur="4000"/>
                                        <p:tgtEl>
                                          <p:spTgt spid="74"/>
                                        </p:tgtEl>
                                        <p:attrNameLst>
                                          <p:attrName>ppt_x</p:attrName>
                                        </p:attrNameLst>
                                      </p:cBhvr>
                                      <p:tavLst>
                                        <p:tav tm="0">
                                          <p:val>
                                            <p:strVal val="ppt_x"/>
                                          </p:val>
                                        </p:tav>
                                        <p:tav tm="100000">
                                          <p:val>
                                            <p:strVal val="0-ppt_w/2"/>
                                          </p:val>
                                        </p:tav>
                                      </p:tavLst>
                                    </p:anim>
                                    <p:anim calcmode="lin" valueType="num">
                                      <p:cBhvr additive="base">
                                        <p:cTn id="395" dur="4000"/>
                                        <p:tgtEl>
                                          <p:spTgt spid="74"/>
                                        </p:tgtEl>
                                        <p:attrNameLst>
                                          <p:attrName>ppt_y</p:attrName>
                                        </p:attrNameLst>
                                      </p:cBhvr>
                                      <p:tavLst>
                                        <p:tav tm="0">
                                          <p:val>
                                            <p:strVal val="ppt_y"/>
                                          </p:val>
                                        </p:tav>
                                        <p:tav tm="100000">
                                          <p:val>
                                            <p:strVal val="ppt_y"/>
                                          </p:val>
                                        </p:tav>
                                      </p:tavLst>
                                    </p:anim>
                                    <p:set>
                                      <p:cBhvr>
                                        <p:cTn id="396" dur="1" fill="hold">
                                          <p:stCondLst>
                                            <p:cond delay="3999"/>
                                          </p:stCondLst>
                                        </p:cTn>
                                        <p:tgtEl>
                                          <p:spTgt spid="74"/>
                                        </p:tgtEl>
                                        <p:attrNameLst>
                                          <p:attrName>style.visibility</p:attrName>
                                        </p:attrNameLst>
                                      </p:cBhvr>
                                      <p:to>
                                        <p:strVal val="hidden"/>
                                      </p:to>
                                    </p:set>
                                  </p:childTnLst>
                                </p:cTn>
                              </p:par>
                              <p:par>
                                <p:cTn id="397" presetID="2" presetClass="entr" presetSubtype="8" fill="hold" grpId="0" nodeType="withEffect">
                                  <p:stCondLst>
                                    <p:cond delay="0"/>
                                  </p:stCondLst>
                                  <p:childTnLst>
                                    <p:set>
                                      <p:cBhvr>
                                        <p:cTn id="398" dur="1" fill="hold">
                                          <p:stCondLst>
                                            <p:cond delay="0"/>
                                          </p:stCondLst>
                                        </p:cTn>
                                        <p:tgtEl>
                                          <p:spTgt spid="76"/>
                                        </p:tgtEl>
                                        <p:attrNameLst>
                                          <p:attrName>style.visibility</p:attrName>
                                        </p:attrNameLst>
                                      </p:cBhvr>
                                      <p:to>
                                        <p:strVal val="visible"/>
                                      </p:to>
                                    </p:set>
                                    <p:anim calcmode="lin" valueType="num">
                                      <p:cBhvr additive="base">
                                        <p:cTn id="399" dur="4000" fill="hold"/>
                                        <p:tgtEl>
                                          <p:spTgt spid="76"/>
                                        </p:tgtEl>
                                        <p:attrNameLst>
                                          <p:attrName>ppt_x</p:attrName>
                                        </p:attrNameLst>
                                      </p:cBhvr>
                                      <p:tavLst>
                                        <p:tav tm="0">
                                          <p:val>
                                            <p:strVal val="0-#ppt_w/2"/>
                                          </p:val>
                                        </p:tav>
                                        <p:tav tm="100000">
                                          <p:val>
                                            <p:strVal val="#ppt_x"/>
                                          </p:val>
                                        </p:tav>
                                      </p:tavLst>
                                    </p:anim>
                                    <p:anim calcmode="lin" valueType="num">
                                      <p:cBhvr additive="base">
                                        <p:cTn id="400" dur="4000" fill="hold"/>
                                        <p:tgtEl>
                                          <p:spTgt spid="76"/>
                                        </p:tgtEl>
                                        <p:attrNameLst>
                                          <p:attrName>ppt_y</p:attrName>
                                        </p:attrNameLst>
                                      </p:cBhvr>
                                      <p:tavLst>
                                        <p:tav tm="0">
                                          <p:val>
                                            <p:strVal val="#ppt_y"/>
                                          </p:val>
                                        </p:tav>
                                        <p:tav tm="100000">
                                          <p:val>
                                            <p:strVal val="#ppt_y"/>
                                          </p:val>
                                        </p:tav>
                                      </p:tavLst>
                                    </p:anim>
                                  </p:childTnLst>
                                </p:cTn>
                              </p:par>
                              <p:par>
                                <p:cTn id="401" presetID="19" presetClass="entr" presetSubtype="5" fill="hold" grpId="1"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p:cTn id="403" dur="4000" fill="hold"/>
                                        <p:tgtEl>
                                          <p:spTgt spid="76"/>
                                        </p:tgtEl>
                                        <p:attrNameLst>
                                          <p:attrName>ppt_w</p:attrName>
                                        </p:attrNameLst>
                                      </p:cBhvr>
                                      <p:tavLst>
                                        <p:tav tm="0">
                                          <p:val>
                                            <p:strVal val="#ppt_w"/>
                                          </p:val>
                                        </p:tav>
                                        <p:tav tm="100000">
                                          <p:val>
                                            <p:strVal val="#ppt_w"/>
                                          </p:val>
                                        </p:tav>
                                      </p:tavLst>
                                    </p:anim>
                                    <p:anim calcmode="lin" valueType="num">
                                      <p:cBhvr>
                                        <p:cTn id="404" dur="4000" fill="hold"/>
                                        <p:tgtEl>
                                          <p:spTgt spid="76"/>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grpId="2" nodeType="withEffect">
                                  <p:stCondLst>
                                    <p:cond delay="0"/>
                                  </p:stCondLst>
                                  <p:childTnLst>
                                    <p:animRot by="-21600000">
                                      <p:cBhvr>
                                        <p:cTn id="406" dur="4000" fill="hold"/>
                                        <p:tgtEl>
                                          <p:spTgt spid="76"/>
                                        </p:tgtEl>
                                        <p:attrNameLst>
                                          <p:attrName>r</p:attrName>
                                        </p:attrNameLst>
                                      </p:cBhvr>
                                    </p:animRot>
                                  </p:childTnLst>
                                </p:cTn>
                              </p:par>
                              <p:par>
                                <p:cTn id="407" presetID="2" presetClass="exit" presetSubtype="8" fill="hold" grpId="3" nodeType="withEffect">
                                  <p:stCondLst>
                                    <p:cond delay="0"/>
                                  </p:stCondLst>
                                  <p:childTnLst>
                                    <p:anim calcmode="lin" valueType="num">
                                      <p:cBhvr additive="base">
                                        <p:cTn id="408" dur="4000"/>
                                        <p:tgtEl>
                                          <p:spTgt spid="76"/>
                                        </p:tgtEl>
                                        <p:attrNameLst>
                                          <p:attrName>ppt_x</p:attrName>
                                        </p:attrNameLst>
                                      </p:cBhvr>
                                      <p:tavLst>
                                        <p:tav tm="0">
                                          <p:val>
                                            <p:strVal val="ppt_x"/>
                                          </p:val>
                                        </p:tav>
                                        <p:tav tm="100000">
                                          <p:val>
                                            <p:strVal val="0-ppt_w/2"/>
                                          </p:val>
                                        </p:tav>
                                      </p:tavLst>
                                    </p:anim>
                                    <p:anim calcmode="lin" valueType="num">
                                      <p:cBhvr additive="base">
                                        <p:cTn id="409" dur="4000"/>
                                        <p:tgtEl>
                                          <p:spTgt spid="76"/>
                                        </p:tgtEl>
                                        <p:attrNameLst>
                                          <p:attrName>ppt_y</p:attrName>
                                        </p:attrNameLst>
                                      </p:cBhvr>
                                      <p:tavLst>
                                        <p:tav tm="0">
                                          <p:val>
                                            <p:strVal val="ppt_y"/>
                                          </p:val>
                                        </p:tav>
                                        <p:tav tm="100000">
                                          <p:val>
                                            <p:strVal val="ppt_y"/>
                                          </p:val>
                                        </p:tav>
                                      </p:tavLst>
                                    </p:anim>
                                    <p:set>
                                      <p:cBhvr>
                                        <p:cTn id="410" dur="1" fill="hold">
                                          <p:stCondLst>
                                            <p:cond delay="3999"/>
                                          </p:stCondLst>
                                        </p:cTn>
                                        <p:tgtEl>
                                          <p:spTgt spid="76"/>
                                        </p:tgtEl>
                                        <p:attrNameLst>
                                          <p:attrName>style.visibility</p:attrName>
                                        </p:attrNameLst>
                                      </p:cBhvr>
                                      <p:to>
                                        <p:strVal val="hidden"/>
                                      </p:to>
                                    </p:set>
                                  </p:childTnLst>
                                </p:cTn>
                              </p:par>
                              <p:par>
                                <p:cTn id="411" presetID="2" presetClass="entr" presetSubtype="8" fill="hold" grpId="0" nodeType="withEffect">
                                  <p:stCondLst>
                                    <p:cond delay="0"/>
                                  </p:stCondLst>
                                  <p:childTnLst>
                                    <p:set>
                                      <p:cBhvr>
                                        <p:cTn id="412" dur="1" fill="hold">
                                          <p:stCondLst>
                                            <p:cond delay="0"/>
                                          </p:stCondLst>
                                        </p:cTn>
                                        <p:tgtEl>
                                          <p:spTgt spid="77"/>
                                        </p:tgtEl>
                                        <p:attrNameLst>
                                          <p:attrName>style.visibility</p:attrName>
                                        </p:attrNameLst>
                                      </p:cBhvr>
                                      <p:to>
                                        <p:strVal val="visible"/>
                                      </p:to>
                                    </p:set>
                                    <p:anim calcmode="lin" valueType="num">
                                      <p:cBhvr additive="base">
                                        <p:cTn id="413" dur="4000" fill="hold"/>
                                        <p:tgtEl>
                                          <p:spTgt spid="77"/>
                                        </p:tgtEl>
                                        <p:attrNameLst>
                                          <p:attrName>ppt_x</p:attrName>
                                        </p:attrNameLst>
                                      </p:cBhvr>
                                      <p:tavLst>
                                        <p:tav tm="0">
                                          <p:val>
                                            <p:strVal val="0-#ppt_w/2"/>
                                          </p:val>
                                        </p:tav>
                                        <p:tav tm="100000">
                                          <p:val>
                                            <p:strVal val="#ppt_x"/>
                                          </p:val>
                                        </p:tav>
                                      </p:tavLst>
                                    </p:anim>
                                    <p:anim calcmode="lin" valueType="num">
                                      <p:cBhvr additive="base">
                                        <p:cTn id="414" dur="4000" fill="hold"/>
                                        <p:tgtEl>
                                          <p:spTgt spid="77"/>
                                        </p:tgtEl>
                                        <p:attrNameLst>
                                          <p:attrName>ppt_y</p:attrName>
                                        </p:attrNameLst>
                                      </p:cBhvr>
                                      <p:tavLst>
                                        <p:tav tm="0">
                                          <p:val>
                                            <p:strVal val="#ppt_y"/>
                                          </p:val>
                                        </p:tav>
                                        <p:tav tm="100000">
                                          <p:val>
                                            <p:strVal val="#ppt_y"/>
                                          </p:val>
                                        </p:tav>
                                      </p:tavLst>
                                    </p:anim>
                                  </p:childTnLst>
                                </p:cTn>
                              </p:par>
                              <p:par>
                                <p:cTn id="415" presetID="19" presetClass="entr" presetSubtype="5" fill="hold" grpId="1" nodeType="withEffect">
                                  <p:stCondLst>
                                    <p:cond delay="0"/>
                                  </p:stCondLst>
                                  <p:childTnLst>
                                    <p:set>
                                      <p:cBhvr>
                                        <p:cTn id="416" dur="1" fill="hold">
                                          <p:stCondLst>
                                            <p:cond delay="0"/>
                                          </p:stCondLst>
                                        </p:cTn>
                                        <p:tgtEl>
                                          <p:spTgt spid="77"/>
                                        </p:tgtEl>
                                        <p:attrNameLst>
                                          <p:attrName>style.visibility</p:attrName>
                                        </p:attrNameLst>
                                      </p:cBhvr>
                                      <p:to>
                                        <p:strVal val="visible"/>
                                      </p:to>
                                    </p:set>
                                    <p:anim calcmode="lin" valueType="num">
                                      <p:cBhvr>
                                        <p:cTn id="417" dur="4000" fill="hold"/>
                                        <p:tgtEl>
                                          <p:spTgt spid="77"/>
                                        </p:tgtEl>
                                        <p:attrNameLst>
                                          <p:attrName>ppt_w</p:attrName>
                                        </p:attrNameLst>
                                      </p:cBhvr>
                                      <p:tavLst>
                                        <p:tav tm="0">
                                          <p:val>
                                            <p:strVal val="#ppt_w"/>
                                          </p:val>
                                        </p:tav>
                                        <p:tav tm="100000">
                                          <p:val>
                                            <p:strVal val="#ppt_w"/>
                                          </p:val>
                                        </p:tav>
                                      </p:tavLst>
                                    </p:anim>
                                    <p:anim calcmode="lin" valueType="num">
                                      <p:cBhvr>
                                        <p:cTn id="418" dur="4000" fill="hold"/>
                                        <p:tgtEl>
                                          <p:spTgt spid="7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2" nodeType="withEffect">
                                  <p:stCondLst>
                                    <p:cond delay="0"/>
                                  </p:stCondLst>
                                  <p:childTnLst>
                                    <p:animRot by="-21600000">
                                      <p:cBhvr>
                                        <p:cTn id="420" dur="4000" fill="hold"/>
                                        <p:tgtEl>
                                          <p:spTgt spid="77"/>
                                        </p:tgtEl>
                                        <p:attrNameLst>
                                          <p:attrName>r</p:attrName>
                                        </p:attrNameLst>
                                      </p:cBhvr>
                                    </p:animRot>
                                  </p:childTnLst>
                                </p:cTn>
                              </p:par>
                              <p:par>
                                <p:cTn id="421" presetID="2" presetClass="exit" presetSubtype="8" fill="hold" grpId="3" nodeType="withEffect">
                                  <p:stCondLst>
                                    <p:cond delay="0"/>
                                  </p:stCondLst>
                                  <p:childTnLst>
                                    <p:anim calcmode="lin" valueType="num">
                                      <p:cBhvr additive="base">
                                        <p:cTn id="422" dur="4000"/>
                                        <p:tgtEl>
                                          <p:spTgt spid="77"/>
                                        </p:tgtEl>
                                        <p:attrNameLst>
                                          <p:attrName>ppt_x</p:attrName>
                                        </p:attrNameLst>
                                      </p:cBhvr>
                                      <p:tavLst>
                                        <p:tav tm="0">
                                          <p:val>
                                            <p:strVal val="ppt_x"/>
                                          </p:val>
                                        </p:tav>
                                        <p:tav tm="100000">
                                          <p:val>
                                            <p:strVal val="0-ppt_w/2"/>
                                          </p:val>
                                        </p:tav>
                                      </p:tavLst>
                                    </p:anim>
                                    <p:anim calcmode="lin" valueType="num">
                                      <p:cBhvr additive="base">
                                        <p:cTn id="423" dur="4000"/>
                                        <p:tgtEl>
                                          <p:spTgt spid="77"/>
                                        </p:tgtEl>
                                        <p:attrNameLst>
                                          <p:attrName>ppt_y</p:attrName>
                                        </p:attrNameLst>
                                      </p:cBhvr>
                                      <p:tavLst>
                                        <p:tav tm="0">
                                          <p:val>
                                            <p:strVal val="ppt_y"/>
                                          </p:val>
                                        </p:tav>
                                        <p:tav tm="100000">
                                          <p:val>
                                            <p:strVal val="ppt_y"/>
                                          </p:val>
                                        </p:tav>
                                      </p:tavLst>
                                    </p:anim>
                                    <p:set>
                                      <p:cBhvr>
                                        <p:cTn id="424" dur="1" fill="hold">
                                          <p:stCondLst>
                                            <p:cond delay="3999"/>
                                          </p:stCondLst>
                                        </p:cTn>
                                        <p:tgtEl>
                                          <p:spTgt spid="77"/>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78"/>
                                        </p:tgtEl>
                                        <p:attrNameLst>
                                          <p:attrName>style.visibility</p:attrName>
                                        </p:attrNameLst>
                                      </p:cBhvr>
                                      <p:to>
                                        <p:strVal val="visible"/>
                                      </p:to>
                                    </p:set>
                                    <p:anim calcmode="lin" valueType="num">
                                      <p:cBhvr additive="base">
                                        <p:cTn id="427" dur="4000" fill="hold"/>
                                        <p:tgtEl>
                                          <p:spTgt spid="78"/>
                                        </p:tgtEl>
                                        <p:attrNameLst>
                                          <p:attrName>ppt_x</p:attrName>
                                        </p:attrNameLst>
                                      </p:cBhvr>
                                      <p:tavLst>
                                        <p:tav tm="0">
                                          <p:val>
                                            <p:strVal val="0-#ppt_w/2"/>
                                          </p:val>
                                        </p:tav>
                                        <p:tav tm="100000">
                                          <p:val>
                                            <p:strVal val="#ppt_x"/>
                                          </p:val>
                                        </p:tav>
                                      </p:tavLst>
                                    </p:anim>
                                    <p:anim calcmode="lin" valueType="num">
                                      <p:cBhvr additive="base">
                                        <p:cTn id="428" dur="4000" fill="hold"/>
                                        <p:tgtEl>
                                          <p:spTgt spid="78"/>
                                        </p:tgtEl>
                                        <p:attrNameLst>
                                          <p:attrName>ppt_y</p:attrName>
                                        </p:attrNameLst>
                                      </p:cBhvr>
                                      <p:tavLst>
                                        <p:tav tm="0">
                                          <p:val>
                                            <p:strVal val="#ppt_y"/>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78"/>
                                        </p:tgtEl>
                                        <p:attrNameLst>
                                          <p:attrName>style.visibility</p:attrName>
                                        </p:attrNameLst>
                                      </p:cBhvr>
                                      <p:to>
                                        <p:strVal val="visible"/>
                                      </p:to>
                                    </p:set>
                                    <p:anim calcmode="lin" valueType="num">
                                      <p:cBhvr>
                                        <p:cTn id="431" dur="4000" fill="hold"/>
                                        <p:tgtEl>
                                          <p:spTgt spid="78"/>
                                        </p:tgtEl>
                                        <p:attrNameLst>
                                          <p:attrName>ppt_w</p:attrName>
                                        </p:attrNameLst>
                                      </p:cBhvr>
                                      <p:tavLst>
                                        <p:tav tm="0">
                                          <p:val>
                                            <p:strVal val="#ppt_w"/>
                                          </p:val>
                                        </p:tav>
                                        <p:tav tm="100000">
                                          <p:val>
                                            <p:strVal val="#ppt_w"/>
                                          </p:val>
                                        </p:tav>
                                      </p:tavLst>
                                    </p:anim>
                                    <p:anim calcmode="lin" valueType="num">
                                      <p:cBhvr>
                                        <p:cTn id="432" dur="4000" fill="hold"/>
                                        <p:tgtEl>
                                          <p:spTgt spid="78"/>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grpId="2" nodeType="withEffect">
                                  <p:stCondLst>
                                    <p:cond delay="0"/>
                                  </p:stCondLst>
                                  <p:childTnLst>
                                    <p:animRot by="-21600000">
                                      <p:cBhvr>
                                        <p:cTn id="434" dur="4000" fill="hold"/>
                                        <p:tgtEl>
                                          <p:spTgt spid="78"/>
                                        </p:tgtEl>
                                        <p:attrNameLst>
                                          <p:attrName>r</p:attrName>
                                        </p:attrNameLst>
                                      </p:cBhvr>
                                    </p:animRot>
                                  </p:childTnLst>
                                </p:cTn>
                              </p:par>
                              <p:par>
                                <p:cTn id="435" presetID="2" presetClass="exit" presetSubtype="8" fill="hold" grpId="3" nodeType="withEffect">
                                  <p:stCondLst>
                                    <p:cond delay="0"/>
                                  </p:stCondLst>
                                  <p:childTnLst>
                                    <p:anim calcmode="lin" valueType="num">
                                      <p:cBhvr additive="base">
                                        <p:cTn id="436" dur="4000"/>
                                        <p:tgtEl>
                                          <p:spTgt spid="78"/>
                                        </p:tgtEl>
                                        <p:attrNameLst>
                                          <p:attrName>ppt_x</p:attrName>
                                        </p:attrNameLst>
                                      </p:cBhvr>
                                      <p:tavLst>
                                        <p:tav tm="0">
                                          <p:val>
                                            <p:strVal val="ppt_x"/>
                                          </p:val>
                                        </p:tav>
                                        <p:tav tm="100000">
                                          <p:val>
                                            <p:strVal val="0-ppt_w/2"/>
                                          </p:val>
                                        </p:tav>
                                      </p:tavLst>
                                    </p:anim>
                                    <p:anim calcmode="lin" valueType="num">
                                      <p:cBhvr additive="base">
                                        <p:cTn id="437" dur="4000"/>
                                        <p:tgtEl>
                                          <p:spTgt spid="78"/>
                                        </p:tgtEl>
                                        <p:attrNameLst>
                                          <p:attrName>ppt_y</p:attrName>
                                        </p:attrNameLst>
                                      </p:cBhvr>
                                      <p:tavLst>
                                        <p:tav tm="0">
                                          <p:val>
                                            <p:strVal val="ppt_y"/>
                                          </p:val>
                                        </p:tav>
                                        <p:tav tm="100000">
                                          <p:val>
                                            <p:strVal val="ppt_y"/>
                                          </p:val>
                                        </p:tav>
                                      </p:tavLst>
                                    </p:anim>
                                    <p:set>
                                      <p:cBhvr>
                                        <p:cTn id="438" dur="1" fill="hold">
                                          <p:stCondLst>
                                            <p:cond delay="3999"/>
                                          </p:stCondLst>
                                        </p:cTn>
                                        <p:tgtEl>
                                          <p:spTgt spid="78"/>
                                        </p:tgtEl>
                                        <p:attrNameLst>
                                          <p:attrName>style.visibility</p:attrName>
                                        </p:attrNameLst>
                                      </p:cBhvr>
                                      <p:to>
                                        <p:strVal val="hidden"/>
                                      </p:to>
                                    </p:set>
                                  </p:childTnLst>
                                </p:cTn>
                              </p:par>
                              <p:par>
                                <p:cTn id="439" presetID="2" presetClass="entr" presetSubtype="8" fill="hold" grpId="0" nodeType="withEffect">
                                  <p:stCondLst>
                                    <p:cond delay="0"/>
                                  </p:stCondLst>
                                  <p:childTnLst>
                                    <p:set>
                                      <p:cBhvr>
                                        <p:cTn id="440" dur="1" fill="hold">
                                          <p:stCondLst>
                                            <p:cond delay="0"/>
                                          </p:stCondLst>
                                        </p:cTn>
                                        <p:tgtEl>
                                          <p:spTgt spid="80"/>
                                        </p:tgtEl>
                                        <p:attrNameLst>
                                          <p:attrName>style.visibility</p:attrName>
                                        </p:attrNameLst>
                                      </p:cBhvr>
                                      <p:to>
                                        <p:strVal val="visible"/>
                                      </p:to>
                                    </p:set>
                                    <p:anim calcmode="lin" valueType="num">
                                      <p:cBhvr additive="base">
                                        <p:cTn id="441" dur="4000" fill="hold"/>
                                        <p:tgtEl>
                                          <p:spTgt spid="80"/>
                                        </p:tgtEl>
                                        <p:attrNameLst>
                                          <p:attrName>ppt_x</p:attrName>
                                        </p:attrNameLst>
                                      </p:cBhvr>
                                      <p:tavLst>
                                        <p:tav tm="0">
                                          <p:val>
                                            <p:strVal val="0-#ppt_w/2"/>
                                          </p:val>
                                        </p:tav>
                                        <p:tav tm="100000">
                                          <p:val>
                                            <p:strVal val="#ppt_x"/>
                                          </p:val>
                                        </p:tav>
                                      </p:tavLst>
                                    </p:anim>
                                    <p:anim calcmode="lin" valueType="num">
                                      <p:cBhvr additive="base">
                                        <p:cTn id="442" dur="4000" fill="hold"/>
                                        <p:tgtEl>
                                          <p:spTgt spid="80"/>
                                        </p:tgtEl>
                                        <p:attrNameLst>
                                          <p:attrName>ppt_y</p:attrName>
                                        </p:attrNameLst>
                                      </p:cBhvr>
                                      <p:tavLst>
                                        <p:tav tm="0">
                                          <p:val>
                                            <p:strVal val="#ppt_y"/>
                                          </p:val>
                                        </p:tav>
                                        <p:tav tm="100000">
                                          <p:val>
                                            <p:strVal val="#ppt_y"/>
                                          </p:val>
                                        </p:tav>
                                      </p:tavLst>
                                    </p:anim>
                                  </p:childTnLst>
                                </p:cTn>
                              </p:par>
                              <p:par>
                                <p:cTn id="443" presetID="19" presetClass="entr" presetSubtype="5" fill="hold" grpId="1" nodeType="withEffect">
                                  <p:stCondLst>
                                    <p:cond delay="0"/>
                                  </p:stCondLst>
                                  <p:childTnLst>
                                    <p:set>
                                      <p:cBhvr>
                                        <p:cTn id="444" dur="1" fill="hold">
                                          <p:stCondLst>
                                            <p:cond delay="0"/>
                                          </p:stCondLst>
                                        </p:cTn>
                                        <p:tgtEl>
                                          <p:spTgt spid="80"/>
                                        </p:tgtEl>
                                        <p:attrNameLst>
                                          <p:attrName>style.visibility</p:attrName>
                                        </p:attrNameLst>
                                      </p:cBhvr>
                                      <p:to>
                                        <p:strVal val="visible"/>
                                      </p:to>
                                    </p:set>
                                    <p:anim calcmode="lin" valueType="num">
                                      <p:cBhvr>
                                        <p:cTn id="445" dur="4000" fill="hold"/>
                                        <p:tgtEl>
                                          <p:spTgt spid="80"/>
                                        </p:tgtEl>
                                        <p:attrNameLst>
                                          <p:attrName>ppt_w</p:attrName>
                                        </p:attrNameLst>
                                      </p:cBhvr>
                                      <p:tavLst>
                                        <p:tav tm="0">
                                          <p:val>
                                            <p:strVal val="#ppt_w"/>
                                          </p:val>
                                        </p:tav>
                                        <p:tav tm="100000">
                                          <p:val>
                                            <p:strVal val="#ppt_w"/>
                                          </p:val>
                                        </p:tav>
                                      </p:tavLst>
                                    </p:anim>
                                    <p:anim calcmode="lin" valueType="num">
                                      <p:cBhvr>
                                        <p:cTn id="446" dur="4000" fill="hold"/>
                                        <p:tgtEl>
                                          <p:spTgt spid="80"/>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grpId="2" nodeType="withEffect">
                                  <p:stCondLst>
                                    <p:cond delay="0"/>
                                  </p:stCondLst>
                                  <p:childTnLst>
                                    <p:animRot by="-21600000">
                                      <p:cBhvr>
                                        <p:cTn id="448" dur="4000" fill="hold"/>
                                        <p:tgtEl>
                                          <p:spTgt spid="80"/>
                                        </p:tgtEl>
                                        <p:attrNameLst>
                                          <p:attrName>r</p:attrName>
                                        </p:attrNameLst>
                                      </p:cBhvr>
                                    </p:animRot>
                                  </p:childTnLst>
                                </p:cTn>
                              </p:par>
                              <p:par>
                                <p:cTn id="449" presetID="2" presetClass="exit" presetSubtype="8" fill="hold" grpId="3" nodeType="withEffect">
                                  <p:stCondLst>
                                    <p:cond delay="0"/>
                                  </p:stCondLst>
                                  <p:childTnLst>
                                    <p:anim calcmode="lin" valueType="num">
                                      <p:cBhvr additive="base">
                                        <p:cTn id="450" dur="4000"/>
                                        <p:tgtEl>
                                          <p:spTgt spid="80"/>
                                        </p:tgtEl>
                                        <p:attrNameLst>
                                          <p:attrName>ppt_x</p:attrName>
                                        </p:attrNameLst>
                                      </p:cBhvr>
                                      <p:tavLst>
                                        <p:tav tm="0">
                                          <p:val>
                                            <p:strVal val="ppt_x"/>
                                          </p:val>
                                        </p:tav>
                                        <p:tav tm="100000">
                                          <p:val>
                                            <p:strVal val="0-ppt_w/2"/>
                                          </p:val>
                                        </p:tav>
                                      </p:tavLst>
                                    </p:anim>
                                    <p:anim calcmode="lin" valueType="num">
                                      <p:cBhvr additive="base">
                                        <p:cTn id="451" dur="4000"/>
                                        <p:tgtEl>
                                          <p:spTgt spid="80"/>
                                        </p:tgtEl>
                                        <p:attrNameLst>
                                          <p:attrName>ppt_y</p:attrName>
                                        </p:attrNameLst>
                                      </p:cBhvr>
                                      <p:tavLst>
                                        <p:tav tm="0">
                                          <p:val>
                                            <p:strVal val="ppt_y"/>
                                          </p:val>
                                        </p:tav>
                                        <p:tav tm="100000">
                                          <p:val>
                                            <p:strVal val="ppt_y"/>
                                          </p:val>
                                        </p:tav>
                                      </p:tavLst>
                                    </p:anim>
                                    <p:set>
                                      <p:cBhvr>
                                        <p:cTn id="452" dur="1" fill="hold">
                                          <p:stCondLst>
                                            <p:cond delay="3999"/>
                                          </p:stCondLst>
                                        </p:cTn>
                                        <p:tgtEl>
                                          <p:spTgt spid="80"/>
                                        </p:tgtEl>
                                        <p:attrNameLst>
                                          <p:attrName>style.visibility</p:attrName>
                                        </p:attrNameLst>
                                      </p:cBhvr>
                                      <p:to>
                                        <p:strVal val="hidden"/>
                                      </p:to>
                                    </p:set>
                                  </p:childTnLst>
                                </p:cTn>
                              </p:par>
                              <p:par>
                                <p:cTn id="453" presetID="2" presetClass="entr" presetSubtype="8" fill="hold" grpId="0" nodeType="withEffect">
                                  <p:stCondLst>
                                    <p:cond delay="0"/>
                                  </p:stCondLst>
                                  <p:childTnLst>
                                    <p:set>
                                      <p:cBhvr>
                                        <p:cTn id="454" dur="1" fill="hold">
                                          <p:stCondLst>
                                            <p:cond delay="0"/>
                                          </p:stCondLst>
                                        </p:cTn>
                                        <p:tgtEl>
                                          <p:spTgt spid="79"/>
                                        </p:tgtEl>
                                        <p:attrNameLst>
                                          <p:attrName>style.visibility</p:attrName>
                                        </p:attrNameLst>
                                      </p:cBhvr>
                                      <p:to>
                                        <p:strVal val="visible"/>
                                      </p:to>
                                    </p:set>
                                    <p:anim calcmode="lin" valueType="num">
                                      <p:cBhvr additive="base">
                                        <p:cTn id="455" dur="4000" fill="hold"/>
                                        <p:tgtEl>
                                          <p:spTgt spid="79"/>
                                        </p:tgtEl>
                                        <p:attrNameLst>
                                          <p:attrName>ppt_x</p:attrName>
                                        </p:attrNameLst>
                                      </p:cBhvr>
                                      <p:tavLst>
                                        <p:tav tm="0">
                                          <p:val>
                                            <p:strVal val="0-#ppt_w/2"/>
                                          </p:val>
                                        </p:tav>
                                        <p:tav tm="100000">
                                          <p:val>
                                            <p:strVal val="#ppt_x"/>
                                          </p:val>
                                        </p:tav>
                                      </p:tavLst>
                                    </p:anim>
                                    <p:anim calcmode="lin" valueType="num">
                                      <p:cBhvr additive="base">
                                        <p:cTn id="456" dur="4000" fill="hold"/>
                                        <p:tgtEl>
                                          <p:spTgt spid="79"/>
                                        </p:tgtEl>
                                        <p:attrNameLst>
                                          <p:attrName>ppt_y</p:attrName>
                                        </p:attrNameLst>
                                      </p:cBhvr>
                                      <p:tavLst>
                                        <p:tav tm="0">
                                          <p:val>
                                            <p:strVal val="#ppt_y"/>
                                          </p:val>
                                        </p:tav>
                                        <p:tav tm="100000">
                                          <p:val>
                                            <p:strVal val="#ppt_y"/>
                                          </p:val>
                                        </p:tav>
                                      </p:tavLst>
                                    </p:anim>
                                  </p:childTnLst>
                                </p:cTn>
                              </p:par>
                              <p:par>
                                <p:cTn id="457" presetID="19" presetClass="entr" presetSubtype="5" fill="hold" grpId="1" nodeType="withEffect">
                                  <p:stCondLst>
                                    <p:cond delay="0"/>
                                  </p:stCondLst>
                                  <p:childTnLst>
                                    <p:set>
                                      <p:cBhvr>
                                        <p:cTn id="458" dur="1" fill="hold">
                                          <p:stCondLst>
                                            <p:cond delay="0"/>
                                          </p:stCondLst>
                                        </p:cTn>
                                        <p:tgtEl>
                                          <p:spTgt spid="79"/>
                                        </p:tgtEl>
                                        <p:attrNameLst>
                                          <p:attrName>style.visibility</p:attrName>
                                        </p:attrNameLst>
                                      </p:cBhvr>
                                      <p:to>
                                        <p:strVal val="visible"/>
                                      </p:to>
                                    </p:set>
                                    <p:anim calcmode="lin" valueType="num">
                                      <p:cBhvr>
                                        <p:cTn id="459" dur="4000" fill="hold"/>
                                        <p:tgtEl>
                                          <p:spTgt spid="79"/>
                                        </p:tgtEl>
                                        <p:attrNameLst>
                                          <p:attrName>ppt_w</p:attrName>
                                        </p:attrNameLst>
                                      </p:cBhvr>
                                      <p:tavLst>
                                        <p:tav tm="0">
                                          <p:val>
                                            <p:strVal val="#ppt_w"/>
                                          </p:val>
                                        </p:tav>
                                        <p:tav tm="100000">
                                          <p:val>
                                            <p:strVal val="#ppt_w"/>
                                          </p:val>
                                        </p:tav>
                                      </p:tavLst>
                                    </p:anim>
                                    <p:anim calcmode="lin" valueType="num">
                                      <p:cBhvr>
                                        <p:cTn id="460" dur="4000" fill="hold"/>
                                        <p:tgtEl>
                                          <p:spTgt spid="79"/>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grpId="2" nodeType="withEffect">
                                  <p:stCondLst>
                                    <p:cond delay="0"/>
                                  </p:stCondLst>
                                  <p:childTnLst>
                                    <p:animRot by="-21600000">
                                      <p:cBhvr>
                                        <p:cTn id="462" dur="4000" fill="hold"/>
                                        <p:tgtEl>
                                          <p:spTgt spid="79"/>
                                        </p:tgtEl>
                                        <p:attrNameLst>
                                          <p:attrName>r</p:attrName>
                                        </p:attrNameLst>
                                      </p:cBhvr>
                                    </p:animRot>
                                  </p:childTnLst>
                                </p:cTn>
                              </p:par>
                              <p:par>
                                <p:cTn id="463" presetID="2" presetClass="exit" presetSubtype="8" fill="hold" grpId="3" nodeType="withEffect">
                                  <p:stCondLst>
                                    <p:cond delay="0"/>
                                  </p:stCondLst>
                                  <p:childTnLst>
                                    <p:anim calcmode="lin" valueType="num">
                                      <p:cBhvr additive="base">
                                        <p:cTn id="464" dur="4000"/>
                                        <p:tgtEl>
                                          <p:spTgt spid="79"/>
                                        </p:tgtEl>
                                        <p:attrNameLst>
                                          <p:attrName>ppt_x</p:attrName>
                                        </p:attrNameLst>
                                      </p:cBhvr>
                                      <p:tavLst>
                                        <p:tav tm="0">
                                          <p:val>
                                            <p:strVal val="ppt_x"/>
                                          </p:val>
                                        </p:tav>
                                        <p:tav tm="100000">
                                          <p:val>
                                            <p:strVal val="0-ppt_w/2"/>
                                          </p:val>
                                        </p:tav>
                                      </p:tavLst>
                                    </p:anim>
                                    <p:anim calcmode="lin" valueType="num">
                                      <p:cBhvr additive="base">
                                        <p:cTn id="465" dur="4000"/>
                                        <p:tgtEl>
                                          <p:spTgt spid="79"/>
                                        </p:tgtEl>
                                        <p:attrNameLst>
                                          <p:attrName>ppt_y</p:attrName>
                                        </p:attrNameLst>
                                      </p:cBhvr>
                                      <p:tavLst>
                                        <p:tav tm="0">
                                          <p:val>
                                            <p:strVal val="ppt_y"/>
                                          </p:val>
                                        </p:tav>
                                        <p:tav tm="100000">
                                          <p:val>
                                            <p:strVal val="ppt_y"/>
                                          </p:val>
                                        </p:tav>
                                      </p:tavLst>
                                    </p:anim>
                                    <p:set>
                                      <p:cBhvr>
                                        <p:cTn id="466" dur="1" fill="hold">
                                          <p:stCondLst>
                                            <p:cond delay="3999"/>
                                          </p:stCondLst>
                                        </p:cTn>
                                        <p:tgtEl>
                                          <p:spTgt spid="79"/>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1"/>
                                        </p:tgtEl>
                                        <p:attrNameLst>
                                          <p:attrName>style.visibility</p:attrName>
                                        </p:attrNameLst>
                                      </p:cBhvr>
                                      <p:to>
                                        <p:strVal val="visible"/>
                                      </p:to>
                                    </p:set>
                                    <p:anim calcmode="lin" valueType="num">
                                      <p:cBhvr additive="base">
                                        <p:cTn id="469" dur="4000" fill="hold"/>
                                        <p:tgtEl>
                                          <p:spTgt spid="81"/>
                                        </p:tgtEl>
                                        <p:attrNameLst>
                                          <p:attrName>ppt_x</p:attrName>
                                        </p:attrNameLst>
                                      </p:cBhvr>
                                      <p:tavLst>
                                        <p:tav tm="0">
                                          <p:val>
                                            <p:strVal val="0-#ppt_w/2"/>
                                          </p:val>
                                        </p:tav>
                                        <p:tav tm="100000">
                                          <p:val>
                                            <p:strVal val="#ppt_x"/>
                                          </p:val>
                                        </p:tav>
                                      </p:tavLst>
                                    </p:anim>
                                    <p:anim calcmode="lin" valueType="num">
                                      <p:cBhvr additive="base">
                                        <p:cTn id="470" dur="4000" fill="hold"/>
                                        <p:tgtEl>
                                          <p:spTgt spid="81"/>
                                        </p:tgtEl>
                                        <p:attrNameLst>
                                          <p:attrName>ppt_y</p:attrName>
                                        </p:attrNameLst>
                                      </p:cBhvr>
                                      <p:tavLst>
                                        <p:tav tm="0">
                                          <p:val>
                                            <p:strVal val="#ppt_y"/>
                                          </p:val>
                                        </p:tav>
                                        <p:tav tm="100000">
                                          <p:val>
                                            <p:strVal val="#ppt_y"/>
                                          </p:val>
                                        </p:tav>
                                      </p:tavLst>
                                    </p:anim>
                                  </p:childTnLst>
                                </p:cTn>
                              </p:par>
                              <p:par>
                                <p:cTn id="471" presetID="19" presetClass="entr" presetSubtype="5" fill="hold" grpId="1" nodeType="withEffect">
                                  <p:stCondLst>
                                    <p:cond delay="0"/>
                                  </p:stCondLst>
                                  <p:childTnLst>
                                    <p:set>
                                      <p:cBhvr>
                                        <p:cTn id="472" dur="1" fill="hold">
                                          <p:stCondLst>
                                            <p:cond delay="0"/>
                                          </p:stCondLst>
                                        </p:cTn>
                                        <p:tgtEl>
                                          <p:spTgt spid="81"/>
                                        </p:tgtEl>
                                        <p:attrNameLst>
                                          <p:attrName>style.visibility</p:attrName>
                                        </p:attrNameLst>
                                      </p:cBhvr>
                                      <p:to>
                                        <p:strVal val="visible"/>
                                      </p:to>
                                    </p:set>
                                    <p:anim calcmode="lin" valueType="num">
                                      <p:cBhvr>
                                        <p:cTn id="473" dur="4000" fill="hold"/>
                                        <p:tgtEl>
                                          <p:spTgt spid="81"/>
                                        </p:tgtEl>
                                        <p:attrNameLst>
                                          <p:attrName>ppt_w</p:attrName>
                                        </p:attrNameLst>
                                      </p:cBhvr>
                                      <p:tavLst>
                                        <p:tav tm="0">
                                          <p:val>
                                            <p:strVal val="#ppt_w"/>
                                          </p:val>
                                        </p:tav>
                                        <p:tav tm="100000">
                                          <p:val>
                                            <p:strVal val="#ppt_w"/>
                                          </p:val>
                                        </p:tav>
                                      </p:tavLst>
                                    </p:anim>
                                    <p:anim calcmode="lin" valueType="num">
                                      <p:cBhvr>
                                        <p:cTn id="474" dur="4000" fill="hold"/>
                                        <p:tgtEl>
                                          <p:spTgt spid="81"/>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grpId="2" nodeType="withEffect">
                                  <p:stCondLst>
                                    <p:cond delay="0"/>
                                  </p:stCondLst>
                                  <p:childTnLst>
                                    <p:animRot by="-21600000">
                                      <p:cBhvr>
                                        <p:cTn id="476" dur="4000" fill="hold"/>
                                        <p:tgtEl>
                                          <p:spTgt spid="81"/>
                                        </p:tgtEl>
                                        <p:attrNameLst>
                                          <p:attrName>r</p:attrName>
                                        </p:attrNameLst>
                                      </p:cBhvr>
                                    </p:animRot>
                                  </p:childTnLst>
                                </p:cTn>
                              </p:par>
                              <p:par>
                                <p:cTn id="477" presetID="2" presetClass="exit" presetSubtype="8" fill="hold" grpId="3" nodeType="withEffect">
                                  <p:stCondLst>
                                    <p:cond delay="0"/>
                                  </p:stCondLst>
                                  <p:childTnLst>
                                    <p:anim calcmode="lin" valueType="num">
                                      <p:cBhvr additive="base">
                                        <p:cTn id="478" dur="4000"/>
                                        <p:tgtEl>
                                          <p:spTgt spid="81"/>
                                        </p:tgtEl>
                                        <p:attrNameLst>
                                          <p:attrName>ppt_x</p:attrName>
                                        </p:attrNameLst>
                                      </p:cBhvr>
                                      <p:tavLst>
                                        <p:tav tm="0">
                                          <p:val>
                                            <p:strVal val="ppt_x"/>
                                          </p:val>
                                        </p:tav>
                                        <p:tav tm="100000">
                                          <p:val>
                                            <p:strVal val="0-ppt_w/2"/>
                                          </p:val>
                                        </p:tav>
                                      </p:tavLst>
                                    </p:anim>
                                    <p:anim calcmode="lin" valueType="num">
                                      <p:cBhvr additive="base">
                                        <p:cTn id="479" dur="4000"/>
                                        <p:tgtEl>
                                          <p:spTgt spid="81"/>
                                        </p:tgtEl>
                                        <p:attrNameLst>
                                          <p:attrName>ppt_y</p:attrName>
                                        </p:attrNameLst>
                                      </p:cBhvr>
                                      <p:tavLst>
                                        <p:tav tm="0">
                                          <p:val>
                                            <p:strVal val="ppt_y"/>
                                          </p:val>
                                        </p:tav>
                                        <p:tav tm="100000">
                                          <p:val>
                                            <p:strVal val="ppt_y"/>
                                          </p:val>
                                        </p:tav>
                                      </p:tavLst>
                                    </p:anim>
                                    <p:set>
                                      <p:cBhvr>
                                        <p:cTn id="480" dur="1" fill="hold">
                                          <p:stCondLst>
                                            <p:cond delay="3999"/>
                                          </p:stCondLst>
                                        </p:cTn>
                                        <p:tgtEl>
                                          <p:spTgt spid="81"/>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2"/>
                                        </p:tgtEl>
                                        <p:attrNameLst>
                                          <p:attrName>style.visibility</p:attrName>
                                        </p:attrNameLst>
                                      </p:cBhvr>
                                      <p:to>
                                        <p:strVal val="visible"/>
                                      </p:to>
                                    </p:set>
                                    <p:anim calcmode="lin" valueType="num">
                                      <p:cBhvr additive="base">
                                        <p:cTn id="483" dur="4000" fill="hold"/>
                                        <p:tgtEl>
                                          <p:spTgt spid="82"/>
                                        </p:tgtEl>
                                        <p:attrNameLst>
                                          <p:attrName>ppt_x</p:attrName>
                                        </p:attrNameLst>
                                      </p:cBhvr>
                                      <p:tavLst>
                                        <p:tav tm="0">
                                          <p:val>
                                            <p:strVal val="0-#ppt_w/2"/>
                                          </p:val>
                                        </p:tav>
                                        <p:tav tm="100000">
                                          <p:val>
                                            <p:strVal val="#ppt_x"/>
                                          </p:val>
                                        </p:tav>
                                      </p:tavLst>
                                    </p:anim>
                                    <p:anim calcmode="lin" valueType="num">
                                      <p:cBhvr additive="base">
                                        <p:cTn id="484" dur="4000" fill="hold"/>
                                        <p:tgtEl>
                                          <p:spTgt spid="82"/>
                                        </p:tgtEl>
                                        <p:attrNameLst>
                                          <p:attrName>ppt_y</p:attrName>
                                        </p:attrNameLst>
                                      </p:cBhvr>
                                      <p:tavLst>
                                        <p:tav tm="0">
                                          <p:val>
                                            <p:strVal val="#ppt_y"/>
                                          </p:val>
                                        </p:tav>
                                        <p:tav tm="100000">
                                          <p:val>
                                            <p:strVal val="#ppt_y"/>
                                          </p:val>
                                        </p:tav>
                                      </p:tavLst>
                                    </p:anim>
                                  </p:childTnLst>
                                </p:cTn>
                              </p:par>
                              <p:par>
                                <p:cTn id="485" presetID="19" presetClass="entr" presetSubtype="5" fill="hold" grpId="1" nodeType="withEffect">
                                  <p:stCondLst>
                                    <p:cond delay="0"/>
                                  </p:stCondLst>
                                  <p:childTnLst>
                                    <p:set>
                                      <p:cBhvr>
                                        <p:cTn id="486" dur="1" fill="hold">
                                          <p:stCondLst>
                                            <p:cond delay="0"/>
                                          </p:stCondLst>
                                        </p:cTn>
                                        <p:tgtEl>
                                          <p:spTgt spid="82"/>
                                        </p:tgtEl>
                                        <p:attrNameLst>
                                          <p:attrName>style.visibility</p:attrName>
                                        </p:attrNameLst>
                                      </p:cBhvr>
                                      <p:to>
                                        <p:strVal val="visible"/>
                                      </p:to>
                                    </p:set>
                                    <p:anim calcmode="lin" valueType="num">
                                      <p:cBhvr>
                                        <p:cTn id="487" dur="4000" fill="hold"/>
                                        <p:tgtEl>
                                          <p:spTgt spid="82"/>
                                        </p:tgtEl>
                                        <p:attrNameLst>
                                          <p:attrName>ppt_w</p:attrName>
                                        </p:attrNameLst>
                                      </p:cBhvr>
                                      <p:tavLst>
                                        <p:tav tm="0">
                                          <p:val>
                                            <p:strVal val="#ppt_w"/>
                                          </p:val>
                                        </p:tav>
                                        <p:tav tm="100000">
                                          <p:val>
                                            <p:strVal val="#ppt_w"/>
                                          </p:val>
                                        </p:tav>
                                      </p:tavLst>
                                    </p:anim>
                                    <p:anim calcmode="lin" valueType="num">
                                      <p:cBhvr>
                                        <p:cTn id="488" dur="4000" fill="hold"/>
                                        <p:tgtEl>
                                          <p:spTgt spid="82"/>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2" nodeType="withEffect">
                                  <p:stCondLst>
                                    <p:cond delay="0"/>
                                  </p:stCondLst>
                                  <p:childTnLst>
                                    <p:animRot by="-21600000">
                                      <p:cBhvr>
                                        <p:cTn id="490" dur="4000" fill="hold"/>
                                        <p:tgtEl>
                                          <p:spTgt spid="82"/>
                                        </p:tgtEl>
                                        <p:attrNameLst>
                                          <p:attrName>r</p:attrName>
                                        </p:attrNameLst>
                                      </p:cBhvr>
                                    </p:animRot>
                                  </p:childTnLst>
                                </p:cTn>
                              </p:par>
                              <p:par>
                                <p:cTn id="491" presetID="2" presetClass="exit" presetSubtype="8" fill="hold" grpId="3" nodeType="withEffect">
                                  <p:stCondLst>
                                    <p:cond delay="0"/>
                                  </p:stCondLst>
                                  <p:childTnLst>
                                    <p:anim calcmode="lin" valueType="num">
                                      <p:cBhvr additive="base">
                                        <p:cTn id="492" dur="4000"/>
                                        <p:tgtEl>
                                          <p:spTgt spid="82"/>
                                        </p:tgtEl>
                                        <p:attrNameLst>
                                          <p:attrName>ppt_x</p:attrName>
                                        </p:attrNameLst>
                                      </p:cBhvr>
                                      <p:tavLst>
                                        <p:tav tm="0">
                                          <p:val>
                                            <p:strVal val="ppt_x"/>
                                          </p:val>
                                        </p:tav>
                                        <p:tav tm="100000">
                                          <p:val>
                                            <p:strVal val="0-ppt_w/2"/>
                                          </p:val>
                                        </p:tav>
                                      </p:tavLst>
                                    </p:anim>
                                    <p:anim calcmode="lin" valueType="num">
                                      <p:cBhvr additive="base">
                                        <p:cTn id="493" dur="4000"/>
                                        <p:tgtEl>
                                          <p:spTgt spid="82"/>
                                        </p:tgtEl>
                                        <p:attrNameLst>
                                          <p:attrName>ppt_y</p:attrName>
                                        </p:attrNameLst>
                                      </p:cBhvr>
                                      <p:tavLst>
                                        <p:tav tm="0">
                                          <p:val>
                                            <p:strVal val="ppt_y"/>
                                          </p:val>
                                        </p:tav>
                                        <p:tav tm="100000">
                                          <p:val>
                                            <p:strVal val="ppt_y"/>
                                          </p:val>
                                        </p:tav>
                                      </p:tavLst>
                                    </p:anim>
                                    <p:set>
                                      <p:cBhvr>
                                        <p:cTn id="494" dur="1" fill="hold">
                                          <p:stCondLst>
                                            <p:cond delay="3999"/>
                                          </p:stCondLst>
                                        </p:cTn>
                                        <p:tgtEl>
                                          <p:spTgt spid="82"/>
                                        </p:tgtEl>
                                        <p:attrNameLst>
                                          <p:attrName>style.visibility</p:attrName>
                                        </p:attrNameLst>
                                      </p:cBhvr>
                                      <p:to>
                                        <p:strVal val="hidden"/>
                                      </p:to>
                                    </p:set>
                                  </p:childTnLst>
                                </p:cTn>
                              </p:par>
                              <p:par>
                                <p:cTn id="495" presetID="2" presetClass="entr" presetSubtype="8" fill="hold" grpId="0" nodeType="withEffect">
                                  <p:stCondLst>
                                    <p:cond delay="0"/>
                                  </p:stCondLst>
                                  <p:childTnLst>
                                    <p:set>
                                      <p:cBhvr>
                                        <p:cTn id="496" dur="1" fill="hold">
                                          <p:stCondLst>
                                            <p:cond delay="0"/>
                                          </p:stCondLst>
                                        </p:cTn>
                                        <p:tgtEl>
                                          <p:spTgt spid="83"/>
                                        </p:tgtEl>
                                        <p:attrNameLst>
                                          <p:attrName>style.visibility</p:attrName>
                                        </p:attrNameLst>
                                      </p:cBhvr>
                                      <p:to>
                                        <p:strVal val="visible"/>
                                      </p:to>
                                    </p:set>
                                    <p:anim calcmode="lin" valueType="num">
                                      <p:cBhvr additive="base">
                                        <p:cTn id="497" dur="4000" fill="hold"/>
                                        <p:tgtEl>
                                          <p:spTgt spid="83"/>
                                        </p:tgtEl>
                                        <p:attrNameLst>
                                          <p:attrName>ppt_x</p:attrName>
                                        </p:attrNameLst>
                                      </p:cBhvr>
                                      <p:tavLst>
                                        <p:tav tm="0">
                                          <p:val>
                                            <p:strVal val="0-#ppt_w/2"/>
                                          </p:val>
                                        </p:tav>
                                        <p:tav tm="100000">
                                          <p:val>
                                            <p:strVal val="#ppt_x"/>
                                          </p:val>
                                        </p:tav>
                                      </p:tavLst>
                                    </p:anim>
                                    <p:anim calcmode="lin" valueType="num">
                                      <p:cBhvr additive="base">
                                        <p:cTn id="498" dur="4000" fill="hold"/>
                                        <p:tgtEl>
                                          <p:spTgt spid="83"/>
                                        </p:tgtEl>
                                        <p:attrNameLst>
                                          <p:attrName>ppt_y</p:attrName>
                                        </p:attrNameLst>
                                      </p:cBhvr>
                                      <p:tavLst>
                                        <p:tav tm="0">
                                          <p:val>
                                            <p:strVal val="#ppt_y"/>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83"/>
                                        </p:tgtEl>
                                        <p:attrNameLst>
                                          <p:attrName>style.visibility</p:attrName>
                                        </p:attrNameLst>
                                      </p:cBhvr>
                                      <p:to>
                                        <p:strVal val="visible"/>
                                      </p:to>
                                    </p:set>
                                    <p:anim calcmode="lin" valueType="num">
                                      <p:cBhvr>
                                        <p:cTn id="501" dur="4000" fill="hold"/>
                                        <p:tgtEl>
                                          <p:spTgt spid="83"/>
                                        </p:tgtEl>
                                        <p:attrNameLst>
                                          <p:attrName>ppt_w</p:attrName>
                                        </p:attrNameLst>
                                      </p:cBhvr>
                                      <p:tavLst>
                                        <p:tav tm="0">
                                          <p:val>
                                            <p:strVal val="#ppt_w"/>
                                          </p:val>
                                        </p:tav>
                                        <p:tav tm="100000">
                                          <p:val>
                                            <p:strVal val="#ppt_w"/>
                                          </p:val>
                                        </p:tav>
                                      </p:tavLst>
                                    </p:anim>
                                    <p:anim calcmode="lin" valueType="num">
                                      <p:cBhvr>
                                        <p:cTn id="502" dur="4000" fill="hold"/>
                                        <p:tgtEl>
                                          <p:spTgt spid="83"/>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grpId="2" nodeType="withEffect">
                                  <p:stCondLst>
                                    <p:cond delay="0"/>
                                  </p:stCondLst>
                                  <p:childTnLst>
                                    <p:animRot by="-21600000">
                                      <p:cBhvr>
                                        <p:cTn id="504" dur="4000" fill="hold"/>
                                        <p:tgtEl>
                                          <p:spTgt spid="83"/>
                                        </p:tgtEl>
                                        <p:attrNameLst>
                                          <p:attrName>r</p:attrName>
                                        </p:attrNameLst>
                                      </p:cBhvr>
                                    </p:animRot>
                                  </p:childTnLst>
                                </p:cTn>
                              </p:par>
                              <p:par>
                                <p:cTn id="505" presetID="2" presetClass="exit" presetSubtype="8" fill="hold" grpId="3" nodeType="withEffect">
                                  <p:stCondLst>
                                    <p:cond delay="0"/>
                                  </p:stCondLst>
                                  <p:childTnLst>
                                    <p:anim calcmode="lin" valueType="num">
                                      <p:cBhvr additive="base">
                                        <p:cTn id="506" dur="4000"/>
                                        <p:tgtEl>
                                          <p:spTgt spid="83"/>
                                        </p:tgtEl>
                                        <p:attrNameLst>
                                          <p:attrName>ppt_x</p:attrName>
                                        </p:attrNameLst>
                                      </p:cBhvr>
                                      <p:tavLst>
                                        <p:tav tm="0">
                                          <p:val>
                                            <p:strVal val="ppt_x"/>
                                          </p:val>
                                        </p:tav>
                                        <p:tav tm="100000">
                                          <p:val>
                                            <p:strVal val="0-ppt_w/2"/>
                                          </p:val>
                                        </p:tav>
                                      </p:tavLst>
                                    </p:anim>
                                    <p:anim calcmode="lin" valueType="num">
                                      <p:cBhvr additive="base">
                                        <p:cTn id="507" dur="4000"/>
                                        <p:tgtEl>
                                          <p:spTgt spid="83"/>
                                        </p:tgtEl>
                                        <p:attrNameLst>
                                          <p:attrName>ppt_y</p:attrName>
                                        </p:attrNameLst>
                                      </p:cBhvr>
                                      <p:tavLst>
                                        <p:tav tm="0">
                                          <p:val>
                                            <p:strVal val="ppt_y"/>
                                          </p:val>
                                        </p:tav>
                                        <p:tav tm="100000">
                                          <p:val>
                                            <p:strVal val="ppt_y"/>
                                          </p:val>
                                        </p:tav>
                                      </p:tavLst>
                                    </p:anim>
                                    <p:set>
                                      <p:cBhvr>
                                        <p:cTn id="508" dur="1" fill="hold">
                                          <p:stCondLst>
                                            <p:cond delay="3999"/>
                                          </p:stCondLst>
                                        </p:cTn>
                                        <p:tgtEl>
                                          <p:spTgt spid="83"/>
                                        </p:tgtEl>
                                        <p:attrNameLst>
                                          <p:attrName>style.visibility</p:attrName>
                                        </p:attrNameLst>
                                      </p:cBhvr>
                                      <p:to>
                                        <p:strVal val="hidden"/>
                                      </p:to>
                                    </p:set>
                                  </p:childTnLst>
                                </p:cTn>
                              </p:par>
                              <p:par>
                                <p:cTn id="509" presetID="2" presetClass="entr" presetSubtype="8" fill="hold" grpId="0" nodeType="withEffect">
                                  <p:stCondLst>
                                    <p:cond delay="0"/>
                                  </p:stCondLst>
                                  <p:childTnLst>
                                    <p:set>
                                      <p:cBhvr>
                                        <p:cTn id="510" dur="1" fill="hold">
                                          <p:stCondLst>
                                            <p:cond delay="0"/>
                                          </p:stCondLst>
                                        </p:cTn>
                                        <p:tgtEl>
                                          <p:spTgt spid="85"/>
                                        </p:tgtEl>
                                        <p:attrNameLst>
                                          <p:attrName>style.visibility</p:attrName>
                                        </p:attrNameLst>
                                      </p:cBhvr>
                                      <p:to>
                                        <p:strVal val="visible"/>
                                      </p:to>
                                    </p:set>
                                    <p:anim calcmode="lin" valueType="num">
                                      <p:cBhvr additive="base">
                                        <p:cTn id="511" dur="4000" fill="hold"/>
                                        <p:tgtEl>
                                          <p:spTgt spid="85"/>
                                        </p:tgtEl>
                                        <p:attrNameLst>
                                          <p:attrName>ppt_x</p:attrName>
                                        </p:attrNameLst>
                                      </p:cBhvr>
                                      <p:tavLst>
                                        <p:tav tm="0">
                                          <p:val>
                                            <p:strVal val="0-#ppt_w/2"/>
                                          </p:val>
                                        </p:tav>
                                        <p:tav tm="100000">
                                          <p:val>
                                            <p:strVal val="#ppt_x"/>
                                          </p:val>
                                        </p:tav>
                                      </p:tavLst>
                                    </p:anim>
                                    <p:anim calcmode="lin" valueType="num">
                                      <p:cBhvr additive="base">
                                        <p:cTn id="512" dur="4000" fill="hold"/>
                                        <p:tgtEl>
                                          <p:spTgt spid="85"/>
                                        </p:tgtEl>
                                        <p:attrNameLst>
                                          <p:attrName>ppt_y</p:attrName>
                                        </p:attrNameLst>
                                      </p:cBhvr>
                                      <p:tavLst>
                                        <p:tav tm="0">
                                          <p:val>
                                            <p:strVal val="#ppt_y"/>
                                          </p:val>
                                        </p:tav>
                                        <p:tav tm="100000">
                                          <p:val>
                                            <p:strVal val="#ppt_y"/>
                                          </p:val>
                                        </p:tav>
                                      </p:tavLst>
                                    </p:anim>
                                  </p:childTnLst>
                                </p:cTn>
                              </p:par>
                              <p:par>
                                <p:cTn id="513" presetID="19" presetClass="entr" presetSubtype="5" fill="hold" grpId="1" nodeType="withEffect">
                                  <p:stCondLst>
                                    <p:cond delay="0"/>
                                  </p:stCondLst>
                                  <p:childTnLst>
                                    <p:set>
                                      <p:cBhvr>
                                        <p:cTn id="514" dur="1" fill="hold">
                                          <p:stCondLst>
                                            <p:cond delay="0"/>
                                          </p:stCondLst>
                                        </p:cTn>
                                        <p:tgtEl>
                                          <p:spTgt spid="85"/>
                                        </p:tgtEl>
                                        <p:attrNameLst>
                                          <p:attrName>style.visibility</p:attrName>
                                        </p:attrNameLst>
                                      </p:cBhvr>
                                      <p:to>
                                        <p:strVal val="visible"/>
                                      </p:to>
                                    </p:set>
                                    <p:anim calcmode="lin" valueType="num">
                                      <p:cBhvr>
                                        <p:cTn id="515" dur="4000" fill="hold"/>
                                        <p:tgtEl>
                                          <p:spTgt spid="85"/>
                                        </p:tgtEl>
                                        <p:attrNameLst>
                                          <p:attrName>ppt_w</p:attrName>
                                        </p:attrNameLst>
                                      </p:cBhvr>
                                      <p:tavLst>
                                        <p:tav tm="0">
                                          <p:val>
                                            <p:strVal val="#ppt_w"/>
                                          </p:val>
                                        </p:tav>
                                        <p:tav tm="100000">
                                          <p:val>
                                            <p:strVal val="#ppt_w"/>
                                          </p:val>
                                        </p:tav>
                                      </p:tavLst>
                                    </p:anim>
                                    <p:anim calcmode="lin" valueType="num">
                                      <p:cBhvr>
                                        <p:cTn id="516" dur="4000" fill="hold"/>
                                        <p:tgtEl>
                                          <p:spTgt spid="85"/>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grpId="2" nodeType="withEffect">
                                  <p:stCondLst>
                                    <p:cond delay="0"/>
                                  </p:stCondLst>
                                  <p:childTnLst>
                                    <p:animRot by="-21600000">
                                      <p:cBhvr>
                                        <p:cTn id="518" dur="4000" fill="hold"/>
                                        <p:tgtEl>
                                          <p:spTgt spid="85"/>
                                        </p:tgtEl>
                                        <p:attrNameLst>
                                          <p:attrName>r</p:attrName>
                                        </p:attrNameLst>
                                      </p:cBhvr>
                                    </p:animRot>
                                  </p:childTnLst>
                                </p:cTn>
                              </p:par>
                              <p:par>
                                <p:cTn id="519" presetID="2" presetClass="exit" presetSubtype="8" fill="hold" grpId="3" nodeType="withEffect">
                                  <p:stCondLst>
                                    <p:cond delay="0"/>
                                  </p:stCondLst>
                                  <p:childTnLst>
                                    <p:anim calcmode="lin" valueType="num">
                                      <p:cBhvr additive="base">
                                        <p:cTn id="520" dur="4000"/>
                                        <p:tgtEl>
                                          <p:spTgt spid="85"/>
                                        </p:tgtEl>
                                        <p:attrNameLst>
                                          <p:attrName>ppt_x</p:attrName>
                                        </p:attrNameLst>
                                      </p:cBhvr>
                                      <p:tavLst>
                                        <p:tav tm="0">
                                          <p:val>
                                            <p:strVal val="ppt_x"/>
                                          </p:val>
                                        </p:tav>
                                        <p:tav tm="100000">
                                          <p:val>
                                            <p:strVal val="0-ppt_w/2"/>
                                          </p:val>
                                        </p:tav>
                                      </p:tavLst>
                                    </p:anim>
                                    <p:anim calcmode="lin" valueType="num">
                                      <p:cBhvr additive="base">
                                        <p:cTn id="521" dur="4000"/>
                                        <p:tgtEl>
                                          <p:spTgt spid="85"/>
                                        </p:tgtEl>
                                        <p:attrNameLst>
                                          <p:attrName>ppt_y</p:attrName>
                                        </p:attrNameLst>
                                      </p:cBhvr>
                                      <p:tavLst>
                                        <p:tav tm="0">
                                          <p:val>
                                            <p:strVal val="ppt_y"/>
                                          </p:val>
                                        </p:tav>
                                        <p:tav tm="100000">
                                          <p:val>
                                            <p:strVal val="ppt_y"/>
                                          </p:val>
                                        </p:tav>
                                      </p:tavLst>
                                    </p:anim>
                                    <p:set>
                                      <p:cBhvr>
                                        <p:cTn id="522" dur="1" fill="hold">
                                          <p:stCondLst>
                                            <p:cond delay="3999"/>
                                          </p:stCondLst>
                                        </p:cTn>
                                        <p:tgtEl>
                                          <p:spTgt spid="85"/>
                                        </p:tgtEl>
                                        <p:attrNameLst>
                                          <p:attrName>style.visibility</p:attrName>
                                        </p:attrNameLst>
                                      </p:cBhvr>
                                      <p:to>
                                        <p:strVal val="hidden"/>
                                      </p:to>
                                    </p:set>
                                  </p:childTnLst>
                                </p:cTn>
                              </p:par>
                              <p:par>
                                <p:cTn id="523" presetID="2" presetClass="entr" presetSubtype="8" fill="hold" grpId="0" nodeType="withEffect">
                                  <p:stCondLst>
                                    <p:cond delay="0"/>
                                  </p:stCondLst>
                                  <p:childTnLst>
                                    <p:set>
                                      <p:cBhvr>
                                        <p:cTn id="524" dur="1" fill="hold">
                                          <p:stCondLst>
                                            <p:cond delay="0"/>
                                          </p:stCondLst>
                                        </p:cTn>
                                        <p:tgtEl>
                                          <p:spTgt spid="84"/>
                                        </p:tgtEl>
                                        <p:attrNameLst>
                                          <p:attrName>style.visibility</p:attrName>
                                        </p:attrNameLst>
                                      </p:cBhvr>
                                      <p:to>
                                        <p:strVal val="visible"/>
                                      </p:to>
                                    </p:set>
                                    <p:anim calcmode="lin" valueType="num">
                                      <p:cBhvr additive="base">
                                        <p:cTn id="525" dur="4000" fill="hold"/>
                                        <p:tgtEl>
                                          <p:spTgt spid="84"/>
                                        </p:tgtEl>
                                        <p:attrNameLst>
                                          <p:attrName>ppt_x</p:attrName>
                                        </p:attrNameLst>
                                      </p:cBhvr>
                                      <p:tavLst>
                                        <p:tav tm="0">
                                          <p:val>
                                            <p:strVal val="0-#ppt_w/2"/>
                                          </p:val>
                                        </p:tav>
                                        <p:tav tm="100000">
                                          <p:val>
                                            <p:strVal val="#ppt_x"/>
                                          </p:val>
                                        </p:tav>
                                      </p:tavLst>
                                    </p:anim>
                                    <p:anim calcmode="lin" valueType="num">
                                      <p:cBhvr additive="base">
                                        <p:cTn id="526" dur="4000" fill="hold"/>
                                        <p:tgtEl>
                                          <p:spTgt spid="84"/>
                                        </p:tgtEl>
                                        <p:attrNameLst>
                                          <p:attrName>ppt_y</p:attrName>
                                        </p:attrNameLst>
                                      </p:cBhvr>
                                      <p:tavLst>
                                        <p:tav tm="0">
                                          <p:val>
                                            <p:strVal val="#ppt_y"/>
                                          </p:val>
                                        </p:tav>
                                        <p:tav tm="100000">
                                          <p:val>
                                            <p:strVal val="#ppt_y"/>
                                          </p:val>
                                        </p:tav>
                                      </p:tavLst>
                                    </p:anim>
                                  </p:childTnLst>
                                </p:cTn>
                              </p:par>
                              <p:par>
                                <p:cTn id="527" presetID="19" presetClass="entr" presetSubtype="5" fill="hold" grpId="1" nodeType="withEffect">
                                  <p:stCondLst>
                                    <p:cond delay="0"/>
                                  </p:stCondLst>
                                  <p:childTnLst>
                                    <p:set>
                                      <p:cBhvr>
                                        <p:cTn id="528" dur="1" fill="hold">
                                          <p:stCondLst>
                                            <p:cond delay="0"/>
                                          </p:stCondLst>
                                        </p:cTn>
                                        <p:tgtEl>
                                          <p:spTgt spid="84"/>
                                        </p:tgtEl>
                                        <p:attrNameLst>
                                          <p:attrName>style.visibility</p:attrName>
                                        </p:attrNameLst>
                                      </p:cBhvr>
                                      <p:to>
                                        <p:strVal val="visible"/>
                                      </p:to>
                                    </p:set>
                                    <p:anim calcmode="lin" valueType="num">
                                      <p:cBhvr>
                                        <p:cTn id="529" dur="4000" fill="hold"/>
                                        <p:tgtEl>
                                          <p:spTgt spid="84"/>
                                        </p:tgtEl>
                                        <p:attrNameLst>
                                          <p:attrName>ppt_w</p:attrName>
                                        </p:attrNameLst>
                                      </p:cBhvr>
                                      <p:tavLst>
                                        <p:tav tm="0">
                                          <p:val>
                                            <p:strVal val="#ppt_w"/>
                                          </p:val>
                                        </p:tav>
                                        <p:tav tm="100000">
                                          <p:val>
                                            <p:strVal val="#ppt_w"/>
                                          </p:val>
                                        </p:tav>
                                      </p:tavLst>
                                    </p:anim>
                                    <p:anim calcmode="lin" valueType="num">
                                      <p:cBhvr>
                                        <p:cTn id="530" dur="4000" fill="hold"/>
                                        <p:tgtEl>
                                          <p:spTgt spid="84"/>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grpId="2" nodeType="withEffect">
                                  <p:stCondLst>
                                    <p:cond delay="0"/>
                                  </p:stCondLst>
                                  <p:childTnLst>
                                    <p:animRot by="-21600000">
                                      <p:cBhvr>
                                        <p:cTn id="532" dur="4000" fill="hold"/>
                                        <p:tgtEl>
                                          <p:spTgt spid="84"/>
                                        </p:tgtEl>
                                        <p:attrNameLst>
                                          <p:attrName>r</p:attrName>
                                        </p:attrNameLst>
                                      </p:cBhvr>
                                    </p:animRot>
                                  </p:childTnLst>
                                </p:cTn>
                              </p:par>
                              <p:par>
                                <p:cTn id="533" presetID="2" presetClass="exit" presetSubtype="8" fill="hold" grpId="3" nodeType="withEffect">
                                  <p:stCondLst>
                                    <p:cond delay="0"/>
                                  </p:stCondLst>
                                  <p:childTnLst>
                                    <p:anim calcmode="lin" valueType="num">
                                      <p:cBhvr additive="base">
                                        <p:cTn id="534" dur="4000"/>
                                        <p:tgtEl>
                                          <p:spTgt spid="84"/>
                                        </p:tgtEl>
                                        <p:attrNameLst>
                                          <p:attrName>ppt_x</p:attrName>
                                        </p:attrNameLst>
                                      </p:cBhvr>
                                      <p:tavLst>
                                        <p:tav tm="0">
                                          <p:val>
                                            <p:strVal val="ppt_x"/>
                                          </p:val>
                                        </p:tav>
                                        <p:tav tm="100000">
                                          <p:val>
                                            <p:strVal val="0-ppt_w/2"/>
                                          </p:val>
                                        </p:tav>
                                      </p:tavLst>
                                    </p:anim>
                                    <p:anim calcmode="lin" valueType="num">
                                      <p:cBhvr additive="base">
                                        <p:cTn id="535" dur="4000"/>
                                        <p:tgtEl>
                                          <p:spTgt spid="84"/>
                                        </p:tgtEl>
                                        <p:attrNameLst>
                                          <p:attrName>ppt_y</p:attrName>
                                        </p:attrNameLst>
                                      </p:cBhvr>
                                      <p:tavLst>
                                        <p:tav tm="0">
                                          <p:val>
                                            <p:strVal val="ppt_y"/>
                                          </p:val>
                                        </p:tav>
                                        <p:tav tm="100000">
                                          <p:val>
                                            <p:strVal val="ppt_y"/>
                                          </p:val>
                                        </p:tav>
                                      </p:tavLst>
                                    </p:anim>
                                    <p:set>
                                      <p:cBhvr>
                                        <p:cTn id="536" dur="1" fill="hold">
                                          <p:stCondLst>
                                            <p:cond delay="3999"/>
                                          </p:stCondLst>
                                        </p:cTn>
                                        <p:tgtEl>
                                          <p:spTgt spid="84"/>
                                        </p:tgtEl>
                                        <p:attrNameLst>
                                          <p:attrName>style.visibility</p:attrName>
                                        </p:attrNameLst>
                                      </p:cBhvr>
                                      <p:to>
                                        <p:strVal val="hidden"/>
                                      </p:to>
                                    </p:set>
                                  </p:childTnLst>
                                </p:cTn>
                              </p:par>
                              <p:par>
                                <p:cTn id="537" presetID="2" presetClass="entr" presetSubtype="8" fill="hold" grpId="0" nodeType="withEffect">
                                  <p:stCondLst>
                                    <p:cond delay="0"/>
                                  </p:stCondLst>
                                  <p:childTnLst>
                                    <p:set>
                                      <p:cBhvr>
                                        <p:cTn id="538" dur="1" fill="hold">
                                          <p:stCondLst>
                                            <p:cond delay="0"/>
                                          </p:stCondLst>
                                        </p:cTn>
                                        <p:tgtEl>
                                          <p:spTgt spid="86"/>
                                        </p:tgtEl>
                                        <p:attrNameLst>
                                          <p:attrName>style.visibility</p:attrName>
                                        </p:attrNameLst>
                                      </p:cBhvr>
                                      <p:to>
                                        <p:strVal val="visible"/>
                                      </p:to>
                                    </p:set>
                                    <p:anim calcmode="lin" valueType="num">
                                      <p:cBhvr additive="base">
                                        <p:cTn id="539" dur="4000" fill="hold"/>
                                        <p:tgtEl>
                                          <p:spTgt spid="86"/>
                                        </p:tgtEl>
                                        <p:attrNameLst>
                                          <p:attrName>ppt_x</p:attrName>
                                        </p:attrNameLst>
                                      </p:cBhvr>
                                      <p:tavLst>
                                        <p:tav tm="0">
                                          <p:val>
                                            <p:strVal val="0-#ppt_w/2"/>
                                          </p:val>
                                        </p:tav>
                                        <p:tav tm="100000">
                                          <p:val>
                                            <p:strVal val="#ppt_x"/>
                                          </p:val>
                                        </p:tav>
                                      </p:tavLst>
                                    </p:anim>
                                    <p:anim calcmode="lin" valueType="num">
                                      <p:cBhvr additive="base">
                                        <p:cTn id="540" dur="4000" fill="hold"/>
                                        <p:tgtEl>
                                          <p:spTgt spid="86"/>
                                        </p:tgtEl>
                                        <p:attrNameLst>
                                          <p:attrName>ppt_y</p:attrName>
                                        </p:attrNameLst>
                                      </p:cBhvr>
                                      <p:tavLst>
                                        <p:tav tm="0">
                                          <p:val>
                                            <p:strVal val="#ppt_y"/>
                                          </p:val>
                                        </p:tav>
                                        <p:tav tm="100000">
                                          <p:val>
                                            <p:strVal val="#ppt_y"/>
                                          </p:val>
                                        </p:tav>
                                      </p:tavLst>
                                    </p:anim>
                                  </p:childTnLst>
                                </p:cTn>
                              </p:par>
                              <p:par>
                                <p:cTn id="541" presetID="19" presetClass="entr" presetSubtype="5" fill="hold" grpId="1" nodeType="withEffect">
                                  <p:stCondLst>
                                    <p:cond delay="0"/>
                                  </p:stCondLst>
                                  <p:childTnLst>
                                    <p:set>
                                      <p:cBhvr>
                                        <p:cTn id="542" dur="1" fill="hold">
                                          <p:stCondLst>
                                            <p:cond delay="0"/>
                                          </p:stCondLst>
                                        </p:cTn>
                                        <p:tgtEl>
                                          <p:spTgt spid="86"/>
                                        </p:tgtEl>
                                        <p:attrNameLst>
                                          <p:attrName>style.visibility</p:attrName>
                                        </p:attrNameLst>
                                      </p:cBhvr>
                                      <p:to>
                                        <p:strVal val="visible"/>
                                      </p:to>
                                    </p:set>
                                    <p:anim calcmode="lin" valueType="num">
                                      <p:cBhvr>
                                        <p:cTn id="543" dur="4000" fill="hold"/>
                                        <p:tgtEl>
                                          <p:spTgt spid="86"/>
                                        </p:tgtEl>
                                        <p:attrNameLst>
                                          <p:attrName>ppt_w</p:attrName>
                                        </p:attrNameLst>
                                      </p:cBhvr>
                                      <p:tavLst>
                                        <p:tav tm="0">
                                          <p:val>
                                            <p:strVal val="#ppt_w"/>
                                          </p:val>
                                        </p:tav>
                                        <p:tav tm="100000">
                                          <p:val>
                                            <p:strVal val="#ppt_w"/>
                                          </p:val>
                                        </p:tav>
                                      </p:tavLst>
                                    </p:anim>
                                    <p:anim calcmode="lin" valueType="num">
                                      <p:cBhvr>
                                        <p:cTn id="544" dur="4000" fill="hold"/>
                                        <p:tgtEl>
                                          <p:spTgt spid="86"/>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grpId="2" nodeType="withEffect">
                                  <p:stCondLst>
                                    <p:cond delay="0"/>
                                  </p:stCondLst>
                                  <p:childTnLst>
                                    <p:animRot by="-21600000">
                                      <p:cBhvr>
                                        <p:cTn id="546" dur="4000" fill="hold"/>
                                        <p:tgtEl>
                                          <p:spTgt spid="86"/>
                                        </p:tgtEl>
                                        <p:attrNameLst>
                                          <p:attrName>r</p:attrName>
                                        </p:attrNameLst>
                                      </p:cBhvr>
                                    </p:animRot>
                                  </p:childTnLst>
                                </p:cTn>
                              </p:par>
                              <p:par>
                                <p:cTn id="547" presetID="2" presetClass="exit" presetSubtype="8" fill="hold" grpId="3" nodeType="withEffect">
                                  <p:stCondLst>
                                    <p:cond delay="0"/>
                                  </p:stCondLst>
                                  <p:childTnLst>
                                    <p:anim calcmode="lin" valueType="num">
                                      <p:cBhvr additive="base">
                                        <p:cTn id="548" dur="4000"/>
                                        <p:tgtEl>
                                          <p:spTgt spid="86"/>
                                        </p:tgtEl>
                                        <p:attrNameLst>
                                          <p:attrName>ppt_x</p:attrName>
                                        </p:attrNameLst>
                                      </p:cBhvr>
                                      <p:tavLst>
                                        <p:tav tm="0">
                                          <p:val>
                                            <p:strVal val="ppt_x"/>
                                          </p:val>
                                        </p:tav>
                                        <p:tav tm="100000">
                                          <p:val>
                                            <p:strVal val="0-ppt_w/2"/>
                                          </p:val>
                                        </p:tav>
                                      </p:tavLst>
                                    </p:anim>
                                    <p:anim calcmode="lin" valueType="num">
                                      <p:cBhvr additive="base">
                                        <p:cTn id="549" dur="4000"/>
                                        <p:tgtEl>
                                          <p:spTgt spid="86"/>
                                        </p:tgtEl>
                                        <p:attrNameLst>
                                          <p:attrName>ppt_y</p:attrName>
                                        </p:attrNameLst>
                                      </p:cBhvr>
                                      <p:tavLst>
                                        <p:tav tm="0">
                                          <p:val>
                                            <p:strVal val="ppt_y"/>
                                          </p:val>
                                        </p:tav>
                                        <p:tav tm="100000">
                                          <p:val>
                                            <p:strVal val="ppt_y"/>
                                          </p:val>
                                        </p:tav>
                                      </p:tavLst>
                                    </p:anim>
                                    <p:set>
                                      <p:cBhvr>
                                        <p:cTn id="550" dur="1" fill="hold">
                                          <p:stCondLst>
                                            <p:cond delay="3999"/>
                                          </p:stCondLst>
                                        </p:cTn>
                                        <p:tgtEl>
                                          <p:spTgt spid="86"/>
                                        </p:tgtEl>
                                        <p:attrNameLst>
                                          <p:attrName>style.visibility</p:attrName>
                                        </p:attrNameLst>
                                      </p:cBhvr>
                                      <p:to>
                                        <p:strVal val="hidden"/>
                                      </p:to>
                                    </p:set>
                                  </p:childTnLst>
                                </p:cTn>
                              </p:par>
                              <p:par>
                                <p:cTn id="551" presetID="2" presetClass="entr" presetSubtype="8" fill="hold" grpId="0" nodeType="withEffect">
                                  <p:stCondLst>
                                    <p:cond delay="0"/>
                                  </p:stCondLst>
                                  <p:childTnLst>
                                    <p:set>
                                      <p:cBhvr>
                                        <p:cTn id="552" dur="1" fill="hold">
                                          <p:stCondLst>
                                            <p:cond delay="0"/>
                                          </p:stCondLst>
                                        </p:cTn>
                                        <p:tgtEl>
                                          <p:spTgt spid="87"/>
                                        </p:tgtEl>
                                        <p:attrNameLst>
                                          <p:attrName>style.visibility</p:attrName>
                                        </p:attrNameLst>
                                      </p:cBhvr>
                                      <p:to>
                                        <p:strVal val="visible"/>
                                      </p:to>
                                    </p:set>
                                    <p:anim calcmode="lin" valueType="num">
                                      <p:cBhvr additive="base">
                                        <p:cTn id="553" dur="4000" fill="hold"/>
                                        <p:tgtEl>
                                          <p:spTgt spid="87"/>
                                        </p:tgtEl>
                                        <p:attrNameLst>
                                          <p:attrName>ppt_x</p:attrName>
                                        </p:attrNameLst>
                                      </p:cBhvr>
                                      <p:tavLst>
                                        <p:tav tm="0">
                                          <p:val>
                                            <p:strVal val="0-#ppt_w/2"/>
                                          </p:val>
                                        </p:tav>
                                        <p:tav tm="100000">
                                          <p:val>
                                            <p:strVal val="#ppt_x"/>
                                          </p:val>
                                        </p:tav>
                                      </p:tavLst>
                                    </p:anim>
                                    <p:anim calcmode="lin" valueType="num">
                                      <p:cBhvr additive="base">
                                        <p:cTn id="554" dur="4000" fill="hold"/>
                                        <p:tgtEl>
                                          <p:spTgt spid="87"/>
                                        </p:tgtEl>
                                        <p:attrNameLst>
                                          <p:attrName>ppt_y</p:attrName>
                                        </p:attrNameLst>
                                      </p:cBhvr>
                                      <p:tavLst>
                                        <p:tav tm="0">
                                          <p:val>
                                            <p:strVal val="#ppt_y"/>
                                          </p:val>
                                        </p:tav>
                                        <p:tav tm="100000">
                                          <p:val>
                                            <p:strVal val="#ppt_y"/>
                                          </p:val>
                                        </p:tav>
                                      </p:tavLst>
                                    </p:anim>
                                  </p:childTnLst>
                                </p:cTn>
                              </p:par>
                              <p:par>
                                <p:cTn id="555" presetID="19" presetClass="entr" presetSubtype="5" fill="hold" grpId="1" nodeType="withEffect">
                                  <p:stCondLst>
                                    <p:cond delay="0"/>
                                  </p:stCondLst>
                                  <p:childTnLst>
                                    <p:set>
                                      <p:cBhvr>
                                        <p:cTn id="556" dur="1" fill="hold">
                                          <p:stCondLst>
                                            <p:cond delay="0"/>
                                          </p:stCondLst>
                                        </p:cTn>
                                        <p:tgtEl>
                                          <p:spTgt spid="87"/>
                                        </p:tgtEl>
                                        <p:attrNameLst>
                                          <p:attrName>style.visibility</p:attrName>
                                        </p:attrNameLst>
                                      </p:cBhvr>
                                      <p:to>
                                        <p:strVal val="visible"/>
                                      </p:to>
                                    </p:set>
                                    <p:anim calcmode="lin" valueType="num">
                                      <p:cBhvr>
                                        <p:cTn id="557" dur="4000" fill="hold"/>
                                        <p:tgtEl>
                                          <p:spTgt spid="87"/>
                                        </p:tgtEl>
                                        <p:attrNameLst>
                                          <p:attrName>ppt_w</p:attrName>
                                        </p:attrNameLst>
                                      </p:cBhvr>
                                      <p:tavLst>
                                        <p:tav tm="0">
                                          <p:val>
                                            <p:strVal val="#ppt_w"/>
                                          </p:val>
                                        </p:tav>
                                        <p:tav tm="100000">
                                          <p:val>
                                            <p:strVal val="#ppt_w"/>
                                          </p:val>
                                        </p:tav>
                                      </p:tavLst>
                                    </p:anim>
                                    <p:anim calcmode="lin" valueType="num">
                                      <p:cBhvr>
                                        <p:cTn id="558" dur="4000" fill="hold"/>
                                        <p:tgtEl>
                                          <p:spTgt spid="87"/>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2" nodeType="withEffect">
                                  <p:stCondLst>
                                    <p:cond delay="0"/>
                                  </p:stCondLst>
                                  <p:childTnLst>
                                    <p:animRot by="-21600000">
                                      <p:cBhvr>
                                        <p:cTn id="560" dur="4000" fill="hold"/>
                                        <p:tgtEl>
                                          <p:spTgt spid="87"/>
                                        </p:tgtEl>
                                        <p:attrNameLst>
                                          <p:attrName>r</p:attrName>
                                        </p:attrNameLst>
                                      </p:cBhvr>
                                    </p:animRot>
                                  </p:childTnLst>
                                </p:cTn>
                              </p:par>
                              <p:par>
                                <p:cTn id="561" presetID="2" presetClass="exit" presetSubtype="8" fill="hold" grpId="3" nodeType="withEffect">
                                  <p:stCondLst>
                                    <p:cond delay="0"/>
                                  </p:stCondLst>
                                  <p:childTnLst>
                                    <p:anim calcmode="lin" valueType="num">
                                      <p:cBhvr additive="base">
                                        <p:cTn id="562" dur="4000"/>
                                        <p:tgtEl>
                                          <p:spTgt spid="87"/>
                                        </p:tgtEl>
                                        <p:attrNameLst>
                                          <p:attrName>ppt_x</p:attrName>
                                        </p:attrNameLst>
                                      </p:cBhvr>
                                      <p:tavLst>
                                        <p:tav tm="0">
                                          <p:val>
                                            <p:strVal val="ppt_x"/>
                                          </p:val>
                                        </p:tav>
                                        <p:tav tm="100000">
                                          <p:val>
                                            <p:strVal val="0-ppt_w/2"/>
                                          </p:val>
                                        </p:tav>
                                      </p:tavLst>
                                    </p:anim>
                                    <p:anim calcmode="lin" valueType="num">
                                      <p:cBhvr additive="base">
                                        <p:cTn id="563" dur="4000"/>
                                        <p:tgtEl>
                                          <p:spTgt spid="87"/>
                                        </p:tgtEl>
                                        <p:attrNameLst>
                                          <p:attrName>ppt_y</p:attrName>
                                        </p:attrNameLst>
                                      </p:cBhvr>
                                      <p:tavLst>
                                        <p:tav tm="0">
                                          <p:val>
                                            <p:strVal val="ppt_y"/>
                                          </p:val>
                                        </p:tav>
                                        <p:tav tm="100000">
                                          <p:val>
                                            <p:strVal val="ppt_y"/>
                                          </p:val>
                                        </p:tav>
                                      </p:tavLst>
                                    </p:anim>
                                    <p:set>
                                      <p:cBhvr>
                                        <p:cTn id="564" dur="1" fill="hold">
                                          <p:stCondLst>
                                            <p:cond delay="3999"/>
                                          </p:stCondLst>
                                        </p:cTn>
                                        <p:tgtEl>
                                          <p:spTgt spid="87"/>
                                        </p:tgtEl>
                                        <p:attrNameLst>
                                          <p:attrName>style.visibility</p:attrName>
                                        </p:attrNameLst>
                                      </p:cBhvr>
                                      <p:to>
                                        <p:strVal val="hidden"/>
                                      </p:to>
                                    </p:set>
                                  </p:childTnLst>
                                </p:cTn>
                              </p:par>
                              <p:par>
                                <p:cTn id="565" presetID="2" presetClass="entr" presetSubtype="2" fill="hold" grpId="0" nodeType="withEffect">
                                  <p:stCondLst>
                                    <p:cond delay="0"/>
                                  </p:stCondLst>
                                  <p:childTnLst>
                                    <p:set>
                                      <p:cBhvr>
                                        <p:cTn id="566" dur="1" fill="hold">
                                          <p:stCondLst>
                                            <p:cond delay="0"/>
                                          </p:stCondLst>
                                        </p:cTn>
                                        <p:tgtEl>
                                          <p:spTgt spid="43"/>
                                        </p:tgtEl>
                                        <p:attrNameLst>
                                          <p:attrName>style.visibility</p:attrName>
                                        </p:attrNameLst>
                                      </p:cBhvr>
                                      <p:to>
                                        <p:strVal val="visible"/>
                                      </p:to>
                                    </p:set>
                                    <p:anim calcmode="lin" valueType="num">
                                      <p:cBhvr additive="base">
                                        <p:cTn id="567" dur="4000" fill="hold"/>
                                        <p:tgtEl>
                                          <p:spTgt spid="43"/>
                                        </p:tgtEl>
                                        <p:attrNameLst>
                                          <p:attrName>ppt_x</p:attrName>
                                        </p:attrNameLst>
                                      </p:cBhvr>
                                      <p:tavLst>
                                        <p:tav tm="0">
                                          <p:val>
                                            <p:strVal val="1+#ppt_w/2"/>
                                          </p:val>
                                        </p:tav>
                                        <p:tav tm="100000">
                                          <p:val>
                                            <p:strVal val="#ppt_x"/>
                                          </p:val>
                                        </p:tav>
                                      </p:tavLst>
                                    </p:anim>
                                    <p:anim calcmode="lin" valueType="num">
                                      <p:cBhvr additive="base">
                                        <p:cTn id="568" dur="4000" fill="hold"/>
                                        <p:tgtEl>
                                          <p:spTgt spid="43"/>
                                        </p:tgtEl>
                                        <p:attrNameLst>
                                          <p:attrName>ppt_y</p:attrName>
                                        </p:attrNameLst>
                                      </p:cBhvr>
                                      <p:tavLst>
                                        <p:tav tm="0">
                                          <p:val>
                                            <p:strVal val="#ppt_y"/>
                                          </p:val>
                                        </p:tav>
                                        <p:tav tm="100000">
                                          <p:val>
                                            <p:strVal val="#ppt_y"/>
                                          </p:val>
                                        </p:tav>
                                      </p:tavLst>
                                    </p:anim>
                                  </p:childTnLst>
                                </p:cTn>
                              </p:par>
                              <p:par>
                                <p:cTn id="569" presetID="19" presetClass="entr" presetSubtype="5" fill="hold" grpId="1" nodeType="withEffect">
                                  <p:stCondLst>
                                    <p:cond delay="0"/>
                                  </p:stCondLst>
                                  <p:childTnLst>
                                    <p:set>
                                      <p:cBhvr>
                                        <p:cTn id="570" dur="1" fill="hold">
                                          <p:stCondLst>
                                            <p:cond delay="0"/>
                                          </p:stCondLst>
                                        </p:cTn>
                                        <p:tgtEl>
                                          <p:spTgt spid="43"/>
                                        </p:tgtEl>
                                        <p:attrNameLst>
                                          <p:attrName>style.visibility</p:attrName>
                                        </p:attrNameLst>
                                      </p:cBhvr>
                                      <p:to>
                                        <p:strVal val="visible"/>
                                      </p:to>
                                    </p:set>
                                    <p:anim calcmode="lin" valueType="num">
                                      <p:cBhvr>
                                        <p:cTn id="571" dur="4000" fill="hold"/>
                                        <p:tgtEl>
                                          <p:spTgt spid="43"/>
                                        </p:tgtEl>
                                        <p:attrNameLst>
                                          <p:attrName>ppt_w</p:attrName>
                                        </p:attrNameLst>
                                      </p:cBhvr>
                                      <p:tavLst>
                                        <p:tav tm="0">
                                          <p:val>
                                            <p:strVal val="#ppt_w"/>
                                          </p:val>
                                        </p:tav>
                                        <p:tav tm="100000">
                                          <p:val>
                                            <p:strVal val="#ppt_w"/>
                                          </p:val>
                                        </p:tav>
                                      </p:tavLst>
                                    </p:anim>
                                    <p:anim calcmode="lin" valueType="num">
                                      <p:cBhvr>
                                        <p:cTn id="572" dur="4000" fill="hold"/>
                                        <p:tgtEl>
                                          <p:spTgt spid="43"/>
                                        </p:tgtEl>
                                        <p:attrNameLst>
                                          <p:attrName>ppt_h</p:attrName>
                                        </p:attrNameLst>
                                      </p:cBhvr>
                                      <p:tavLst>
                                        <p:tav tm="0" fmla="#ppt_h*sin(2.5*pi*$)">
                                          <p:val>
                                            <p:fltVal val="0"/>
                                          </p:val>
                                        </p:tav>
                                        <p:tav tm="100000">
                                          <p:val>
                                            <p:fltVal val="1"/>
                                          </p:val>
                                        </p:tav>
                                      </p:tavLst>
                                    </p:anim>
                                  </p:childTnLst>
                                </p:cTn>
                              </p:par>
                              <p:par>
                                <p:cTn id="573" presetID="8" presetClass="emph" presetSubtype="0" repeatCount="indefinite" fill="hold" grpId="2" nodeType="withEffect">
                                  <p:stCondLst>
                                    <p:cond delay="0"/>
                                  </p:stCondLst>
                                  <p:childTnLst>
                                    <p:animRot by="21600000">
                                      <p:cBhvr>
                                        <p:cTn id="574" dur="4000" fill="hold"/>
                                        <p:tgtEl>
                                          <p:spTgt spid="43"/>
                                        </p:tgtEl>
                                        <p:attrNameLst>
                                          <p:attrName>r</p:attrName>
                                        </p:attrNameLst>
                                      </p:cBhvr>
                                    </p:animRot>
                                  </p:childTnLst>
                                </p:cTn>
                              </p:par>
                              <p:par>
                                <p:cTn id="575" presetID="2" presetClass="exit" presetSubtype="2" fill="hold" grpId="3" nodeType="withEffect">
                                  <p:stCondLst>
                                    <p:cond delay="0"/>
                                  </p:stCondLst>
                                  <p:childTnLst>
                                    <p:anim calcmode="lin" valueType="num">
                                      <p:cBhvr additive="base">
                                        <p:cTn id="576" dur="4000"/>
                                        <p:tgtEl>
                                          <p:spTgt spid="43"/>
                                        </p:tgtEl>
                                        <p:attrNameLst>
                                          <p:attrName>ppt_x</p:attrName>
                                        </p:attrNameLst>
                                      </p:cBhvr>
                                      <p:tavLst>
                                        <p:tav tm="0">
                                          <p:val>
                                            <p:strVal val="ppt_x"/>
                                          </p:val>
                                        </p:tav>
                                        <p:tav tm="100000">
                                          <p:val>
                                            <p:strVal val="1+ppt_w/2"/>
                                          </p:val>
                                        </p:tav>
                                      </p:tavLst>
                                    </p:anim>
                                    <p:anim calcmode="lin" valueType="num">
                                      <p:cBhvr additive="base">
                                        <p:cTn id="577" dur="4000"/>
                                        <p:tgtEl>
                                          <p:spTgt spid="43"/>
                                        </p:tgtEl>
                                        <p:attrNameLst>
                                          <p:attrName>ppt_y</p:attrName>
                                        </p:attrNameLst>
                                      </p:cBhvr>
                                      <p:tavLst>
                                        <p:tav tm="0">
                                          <p:val>
                                            <p:strVal val="ppt_y"/>
                                          </p:val>
                                        </p:tav>
                                        <p:tav tm="100000">
                                          <p:val>
                                            <p:strVal val="ppt_y"/>
                                          </p:val>
                                        </p:tav>
                                      </p:tavLst>
                                    </p:anim>
                                    <p:set>
                                      <p:cBhvr>
                                        <p:cTn id="578" dur="1" fill="hold">
                                          <p:stCondLst>
                                            <p:cond delay="3999"/>
                                          </p:stCondLst>
                                        </p:cTn>
                                        <p:tgtEl>
                                          <p:spTgt spid="43"/>
                                        </p:tgtEl>
                                        <p:attrNameLst>
                                          <p:attrName>style.visibility</p:attrName>
                                        </p:attrNameLst>
                                      </p:cBhvr>
                                      <p:to>
                                        <p:strVal val="hidden"/>
                                      </p:to>
                                    </p:set>
                                  </p:childTnLst>
                                </p:cTn>
                              </p:par>
                              <p:par>
                                <p:cTn id="579" presetID="2" presetClass="entr" presetSubtype="2" fill="hold" grpId="0" nodeType="withEffect">
                                  <p:stCondLst>
                                    <p:cond delay="0"/>
                                  </p:stCondLst>
                                  <p:childTnLst>
                                    <p:set>
                                      <p:cBhvr>
                                        <p:cTn id="580" dur="1" fill="hold">
                                          <p:stCondLst>
                                            <p:cond delay="0"/>
                                          </p:stCondLst>
                                        </p:cTn>
                                        <p:tgtEl>
                                          <p:spTgt spid="44"/>
                                        </p:tgtEl>
                                        <p:attrNameLst>
                                          <p:attrName>style.visibility</p:attrName>
                                        </p:attrNameLst>
                                      </p:cBhvr>
                                      <p:to>
                                        <p:strVal val="visible"/>
                                      </p:to>
                                    </p:set>
                                    <p:anim calcmode="lin" valueType="num">
                                      <p:cBhvr additive="base">
                                        <p:cTn id="581" dur="4000" fill="hold"/>
                                        <p:tgtEl>
                                          <p:spTgt spid="44"/>
                                        </p:tgtEl>
                                        <p:attrNameLst>
                                          <p:attrName>ppt_x</p:attrName>
                                        </p:attrNameLst>
                                      </p:cBhvr>
                                      <p:tavLst>
                                        <p:tav tm="0">
                                          <p:val>
                                            <p:strVal val="1+#ppt_w/2"/>
                                          </p:val>
                                        </p:tav>
                                        <p:tav tm="100000">
                                          <p:val>
                                            <p:strVal val="#ppt_x"/>
                                          </p:val>
                                        </p:tav>
                                      </p:tavLst>
                                    </p:anim>
                                    <p:anim calcmode="lin" valueType="num">
                                      <p:cBhvr additive="base">
                                        <p:cTn id="582" dur="4000" fill="hold"/>
                                        <p:tgtEl>
                                          <p:spTgt spid="44"/>
                                        </p:tgtEl>
                                        <p:attrNameLst>
                                          <p:attrName>ppt_y</p:attrName>
                                        </p:attrNameLst>
                                      </p:cBhvr>
                                      <p:tavLst>
                                        <p:tav tm="0">
                                          <p:val>
                                            <p:strVal val="#ppt_y"/>
                                          </p:val>
                                        </p:tav>
                                        <p:tav tm="100000">
                                          <p:val>
                                            <p:strVal val="#ppt_y"/>
                                          </p:val>
                                        </p:tav>
                                      </p:tavLst>
                                    </p:anim>
                                  </p:childTnLst>
                                </p:cTn>
                              </p:par>
                              <p:par>
                                <p:cTn id="583" presetID="19" presetClass="entr" presetSubtype="5" fill="hold" grpId="1" nodeType="withEffect">
                                  <p:stCondLst>
                                    <p:cond delay="0"/>
                                  </p:stCondLst>
                                  <p:childTnLst>
                                    <p:set>
                                      <p:cBhvr>
                                        <p:cTn id="584" dur="1" fill="hold">
                                          <p:stCondLst>
                                            <p:cond delay="0"/>
                                          </p:stCondLst>
                                        </p:cTn>
                                        <p:tgtEl>
                                          <p:spTgt spid="44"/>
                                        </p:tgtEl>
                                        <p:attrNameLst>
                                          <p:attrName>style.visibility</p:attrName>
                                        </p:attrNameLst>
                                      </p:cBhvr>
                                      <p:to>
                                        <p:strVal val="visible"/>
                                      </p:to>
                                    </p:set>
                                    <p:anim calcmode="lin" valueType="num">
                                      <p:cBhvr>
                                        <p:cTn id="585" dur="4000" fill="hold"/>
                                        <p:tgtEl>
                                          <p:spTgt spid="44"/>
                                        </p:tgtEl>
                                        <p:attrNameLst>
                                          <p:attrName>ppt_w</p:attrName>
                                        </p:attrNameLst>
                                      </p:cBhvr>
                                      <p:tavLst>
                                        <p:tav tm="0">
                                          <p:val>
                                            <p:strVal val="#ppt_w"/>
                                          </p:val>
                                        </p:tav>
                                        <p:tav tm="100000">
                                          <p:val>
                                            <p:strVal val="#ppt_w"/>
                                          </p:val>
                                        </p:tav>
                                      </p:tavLst>
                                    </p:anim>
                                    <p:anim calcmode="lin" valueType="num">
                                      <p:cBhvr>
                                        <p:cTn id="586" dur="4000" fill="hold"/>
                                        <p:tgtEl>
                                          <p:spTgt spid="44"/>
                                        </p:tgtEl>
                                        <p:attrNameLst>
                                          <p:attrName>ppt_h</p:attrName>
                                        </p:attrNameLst>
                                      </p:cBhvr>
                                      <p:tavLst>
                                        <p:tav tm="0" fmla="#ppt_h*sin(2.5*pi*$)">
                                          <p:val>
                                            <p:fltVal val="0"/>
                                          </p:val>
                                        </p:tav>
                                        <p:tav tm="100000">
                                          <p:val>
                                            <p:fltVal val="1"/>
                                          </p:val>
                                        </p:tav>
                                      </p:tavLst>
                                    </p:anim>
                                  </p:childTnLst>
                                </p:cTn>
                              </p:par>
                              <p:par>
                                <p:cTn id="587" presetID="8" presetClass="emph" presetSubtype="0" repeatCount="indefinite" fill="hold" grpId="2" nodeType="withEffect">
                                  <p:stCondLst>
                                    <p:cond delay="0"/>
                                  </p:stCondLst>
                                  <p:childTnLst>
                                    <p:animRot by="21600000">
                                      <p:cBhvr>
                                        <p:cTn id="588" dur="4000" fill="hold"/>
                                        <p:tgtEl>
                                          <p:spTgt spid="44"/>
                                        </p:tgtEl>
                                        <p:attrNameLst>
                                          <p:attrName>r</p:attrName>
                                        </p:attrNameLst>
                                      </p:cBhvr>
                                    </p:animRot>
                                  </p:childTnLst>
                                </p:cTn>
                              </p:par>
                              <p:par>
                                <p:cTn id="589" presetID="2" presetClass="exit" presetSubtype="2" fill="hold" grpId="3" nodeType="withEffect">
                                  <p:stCondLst>
                                    <p:cond delay="0"/>
                                  </p:stCondLst>
                                  <p:childTnLst>
                                    <p:anim calcmode="lin" valueType="num">
                                      <p:cBhvr additive="base">
                                        <p:cTn id="590" dur="4000"/>
                                        <p:tgtEl>
                                          <p:spTgt spid="44"/>
                                        </p:tgtEl>
                                        <p:attrNameLst>
                                          <p:attrName>ppt_x</p:attrName>
                                        </p:attrNameLst>
                                      </p:cBhvr>
                                      <p:tavLst>
                                        <p:tav tm="0">
                                          <p:val>
                                            <p:strVal val="ppt_x"/>
                                          </p:val>
                                        </p:tav>
                                        <p:tav tm="100000">
                                          <p:val>
                                            <p:strVal val="1+ppt_w/2"/>
                                          </p:val>
                                        </p:tav>
                                      </p:tavLst>
                                    </p:anim>
                                    <p:anim calcmode="lin" valueType="num">
                                      <p:cBhvr additive="base">
                                        <p:cTn id="591" dur="4000"/>
                                        <p:tgtEl>
                                          <p:spTgt spid="44"/>
                                        </p:tgtEl>
                                        <p:attrNameLst>
                                          <p:attrName>ppt_y</p:attrName>
                                        </p:attrNameLst>
                                      </p:cBhvr>
                                      <p:tavLst>
                                        <p:tav tm="0">
                                          <p:val>
                                            <p:strVal val="ppt_y"/>
                                          </p:val>
                                        </p:tav>
                                        <p:tav tm="100000">
                                          <p:val>
                                            <p:strVal val="ppt_y"/>
                                          </p:val>
                                        </p:tav>
                                      </p:tavLst>
                                    </p:anim>
                                    <p:set>
                                      <p:cBhvr>
                                        <p:cTn id="592" dur="1" fill="hold">
                                          <p:stCondLst>
                                            <p:cond delay="3999"/>
                                          </p:stCondLst>
                                        </p:cTn>
                                        <p:tgtEl>
                                          <p:spTgt spid="44"/>
                                        </p:tgtEl>
                                        <p:attrNameLst>
                                          <p:attrName>style.visibility</p:attrName>
                                        </p:attrNameLst>
                                      </p:cBhvr>
                                      <p:to>
                                        <p:strVal val="hidden"/>
                                      </p:to>
                                    </p:set>
                                  </p:childTnLst>
                                </p:cTn>
                              </p:par>
                              <p:par>
                                <p:cTn id="593" presetID="2" presetClass="entr" presetSubtype="2" fill="hold" grpId="0" nodeType="withEffect">
                                  <p:stCondLst>
                                    <p:cond delay="0"/>
                                  </p:stCondLst>
                                  <p:childTnLst>
                                    <p:set>
                                      <p:cBhvr>
                                        <p:cTn id="594" dur="1" fill="hold">
                                          <p:stCondLst>
                                            <p:cond delay="0"/>
                                          </p:stCondLst>
                                        </p:cTn>
                                        <p:tgtEl>
                                          <p:spTgt spid="45"/>
                                        </p:tgtEl>
                                        <p:attrNameLst>
                                          <p:attrName>style.visibility</p:attrName>
                                        </p:attrNameLst>
                                      </p:cBhvr>
                                      <p:to>
                                        <p:strVal val="visible"/>
                                      </p:to>
                                    </p:set>
                                    <p:anim calcmode="lin" valueType="num">
                                      <p:cBhvr additive="base">
                                        <p:cTn id="595" dur="4000" fill="hold"/>
                                        <p:tgtEl>
                                          <p:spTgt spid="45"/>
                                        </p:tgtEl>
                                        <p:attrNameLst>
                                          <p:attrName>ppt_x</p:attrName>
                                        </p:attrNameLst>
                                      </p:cBhvr>
                                      <p:tavLst>
                                        <p:tav tm="0">
                                          <p:val>
                                            <p:strVal val="1+#ppt_w/2"/>
                                          </p:val>
                                        </p:tav>
                                        <p:tav tm="100000">
                                          <p:val>
                                            <p:strVal val="#ppt_x"/>
                                          </p:val>
                                        </p:tav>
                                      </p:tavLst>
                                    </p:anim>
                                    <p:anim calcmode="lin" valueType="num">
                                      <p:cBhvr additive="base">
                                        <p:cTn id="596" dur="4000" fill="hold"/>
                                        <p:tgtEl>
                                          <p:spTgt spid="45"/>
                                        </p:tgtEl>
                                        <p:attrNameLst>
                                          <p:attrName>ppt_y</p:attrName>
                                        </p:attrNameLst>
                                      </p:cBhvr>
                                      <p:tavLst>
                                        <p:tav tm="0">
                                          <p:val>
                                            <p:strVal val="#ppt_y"/>
                                          </p:val>
                                        </p:tav>
                                        <p:tav tm="100000">
                                          <p:val>
                                            <p:strVal val="#ppt_y"/>
                                          </p:val>
                                        </p:tav>
                                      </p:tavLst>
                                    </p:anim>
                                  </p:childTnLst>
                                </p:cTn>
                              </p:par>
                              <p:par>
                                <p:cTn id="597" presetID="19" presetClass="entr" presetSubtype="5" fill="hold" grpId="1" nodeType="withEffect">
                                  <p:stCondLst>
                                    <p:cond delay="0"/>
                                  </p:stCondLst>
                                  <p:childTnLst>
                                    <p:set>
                                      <p:cBhvr>
                                        <p:cTn id="598" dur="1" fill="hold">
                                          <p:stCondLst>
                                            <p:cond delay="0"/>
                                          </p:stCondLst>
                                        </p:cTn>
                                        <p:tgtEl>
                                          <p:spTgt spid="45"/>
                                        </p:tgtEl>
                                        <p:attrNameLst>
                                          <p:attrName>style.visibility</p:attrName>
                                        </p:attrNameLst>
                                      </p:cBhvr>
                                      <p:to>
                                        <p:strVal val="visible"/>
                                      </p:to>
                                    </p:set>
                                    <p:anim calcmode="lin" valueType="num">
                                      <p:cBhvr>
                                        <p:cTn id="599" dur="4000" fill="hold"/>
                                        <p:tgtEl>
                                          <p:spTgt spid="45"/>
                                        </p:tgtEl>
                                        <p:attrNameLst>
                                          <p:attrName>ppt_w</p:attrName>
                                        </p:attrNameLst>
                                      </p:cBhvr>
                                      <p:tavLst>
                                        <p:tav tm="0">
                                          <p:val>
                                            <p:strVal val="#ppt_w"/>
                                          </p:val>
                                        </p:tav>
                                        <p:tav tm="100000">
                                          <p:val>
                                            <p:strVal val="#ppt_w"/>
                                          </p:val>
                                        </p:tav>
                                      </p:tavLst>
                                    </p:anim>
                                    <p:anim calcmode="lin" valueType="num">
                                      <p:cBhvr>
                                        <p:cTn id="600" dur="4000" fill="hold"/>
                                        <p:tgtEl>
                                          <p:spTgt spid="45"/>
                                        </p:tgtEl>
                                        <p:attrNameLst>
                                          <p:attrName>ppt_h</p:attrName>
                                        </p:attrNameLst>
                                      </p:cBhvr>
                                      <p:tavLst>
                                        <p:tav tm="0" fmla="#ppt_h*sin(2.5*pi*$)">
                                          <p:val>
                                            <p:fltVal val="0"/>
                                          </p:val>
                                        </p:tav>
                                        <p:tav tm="100000">
                                          <p:val>
                                            <p:fltVal val="1"/>
                                          </p:val>
                                        </p:tav>
                                      </p:tavLst>
                                    </p:anim>
                                  </p:childTnLst>
                                </p:cTn>
                              </p:par>
                              <p:par>
                                <p:cTn id="601" presetID="8" presetClass="emph" presetSubtype="0" repeatCount="indefinite" fill="hold" grpId="2" nodeType="withEffect">
                                  <p:stCondLst>
                                    <p:cond delay="0"/>
                                  </p:stCondLst>
                                  <p:childTnLst>
                                    <p:animRot by="21600000">
                                      <p:cBhvr>
                                        <p:cTn id="602" dur="4000" fill="hold"/>
                                        <p:tgtEl>
                                          <p:spTgt spid="45"/>
                                        </p:tgtEl>
                                        <p:attrNameLst>
                                          <p:attrName>r</p:attrName>
                                        </p:attrNameLst>
                                      </p:cBhvr>
                                    </p:animRot>
                                  </p:childTnLst>
                                </p:cTn>
                              </p:par>
                              <p:par>
                                <p:cTn id="603" presetID="2" presetClass="exit" presetSubtype="2" fill="hold" grpId="3" nodeType="withEffect">
                                  <p:stCondLst>
                                    <p:cond delay="0"/>
                                  </p:stCondLst>
                                  <p:childTnLst>
                                    <p:anim calcmode="lin" valueType="num">
                                      <p:cBhvr additive="base">
                                        <p:cTn id="604" dur="4000"/>
                                        <p:tgtEl>
                                          <p:spTgt spid="45"/>
                                        </p:tgtEl>
                                        <p:attrNameLst>
                                          <p:attrName>ppt_x</p:attrName>
                                        </p:attrNameLst>
                                      </p:cBhvr>
                                      <p:tavLst>
                                        <p:tav tm="0">
                                          <p:val>
                                            <p:strVal val="ppt_x"/>
                                          </p:val>
                                        </p:tav>
                                        <p:tav tm="100000">
                                          <p:val>
                                            <p:strVal val="1+ppt_w/2"/>
                                          </p:val>
                                        </p:tav>
                                      </p:tavLst>
                                    </p:anim>
                                    <p:anim calcmode="lin" valueType="num">
                                      <p:cBhvr additive="base">
                                        <p:cTn id="605" dur="4000"/>
                                        <p:tgtEl>
                                          <p:spTgt spid="45"/>
                                        </p:tgtEl>
                                        <p:attrNameLst>
                                          <p:attrName>ppt_y</p:attrName>
                                        </p:attrNameLst>
                                      </p:cBhvr>
                                      <p:tavLst>
                                        <p:tav tm="0">
                                          <p:val>
                                            <p:strVal val="ppt_y"/>
                                          </p:val>
                                        </p:tav>
                                        <p:tav tm="100000">
                                          <p:val>
                                            <p:strVal val="ppt_y"/>
                                          </p:val>
                                        </p:tav>
                                      </p:tavLst>
                                    </p:anim>
                                    <p:set>
                                      <p:cBhvr>
                                        <p:cTn id="606" dur="1" fill="hold">
                                          <p:stCondLst>
                                            <p:cond delay="3999"/>
                                          </p:stCondLst>
                                        </p:cTn>
                                        <p:tgtEl>
                                          <p:spTgt spid="45"/>
                                        </p:tgtEl>
                                        <p:attrNameLst>
                                          <p:attrName>style.visibility</p:attrName>
                                        </p:attrNameLst>
                                      </p:cBhvr>
                                      <p:to>
                                        <p:strVal val="hidden"/>
                                      </p:to>
                                    </p:set>
                                  </p:childTnLst>
                                </p:cTn>
                              </p:par>
                              <p:par>
                                <p:cTn id="607" presetID="2" presetClass="entr" presetSubtype="2" fill="hold" grpId="0" nodeType="withEffect">
                                  <p:stCondLst>
                                    <p:cond delay="0"/>
                                  </p:stCondLst>
                                  <p:childTnLst>
                                    <p:set>
                                      <p:cBhvr>
                                        <p:cTn id="608" dur="1" fill="hold">
                                          <p:stCondLst>
                                            <p:cond delay="0"/>
                                          </p:stCondLst>
                                        </p:cTn>
                                        <p:tgtEl>
                                          <p:spTgt spid="51"/>
                                        </p:tgtEl>
                                        <p:attrNameLst>
                                          <p:attrName>style.visibility</p:attrName>
                                        </p:attrNameLst>
                                      </p:cBhvr>
                                      <p:to>
                                        <p:strVal val="visible"/>
                                      </p:to>
                                    </p:set>
                                    <p:anim calcmode="lin" valueType="num">
                                      <p:cBhvr additive="base">
                                        <p:cTn id="609" dur="4000" fill="hold"/>
                                        <p:tgtEl>
                                          <p:spTgt spid="51"/>
                                        </p:tgtEl>
                                        <p:attrNameLst>
                                          <p:attrName>ppt_x</p:attrName>
                                        </p:attrNameLst>
                                      </p:cBhvr>
                                      <p:tavLst>
                                        <p:tav tm="0">
                                          <p:val>
                                            <p:strVal val="1+#ppt_w/2"/>
                                          </p:val>
                                        </p:tav>
                                        <p:tav tm="100000">
                                          <p:val>
                                            <p:strVal val="#ppt_x"/>
                                          </p:val>
                                        </p:tav>
                                      </p:tavLst>
                                    </p:anim>
                                    <p:anim calcmode="lin" valueType="num">
                                      <p:cBhvr additive="base">
                                        <p:cTn id="610" dur="4000" fill="hold"/>
                                        <p:tgtEl>
                                          <p:spTgt spid="51"/>
                                        </p:tgtEl>
                                        <p:attrNameLst>
                                          <p:attrName>ppt_y</p:attrName>
                                        </p:attrNameLst>
                                      </p:cBhvr>
                                      <p:tavLst>
                                        <p:tav tm="0">
                                          <p:val>
                                            <p:strVal val="#ppt_y"/>
                                          </p:val>
                                        </p:tav>
                                        <p:tav tm="100000">
                                          <p:val>
                                            <p:strVal val="#ppt_y"/>
                                          </p:val>
                                        </p:tav>
                                      </p:tavLst>
                                    </p:anim>
                                  </p:childTnLst>
                                </p:cTn>
                              </p:par>
                              <p:par>
                                <p:cTn id="611" presetID="19" presetClass="entr" presetSubtype="5" fill="hold" grpId="1" nodeType="withEffect">
                                  <p:stCondLst>
                                    <p:cond delay="0"/>
                                  </p:stCondLst>
                                  <p:childTnLst>
                                    <p:set>
                                      <p:cBhvr>
                                        <p:cTn id="612" dur="1" fill="hold">
                                          <p:stCondLst>
                                            <p:cond delay="0"/>
                                          </p:stCondLst>
                                        </p:cTn>
                                        <p:tgtEl>
                                          <p:spTgt spid="51"/>
                                        </p:tgtEl>
                                        <p:attrNameLst>
                                          <p:attrName>style.visibility</p:attrName>
                                        </p:attrNameLst>
                                      </p:cBhvr>
                                      <p:to>
                                        <p:strVal val="visible"/>
                                      </p:to>
                                    </p:set>
                                    <p:anim calcmode="lin" valueType="num">
                                      <p:cBhvr>
                                        <p:cTn id="613" dur="4000" fill="hold"/>
                                        <p:tgtEl>
                                          <p:spTgt spid="51"/>
                                        </p:tgtEl>
                                        <p:attrNameLst>
                                          <p:attrName>ppt_w</p:attrName>
                                        </p:attrNameLst>
                                      </p:cBhvr>
                                      <p:tavLst>
                                        <p:tav tm="0">
                                          <p:val>
                                            <p:strVal val="#ppt_w"/>
                                          </p:val>
                                        </p:tav>
                                        <p:tav tm="100000">
                                          <p:val>
                                            <p:strVal val="#ppt_w"/>
                                          </p:val>
                                        </p:tav>
                                      </p:tavLst>
                                    </p:anim>
                                    <p:anim calcmode="lin" valueType="num">
                                      <p:cBhvr>
                                        <p:cTn id="614" dur="4000" fill="hold"/>
                                        <p:tgtEl>
                                          <p:spTgt spid="51"/>
                                        </p:tgtEl>
                                        <p:attrNameLst>
                                          <p:attrName>ppt_h</p:attrName>
                                        </p:attrNameLst>
                                      </p:cBhvr>
                                      <p:tavLst>
                                        <p:tav tm="0" fmla="#ppt_h*sin(2.5*pi*$)">
                                          <p:val>
                                            <p:fltVal val="0"/>
                                          </p:val>
                                        </p:tav>
                                        <p:tav tm="100000">
                                          <p:val>
                                            <p:fltVal val="1"/>
                                          </p:val>
                                        </p:tav>
                                      </p:tavLst>
                                    </p:anim>
                                  </p:childTnLst>
                                </p:cTn>
                              </p:par>
                              <p:par>
                                <p:cTn id="615" presetID="8" presetClass="emph" presetSubtype="0" repeatCount="indefinite" fill="hold" grpId="2" nodeType="withEffect">
                                  <p:stCondLst>
                                    <p:cond delay="0"/>
                                  </p:stCondLst>
                                  <p:childTnLst>
                                    <p:animRot by="21600000">
                                      <p:cBhvr>
                                        <p:cTn id="616" dur="4000" fill="hold"/>
                                        <p:tgtEl>
                                          <p:spTgt spid="51"/>
                                        </p:tgtEl>
                                        <p:attrNameLst>
                                          <p:attrName>r</p:attrName>
                                        </p:attrNameLst>
                                      </p:cBhvr>
                                    </p:animRot>
                                  </p:childTnLst>
                                </p:cTn>
                              </p:par>
                              <p:par>
                                <p:cTn id="617" presetID="2" presetClass="exit" presetSubtype="2" fill="hold" grpId="3" nodeType="withEffect">
                                  <p:stCondLst>
                                    <p:cond delay="0"/>
                                  </p:stCondLst>
                                  <p:childTnLst>
                                    <p:anim calcmode="lin" valueType="num">
                                      <p:cBhvr additive="base">
                                        <p:cTn id="618" dur="4000"/>
                                        <p:tgtEl>
                                          <p:spTgt spid="51"/>
                                        </p:tgtEl>
                                        <p:attrNameLst>
                                          <p:attrName>ppt_x</p:attrName>
                                        </p:attrNameLst>
                                      </p:cBhvr>
                                      <p:tavLst>
                                        <p:tav tm="0">
                                          <p:val>
                                            <p:strVal val="ppt_x"/>
                                          </p:val>
                                        </p:tav>
                                        <p:tav tm="100000">
                                          <p:val>
                                            <p:strVal val="1+ppt_w/2"/>
                                          </p:val>
                                        </p:tav>
                                      </p:tavLst>
                                    </p:anim>
                                    <p:anim calcmode="lin" valueType="num">
                                      <p:cBhvr additive="base">
                                        <p:cTn id="619" dur="4000"/>
                                        <p:tgtEl>
                                          <p:spTgt spid="51"/>
                                        </p:tgtEl>
                                        <p:attrNameLst>
                                          <p:attrName>ppt_y</p:attrName>
                                        </p:attrNameLst>
                                      </p:cBhvr>
                                      <p:tavLst>
                                        <p:tav tm="0">
                                          <p:val>
                                            <p:strVal val="ppt_y"/>
                                          </p:val>
                                        </p:tav>
                                        <p:tav tm="100000">
                                          <p:val>
                                            <p:strVal val="ppt_y"/>
                                          </p:val>
                                        </p:tav>
                                      </p:tavLst>
                                    </p:anim>
                                    <p:set>
                                      <p:cBhvr>
                                        <p:cTn id="620" dur="1" fill="hold">
                                          <p:stCondLst>
                                            <p:cond delay="3999"/>
                                          </p:stCondLst>
                                        </p:cTn>
                                        <p:tgtEl>
                                          <p:spTgt spid="51"/>
                                        </p:tgtEl>
                                        <p:attrNameLst>
                                          <p:attrName>style.visibility</p:attrName>
                                        </p:attrNameLst>
                                      </p:cBhvr>
                                      <p:to>
                                        <p:strVal val="hidden"/>
                                      </p:to>
                                    </p:set>
                                  </p:childTnLst>
                                </p:cTn>
                              </p:par>
                              <p:par>
                                <p:cTn id="621" presetID="2" presetClass="entr" presetSubtype="2" fill="hold" grpId="0" nodeType="withEffect">
                                  <p:stCondLst>
                                    <p:cond delay="0"/>
                                  </p:stCondLst>
                                  <p:childTnLst>
                                    <p:set>
                                      <p:cBhvr>
                                        <p:cTn id="622" dur="1" fill="hold">
                                          <p:stCondLst>
                                            <p:cond delay="0"/>
                                          </p:stCondLst>
                                        </p:cTn>
                                        <p:tgtEl>
                                          <p:spTgt spid="52"/>
                                        </p:tgtEl>
                                        <p:attrNameLst>
                                          <p:attrName>style.visibility</p:attrName>
                                        </p:attrNameLst>
                                      </p:cBhvr>
                                      <p:to>
                                        <p:strVal val="visible"/>
                                      </p:to>
                                    </p:set>
                                    <p:anim calcmode="lin" valueType="num">
                                      <p:cBhvr additive="base">
                                        <p:cTn id="623" dur="4000" fill="hold"/>
                                        <p:tgtEl>
                                          <p:spTgt spid="52"/>
                                        </p:tgtEl>
                                        <p:attrNameLst>
                                          <p:attrName>ppt_x</p:attrName>
                                        </p:attrNameLst>
                                      </p:cBhvr>
                                      <p:tavLst>
                                        <p:tav tm="0">
                                          <p:val>
                                            <p:strVal val="1+#ppt_w/2"/>
                                          </p:val>
                                        </p:tav>
                                        <p:tav tm="100000">
                                          <p:val>
                                            <p:strVal val="#ppt_x"/>
                                          </p:val>
                                        </p:tav>
                                      </p:tavLst>
                                    </p:anim>
                                    <p:anim calcmode="lin" valueType="num">
                                      <p:cBhvr additive="base">
                                        <p:cTn id="624" dur="4000" fill="hold"/>
                                        <p:tgtEl>
                                          <p:spTgt spid="52"/>
                                        </p:tgtEl>
                                        <p:attrNameLst>
                                          <p:attrName>ppt_y</p:attrName>
                                        </p:attrNameLst>
                                      </p:cBhvr>
                                      <p:tavLst>
                                        <p:tav tm="0">
                                          <p:val>
                                            <p:strVal val="#ppt_y"/>
                                          </p:val>
                                        </p:tav>
                                        <p:tav tm="100000">
                                          <p:val>
                                            <p:strVal val="#ppt_y"/>
                                          </p:val>
                                        </p:tav>
                                      </p:tavLst>
                                    </p:anim>
                                  </p:childTnLst>
                                </p:cTn>
                              </p:par>
                              <p:par>
                                <p:cTn id="625" presetID="19" presetClass="entr" presetSubtype="5" fill="hold" grpId="1" nodeType="withEffect">
                                  <p:stCondLst>
                                    <p:cond delay="0"/>
                                  </p:stCondLst>
                                  <p:childTnLst>
                                    <p:set>
                                      <p:cBhvr>
                                        <p:cTn id="626" dur="1" fill="hold">
                                          <p:stCondLst>
                                            <p:cond delay="0"/>
                                          </p:stCondLst>
                                        </p:cTn>
                                        <p:tgtEl>
                                          <p:spTgt spid="52"/>
                                        </p:tgtEl>
                                        <p:attrNameLst>
                                          <p:attrName>style.visibility</p:attrName>
                                        </p:attrNameLst>
                                      </p:cBhvr>
                                      <p:to>
                                        <p:strVal val="visible"/>
                                      </p:to>
                                    </p:set>
                                    <p:anim calcmode="lin" valueType="num">
                                      <p:cBhvr>
                                        <p:cTn id="627" dur="4000" fill="hold"/>
                                        <p:tgtEl>
                                          <p:spTgt spid="52"/>
                                        </p:tgtEl>
                                        <p:attrNameLst>
                                          <p:attrName>ppt_w</p:attrName>
                                        </p:attrNameLst>
                                      </p:cBhvr>
                                      <p:tavLst>
                                        <p:tav tm="0">
                                          <p:val>
                                            <p:strVal val="#ppt_w"/>
                                          </p:val>
                                        </p:tav>
                                        <p:tav tm="100000">
                                          <p:val>
                                            <p:strVal val="#ppt_w"/>
                                          </p:val>
                                        </p:tav>
                                      </p:tavLst>
                                    </p:anim>
                                    <p:anim calcmode="lin" valueType="num">
                                      <p:cBhvr>
                                        <p:cTn id="628" dur="4000" fill="hold"/>
                                        <p:tgtEl>
                                          <p:spTgt spid="52"/>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2" nodeType="withEffect">
                                  <p:stCondLst>
                                    <p:cond delay="0"/>
                                  </p:stCondLst>
                                  <p:childTnLst>
                                    <p:animRot by="21600000">
                                      <p:cBhvr>
                                        <p:cTn id="630" dur="4000" fill="hold"/>
                                        <p:tgtEl>
                                          <p:spTgt spid="52"/>
                                        </p:tgtEl>
                                        <p:attrNameLst>
                                          <p:attrName>r</p:attrName>
                                        </p:attrNameLst>
                                      </p:cBhvr>
                                    </p:animRot>
                                  </p:childTnLst>
                                </p:cTn>
                              </p:par>
                              <p:par>
                                <p:cTn id="631" presetID="2" presetClass="exit" presetSubtype="2" fill="hold" grpId="3" nodeType="withEffect">
                                  <p:stCondLst>
                                    <p:cond delay="0"/>
                                  </p:stCondLst>
                                  <p:childTnLst>
                                    <p:anim calcmode="lin" valueType="num">
                                      <p:cBhvr additive="base">
                                        <p:cTn id="632" dur="4000"/>
                                        <p:tgtEl>
                                          <p:spTgt spid="52"/>
                                        </p:tgtEl>
                                        <p:attrNameLst>
                                          <p:attrName>ppt_x</p:attrName>
                                        </p:attrNameLst>
                                      </p:cBhvr>
                                      <p:tavLst>
                                        <p:tav tm="0">
                                          <p:val>
                                            <p:strVal val="ppt_x"/>
                                          </p:val>
                                        </p:tav>
                                        <p:tav tm="100000">
                                          <p:val>
                                            <p:strVal val="1+ppt_w/2"/>
                                          </p:val>
                                        </p:tav>
                                      </p:tavLst>
                                    </p:anim>
                                    <p:anim calcmode="lin" valueType="num">
                                      <p:cBhvr additive="base">
                                        <p:cTn id="633" dur="4000"/>
                                        <p:tgtEl>
                                          <p:spTgt spid="52"/>
                                        </p:tgtEl>
                                        <p:attrNameLst>
                                          <p:attrName>ppt_y</p:attrName>
                                        </p:attrNameLst>
                                      </p:cBhvr>
                                      <p:tavLst>
                                        <p:tav tm="0">
                                          <p:val>
                                            <p:strVal val="ppt_y"/>
                                          </p:val>
                                        </p:tav>
                                        <p:tav tm="100000">
                                          <p:val>
                                            <p:strVal val="ppt_y"/>
                                          </p:val>
                                        </p:tav>
                                      </p:tavLst>
                                    </p:anim>
                                    <p:set>
                                      <p:cBhvr>
                                        <p:cTn id="634" dur="1" fill="hold">
                                          <p:stCondLst>
                                            <p:cond delay="3999"/>
                                          </p:stCondLst>
                                        </p:cTn>
                                        <p:tgtEl>
                                          <p:spTgt spid="5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58"/>
                                        </p:tgtEl>
                                        <p:attrNameLst>
                                          <p:attrName>style.visibility</p:attrName>
                                        </p:attrNameLst>
                                      </p:cBhvr>
                                      <p:to>
                                        <p:strVal val="visible"/>
                                      </p:to>
                                    </p:set>
                                    <p:anim calcmode="lin" valueType="num">
                                      <p:cBhvr additive="base">
                                        <p:cTn id="637" dur="4000" fill="hold"/>
                                        <p:tgtEl>
                                          <p:spTgt spid="58"/>
                                        </p:tgtEl>
                                        <p:attrNameLst>
                                          <p:attrName>ppt_x</p:attrName>
                                        </p:attrNameLst>
                                      </p:cBhvr>
                                      <p:tavLst>
                                        <p:tav tm="0">
                                          <p:val>
                                            <p:strVal val="0-#ppt_w/2"/>
                                          </p:val>
                                        </p:tav>
                                        <p:tav tm="100000">
                                          <p:val>
                                            <p:strVal val="#ppt_x"/>
                                          </p:val>
                                        </p:tav>
                                      </p:tavLst>
                                    </p:anim>
                                    <p:anim calcmode="lin" valueType="num">
                                      <p:cBhvr additive="base">
                                        <p:cTn id="638" dur="4000" fill="hold"/>
                                        <p:tgtEl>
                                          <p:spTgt spid="58"/>
                                        </p:tgtEl>
                                        <p:attrNameLst>
                                          <p:attrName>ppt_y</p:attrName>
                                        </p:attrNameLst>
                                      </p:cBhvr>
                                      <p:tavLst>
                                        <p:tav tm="0">
                                          <p:val>
                                            <p:strVal val="#ppt_y"/>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58"/>
                                        </p:tgtEl>
                                        <p:attrNameLst>
                                          <p:attrName>style.visibility</p:attrName>
                                        </p:attrNameLst>
                                      </p:cBhvr>
                                      <p:to>
                                        <p:strVal val="visible"/>
                                      </p:to>
                                    </p:set>
                                    <p:anim calcmode="lin" valueType="num">
                                      <p:cBhvr>
                                        <p:cTn id="641" dur="4000" fill="hold"/>
                                        <p:tgtEl>
                                          <p:spTgt spid="58"/>
                                        </p:tgtEl>
                                        <p:attrNameLst>
                                          <p:attrName>ppt_w</p:attrName>
                                        </p:attrNameLst>
                                      </p:cBhvr>
                                      <p:tavLst>
                                        <p:tav tm="0">
                                          <p:val>
                                            <p:strVal val="#ppt_w"/>
                                          </p:val>
                                        </p:tav>
                                        <p:tav tm="100000">
                                          <p:val>
                                            <p:strVal val="#ppt_w"/>
                                          </p:val>
                                        </p:tav>
                                      </p:tavLst>
                                    </p:anim>
                                    <p:anim calcmode="lin" valueType="num">
                                      <p:cBhvr>
                                        <p:cTn id="642" dur="4000" fill="hold"/>
                                        <p:tgtEl>
                                          <p:spTgt spid="58"/>
                                        </p:tgtEl>
                                        <p:attrNameLst>
                                          <p:attrName>ppt_h</p:attrName>
                                        </p:attrNameLst>
                                      </p:cBhvr>
                                      <p:tavLst>
                                        <p:tav tm="0" fmla="#ppt_h*sin(2.5*pi*$)">
                                          <p:val>
                                            <p:fltVal val="0"/>
                                          </p:val>
                                        </p:tav>
                                        <p:tav tm="100000">
                                          <p:val>
                                            <p:fltVal val="1"/>
                                          </p:val>
                                        </p:tav>
                                      </p:tavLst>
                                    </p:anim>
                                  </p:childTnLst>
                                </p:cTn>
                              </p:par>
                              <p:par>
                                <p:cTn id="643" presetID="8" presetClass="emph" presetSubtype="0" repeatCount="indefinite" fill="hold" grpId="2" nodeType="withEffect">
                                  <p:stCondLst>
                                    <p:cond delay="0"/>
                                  </p:stCondLst>
                                  <p:childTnLst>
                                    <p:animRot by="-21600000">
                                      <p:cBhvr>
                                        <p:cTn id="644" dur="4000" fill="hold"/>
                                        <p:tgtEl>
                                          <p:spTgt spid="58"/>
                                        </p:tgtEl>
                                        <p:attrNameLst>
                                          <p:attrName>r</p:attrName>
                                        </p:attrNameLst>
                                      </p:cBhvr>
                                    </p:animRot>
                                  </p:childTnLst>
                                </p:cTn>
                              </p:par>
                              <p:par>
                                <p:cTn id="645" presetID="2" presetClass="exit" presetSubtype="8" fill="hold" grpId="3" nodeType="withEffect">
                                  <p:stCondLst>
                                    <p:cond delay="0"/>
                                  </p:stCondLst>
                                  <p:childTnLst>
                                    <p:anim calcmode="lin" valueType="num">
                                      <p:cBhvr additive="base">
                                        <p:cTn id="646" dur="4000"/>
                                        <p:tgtEl>
                                          <p:spTgt spid="58"/>
                                        </p:tgtEl>
                                        <p:attrNameLst>
                                          <p:attrName>ppt_x</p:attrName>
                                        </p:attrNameLst>
                                      </p:cBhvr>
                                      <p:tavLst>
                                        <p:tav tm="0">
                                          <p:val>
                                            <p:strVal val="ppt_x"/>
                                          </p:val>
                                        </p:tav>
                                        <p:tav tm="100000">
                                          <p:val>
                                            <p:strVal val="0-ppt_w/2"/>
                                          </p:val>
                                        </p:tav>
                                      </p:tavLst>
                                    </p:anim>
                                    <p:anim calcmode="lin" valueType="num">
                                      <p:cBhvr additive="base">
                                        <p:cTn id="647" dur="4000"/>
                                        <p:tgtEl>
                                          <p:spTgt spid="58"/>
                                        </p:tgtEl>
                                        <p:attrNameLst>
                                          <p:attrName>ppt_y</p:attrName>
                                        </p:attrNameLst>
                                      </p:cBhvr>
                                      <p:tavLst>
                                        <p:tav tm="0">
                                          <p:val>
                                            <p:strVal val="ppt_y"/>
                                          </p:val>
                                        </p:tav>
                                        <p:tav tm="100000">
                                          <p:val>
                                            <p:strVal val="ppt_y"/>
                                          </p:val>
                                        </p:tav>
                                      </p:tavLst>
                                    </p:anim>
                                    <p:set>
                                      <p:cBhvr>
                                        <p:cTn id="648" dur="1" fill="hold">
                                          <p:stCondLst>
                                            <p:cond delay="3999"/>
                                          </p:stCondLst>
                                        </p:cTn>
                                        <p:tgtEl>
                                          <p:spTgt spid="58"/>
                                        </p:tgtEl>
                                        <p:attrNameLst>
                                          <p:attrName>style.visibility</p:attrName>
                                        </p:attrNameLst>
                                      </p:cBhvr>
                                      <p:to>
                                        <p:strVal val="hidden"/>
                                      </p:to>
                                    </p:set>
                                  </p:childTnLst>
                                </p:cTn>
                              </p:par>
                              <p:par>
                                <p:cTn id="649" presetID="2" presetClass="entr" presetSubtype="8" fill="hold" grpId="0" nodeType="withEffect">
                                  <p:stCondLst>
                                    <p:cond delay="0"/>
                                  </p:stCondLst>
                                  <p:childTnLst>
                                    <p:set>
                                      <p:cBhvr>
                                        <p:cTn id="650" dur="1" fill="hold">
                                          <p:stCondLst>
                                            <p:cond delay="0"/>
                                          </p:stCondLst>
                                        </p:cTn>
                                        <p:tgtEl>
                                          <p:spTgt spid="60"/>
                                        </p:tgtEl>
                                        <p:attrNameLst>
                                          <p:attrName>style.visibility</p:attrName>
                                        </p:attrNameLst>
                                      </p:cBhvr>
                                      <p:to>
                                        <p:strVal val="visible"/>
                                      </p:to>
                                    </p:set>
                                    <p:anim calcmode="lin" valueType="num">
                                      <p:cBhvr additive="base">
                                        <p:cTn id="651" dur="4000" fill="hold"/>
                                        <p:tgtEl>
                                          <p:spTgt spid="60"/>
                                        </p:tgtEl>
                                        <p:attrNameLst>
                                          <p:attrName>ppt_x</p:attrName>
                                        </p:attrNameLst>
                                      </p:cBhvr>
                                      <p:tavLst>
                                        <p:tav tm="0">
                                          <p:val>
                                            <p:strVal val="0-#ppt_w/2"/>
                                          </p:val>
                                        </p:tav>
                                        <p:tav tm="100000">
                                          <p:val>
                                            <p:strVal val="#ppt_x"/>
                                          </p:val>
                                        </p:tav>
                                      </p:tavLst>
                                    </p:anim>
                                    <p:anim calcmode="lin" valueType="num">
                                      <p:cBhvr additive="base">
                                        <p:cTn id="652" dur="4000" fill="hold"/>
                                        <p:tgtEl>
                                          <p:spTgt spid="60"/>
                                        </p:tgtEl>
                                        <p:attrNameLst>
                                          <p:attrName>ppt_y</p:attrName>
                                        </p:attrNameLst>
                                      </p:cBhvr>
                                      <p:tavLst>
                                        <p:tav tm="0">
                                          <p:val>
                                            <p:strVal val="#ppt_y"/>
                                          </p:val>
                                        </p:tav>
                                        <p:tav tm="100000">
                                          <p:val>
                                            <p:strVal val="#ppt_y"/>
                                          </p:val>
                                        </p:tav>
                                      </p:tavLst>
                                    </p:anim>
                                  </p:childTnLst>
                                </p:cTn>
                              </p:par>
                              <p:par>
                                <p:cTn id="653" presetID="19" presetClass="entr" presetSubtype="5" fill="hold" grpId="1" nodeType="withEffect">
                                  <p:stCondLst>
                                    <p:cond delay="0"/>
                                  </p:stCondLst>
                                  <p:childTnLst>
                                    <p:set>
                                      <p:cBhvr>
                                        <p:cTn id="654" dur="1" fill="hold">
                                          <p:stCondLst>
                                            <p:cond delay="0"/>
                                          </p:stCondLst>
                                        </p:cTn>
                                        <p:tgtEl>
                                          <p:spTgt spid="60"/>
                                        </p:tgtEl>
                                        <p:attrNameLst>
                                          <p:attrName>style.visibility</p:attrName>
                                        </p:attrNameLst>
                                      </p:cBhvr>
                                      <p:to>
                                        <p:strVal val="visible"/>
                                      </p:to>
                                    </p:set>
                                    <p:anim calcmode="lin" valueType="num">
                                      <p:cBhvr>
                                        <p:cTn id="655" dur="4000" fill="hold"/>
                                        <p:tgtEl>
                                          <p:spTgt spid="60"/>
                                        </p:tgtEl>
                                        <p:attrNameLst>
                                          <p:attrName>ppt_w</p:attrName>
                                        </p:attrNameLst>
                                      </p:cBhvr>
                                      <p:tavLst>
                                        <p:tav tm="0">
                                          <p:val>
                                            <p:strVal val="#ppt_w"/>
                                          </p:val>
                                        </p:tav>
                                        <p:tav tm="100000">
                                          <p:val>
                                            <p:strVal val="#ppt_w"/>
                                          </p:val>
                                        </p:tav>
                                      </p:tavLst>
                                    </p:anim>
                                    <p:anim calcmode="lin" valueType="num">
                                      <p:cBhvr>
                                        <p:cTn id="656" dur="4000" fill="hold"/>
                                        <p:tgtEl>
                                          <p:spTgt spid="60"/>
                                        </p:tgtEl>
                                        <p:attrNameLst>
                                          <p:attrName>ppt_h</p:attrName>
                                        </p:attrNameLst>
                                      </p:cBhvr>
                                      <p:tavLst>
                                        <p:tav tm="0" fmla="#ppt_h*sin(2.5*pi*$)">
                                          <p:val>
                                            <p:fltVal val="0"/>
                                          </p:val>
                                        </p:tav>
                                        <p:tav tm="100000">
                                          <p:val>
                                            <p:fltVal val="1"/>
                                          </p:val>
                                        </p:tav>
                                      </p:tavLst>
                                    </p:anim>
                                  </p:childTnLst>
                                </p:cTn>
                              </p:par>
                              <p:par>
                                <p:cTn id="657" presetID="8" presetClass="emph" presetSubtype="0" repeatCount="indefinite" fill="hold" grpId="2" nodeType="withEffect">
                                  <p:stCondLst>
                                    <p:cond delay="0"/>
                                  </p:stCondLst>
                                  <p:childTnLst>
                                    <p:animRot by="-21600000">
                                      <p:cBhvr>
                                        <p:cTn id="658" dur="4000" fill="hold"/>
                                        <p:tgtEl>
                                          <p:spTgt spid="60"/>
                                        </p:tgtEl>
                                        <p:attrNameLst>
                                          <p:attrName>r</p:attrName>
                                        </p:attrNameLst>
                                      </p:cBhvr>
                                    </p:animRot>
                                  </p:childTnLst>
                                </p:cTn>
                              </p:par>
                              <p:par>
                                <p:cTn id="659" presetID="2" presetClass="exit" presetSubtype="8" fill="hold" grpId="3" nodeType="withEffect">
                                  <p:stCondLst>
                                    <p:cond delay="0"/>
                                  </p:stCondLst>
                                  <p:childTnLst>
                                    <p:anim calcmode="lin" valueType="num">
                                      <p:cBhvr additive="base">
                                        <p:cTn id="660" dur="4000"/>
                                        <p:tgtEl>
                                          <p:spTgt spid="60"/>
                                        </p:tgtEl>
                                        <p:attrNameLst>
                                          <p:attrName>ppt_x</p:attrName>
                                        </p:attrNameLst>
                                      </p:cBhvr>
                                      <p:tavLst>
                                        <p:tav tm="0">
                                          <p:val>
                                            <p:strVal val="ppt_x"/>
                                          </p:val>
                                        </p:tav>
                                        <p:tav tm="100000">
                                          <p:val>
                                            <p:strVal val="0-ppt_w/2"/>
                                          </p:val>
                                        </p:tav>
                                      </p:tavLst>
                                    </p:anim>
                                    <p:anim calcmode="lin" valueType="num">
                                      <p:cBhvr additive="base">
                                        <p:cTn id="661" dur="4000"/>
                                        <p:tgtEl>
                                          <p:spTgt spid="60"/>
                                        </p:tgtEl>
                                        <p:attrNameLst>
                                          <p:attrName>ppt_y</p:attrName>
                                        </p:attrNameLst>
                                      </p:cBhvr>
                                      <p:tavLst>
                                        <p:tav tm="0">
                                          <p:val>
                                            <p:strVal val="ppt_y"/>
                                          </p:val>
                                        </p:tav>
                                        <p:tav tm="100000">
                                          <p:val>
                                            <p:strVal val="ppt_y"/>
                                          </p:val>
                                        </p:tav>
                                      </p:tavLst>
                                    </p:anim>
                                    <p:set>
                                      <p:cBhvr>
                                        <p:cTn id="662" dur="1" fill="hold">
                                          <p:stCondLst>
                                            <p:cond delay="3999"/>
                                          </p:stCondLst>
                                        </p:cTn>
                                        <p:tgtEl>
                                          <p:spTgt spid="60"/>
                                        </p:tgtEl>
                                        <p:attrNameLst>
                                          <p:attrName>style.visibility</p:attrName>
                                        </p:attrNameLst>
                                      </p:cBhvr>
                                      <p:to>
                                        <p:strVal val="hidden"/>
                                      </p:to>
                                    </p:set>
                                  </p:childTnLst>
                                </p:cTn>
                              </p:par>
                              <p:par>
                                <p:cTn id="663" presetID="2" presetClass="entr" presetSubtype="8" fill="hold" grpId="0" nodeType="withEffect">
                                  <p:stCondLst>
                                    <p:cond delay="0"/>
                                  </p:stCondLst>
                                  <p:childTnLst>
                                    <p:set>
                                      <p:cBhvr>
                                        <p:cTn id="664" dur="1" fill="hold">
                                          <p:stCondLst>
                                            <p:cond delay="0"/>
                                          </p:stCondLst>
                                        </p:cTn>
                                        <p:tgtEl>
                                          <p:spTgt spid="59"/>
                                        </p:tgtEl>
                                        <p:attrNameLst>
                                          <p:attrName>style.visibility</p:attrName>
                                        </p:attrNameLst>
                                      </p:cBhvr>
                                      <p:to>
                                        <p:strVal val="visible"/>
                                      </p:to>
                                    </p:set>
                                    <p:anim calcmode="lin" valueType="num">
                                      <p:cBhvr additive="base">
                                        <p:cTn id="665" dur="4000" fill="hold"/>
                                        <p:tgtEl>
                                          <p:spTgt spid="59"/>
                                        </p:tgtEl>
                                        <p:attrNameLst>
                                          <p:attrName>ppt_x</p:attrName>
                                        </p:attrNameLst>
                                      </p:cBhvr>
                                      <p:tavLst>
                                        <p:tav tm="0">
                                          <p:val>
                                            <p:strVal val="0-#ppt_w/2"/>
                                          </p:val>
                                        </p:tav>
                                        <p:tav tm="100000">
                                          <p:val>
                                            <p:strVal val="#ppt_x"/>
                                          </p:val>
                                        </p:tav>
                                      </p:tavLst>
                                    </p:anim>
                                    <p:anim calcmode="lin" valueType="num">
                                      <p:cBhvr additive="base">
                                        <p:cTn id="666" dur="4000" fill="hold"/>
                                        <p:tgtEl>
                                          <p:spTgt spid="59"/>
                                        </p:tgtEl>
                                        <p:attrNameLst>
                                          <p:attrName>ppt_y</p:attrName>
                                        </p:attrNameLst>
                                      </p:cBhvr>
                                      <p:tavLst>
                                        <p:tav tm="0">
                                          <p:val>
                                            <p:strVal val="#ppt_y"/>
                                          </p:val>
                                        </p:tav>
                                        <p:tav tm="100000">
                                          <p:val>
                                            <p:strVal val="#ppt_y"/>
                                          </p:val>
                                        </p:tav>
                                      </p:tavLst>
                                    </p:anim>
                                  </p:childTnLst>
                                </p:cTn>
                              </p:par>
                              <p:par>
                                <p:cTn id="667" presetID="19" presetClass="entr" presetSubtype="5" fill="hold" grpId="1" nodeType="withEffect">
                                  <p:stCondLst>
                                    <p:cond delay="0"/>
                                  </p:stCondLst>
                                  <p:childTnLst>
                                    <p:set>
                                      <p:cBhvr>
                                        <p:cTn id="668" dur="1" fill="hold">
                                          <p:stCondLst>
                                            <p:cond delay="0"/>
                                          </p:stCondLst>
                                        </p:cTn>
                                        <p:tgtEl>
                                          <p:spTgt spid="59"/>
                                        </p:tgtEl>
                                        <p:attrNameLst>
                                          <p:attrName>style.visibility</p:attrName>
                                        </p:attrNameLst>
                                      </p:cBhvr>
                                      <p:to>
                                        <p:strVal val="visible"/>
                                      </p:to>
                                    </p:set>
                                    <p:anim calcmode="lin" valueType="num">
                                      <p:cBhvr>
                                        <p:cTn id="669" dur="4000" fill="hold"/>
                                        <p:tgtEl>
                                          <p:spTgt spid="59"/>
                                        </p:tgtEl>
                                        <p:attrNameLst>
                                          <p:attrName>ppt_w</p:attrName>
                                        </p:attrNameLst>
                                      </p:cBhvr>
                                      <p:tavLst>
                                        <p:tav tm="0">
                                          <p:val>
                                            <p:strVal val="#ppt_w"/>
                                          </p:val>
                                        </p:tav>
                                        <p:tav tm="100000">
                                          <p:val>
                                            <p:strVal val="#ppt_w"/>
                                          </p:val>
                                        </p:tav>
                                      </p:tavLst>
                                    </p:anim>
                                    <p:anim calcmode="lin" valueType="num">
                                      <p:cBhvr>
                                        <p:cTn id="670" dur="4000" fill="hold"/>
                                        <p:tgtEl>
                                          <p:spTgt spid="59"/>
                                        </p:tgtEl>
                                        <p:attrNameLst>
                                          <p:attrName>ppt_h</p:attrName>
                                        </p:attrNameLst>
                                      </p:cBhvr>
                                      <p:tavLst>
                                        <p:tav tm="0" fmla="#ppt_h*sin(2.5*pi*$)">
                                          <p:val>
                                            <p:fltVal val="0"/>
                                          </p:val>
                                        </p:tav>
                                        <p:tav tm="100000">
                                          <p:val>
                                            <p:fltVal val="1"/>
                                          </p:val>
                                        </p:tav>
                                      </p:tavLst>
                                    </p:anim>
                                  </p:childTnLst>
                                </p:cTn>
                              </p:par>
                              <p:par>
                                <p:cTn id="671" presetID="8" presetClass="emph" presetSubtype="0" repeatCount="indefinite" fill="hold" grpId="2" nodeType="withEffect">
                                  <p:stCondLst>
                                    <p:cond delay="0"/>
                                  </p:stCondLst>
                                  <p:childTnLst>
                                    <p:animRot by="-21600000">
                                      <p:cBhvr>
                                        <p:cTn id="672" dur="4000" fill="hold"/>
                                        <p:tgtEl>
                                          <p:spTgt spid="59"/>
                                        </p:tgtEl>
                                        <p:attrNameLst>
                                          <p:attrName>r</p:attrName>
                                        </p:attrNameLst>
                                      </p:cBhvr>
                                    </p:animRot>
                                  </p:childTnLst>
                                </p:cTn>
                              </p:par>
                              <p:par>
                                <p:cTn id="673" presetID="2" presetClass="exit" presetSubtype="8" fill="hold" grpId="3" nodeType="withEffect">
                                  <p:stCondLst>
                                    <p:cond delay="0"/>
                                  </p:stCondLst>
                                  <p:childTnLst>
                                    <p:anim calcmode="lin" valueType="num">
                                      <p:cBhvr additive="base">
                                        <p:cTn id="674" dur="4000"/>
                                        <p:tgtEl>
                                          <p:spTgt spid="59"/>
                                        </p:tgtEl>
                                        <p:attrNameLst>
                                          <p:attrName>ppt_x</p:attrName>
                                        </p:attrNameLst>
                                      </p:cBhvr>
                                      <p:tavLst>
                                        <p:tav tm="0">
                                          <p:val>
                                            <p:strVal val="ppt_x"/>
                                          </p:val>
                                        </p:tav>
                                        <p:tav tm="100000">
                                          <p:val>
                                            <p:strVal val="0-ppt_w/2"/>
                                          </p:val>
                                        </p:tav>
                                      </p:tavLst>
                                    </p:anim>
                                    <p:anim calcmode="lin" valueType="num">
                                      <p:cBhvr additive="base">
                                        <p:cTn id="675" dur="4000"/>
                                        <p:tgtEl>
                                          <p:spTgt spid="59"/>
                                        </p:tgtEl>
                                        <p:attrNameLst>
                                          <p:attrName>ppt_y</p:attrName>
                                        </p:attrNameLst>
                                      </p:cBhvr>
                                      <p:tavLst>
                                        <p:tav tm="0">
                                          <p:val>
                                            <p:strVal val="ppt_y"/>
                                          </p:val>
                                        </p:tav>
                                        <p:tav tm="100000">
                                          <p:val>
                                            <p:strVal val="ppt_y"/>
                                          </p:val>
                                        </p:tav>
                                      </p:tavLst>
                                    </p:anim>
                                    <p:set>
                                      <p:cBhvr>
                                        <p:cTn id="676" dur="1" fill="hold">
                                          <p:stCondLst>
                                            <p:cond delay="3999"/>
                                          </p:stCondLst>
                                        </p:cTn>
                                        <p:tgtEl>
                                          <p:spTgt spid="59"/>
                                        </p:tgtEl>
                                        <p:attrNameLst>
                                          <p:attrName>style.visibility</p:attrName>
                                        </p:attrNameLst>
                                      </p:cBhvr>
                                      <p:to>
                                        <p:strVal val="hidden"/>
                                      </p:to>
                                    </p:set>
                                  </p:childTnLst>
                                </p:cTn>
                              </p:par>
                              <p:par>
                                <p:cTn id="677" presetID="2" presetClass="entr" presetSubtype="8" fill="hold" grpId="0" nodeType="withEffect">
                                  <p:stCondLst>
                                    <p:cond delay="0"/>
                                  </p:stCondLst>
                                  <p:childTnLst>
                                    <p:set>
                                      <p:cBhvr>
                                        <p:cTn id="678" dur="1" fill="hold">
                                          <p:stCondLst>
                                            <p:cond delay="0"/>
                                          </p:stCondLst>
                                        </p:cTn>
                                        <p:tgtEl>
                                          <p:spTgt spid="61"/>
                                        </p:tgtEl>
                                        <p:attrNameLst>
                                          <p:attrName>style.visibility</p:attrName>
                                        </p:attrNameLst>
                                      </p:cBhvr>
                                      <p:to>
                                        <p:strVal val="visible"/>
                                      </p:to>
                                    </p:set>
                                    <p:anim calcmode="lin" valueType="num">
                                      <p:cBhvr additive="base">
                                        <p:cTn id="679" dur="4000" fill="hold"/>
                                        <p:tgtEl>
                                          <p:spTgt spid="61"/>
                                        </p:tgtEl>
                                        <p:attrNameLst>
                                          <p:attrName>ppt_x</p:attrName>
                                        </p:attrNameLst>
                                      </p:cBhvr>
                                      <p:tavLst>
                                        <p:tav tm="0">
                                          <p:val>
                                            <p:strVal val="0-#ppt_w/2"/>
                                          </p:val>
                                        </p:tav>
                                        <p:tav tm="100000">
                                          <p:val>
                                            <p:strVal val="#ppt_x"/>
                                          </p:val>
                                        </p:tav>
                                      </p:tavLst>
                                    </p:anim>
                                    <p:anim calcmode="lin" valueType="num">
                                      <p:cBhvr additive="base">
                                        <p:cTn id="680" dur="4000" fill="hold"/>
                                        <p:tgtEl>
                                          <p:spTgt spid="61"/>
                                        </p:tgtEl>
                                        <p:attrNameLst>
                                          <p:attrName>ppt_y</p:attrName>
                                        </p:attrNameLst>
                                      </p:cBhvr>
                                      <p:tavLst>
                                        <p:tav tm="0">
                                          <p:val>
                                            <p:strVal val="#ppt_y"/>
                                          </p:val>
                                        </p:tav>
                                        <p:tav tm="100000">
                                          <p:val>
                                            <p:strVal val="#ppt_y"/>
                                          </p:val>
                                        </p:tav>
                                      </p:tavLst>
                                    </p:anim>
                                  </p:childTnLst>
                                </p:cTn>
                              </p:par>
                              <p:par>
                                <p:cTn id="681" presetID="19" presetClass="entr" presetSubtype="5" fill="hold" grpId="1" nodeType="withEffect">
                                  <p:stCondLst>
                                    <p:cond delay="0"/>
                                  </p:stCondLst>
                                  <p:childTnLst>
                                    <p:set>
                                      <p:cBhvr>
                                        <p:cTn id="682" dur="1" fill="hold">
                                          <p:stCondLst>
                                            <p:cond delay="0"/>
                                          </p:stCondLst>
                                        </p:cTn>
                                        <p:tgtEl>
                                          <p:spTgt spid="61"/>
                                        </p:tgtEl>
                                        <p:attrNameLst>
                                          <p:attrName>style.visibility</p:attrName>
                                        </p:attrNameLst>
                                      </p:cBhvr>
                                      <p:to>
                                        <p:strVal val="visible"/>
                                      </p:to>
                                    </p:set>
                                    <p:anim calcmode="lin" valueType="num">
                                      <p:cBhvr>
                                        <p:cTn id="683" dur="4000" fill="hold"/>
                                        <p:tgtEl>
                                          <p:spTgt spid="61"/>
                                        </p:tgtEl>
                                        <p:attrNameLst>
                                          <p:attrName>ppt_w</p:attrName>
                                        </p:attrNameLst>
                                      </p:cBhvr>
                                      <p:tavLst>
                                        <p:tav tm="0">
                                          <p:val>
                                            <p:strVal val="#ppt_w"/>
                                          </p:val>
                                        </p:tav>
                                        <p:tav tm="100000">
                                          <p:val>
                                            <p:strVal val="#ppt_w"/>
                                          </p:val>
                                        </p:tav>
                                      </p:tavLst>
                                    </p:anim>
                                    <p:anim calcmode="lin" valueType="num">
                                      <p:cBhvr>
                                        <p:cTn id="684" dur="4000" fill="hold"/>
                                        <p:tgtEl>
                                          <p:spTgt spid="61"/>
                                        </p:tgtEl>
                                        <p:attrNameLst>
                                          <p:attrName>ppt_h</p:attrName>
                                        </p:attrNameLst>
                                      </p:cBhvr>
                                      <p:tavLst>
                                        <p:tav tm="0" fmla="#ppt_h*sin(2.5*pi*$)">
                                          <p:val>
                                            <p:fltVal val="0"/>
                                          </p:val>
                                        </p:tav>
                                        <p:tav tm="100000">
                                          <p:val>
                                            <p:fltVal val="1"/>
                                          </p:val>
                                        </p:tav>
                                      </p:tavLst>
                                    </p:anim>
                                  </p:childTnLst>
                                </p:cTn>
                              </p:par>
                              <p:par>
                                <p:cTn id="685" presetID="8" presetClass="emph" presetSubtype="0" repeatCount="indefinite" fill="hold" grpId="2" nodeType="withEffect">
                                  <p:stCondLst>
                                    <p:cond delay="0"/>
                                  </p:stCondLst>
                                  <p:childTnLst>
                                    <p:animRot by="-21600000">
                                      <p:cBhvr>
                                        <p:cTn id="686" dur="4000" fill="hold"/>
                                        <p:tgtEl>
                                          <p:spTgt spid="61"/>
                                        </p:tgtEl>
                                        <p:attrNameLst>
                                          <p:attrName>r</p:attrName>
                                        </p:attrNameLst>
                                      </p:cBhvr>
                                    </p:animRot>
                                  </p:childTnLst>
                                </p:cTn>
                              </p:par>
                              <p:par>
                                <p:cTn id="687" presetID="2" presetClass="exit" presetSubtype="8" fill="hold" grpId="3" nodeType="withEffect">
                                  <p:stCondLst>
                                    <p:cond delay="0"/>
                                  </p:stCondLst>
                                  <p:childTnLst>
                                    <p:anim calcmode="lin" valueType="num">
                                      <p:cBhvr additive="base">
                                        <p:cTn id="688" dur="4000"/>
                                        <p:tgtEl>
                                          <p:spTgt spid="61"/>
                                        </p:tgtEl>
                                        <p:attrNameLst>
                                          <p:attrName>ppt_x</p:attrName>
                                        </p:attrNameLst>
                                      </p:cBhvr>
                                      <p:tavLst>
                                        <p:tav tm="0">
                                          <p:val>
                                            <p:strVal val="ppt_x"/>
                                          </p:val>
                                        </p:tav>
                                        <p:tav tm="100000">
                                          <p:val>
                                            <p:strVal val="0-ppt_w/2"/>
                                          </p:val>
                                        </p:tav>
                                      </p:tavLst>
                                    </p:anim>
                                    <p:anim calcmode="lin" valueType="num">
                                      <p:cBhvr additive="base">
                                        <p:cTn id="689" dur="4000"/>
                                        <p:tgtEl>
                                          <p:spTgt spid="61"/>
                                        </p:tgtEl>
                                        <p:attrNameLst>
                                          <p:attrName>ppt_y</p:attrName>
                                        </p:attrNameLst>
                                      </p:cBhvr>
                                      <p:tavLst>
                                        <p:tav tm="0">
                                          <p:val>
                                            <p:strVal val="ppt_y"/>
                                          </p:val>
                                        </p:tav>
                                        <p:tav tm="100000">
                                          <p:val>
                                            <p:strVal val="ppt_y"/>
                                          </p:val>
                                        </p:tav>
                                      </p:tavLst>
                                    </p:anim>
                                    <p:set>
                                      <p:cBhvr>
                                        <p:cTn id="690" dur="1" fill="hold">
                                          <p:stCondLst>
                                            <p:cond delay="3999"/>
                                          </p:stCondLst>
                                        </p:cTn>
                                        <p:tgtEl>
                                          <p:spTgt spid="61"/>
                                        </p:tgtEl>
                                        <p:attrNameLst>
                                          <p:attrName>style.visibility</p:attrName>
                                        </p:attrNameLst>
                                      </p:cBhvr>
                                      <p:to>
                                        <p:strVal val="hidden"/>
                                      </p:to>
                                    </p:set>
                                  </p:childTnLst>
                                </p:cTn>
                              </p:par>
                              <p:par>
                                <p:cTn id="691" presetID="2" presetClass="entr" presetSubtype="8" fill="hold" grpId="0" nodeType="withEffect">
                                  <p:stCondLst>
                                    <p:cond delay="0"/>
                                  </p:stCondLst>
                                  <p:childTnLst>
                                    <p:set>
                                      <p:cBhvr>
                                        <p:cTn id="692" dur="1" fill="hold">
                                          <p:stCondLst>
                                            <p:cond delay="0"/>
                                          </p:stCondLst>
                                        </p:cTn>
                                        <p:tgtEl>
                                          <p:spTgt spid="62"/>
                                        </p:tgtEl>
                                        <p:attrNameLst>
                                          <p:attrName>style.visibility</p:attrName>
                                        </p:attrNameLst>
                                      </p:cBhvr>
                                      <p:to>
                                        <p:strVal val="visible"/>
                                      </p:to>
                                    </p:set>
                                    <p:anim calcmode="lin" valueType="num">
                                      <p:cBhvr additive="base">
                                        <p:cTn id="693" dur="4000" fill="hold"/>
                                        <p:tgtEl>
                                          <p:spTgt spid="62"/>
                                        </p:tgtEl>
                                        <p:attrNameLst>
                                          <p:attrName>ppt_x</p:attrName>
                                        </p:attrNameLst>
                                      </p:cBhvr>
                                      <p:tavLst>
                                        <p:tav tm="0">
                                          <p:val>
                                            <p:strVal val="0-#ppt_w/2"/>
                                          </p:val>
                                        </p:tav>
                                        <p:tav tm="100000">
                                          <p:val>
                                            <p:strVal val="#ppt_x"/>
                                          </p:val>
                                        </p:tav>
                                      </p:tavLst>
                                    </p:anim>
                                    <p:anim calcmode="lin" valueType="num">
                                      <p:cBhvr additive="base">
                                        <p:cTn id="694" dur="4000" fill="hold"/>
                                        <p:tgtEl>
                                          <p:spTgt spid="62"/>
                                        </p:tgtEl>
                                        <p:attrNameLst>
                                          <p:attrName>ppt_y</p:attrName>
                                        </p:attrNameLst>
                                      </p:cBhvr>
                                      <p:tavLst>
                                        <p:tav tm="0">
                                          <p:val>
                                            <p:strVal val="#ppt_y"/>
                                          </p:val>
                                        </p:tav>
                                        <p:tav tm="100000">
                                          <p:val>
                                            <p:strVal val="#ppt_y"/>
                                          </p:val>
                                        </p:tav>
                                      </p:tavLst>
                                    </p:anim>
                                  </p:childTnLst>
                                </p:cTn>
                              </p:par>
                              <p:par>
                                <p:cTn id="695" presetID="19" presetClass="entr" presetSubtype="5" fill="hold" grpId="1" nodeType="withEffect">
                                  <p:stCondLst>
                                    <p:cond delay="0"/>
                                  </p:stCondLst>
                                  <p:childTnLst>
                                    <p:set>
                                      <p:cBhvr>
                                        <p:cTn id="696" dur="1" fill="hold">
                                          <p:stCondLst>
                                            <p:cond delay="0"/>
                                          </p:stCondLst>
                                        </p:cTn>
                                        <p:tgtEl>
                                          <p:spTgt spid="62"/>
                                        </p:tgtEl>
                                        <p:attrNameLst>
                                          <p:attrName>style.visibility</p:attrName>
                                        </p:attrNameLst>
                                      </p:cBhvr>
                                      <p:to>
                                        <p:strVal val="visible"/>
                                      </p:to>
                                    </p:set>
                                    <p:anim calcmode="lin" valueType="num">
                                      <p:cBhvr>
                                        <p:cTn id="697" dur="4000" fill="hold"/>
                                        <p:tgtEl>
                                          <p:spTgt spid="62"/>
                                        </p:tgtEl>
                                        <p:attrNameLst>
                                          <p:attrName>ppt_w</p:attrName>
                                        </p:attrNameLst>
                                      </p:cBhvr>
                                      <p:tavLst>
                                        <p:tav tm="0">
                                          <p:val>
                                            <p:strVal val="#ppt_w"/>
                                          </p:val>
                                        </p:tav>
                                        <p:tav tm="100000">
                                          <p:val>
                                            <p:strVal val="#ppt_w"/>
                                          </p:val>
                                        </p:tav>
                                      </p:tavLst>
                                    </p:anim>
                                    <p:anim calcmode="lin" valueType="num">
                                      <p:cBhvr>
                                        <p:cTn id="698" dur="4000" fill="hold"/>
                                        <p:tgtEl>
                                          <p:spTgt spid="6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2" nodeType="withEffect">
                                  <p:stCondLst>
                                    <p:cond delay="0"/>
                                  </p:stCondLst>
                                  <p:childTnLst>
                                    <p:animRot by="-21600000">
                                      <p:cBhvr>
                                        <p:cTn id="700" dur="4000" fill="hold"/>
                                        <p:tgtEl>
                                          <p:spTgt spid="62"/>
                                        </p:tgtEl>
                                        <p:attrNameLst>
                                          <p:attrName>r</p:attrName>
                                        </p:attrNameLst>
                                      </p:cBhvr>
                                    </p:animRot>
                                  </p:childTnLst>
                                </p:cTn>
                              </p:par>
                              <p:par>
                                <p:cTn id="701" presetID="2" presetClass="exit" presetSubtype="8" fill="hold" grpId="3" nodeType="withEffect">
                                  <p:stCondLst>
                                    <p:cond delay="0"/>
                                  </p:stCondLst>
                                  <p:childTnLst>
                                    <p:anim calcmode="lin" valueType="num">
                                      <p:cBhvr additive="base">
                                        <p:cTn id="702" dur="4000"/>
                                        <p:tgtEl>
                                          <p:spTgt spid="62"/>
                                        </p:tgtEl>
                                        <p:attrNameLst>
                                          <p:attrName>ppt_x</p:attrName>
                                        </p:attrNameLst>
                                      </p:cBhvr>
                                      <p:tavLst>
                                        <p:tav tm="0">
                                          <p:val>
                                            <p:strVal val="ppt_x"/>
                                          </p:val>
                                        </p:tav>
                                        <p:tav tm="100000">
                                          <p:val>
                                            <p:strVal val="0-ppt_w/2"/>
                                          </p:val>
                                        </p:tav>
                                      </p:tavLst>
                                    </p:anim>
                                    <p:anim calcmode="lin" valueType="num">
                                      <p:cBhvr additive="base">
                                        <p:cTn id="703" dur="4000"/>
                                        <p:tgtEl>
                                          <p:spTgt spid="62"/>
                                        </p:tgtEl>
                                        <p:attrNameLst>
                                          <p:attrName>ppt_y</p:attrName>
                                        </p:attrNameLst>
                                      </p:cBhvr>
                                      <p:tavLst>
                                        <p:tav tm="0">
                                          <p:val>
                                            <p:strVal val="ppt_y"/>
                                          </p:val>
                                        </p:tav>
                                        <p:tav tm="100000">
                                          <p:val>
                                            <p:strVal val="ppt_y"/>
                                          </p:val>
                                        </p:tav>
                                      </p:tavLst>
                                    </p:anim>
                                    <p:set>
                                      <p:cBhvr>
                                        <p:cTn id="704" dur="1" fill="hold">
                                          <p:stCondLst>
                                            <p:cond delay="3999"/>
                                          </p:stCondLst>
                                        </p:cTn>
                                        <p:tgtEl>
                                          <p:spTgt spid="62"/>
                                        </p:tgtEl>
                                        <p:attrNameLst>
                                          <p:attrName>style.visibility</p:attrName>
                                        </p:attrNameLst>
                                      </p:cBhvr>
                                      <p:to>
                                        <p:strVal val="hidden"/>
                                      </p:to>
                                    </p:set>
                                  </p:childTnLst>
                                </p:cTn>
                              </p:par>
                              <p:par>
                                <p:cTn id="705" presetID="16" presetClass="entr" presetSubtype="37" fill="hold" nodeType="withEffect">
                                  <p:stCondLst>
                                    <p:cond delay="750"/>
                                  </p:stCondLst>
                                  <p:childTnLst>
                                    <p:set>
                                      <p:cBhvr>
                                        <p:cTn id="706" dur="1" fill="hold">
                                          <p:stCondLst>
                                            <p:cond delay="0"/>
                                          </p:stCondLst>
                                        </p:cTn>
                                        <p:tgtEl>
                                          <p:spTgt spid="53"/>
                                        </p:tgtEl>
                                        <p:attrNameLst>
                                          <p:attrName>style.visibility</p:attrName>
                                        </p:attrNameLst>
                                      </p:cBhvr>
                                      <p:to>
                                        <p:strVal val="visible"/>
                                      </p:to>
                                    </p:set>
                                    <p:animEffect transition="in" filter="barn(outVertical)">
                                      <p:cBhvr>
                                        <p:cTn id="707" dur="3000"/>
                                        <p:tgtEl>
                                          <p:spTgt spid="53"/>
                                        </p:tgtEl>
                                      </p:cBhvr>
                                    </p:animEffect>
                                  </p:childTnLst>
                                </p:cTn>
                              </p:par>
                              <p:par>
                                <p:cTn id="708" presetID="23" presetClass="entr" presetSubtype="288" fill="hold" nodeType="withEffect">
                                  <p:stCondLst>
                                    <p:cond delay="750"/>
                                  </p:stCondLst>
                                  <p:childTnLst>
                                    <p:set>
                                      <p:cBhvr>
                                        <p:cTn id="709" dur="1" fill="hold">
                                          <p:stCondLst>
                                            <p:cond delay="0"/>
                                          </p:stCondLst>
                                        </p:cTn>
                                        <p:tgtEl>
                                          <p:spTgt spid="53"/>
                                        </p:tgtEl>
                                        <p:attrNameLst>
                                          <p:attrName>style.visibility</p:attrName>
                                        </p:attrNameLst>
                                      </p:cBhvr>
                                      <p:to>
                                        <p:strVal val="visible"/>
                                      </p:to>
                                    </p:set>
                                    <p:anim calcmode="lin" valueType="num">
                                      <p:cBhvr>
                                        <p:cTn id="710" dur="3000" fill="hold"/>
                                        <p:tgtEl>
                                          <p:spTgt spid="53"/>
                                        </p:tgtEl>
                                        <p:attrNameLst>
                                          <p:attrName>ppt_w</p:attrName>
                                        </p:attrNameLst>
                                      </p:cBhvr>
                                      <p:tavLst>
                                        <p:tav tm="0">
                                          <p:val>
                                            <p:strVal val="4/3*#ppt_w"/>
                                          </p:val>
                                        </p:tav>
                                        <p:tav tm="100000">
                                          <p:val>
                                            <p:strVal val="#ppt_w"/>
                                          </p:val>
                                        </p:tav>
                                      </p:tavLst>
                                    </p:anim>
                                    <p:anim calcmode="lin" valueType="num">
                                      <p:cBhvr>
                                        <p:cTn id="711" dur="3000" fill="hold"/>
                                        <p:tgtEl>
                                          <p:spTgt spid="53"/>
                                        </p:tgtEl>
                                        <p:attrNameLst>
                                          <p:attrName>ppt_h</p:attrName>
                                        </p:attrNameLst>
                                      </p:cBhvr>
                                      <p:tavLst>
                                        <p:tav tm="0">
                                          <p:val>
                                            <p:strVal val="4/3*#ppt_h"/>
                                          </p:val>
                                        </p:tav>
                                        <p:tav tm="100000">
                                          <p:val>
                                            <p:strVal val="#ppt_h"/>
                                          </p:val>
                                        </p:tav>
                                      </p:tavLst>
                                    </p:anim>
                                  </p:childTnLst>
                                </p:cTn>
                              </p:par>
                              <p:par>
                                <p:cTn id="712" presetID="9" presetClass="emph" presetSubtype="0" grpId="0" nodeType="withEffect">
                                  <p:stCondLst>
                                    <p:cond delay="0"/>
                                  </p:stCondLst>
                                  <p:childTnLst>
                                    <p:set>
                                      <p:cBhvr rctx="PPT">
                                        <p:cTn id="713" dur="indefinite"/>
                                        <p:tgtEl>
                                          <p:spTgt spid="64"/>
                                        </p:tgtEl>
                                        <p:attrNameLst>
                                          <p:attrName>style.opacity</p:attrName>
                                        </p:attrNameLst>
                                      </p:cBhvr>
                                      <p:to>
                                        <p:strVal val="0"/>
                                      </p:to>
                                    </p:set>
                                    <p:animEffect filter="image" prLst="opacity: 0">
                                      <p:cBhvr rctx="IE">
                                        <p:cTn id="714" dur="indefinite"/>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7" grpId="0" animBg="1"/>
      <p:bldP spid="7" grpId="1" animBg="1"/>
      <p:bldP spid="7" grpId="2" animBg="1"/>
      <p:bldP spid="7" grpId="3" animBg="1"/>
      <p:bldP spid="11" grpId="0" animBg="1"/>
      <p:bldP spid="11" grpId="1" animBg="1"/>
      <p:bldP spid="11" grpId="2" animBg="1"/>
      <p:bldP spid="11"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51" grpId="0" animBg="1"/>
      <p:bldP spid="51" grpId="1" animBg="1"/>
      <p:bldP spid="51" grpId="2" animBg="1"/>
      <p:bldP spid="51" grpId="3" animBg="1"/>
      <p:bldP spid="52" grpId="0" animBg="1"/>
      <p:bldP spid="52" grpId="1" animBg="1"/>
      <p:bldP spid="52" grpId="2" animBg="1"/>
      <p:bldP spid="52"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38 Rectángulo"/>
          <p:cNvSpPr/>
          <p:nvPr/>
        </p:nvSpPr>
        <p:spPr>
          <a:xfrm>
            <a:off x="-4397" y="0"/>
            <a:ext cx="9144000" cy="5143500"/>
          </a:xfrm>
          <a:prstGeom prst="rect">
            <a:avLst/>
          </a:prstGeom>
          <a:gradFill flip="none" rotWithShape="1">
            <a:gsLst>
              <a:gs pos="7000">
                <a:srgbClr val="081700"/>
              </a:gs>
              <a:gs pos="50000">
                <a:srgbClr val="103B00">
                  <a:lumMod val="0"/>
                </a:srgbClr>
              </a:gs>
              <a:gs pos="95000">
                <a:srgbClr val="8CFF58">
                  <a:lumMod val="8000"/>
                </a:srgbClr>
              </a:gs>
              <a:gs pos="833">
                <a:srgbClr val="FF9900"/>
              </a:gs>
              <a:gs pos="100000">
                <a:srgbClr val="FF99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8" name="37 Imagen" descr="Diapositiva19"/>
          <p:cNvPicPr>
            <a:picLocks noGrp="1" noChangeAspect="1"/>
          </p:cNvPicPr>
          <p:nvPr isPhoto="1"/>
        </p:nvPicPr>
        <p:blipFill rotWithShape="1">
          <a:blip r:embed="rId2">
            <a:lum/>
            <a:extLst>
              <a:ext uri="{28A0092B-C50C-407E-A947-70E740481C1C}">
                <a14:useLocalDpi xmlns:a14="http://schemas.microsoft.com/office/drawing/2010/main" val="0"/>
              </a:ext>
            </a:extLst>
          </a:blip>
          <a:srcRect b="1039"/>
          <a:stretch/>
        </p:blipFill>
        <p:spPr>
          <a:xfrm>
            <a:off x="0" y="0"/>
            <a:ext cx="9156665" cy="5143500"/>
          </a:xfrm>
          <a:prstGeom prst="rect">
            <a:avLst/>
          </a:prstGeom>
          <a:noFill/>
          <a:ln>
            <a:noFill/>
          </a:ln>
        </p:spPr>
      </p:pic>
      <p:sp>
        <p:nvSpPr>
          <p:cNvPr id="2" name="1 Onda"/>
          <p:cNvSpPr/>
          <p:nvPr/>
        </p:nvSpPr>
        <p:spPr>
          <a:xfrm rot="19091197" flipV="1">
            <a:off x="-324359" y="395724"/>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Onda"/>
          <p:cNvSpPr/>
          <p:nvPr/>
        </p:nvSpPr>
        <p:spPr>
          <a:xfrm rot="19091197" flipV="1">
            <a:off x="752109" y="395724"/>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Onda"/>
          <p:cNvSpPr/>
          <p:nvPr/>
        </p:nvSpPr>
        <p:spPr>
          <a:xfrm rot="19091197" flipV="1">
            <a:off x="1845804" y="395724"/>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Onda"/>
          <p:cNvSpPr/>
          <p:nvPr/>
        </p:nvSpPr>
        <p:spPr>
          <a:xfrm rot="19091197" flipV="1">
            <a:off x="2820013" y="359725"/>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Onda"/>
          <p:cNvSpPr/>
          <p:nvPr/>
        </p:nvSpPr>
        <p:spPr>
          <a:xfrm rot="19091197" flipV="1">
            <a:off x="3896481" y="386695"/>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Onda"/>
          <p:cNvSpPr/>
          <p:nvPr/>
        </p:nvSpPr>
        <p:spPr>
          <a:xfrm rot="19091197" flipV="1">
            <a:off x="4990177" y="375875"/>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Onda"/>
          <p:cNvSpPr/>
          <p:nvPr/>
        </p:nvSpPr>
        <p:spPr>
          <a:xfrm rot="19091197" flipV="1">
            <a:off x="6083871" y="375877"/>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Onda"/>
          <p:cNvSpPr/>
          <p:nvPr/>
        </p:nvSpPr>
        <p:spPr>
          <a:xfrm rot="19091197" flipV="1">
            <a:off x="7140976" y="365056"/>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Onda"/>
          <p:cNvSpPr/>
          <p:nvPr/>
        </p:nvSpPr>
        <p:spPr>
          <a:xfrm rot="2508803" flipH="1" flipV="1">
            <a:off x="7159743" y="40528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Onda"/>
          <p:cNvSpPr/>
          <p:nvPr/>
        </p:nvSpPr>
        <p:spPr>
          <a:xfrm rot="2508803" flipH="1" flipV="1">
            <a:off x="6083275" y="40528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Onda"/>
          <p:cNvSpPr/>
          <p:nvPr/>
        </p:nvSpPr>
        <p:spPr>
          <a:xfrm rot="2508803" flipH="1" flipV="1">
            <a:off x="4989580" y="40528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Onda"/>
          <p:cNvSpPr/>
          <p:nvPr/>
        </p:nvSpPr>
        <p:spPr>
          <a:xfrm rot="2508803" flipH="1" flipV="1">
            <a:off x="4015371" y="369281"/>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Onda"/>
          <p:cNvSpPr/>
          <p:nvPr/>
        </p:nvSpPr>
        <p:spPr>
          <a:xfrm rot="2508803" flipH="1" flipV="1">
            <a:off x="2938903" y="396251"/>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Onda"/>
          <p:cNvSpPr/>
          <p:nvPr/>
        </p:nvSpPr>
        <p:spPr>
          <a:xfrm rot="2508803" flipH="1" flipV="1">
            <a:off x="1845208" y="385431"/>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Onda"/>
          <p:cNvSpPr/>
          <p:nvPr/>
        </p:nvSpPr>
        <p:spPr>
          <a:xfrm rot="2508803" flipH="1" flipV="1">
            <a:off x="751513" y="385433"/>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Onda"/>
          <p:cNvSpPr/>
          <p:nvPr/>
        </p:nvSpPr>
        <p:spPr>
          <a:xfrm rot="2508803" flipH="1" flipV="1">
            <a:off x="-305592" y="374612"/>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Onda"/>
          <p:cNvSpPr/>
          <p:nvPr/>
        </p:nvSpPr>
        <p:spPr>
          <a:xfrm rot="2508803">
            <a:off x="-323279" y="3023723"/>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Onda"/>
          <p:cNvSpPr/>
          <p:nvPr/>
        </p:nvSpPr>
        <p:spPr>
          <a:xfrm rot="2508803">
            <a:off x="753189" y="3023723"/>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Onda"/>
          <p:cNvSpPr/>
          <p:nvPr/>
        </p:nvSpPr>
        <p:spPr>
          <a:xfrm rot="2508803">
            <a:off x="1846884" y="3023723"/>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Onda"/>
          <p:cNvSpPr/>
          <p:nvPr/>
        </p:nvSpPr>
        <p:spPr>
          <a:xfrm rot="2508803">
            <a:off x="2821093" y="3059726"/>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Onda"/>
          <p:cNvSpPr/>
          <p:nvPr/>
        </p:nvSpPr>
        <p:spPr>
          <a:xfrm rot="2508803">
            <a:off x="3897561" y="3024018"/>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Onda"/>
          <p:cNvSpPr/>
          <p:nvPr/>
        </p:nvSpPr>
        <p:spPr>
          <a:xfrm rot="2508803">
            <a:off x="4991257" y="3034838"/>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Onda"/>
          <p:cNvSpPr/>
          <p:nvPr/>
        </p:nvSpPr>
        <p:spPr>
          <a:xfrm rot="2508803">
            <a:off x="6084951" y="3034836"/>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Onda"/>
          <p:cNvSpPr/>
          <p:nvPr/>
        </p:nvSpPr>
        <p:spPr>
          <a:xfrm rot="2508803">
            <a:off x="7142056" y="3045656"/>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Onda"/>
          <p:cNvSpPr/>
          <p:nvPr/>
        </p:nvSpPr>
        <p:spPr>
          <a:xfrm rot="19091197" flipH="1">
            <a:off x="7160823"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Onda"/>
          <p:cNvSpPr/>
          <p:nvPr/>
        </p:nvSpPr>
        <p:spPr>
          <a:xfrm rot="19091197" flipH="1">
            <a:off x="6084355"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Onda"/>
          <p:cNvSpPr/>
          <p:nvPr/>
        </p:nvSpPr>
        <p:spPr>
          <a:xfrm rot="19091197" flipH="1">
            <a:off x="4990660"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Onda"/>
          <p:cNvSpPr/>
          <p:nvPr/>
        </p:nvSpPr>
        <p:spPr>
          <a:xfrm rot="19091197" flipH="1">
            <a:off x="4016451"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Onda"/>
          <p:cNvSpPr/>
          <p:nvPr/>
        </p:nvSpPr>
        <p:spPr>
          <a:xfrm rot="19091197" flipH="1">
            <a:off x="2939983"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Onda"/>
          <p:cNvSpPr/>
          <p:nvPr/>
        </p:nvSpPr>
        <p:spPr>
          <a:xfrm rot="19091197" flipH="1">
            <a:off x="1846288"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Onda"/>
          <p:cNvSpPr/>
          <p:nvPr/>
        </p:nvSpPr>
        <p:spPr>
          <a:xfrm rot="19091197" flipH="1">
            <a:off x="752593" y="3060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Onda"/>
          <p:cNvSpPr/>
          <p:nvPr/>
        </p:nvSpPr>
        <p:spPr>
          <a:xfrm rot="19091197" flipH="1">
            <a:off x="-304512" y="3096000"/>
            <a:ext cx="2255745" cy="1715337"/>
          </a:xfrm>
          <a:prstGeom prst="wave">
            <a:avLst/>
          </a:prstGeom>
          <a:gradFill flip="none" rotWithShape="1">
            <a:gsLst>
              <a:gs pos="41667">
                <a:srgbClr val="FF0000"/>
              </a:gs>
              <a:gs pos="70000">
                <a:srgbClr val="E5FF1A">
                  <a:alpha val="0"/>
                </a:srgbClr>
              </a:gs>
              <a:gs pos="40000">
                <a:srgbClr val="E5FF1A">
                  <a:alpha val="0"/>
                </a:srgbClr>
              </a:gs>
              <a:gs pos="89000">
                <a:srgbClr val="FF9900">
                  <a:alpha val="56000"/>
                </a:srgbClr>
              </a:gs>
              <a:gs pos="15000">
                <a:srgbClr val="CCFF33">
                  <a:alpha val="22000"/>
                </a:srgbClr>
              </a:gs>
              <a:gs pos="44000">
                <a:srgbClr val="FFFF00">
                  <a:alpha val="15000"/>
                </a:srgbClr>
              </a:gs>
            </a:gsLst>
            <a:path path="circle">
              <a:fillToRect l="100000" b="100000"/>
            </a:path>
            <a:tileRect t="-100000" r="-100000"/>
          </a:gradFill>
          <a:ln w="12700">
            <a:solidFill>
              <a:srgbClr val="EC304F"/>
            </a:solid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497828" y="-188305"/>
            <a:ext cx="10182395"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9023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900" fill="hold"/>
                                        <p:tgtEl>
                                          <p:spTgt spid="12"/>
                                        </p:tgtEl>
                                        <p:attrNameLst>
                                          <p:attrName>ppt_x</p:attrName>
                                        </p:attrNameLst>
                                      </p:cBhvr>
                                      <p:tavLst>
                                        <p:tav tm="0">
                                          <p:val>
                                            <p:strVal val="#ppt_x"/>
                                          </p:val>
                                        </p:tav>
                                        <p:tav tm="100000">
                                          <p:val>
                                            <p:strVal val="#ppt_x"/>
                                          </p:val>
                                        </p:tav>
                                      </p:tavLst>
                                    </p:anim>
                                    <p:anim calcmode="lin" valueType="num">
                                      <p:cBhvr additive="base">
                                        <p:cTn id="8" dur="1900" fill="hold"/>
                                        <p:tgtEl>
                                          <p:spTgt spid="12"/>
                                        </p:tgtEl>
                                        <p:attrNameLst>
                                          <p:attrName>ppt_y</p:attrName>
                                        </p:attrNameLst>
                                      </p:cBhvr>
                                      <p:tavLst>
                                        <p:tav tm="0">
                                          <p:val>
                                            <p:strVal val="1+#ppt_h/2"/>
                                          </p:val>
                                        </p:tav>
                                        <p:tav tm="100000">
                                          <p:val>
                                            <p:strVal val="#ppt_y"/>
                                          </p:val>
                                        </p:tav>
                                      </p:tavLst>
                                    </p:anim>
                                  </p:childTnLst>
                                </p:cTn>
                              </p:par>
                              <p:par>
                                <p:cTn id="9" presetID="3" presetClass="entr" presetSubtype="10" fill="hold" grpId="1"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blinds(horizontal)">
                                      <p:cBhvr>
                                        <p:cTn id="11" dur="1900"/>
                                        <p:tgtEl>
                                          <p:spTgt spid="12"/>
                                        </p:tgtEl>
                                      </p:cBhvr>
                                    </p:animEffect>
                                  </p:childTnLst>
                                </p:cTn>
                              </p:par>
                              <p:par>
                                <p:cTn id="12" presetID="2" presetClass="entr" presetSubtype="1" fill="hold" grpId="0" nodeType="with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additive="base">
                                        <p:cTn id="14" dur="1900" fill="hold"/>
                                        <p:tgtEl>
                                          <p:spTgt spid="13"/>
                                        </p:tgtEl>
                                        <p:attrNameLst>
                                          <p:attrName>ppt_x</p:attrName>
                                        </p:attrNameLst>
                                      </p:cBhvr>
                                      <p:tavLst>
                                        <p:tav tm="0">
                                          <p:val>
                                            <p:strVal val="#ppt_x"/>
                                          </p:val>
                                        </p:tav>
                                        <p:tav tm="100000">
                                          <p:val>
                                            <p:strVal val="#ppt_x"/>
                                          </p:val>
                                        </p:tav>
                                      </p:tavLst>
                                    </p:anim>
                                    <p:anim calcmode="lin" valueType="num">
                                      <p:cBhvr additive="base">
                                        <p:cTn id="15" dur="1900" fill="hold"/>
                                        <p:tgtEl>
                                          <p:spTgt spid="13"/>
                                        </p:tgtEl>
                                        <p:attrNameLst>
                                          <p:attrName>ppt_y</p:attrName>
                                        </p:attrNameLst>
                                      </p:cBhvr>
                                      <p:tavLst>
                                        <p:tav tm="0">
                                          <p:val>
                                            <p:strVal val="0-#ppt_h/2"/>
                                          </p:val>
                                        </p:tav>
                                        <p:tav tm="100000">
                                          <p:val>
                                            <p:strVal val="#ppt_y"/>
                                          </p:val>
                                        </p:tav>
                                      </p:tavLst>
                                    </p:anim>
                                  </p:childTnLst>
                                </p:cTn>
                              </p:par>
                              <p:par>
                                <p:cTn id="16" presetID="3" presetClass="entr" presetSubtype="10" fill="hold" grpId="1"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linds(horizontal)">
                                      <p:cBhvr>
                                        <p:cTn id="18" dur="1900"/>
                                        <p:tgtEl>
                                          <p:spTgt spid="13"/>
                                        </p:tgtEl>
                                      </p:cBhvr>
                                    </p:animEffect>
                                  </p:childTnLst>
                                </p:cTn>
                              </p:par>
                              <p:par>
                                <p:cTn id="19" presetID="2" presetClass="entr" presetSubtype="4"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additive="base">
                                        <p:cTn id="21" dur="1900" fill="hold"/>
                                        <p:tgtEl>
                                          <p:spTgt spid="14"/>
                                        </p:tgtEl>
                                        <p:attrNameLst>
                                          <p:attrName>ppt_x</p:attrName>
                                        </p:attrNameLst>
                                      </p:cBhvr>
                                      <p:tavLst>
                                        <p:tav tm="0">
                                          <p:val>
                                            <p:strVal val="#ppt_x"/>
                                          </p:val>
                                        </p:tav>
                                        <p:tav tm="100000">
                                          <p:val>
                                            <p:strVal val="#ppt_x"/>
                                          </p:val>
                                        </p:tav>
                                      </p:tavLst>
                                    </p:anim>
                                    <p:anim calcmode="lin" valueType="num">
                                      <p:cBhvr additive="base">
                                        <p:cTn id="22" dur="1900" fill="hold"/>
                                        <p:tgtEl>
                                          <p:spTgt spid="14"/>
                                        </p:tgtEl>
                                        <p:attrNameLst>
                                          <p:attrName>ppt_y</p:attrName>
                                        </p:attrNameLst>
                                      </p:cBhvr>
                                      <p:tavLst>
                                        <p:tav tm="0">
                                          <p:val>
                                            <p:strVal val="1+#ppt_h/2"/>
                                          </p:val>
                                        </p:tav>
                                        <p:tav tm="100000">
                                          <p:val>
                                            <p:strVal val="#ppt_y"/>
                                          </p:val>
                                        </p:tav>
                                      </p:tavLst>
                                    </p:anim>
                                  </p:childTnLst>
                                </p:cTn>
                              </p:par>
                              <p:par>
                                <p:cTn id="23" presetID="3" presetClass="entr" presetSubtype="10" fill="hold" grpId="1"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blinds(horizontal)">
                                      <p:cBhvr>
                                        <p:cTn id="25" dur="1900"/>
                                        <p:tgtEl>
                                          <p:spTgt spid="14"/>
                                        </p:tgtEl>
                                      </p:cBhvr>
                                    </p:animEffect>
                                  </p:childTnLst>
                                </p:cTn>
                              </p:par>
                              <p:par>
                                <p:cTn id="26" presetID="2" presetClass="entr" presetSubtype="1" fill="hold" grpId="0" nodeType="withEffect">
                                  <p:stCondLst>
                                    <p:cond delay="0"/>
                                  </p:stCondLst>
                                  <p:childTnLst>
                                    <p:set>
                                      <p:cBhvr>
                                        <p:cTn id="27" dur="1" fill="hold">
                                          <p:stCondLst>
                                            <p:cond delay="0"/>
                                          </p:stCondLst>
                                        </p:cTn>
                                        <p:tgtEl>
                                          <p:spTgt spid="15"/>
                                        </p:tgtEl>
                                        <p:attrNameLst>
                                          <p:attrName>style.visibility</p:attrName>
                                        </p:attrNameLst>
                                      </p:cBhvr>
                                      <p:to>
                                        <p:strVal val="visible"/>
                                      </p:to>
                                    </p:set>
                                    <p:anim calcmode="lin" valueType="num">
                                      <p:cBhvr additive="base">
                                        <p:cTn id="28" dur="1900" fill="hold"/>
                                        <p:tgtEl>
                                          <p:spTgt spid="15"/>
                                        </p:tgtEl>
                                        <p:attrNameLst>
                                          <p:attrName>ppt_x</p:attrName>
                                        </p:attrNameLst>
                                      </p:cBhvr>
                                      <p:tavLst>
                                        <p:tav tm="0">
                                          <p:val>
                                            <p:strVal val="#ppt_x"/>
                                          </p:val>
                                        </p:tav>
                                        <p:tav tm="100000">
                                          <p:val>
                                            <p:strVal val="#ppt_x"/>
                                          </p:val>
                                        </p:tav>
                                      </p:tavLst>
                                    </p:anim>
                                    <p:anim calcmode="lin" valueType="num">
                                      <p:cBhvr additive="base">
                                        <p:cTn id="29" dur="1900" fill="hold"/>
                                        <p:tgtEl>
                                          <p:spTgt spid="15"/>
                                        </p:tgtEl>
                                        <p:attrNameLst>
                                          <p:attrName>ppt_y</p:attrName>
                                        </p:attrNameLst>
                                      </p:cBhvr>
                                      <p:tavLst>
                                        <p:tav tm="0">
                                          <p:val>
                                            <p:strVal val="0-#ppt_h/2"/>
                                          </p:val>
                                        </p:tav>
                                        <p:tav tm="100000">
                                          <p:val>
                                            <p:strVal val="#ppt_y"/>
                                          </p:val>
                                        </p:tav>
                                      </p:tavLst>
                                    </p:anim>
                                  </p:childTnLst>
                                </p:cTn>
                              </p:par>
                              <p:par>
                                <p:cTn id="30" presetID="3" presetClass="entr" presetSubtype="10" fill="hold" grpId="1"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blinds(horizontal)">
                                      <p:cBhvr>
                                        <p:cTn id="32" dur="1900"/>
                                        <p:tgtEl>
                                          <p:spTgt spid="15"/>
                                        </p:tgtEl>
                                      </p:cBhvr>
                                    </p:animEffect>
                                  </p:childTnLst>
                                </p:cTn>
                              </p:par>
                              <p:par>
                                <p:cTn id="33" presetID="2" presetClass="entr" presetSubtype="4"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900" fill="hold"/>
                                        <p:tgtEl>
                                          <p:spTgt spid="16"/>
                                        </p:tgtEl>
                                        <p:attrNameLst>
                                          <p:attrName>ppt_x</p:attrName>
                                        </p:attrNameLst>
                                      </p:cBhvr>
                                      <p:tavLst>
                                        <p:tav tm="0">
                                          <p:val>
                                            <p:strVal val="#ppt_x"/>
                                          </p:val>
                                        </p:tav>
                                        <p:tav tm="100000">
                                          <p:val>
                                            <p:strVal val="#ppt_x"/>
                                          </p:val>
                                        </p:tav>
                                      </p:tavLst>
                                    </p:anim>
                                    <p:anim calcmode="lin" valueType="num">
                                      <p:cBhvr additive="base">
                                        <p:cTn id="36" dur="1900" fill="hold"/>
                                        <p:tgtEl>
                                          <p:spTgt spid="16"/>
                                        </p:tgtEl>
                                        <p:attrNameLst>
                                          <p:attrName>ppt_y</p:attrName>
                                        </p:attrNameLst>
                                      </p:cBhvr>
                                      <p:tavLst>
                                        <p:tav tm="0">
                                          <p:val>
                                            <p:strVal val="1+#ppt_h/2"/>
                                          </p:val>
                                        </p:tav>
                                        <p:tav tm="100000">
                                          <p:val>
                                            <p:strVal val="#ppt_y"/>
                                          </p:val>
                                        </p:tav>
                                      </p:tavLst>
                                    </p:anim>
                                  </p:childTnLst>
                                </p:cTn>
                              </p:par>
                              <p:par>
                                <p:cTn id="37" presetID="3" presetClass="entr" presetSubtype="10" fill="hold" grpId="1"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blinds(horizontal)">
                                      <p:cBhvr>
                                        <p:cTn id="39" dur="1900"/>
                                        <p:tgtEl>
                                          <p:spTgt spid="16"/>
                                        </p:tgtEl>
                                      </p:cBhvr>
                                    </p:animEffect>
                                  </p:childTnLst>
                                </p:cTn>
                              </p:par>
                              <p:par>
                                <p:cTn id="40" presetID="2" presetClass="entr" presetSubtype="1"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1900" fill="hold"/>
                                        <p:tgtEl>
                                          <p:spTgt spid="17"/>
                                        </p:tgtEl>
                                        <p:attrNameLst>
                                          <p:attrName>ppt_x</p:attrName>
                                        </p:attrNameLst>
                                      </p:cBhvr>
                                      <p:tavLst>
                                        <p:tav tm="0">
                                          <p:val>
                                            <p:strVal val="#ppt_x"/>
                                          </p:val>
                                        </p:tav>
                                        <p:tav tm="100000">
                                          <p:val>
                                            <p:strVal val="#ppt_x"/>
                                          </p:val>
                                        </p:tav>
                                      </p:tavLst>
                                    </p:anim>
                                    <p:anim calcmode="lin" valueType="num">
                                      <p:cBhvr additive="base">
                                        <p:cTn id="43" dur="1900" fill="hold"/>
                                        <p:tgtEl>
                                          <p:spTgt spid="17"/>
                                        </p:tgtEl>
                                        <p:attrNameLst>
                                          <p:attrName>ppt_y</p:attrName>
                                        </p:attrNameLst>
                                      </p:cBhvr>
                                      <p:tavLst>
                                        <p:tav tm="0">
                                          <p:val>
                                            <p:strVal val="0-#ppt_h/2"/>
                                          </p:val>
                                        </p:tav>
                                        <p:tav tm="100000">
                                          <p:val>
                                            <p:strVal val="#ppt_y"/>
                                          </p:val>
                                        </p:tav>
                                      </p:tavLst>
                                    </p:anim>
                                  </p:childTnLst>
                                </p:cTn>
                              </p:par>
                              <p:par>
                                <p:cTn id="44" presetID="3" presetClass="entr" presetSubtype="10" fill="hold" grpId="1"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blinds(horizontal)">
                                      <p:cBhvr>
                                        <p:cTn id="46" dur="1900"/>
                                        <p:tgtEl>
                                          <p:spTgt spid="17"/>
                                        </p:tgtEl>
                                      </p:cBhvr>
                                    </p:animEffect>
                                  </p:childTnLst>
                                </p:cTn>
                              </p:par>
                              <p:par>
                                <p:cTn id="47" presetID="2" presetClass="entr" presetSubtype="4"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additive="base">
                                        <p:cTn id="49" dur="1900" fill="hold"/>
                                        <p:tgtEl>
                                          <p:spTgt spid="18"/>
                                        </p:tgtEl>
                                        <p:attrNameLst>
                                          <p:attrName>ppt_x</p:attrName>
                                        </p:attrNameLst>
                                      </p:cBhvr>
                                      <p:tavLst>
                                        <p:tav tm="0">
                                          <p:val>
                                            <p:strVal val="#ppt_x"/>
                                          </p:val>
                                        </p:tav>
                                        <p:tav tm="100000">
                                          <p:val>
                                            <p:strVal val="#ppt_x"/>
                                          </p:val>
                                        </p:tav>
                                      </p:tavLst>
                                    </p:anim>
                                    <p:anim calcmode="lin" valueType="num">
                                      <p:cBhvr additive="base">
                                        <p:cTn id="50" dur="1900" fill="hold"/>
                                        <p:tgtEl>
                                          <p:spTgt spid="18"/>
                                        </p:tgtEl>
                                        <p:attrNameLst>
                                          <p:attrName>ppt_y</p:attrName>
                                        </p:attrNameLst>
                                      </p:cBhvr>
                                      <p:tavLst>
                                        <p:tav tm="0">
                                          <p:val>
                                            <p:strVal val="1+#ppt_h/2"/>
                                          </p:val>
                                        </p:tav>
                                        <p:tav tm="100000">
                                          <p:val>
                                            <p:strVal val="#ppt_y"/>
                                          </p:val>
                                        </p:tav>
                                      </p:tavLst>
                                    </p:anim>
                                  </p:childTnLst>
                                </p:cTn>
                              </p:par>
                              <p:par>
                                <p:cTn id="51" presetID="3" presetClass="entr" presetSubtype="10" fill="hold" grpId="1" nodeType="with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blinds(horizontal)">
                                      <p:cBhvr>
                                        <p:cTn id="53" dur="1900"/>
                                        <p:tgtEl>
                                          <p:spTgt spid="18"/>
                                        </p:tgtEl>
                                      </p:cBhvr>
                                    </p:animEffect>
                                  </p:childTnLst>
                                </p:cTn>
                              </p:par>
                              <p:par>
                                <p:cTn id="54" presetID="2" presetClass="entr" presetSubtype="1" fill="hold" grpId="0" nodeType="withEffect">
                                  <p:stCondLst>
                                    <p:cond delay="0"/>
                                  </p:stCondLst>
                                  <p:childTnLst>
                                    <p:set>
                                      <p:cBhvr>
                                        <p:cTn id="55" dur="1" fill="hold">
                                          <p:stCondLst>
                                            <p:cond delay="0"/>
                                          </p:stCondLst>
                                        </p:cTn>
                                        <p:tgtEl>
                                          <p:spTgt spid="19"/>
                                        </p:tgtEl>
                                        <p:attrNameLst>
                                          <p:attrName>style.visibility</p:attrName>
                                        </p:attrNameLst>
                                      </p:cBhvr>
                                      <p:to>
                                        <p:strVal val="visible"/>
                                      </p:to>
                                    </p:set>
                                    <p:anim calcmode="lin" valueType="num">
                                      <p:cBhvr additive="base">
                                        <p:cTn id="56" dur="1900" fill="hold"/>
                                        <p:tgtEl>
                                          <p:spTgt spid="19"/>
                                        </p:tgtEl>
                                        <p:attrNameLst>
                                          <p:attrName>ppt_x</p:attrName>
                                        </p:attrNameLst>
                                      </p:cBhvr>
                                      <p:tavLst>
                                        <p:tav tm="0">
                                          <p:val>
                                            <p:strVal val="#ppt_x"/>
                                          </p:val>
                                        </p:tav>
                                        <p:tav tm="100000">
                                          <p:val>
                                            <p:strVal val="#ppt_x"/>
                                          </p:val>
                                        </p:tav>
                                      </p:tavLst>
                                    </p:anim>
                                    <p:anim calcmode="lin" valueType="num">
                                      <p:cBhvr additive="base">
                                        <p:cTn id="57" dur="1900" fill="hold"/>
                                        <p:tgtEl>
                                          <p:spTgt spid="19"/>
                                        </p:tgtEl>
                                        <p:attrNameLst>
                                          <p:attrName>ppt_y</p:attrName>
                                        </p:attrNameLst>
                                      </p:cBhvr>
                                      <p:tavLst>
                                        <p:tav tm="0">
                                          <p:val>
                                            <p:strVal val="0-#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blinds(horizontal)">
                                      <p:cBhvr>
                                        <p:cTn id="60" dur="1900"/>
                                        <p:tgtEl>
                                          <p:spTgt spid="19"/>
                                        </p:tgtEl>
                                      </p:cBhvr>
                                    </p:animEffect>
                                  </p:childTnLst>
                                </p:cTn>
                              </p:par>
                              <p:par>
                                <p:cTn id="61" presetID="2" presetClass="entr" presetSubtype="4" fill="hold" grpId="0"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900" fill="hold"/>
                                        <p:tgtEl>
                                          <p:spTgt spid="2"/>
                                        </p:tgtEl>
                                        <p:attrNameLst>
                                          <p:attrName>ppt_x</p:attrName>
                                        </p:attrNameLst>
                                      </p:cBhvr>
                                      <p:tavLst>
                                        <p:tav tm="0">
                                          <p:val>
                                            <p:strVal val="#ppt_x"/>
                                          </p:val>
                                        </p:tav>
                                        <p:tav tm="100000">
                                          <p:val>
                                            <p:strVal val="#ppt_x"/>
                                          </p:val>
                                        </p:tav>
                                      </p:tavLst>
                                    </p:anim>
                                    <p:anim calcmode="lin" valueType="num">
                                      <p:cBhvr additive="base">
                                        <p:cTn id="64" dur="1900" fill="hold"/>
                                        <p:tgtEl>
                                          <p:spTgt spid="2"/>
                                        </p:tgtEl>
                                        <p:attrNameLst>
                                          <p:attrName>ppt_y</p:attrName>
                                        </p:attrNameLst>
                                      </p:cBhvr>
                                      <p:tavLst>
                                        <p:tav tm="0">
                                          <p:val>
                                            <p:strVal val="1+#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2"/>
                                        </p:tgtEl>
                                        <p:attrNameLst>
                                          <p:attrName>style.visibility</p:attrName>
                                        </p:attrNameLst>
                                      </p:cBhvr>
                                      <p:to>
                                        <p:strVal val="visible"/>
                                      </p:to>
                                    </p:set>
                                    <p:animEffect transition="in" filter="blinds(horizontal)">
                                      <p:cBhvr>
                                        <p:cTn id="67" dur="1900"/>
                                        <p:tgtEl>
                                          <p:spTgt spid="2"/>
                                        </p:tgtEl>
                                      </p:cBhvr>
                                    </p:animEffect>
                                  </p:childTnLst>
                                </p:cTn>
                              </p:par>
                              <p:par>
                                <p:cTn id="68" presetID="2" presetClass="entr" presetSubtype="1"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1900" fill="hold"/>
                                        <p:tgtEl>
                                          <p:spTgt spid="3"/>
                                        </p:tgtEl>
                                        <p:attrNameLst>
                                          <p:attrName>ppt_x</p:attrName>
                                        </p:attrNameLst>
                                      </p:cBhvr>
                                      <p:tavLst>
                                        <p:tav tm="0">
                                          <p:val>
                                            <p:strVal val="#ppt_x"/>
                                          </p:val>
                                        </p:tav>
                                        <p:tav tm="100000">
                                          <p:val>
                                            <p:strVal val="#ppt_x"/>
                                          </p:val>
                                        </p:tav>
                                      </p:tavLst>
                                    </p:anim>
                                    <p:anim calcmode="lin" valueType="num">
                                      <p:cBhvr additive="base">
                                        <p:cTn id="71" dur="1900" fill="hold"/>
                                        <p:tgtEl>
                                          <p:spTgt spid="3"/>
                                        </p:tgtEl>
                                        <p:attrNameLst>
                                          <p:attrName>ppt_y</p:attrName>
                                        </p:attrNameLst>
                                      </p:cBhvr>
                                      <p:tavLst>
                                        <p:tav tm="0">
                                          <p:val>
                                            <p:strVal val="0-#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
                                        </p:tgtEl>
                                        <p:attrNameLst>
                                          <p:attrName>style.visibility</p:attrName>
                                        </p:attrNameLst>
                                      </p:cBhvr>
                                      <p:to>
                                        <p:strVal val="visible"/>
                                      </p:to>
                                    </p:set>
                                    <p:animEffect transition="in" filter="blinds(horizontal)">
                                      <p:cBhvr>
                                        <p:cTn id="74" dur="1900"/>
                                        <p:tgtEl>
                                          <p:spTgt spid="3"/>
                                        </p:tgtEl>
                                      </p:cBhvr>
                                    </p:animEffect>
                                  </p:childTnLst>
                                </p:cTn>
                              </p:par>
                              <p:par>
                                <p:cTn id="75" presetID="2" presetClass="entr" presetSubtype="4" fill="hold" grpId="0" nodeType="withEffect">
                                  <p:stCondLst>
                                    <p:cond delay="0"/>
                                  </p:stCondLst>
                                  <p:childTnLst>
                                    <p:set>
                                      <p:cBhvr>
                                        <p:cTn id="76" dur="1" fill="hold">
                                          <p:stCondLst>
                                            <p:cond delay="0"/>
                                          </p:stCondLst>
                                        </p:cTn>
                                        <p:tgtEl>
                                          <p:spTgt spid="4"/>
                                        </p:tgtEl>
                                        <p:attrNameLst>
                                          <p:attrName>style.visibility</p:attrName>
                                        </p:attrNameLst>
                                      </p:cBhvr>
                                      <p:to>
                                        <p:strVal val="visible"/>
                                      </p:to>
                                    </p:set>
                                    <p:anim calcmode="lin" valueType="num">
                                      <p:cBhvr additive="base">
                                        <p:cTn id="77" dur="1900" fill="hold"/>
                                        <p:tgtEl>
                                          <p:spTgt spid="4"/>
                                        </p:tgtEl>
                                        <p:attrNameLst>
                                          <p:attrName>ppt_x</p:attrName>
                                        </p:attrNameLst>
                                      </p:cBhvr>
                                      <p:tavLst>
                                        <p:tav tm="0">
                                          <p:val>
                                            <p:strVal val="#ppt_x"/>
                                          </p:val>
                                        </p:tav>
                                        <p:tav tm="100000">
                                          <p:val>
                                            <p:strVal val="#ppt_x"/>
                                          </p:val>
                                        </p:tav>
                                      </p:tavLst>
                                    </p:anim>
                                    <p:anim calcmode="lin" valueType="num">
                                      <p:cBhvr additive="base">
                                        <p:cTn id="78" dur="1900" fill="hold"/>
                                        <p:tgtEl>
                                          <p:spTgt spid="4"/>
                                        </p:tgtEl>
                                        <p:attrNameLst>
                                          <p:attrName>ppt_y</p:attrName>
                                        </p:attrNameLst>
                                      </p:cBhvr>
                                      <p:tavLst>
                                        <p:tav tm="0">
                                          <p:val>
                                            <p:strVal val="1+#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blinds(horizontal)">
                                      <p:cBhvr>
                                        <p:cTn id="81" dur="1900"/>
                                        <p:tgtEl>
                                          <p:spTgt spid="4"/>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5"/>
                                        </p:tgtEl>
                                        <p:attrNameLst>
                                          <p:attrName>style.visibility</p:attrName>
                                        </p:attrNameLst>
                                      </p:cBhvr>
                                      <p:to>
                                        <p:strVal val="visible"/>
                                      </p:to>
                                    </p:set>
                                    <p:anim calcmode="lin" valueType="num">
                                      <p:cBhvr additive="base">
                                        <p:cTn id="84" dur="1900" fill="hold"/>
                                        <p:tgtEl>
                                          <p:spTgt spid="5"/>
                                        </p:tgtEl>
                                        <p:attrNameLst>
                                          <p:attrName>ppt_x</p:attrName>
                                        </p:attrNameLst>
                                      </p:cBhvr>
                                      <p:tavLst>
                                        <p:tav tm="0">
                                          <p:val>
                                            <p:strVal val="#ppt_x"/>
                                          </p:val>
                                        </p:tav>
                                        <p:tav tm="100000">
                                          <p:val>
                                            <p:strVal val="#ppt_x"/>
                                          </p:val>
                                        </p:tav>
                                      </p:tavLst>
                                    </p:anim>
                                    <p:anim calcmode="lin" valueType="num">
                                      <p:cBhvr additive="base">
                                        <p:cTn id="85" dur="1900" fill="hold"/>
                                        <p:tgtEl>
                                          <p:spTgt spid="5"/>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blinds(horizontal)">
                                      <p:cBhvr>
                                        <p:cTn id="88" dur="1900"/>
                                        <p:tgtEl>
                                          <p:spTgt spid="5"/>
                                        </p:tgtEl>
                                      </p:cBhvr>
                                    </p:animEffect>
                                  </p:childTnLst>
                                </p:cTn>
                              </p:par>
                              <p:par>
                                <p:cTn id="89" presetID="2" presetClass="entr" presetSubtype="4" fill="hold" grpId="0" nodeType="withEffect">
                                  <p:stCondLst>
                                    <p:cond delay="0"/>
                                  </p:stCondLst>
                                  <p:childTnLst>
                                    <p:set>
                                      <p:cBhvr>
                                        <p:cTn id="90" dur="1" fill="hold">
                                          <p:stCondLst>
                                            <p:cond delay="0"/>
                                          </p:stCondLst>
                                        </p:cTn>
                                        <p:tgtEl>
                                          <p:spTgt spid="6"/>
                                        </p:tgtEl>
                                        <p:attrNameLst>
                                          <p:attrName>style.visibility</p:attrName>
                                        </p:attrNameLst>
                                      </p:cBhvr>
                                      <p:to>
                                        <p:strVal val="visible"/>
                                      </p:to>
                                    </p:set>
                                    <p:anim calcmode="lin" valueType="num">
                                      <p:cBhvr additive="base">
                                        <p:cTn id="91" dur="1900" fill="hold"/>
                                        <p:tgtEl>
                                          <p:spTgt spid="6"/>
                                        </p:tgtEl>
                                        <p:attrNameLst>
                                          <p:attrName>ppt_x</p:attrName>
                                        </p:attrNameLst>
                                      </p:cBhvr>
                                      <p:tavLst>
                                        <p:tav tm="0">
                                          <p:val>
                                            <p:strVal val="#ppt_x"/>
                                          </p:val>
                                        </p:tav>
                                        <p:tav tm="100000">
                                          <p:val>
                                            <p:strVal val="#ppt_x"/>
                                          </p:val>
                                        </p:tav>
                                      </p:tavLst>
                                    </p:anim>
                                    <p:anim calcmode="lin" valueType="num">
                                      <p:cBhvr additive="base">
                                        <p:cTn id="92" dur="1900" fill="hold"/>
                                        <p:tgtEl>
                                          <p:spTgt spid="6"/>
                                        </p:tgtEl>
                                        <p:attrNameLst>
                                          <p:attrName>ppt_y</p:attrName>
                                        </p:attrNameLst>
                                      </p:cBhvr>
                                      <p:tavLst>
                                        <p:tav tm="0">
                                          <p:val>
                                            <p:strVal val="1+#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6"/>
                                        </p:tgtEl>
                                        <p:attrNameLst>
                                          <p:attrName>style.visibility</p:attrName>
                                        </p:attrNameLst>
                                      </p:cBhvr>
                                      <p:to>
                                        <p:strVal val="visible"/>
                                      </p:to>
                                    </p:set>
                                    <p:animEffect transition="in" filter="blinds(horizontal)">
                                      <p:cBhvr>
                                        <p:cTn id="95" dur="1900"/>
                                        <p:tgtEl>
                                          <p:spTgt spid="6"/>
                                        </p:tgtEl>
                                      </p:cBhvr>
                                    </p:animEffect>
                                  </p:childTnLst>
                                </p:cTn>
                              </p:par>
                              <p:par>
                                <p:cTn id="96" presetID="2" presetClass="entr" presetSubtype="1" fill="hold" grpId="0" nodeType="withEffect">
                                  <p:stCondLst>
                                    <p:cond delay="0"/>
                                  </p:stCondLst>
                                  <p:childTnLst>
                                    <p:set>
                                      <p:cBhvr>
                                        <p:cTn id="97" dur="1" fill="hold">
                                          <p:stCondLst>
                                            <p:cond delay="0"/>
                                          </p:stCondLst>
                                        </p:cTn>
                                        <p:tgtEl>
                                          <p:spTgt spid="7"/>
                                        </p:tgtEl>
                                        <p:attrNameLst>
                                          <p:attrName>style.visibility</p:attrName>
                                        </p:attrNameLst>
                                      </p:cBhvr>
                                      <p:to>
                                        <p:strVal val="visible"/>
                                      </p:to>
                                    </p:set>
                                    <p:anim calcmode="lin" valueType="num">
                                      <p:cBhvr additive="base">
                                        <p:cTn id="98" dur="1900" fill="hold"/>
                                        <p:tgtEl>
                                          <p:spTgt spid="7"/>
                                        </p:tgtEl>
                                        <p:attrNameLst>
                                          <p:attrName>ppt_x</p:attrName>
                                        </p:attrNameLst>
                                      </p:cBhvr>
                                      <p:tavLst>
                                        <p:tav tm="0">
                                          <p:val>
                                            <p:strVal val="#ppt_x"/>
                                          </p:val>
                                        </p:tav>
                                        <p:tav tm="100000">
                                          <p:val>
                                            <p:strVal val="#ppt_x"/>
                                          </p:val>
                                        </p:tav>
                                      </p:tavLst>
                                    </p:anim>
                                    <p:anim calcmode="lin" valueType="num">
                                      <p:cBhvr additive="base">
                                        <p:cTn id="99" dur="1900" fill="hold"/>
                                        <p:tgtEl>
                                          <p:spTgt spid="7"/>
                                        </p:tgtEl>
                                        <p:attrNameLst>
                                          <p:attrName>ppt_y</p:attrName>
                                        </p:attrNameLst>
                                      </p:cBhvr>
                                      <p:tavLst>
                                        <p:tav tm="0">
                                          <p:val>
                                            <p:strVal val="0-#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7"/>
                                        </p:tgtEl>
                                        <p:attrNameLst>
                                          <p:attrName>style.visibility</p:attrName>
                                        </p:attrNameLst>
                                      </p:cBhvr>
                                      <p:to>
                                        <p:strVal val="visible"/>
                                      </p:to>
                                    </p:set>
                                    <p:animEffect transition="in" filter="blinds(horizontal)">
                                      <p:cBhvr>
                                        <p:cTn id="102" dur="1900"/>
                                        <p:tgtEl>
                                          <p:spTgt spid="7"/>
                                        </p:tgtEl>
                                      </p:cBhvr>
                                    </p:animEffect>
                                  </p:childTnLst>
                                </p:cTn>
                              </p:par>
                              <p:par>
                                <p:cTn id="103" presetID="2" presetClass="entr" presetSubtype="4" fill="hold" grpId="0" nodeType="with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1900" fill="hold"/>
                                        <p:tgtEl>
                                          <p:spTgt spid="8"/>
                                        </p:tgtEl>
                                        <p:attrNameLst>
                                          <p:attrName>ppt_x</p:attrName>
                                        </p:attrNameLst>
                                      </p:cBhvr>
                                      <p:tavLst>
                                        <p:tav tm="0">
                                          <p:val>
                                            <p:strVal val="#ppt_x"/>
                                          </p:val>
                                        </p:tav>
                                        <p:tav tm="100000">
                                          <p:val>
                                            <p:strVal val="#ppt_x"/>
                                          </p:val>
                                        </p:tav>
                                      </p:tavLst>
                                    </p:anim>
                                    <p:anim calcmode="lin" valueType="num">
                                      <p:cBhvr additive="base">
                                        <p:cTn id="106" dur="1900" fill="hold"/>
                                        <p:tgtEl>
                                          <p:spTgt spid="8"/>
                                        </p:tgtEl>
                                        <p:attrNameLst>
                                          <p:attrName>ppt_y</p:attrName>
                                        </p:attrNameLst>
                                      </p:cBhvr>
                                      <p:tavLst>
                                        <p:tav tm="0">
                                          <p:val>
                                            <p:strVal val="1+#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8"/>
                                        </p:tgtEl>
                                        <p:attrNameLst>
                                          <p:attrName>style.visibility</p:attrName>
                                        </p:attrNameLst>
                                      </p:cBhvr>
                                      <p:to>
                                        <p:strVal val="visible"/>
                                      </p:to>
                                    </p:set>
                                    <p:animEffect transition="in" filter="blinds(horizontal)">
                                      <p:cBhvr>
                                        <p:cTn id="109" dur="1900"/>
                                        <p:tgtEl>
                                          <p:spTgt spid="8"/>
                                        </p:tgtEl>
                                      </p:cBhvr>
                                    </p:animEffect>
                                  </p:childTnLst>
                                </p:cTn>
                              </p:par>
                              <p:par>
                                <p:cTn id="110" presetID="2" presetClass="entr" presetSubtype="1" fill="hold" grpId="0" nodeType="withEffect">
                                  <p:stCondLst>
                                    <p:cond delay="0"/>
                                  </p:stCondLst>
                                  <p:childTnLst>
                                    <p:set>
                                      <p:cBhvr>
                                        <p:cTn id="111" dur="1" fill="hold">
                                          <p:stCondLst>
                                            <p:cond delay="0"/>
                                          </p:stCondLst>
                                        </p:cTn>
                                        <p:tgtEl>
                                          <p:spTgt spid="9"/>
                                        </p:tgtEl>
                                        <p:attrNameLst>
                                          <p:attrName>style.visibility</p:attrName>
                                        </p:attrNameLst>
                                      </p:cBhvr>
                                      <p:to>
                                        <p:strVal val="visible"/>
                                      </p:to>
                                    </p:set>
                                    <p:anim calcmode="lin" valueType="num">
                                      <p:cBhvr additive="base">
                                        <p:cTn id="112" dur="1900" fill="hold"/>
                                        <p:tgtEl>
                                          <p:spTgt spid="9"/>
                                        </p:tgtEl>
                                        <p:attrNameLst>
                                          <p:attrName>ppt_x</p:attrName>
                                        </p:attrNameLst>
                                      </p:cBhvr>
                                      <p:tavLst>
                                        <p:tav tm="0">
                                          <p:val>
                                            <p:strVal val="#ppt_x"/>
                                          </p:val>
                                        </p:tav>
                                        <p:tav tm="100000">
                                          <p:val>
                                            <p:strVal val="#ppt_x"/>
                                          </p:val>
                                        </p:tav>
                                      </p:tavLst>
                                    </p:anim>
                                    <p:anim calcmode="lin" valueType="num">
                                      <p:cBhvr additive="base">
                                        <p:cTn id="113" dur="1900" fill="hold"/>
                                        <p:tgtEl>
                                          <p:spTgt spid="9"/>
                                        </p:tgtEl>
                                        <p:attrNameLst>
                                          <p:attrName>ppt_y</p:attrName>
                                        </p:attrNameLst>
                                      </p:cBhvr>
                                      <p:tavLst>
                                        <p:tav tm="0">
                                          <p:val>
                                            <p:strVal val="0-#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9"/>
                                        </p:tgtEl>
                                        <p:attrNameLst>
                                          <p:attrName>style.visibility</p:attrName>
                                        </p:attrNameLst>
                                      </p:cBhvr>
                                      <p:to>
                                        <p:strVal val="visible"/>
                                      </p:to>
                                    </p:set>
                                    <p:animEffect transition="in" filter="blinds(horizontal)">
                                      <p:cBhvr>
                                        <p:cTn id="116" dur="1900"/>
                                        <p:tgtEl>
                                          <p:spTgt spid="9"/>
                                        </p:tgtEl>
                                      </p:cBhvr>
                                    </p:animEffect>
                                  </p:childTnLst>
                                </p:cTn>
                              </p:par>
                              <p:par>
                                <p:cTn id="117" presetID="2" presetClass="entr" presetSubtype="4" fill="hold" grpId="0" nodeType="withEffect">
                                  <p:stCondLst>
                                    <p:cond delay="0"/>
                                  </p:stCondLst>
                                  <p:childTnLst>
                                    <p:set>
                                      <p:cBhvr>
                                        <p:cTn id="118" dur="1" fill="hold">
                                          <p:stCondLst>
                                            <p:cond delay="0"/>
                                          </p:stCondLst>
                                        </p:cTn>
                                        <p:tgtEl>
                                          <p:spTgt spid="28"/>
                                        </p:tgtEl>
                                        <p:attrNameLst>
                                          <p:attrName>style.visibility</p:attrName>
                                        </p:attrNameLst>
                                      </p:cBhvr>
                                      <p:to>
                                        <p:strVal val="visible"/>
                                      </p:to>
                                    </p:set>
                                    <p:anim calcmode="lin" valueType="num">
                                      <p:cBhvr additive="base">
                                        <p:cTn id="119" dur="1900" fill="hold"/>
                                        <p:tgtEl>
                                          <p:spTgt spid="28"/>
                                        </p:tgtEl>
                                        <p:attrNameLst>
                                          <p:attrName>ppt_x</p:attrName>
                                        </p:attrNameLst>
                                      </p:cBhvr>
                                      <p:tavLst>
                                        <p:tav tm="0">
                                          <p:val>
                                            <p:strVal val="#ppt_x"/>
                                          </p:val>
                                        </p:tav>
                                        <p:tav tm="100000">
                                          <p:val>
                                            <p:strVal val="#ppt_x"/>
                                          </p:val>
                                        </p:tav>
                                      </p:tavLst>
                                    </p:anim>
                                    <p:anim calcmode="lin" valueType="num">
                                      <p:cBhvr additive="base">
                                        <p:cTn id="120" dur="1900" fill="hold"/>
                                        <p:tgtEl>
                                          <p:spTgt spid="28"/>
                                        </p:tgtEl>
                                        <p:attrNameLst>
                                          <p:attrName>ppt_y</p:attrName>
                                        </p:attrNameLst>
                                      </p:cBhvr>
                                      <p:tavLst>
                                        <p:tav tm="0">
                                          <p:val>
                                            <p:strVal val="1+#ppt_h/2"/>
                                          </p:val>
                                        </p:tav>
                                        <p:tav tm="100000">
                                          <p:val>
                                            <p:strVal val="#ppt_y"/>
                                          </p:val>
                                        </p:tav>
                                      </p:tavLst>
                                    </p:anim>
                                  </p:childTnLst>
                                </p:cTn>
                              </p:par>
                              <p:par>
                                <p:cTn id="121" presetID="3" presetClass="entr" presetSubtype="10" fill="hold" grpId="1" nodeType="withEffect">
                                  <p:stCondLst>
                                    <p:cond delay="0"/>
                                  </p:stCondLst>
                                  <p:childTnLst>
                                    <p:set>
                                      <p:cBhvr>
                                        <p:cTn id="122" dur="1" fill="hold">
                                          <p:stCondLst>
                                            <p:cond delay="0"/>
                                          </p:stCondLst>
                                        </p:cTn>
                                        <p:tgtEl>
                                          <p:spTgt spid="28"/>
                                        </p:tgtEl>
                                        <p:attrNameLst>
                                          <p:attrName>style.visibility</p:attrName>
                                        </p:attrNameLst>
                                      </p:cBhvr>
                                      <p:to>
                                        <p:strVal val="visible"/>
                                      </p:to>
                                    </p:set>
                                    <p:animEffect transition="in" filter="blinds(horizontal)">
                                      <p:cBhvr>
                                        <p:cTn id="123" dur="1900"/>
                                        <p:tgtEl>
                                          <p:spTgt spid="28"/>
                                        </p:tgtEl>
                                      </p:cBhvr>
                                    </p:animEffect>
                                  </p:childTnLst>
                                </p:cTn>
                              </p:par>
                              <p:par>
                                <p:cTn id="124" presetID="2" presetClass="entr" presetSubtype="1" fill="hold" grpId="0" nodeType="withEffect">
                                  <p:stCondLst>
                                    <p:cond delay="0"/>
                                  </p:stCondLst>
                                  <p:childTnLst>
                                    <p:set>
                                      <p:cBhvr>
                                        <p:cTn id="125" dur="1" fill="hold">
                                          <p:stCondLst>
                                            <p:cond delay="0"/>
                                          </p:stCondLst>
                                        </p:cTn>
                                        <p:tgtEl>
                                          <p:spTgt spid="27"/>
                                        </p:tgtEl>
                                        <p:attrNameLst>
                                          <p:attrName>style.visibility</p:attrName>
                                        </p:attrNameLst>
                                      </p:cBhvr>
                                      <p:to>
                                        <p:strVal val="visible"/>
                                      </p:to>
                                    </p:set>
                                    <p:anim calcmode="lin" valueType="num">
                                      <p:cBhvr additive="base">
                                        <p:cTn id="126" dur="1900" fill="hold"/>
                                        <p:tgtEl>
                                          <p:spTgt spid="27"/>
                                        </p:tgtEl>
                                        <p:attrNameLst>
                                          <p:attrName>ppt_x</p:attrName>
                                        </p:attrNameLst>
                                      </p:cBhvr>
                                      <p:tavLst>
                                        <p:tav tm="0">
                                          <p:val>
                                            <p:strVal val="#ppt_x"/>
                                          </p:val>
                                        </p:tav>
                                        <p:tav tm="100000">
                                          <p:val>
                                            <p:strVal val="#ppt_x"/>
                                          </p:val>
                                        </p:tav>
                                      </p:tavLst>
                                    </p:anim>
                                    <p:anim calcmode="lin" valueType="num">
                                      <p:cBhvr additive="base">
                                        <p:cTn id="127" dur="1900" fill="hold"/>
                                        <p:tgtEl>
                                          <p:spTgt spid="27"/>
                                        </p:tgtEl>
                                        <p:attrNameLst>
                                          <p:attrName>ppt_y</p:attrName>
                                        </p:attrNameLst>
                                      </p:cBhvr>
                                      <p:tavLst>
                                        <p:tav tm="0">
                                          <p:val>
                                            <p:strVal val="0-#ppt_h/2"/>
                                          </p:val>
                                        </p:tav>
                                        <p:tav tm="100000">
                                          <p:val>
                                            <p:strVal val="#ppt_y"/>
                                          </p:val>
                                        </p:tav>
                                      </p:tavLst>
                                    </p:anim>
                                  </p:childTnLst>
                                </p:cTn>
                              </p:par>
                              <p:par>
                                <p:cTn id="128" presetID="3" presetClass="entr" presetSubtype="10" fill="hold" grpId="1" nodeType="withEffect">
                                  <p:stCondLst>
                                    <p:cond delay="0"/>
                                  </p:stCondLst>
                                  <p:childTnLst>
                                    <p:set>
                                      <p:cBhvr>
                                        <p:cTn id="129" dur="1" fill="hold">
                                          <p:stCondLst>
                                            <p:cond delay="0"/>
                                          </p:stCondLst>
                                        </p:cTn>
                                        <p:tgtEl>
                                          <p:spTgt spid="27"/>
                                        </p:tgtEl>
                                        <p:attrNameLst>
                                          <p:attrName>style.visibility</p:attrName>
                                        </p:attrNameLst>
                                      </p:cBhvr>
                                      <p:to>
                                        <p:strVal val="visible"/>
                                      </p:to>
                                    </p:set>
                                    <p:animEffect transition="in" filter="blinds(horizontal)">
                                      <p:cBhvr>
                                        <p:cTn id="130" dur="1900"/>
                                        <p:tgtEl>
                                          <p:spTgt spid="27"/>
                                        </p:tgtEl>
                                      </p:cBhvr>
                                    </p:animEffect>
                                  </p:childTnLst>
                                </p:cTn>
                              </p:par>
                              <p:par>
                                <p:cTn id="131" presetID="2" presetClass="entr" presetSubtype="4" fill="hold" grpId="0" nodeType="withEffect">
                                  <p:stCondLst>
                                    <p:cond delay="0"/>
                                  </p:stCondLst>
                                  <p:childTnLst>
                                    <p:set>
                                      <p:cBhvr>
                                        <p:cTn id="132" dur="1" fill="hold">
                                          <p:stCondLst>
                                            <p:cond delay="0"/>
                                          </p:stCondLst>
                                        </p:cTn>
                                        <p:tgtEl>
                                          <p:spTgt spid="26"/>
                                        </p:tgtEl>
                                        <p:attrNameLst>
                                          <p:attrName>style.visibility</p:attrName>
                                        </p:attrNameLst>
                                      </p:cBhvr>
                                      <p:to>
                                        <p:strVal val="visible"/>
                                      </p:to>
                                    </p:set>
                                    <p:anim calcmode="lin" valueType="num">
                                      <p:cBhvr additive="base">
                                        <p:cTn id="133" dur="1900" fill="hold"/>
                                        <p:tgtEl>
                                          <p:spTgt spid="26"/>
                                        </p:tgtEl>
                                        <p:attrNameLst>
                                          <p:attrName>ppt_x</p:attrName>
                                        </p:attrNameLst>
                                      </p:cBhvr>
                                      <p:tavLst>
                                        <p:tav tm="0">
                                          <p:val>
                                            <p:strVal val="#ppt_x"/>
                                          </p:val>
                                        </p:tav>
                                        <p:tav tm="100000">
                                          <p:val>
                                            <p:strVal val="#ppt_x"/>
                                          </p:val>
                                        </p:tav>
                                      </p:tavLst>
                                    </p:anim>
                                    <p:anim calcmode="lin" valueType="num">
                                      <p:cBhvr additive="base">
                                        <p:cTn id="134" dur="1900" fill="hold"/>
                                        <p:tgtEl>
                                          <p:spTgt spid="26"/>
                                        </p:tgtEl>
                                        <p:attrNameLst>
                                          <p:attrName>ppt_y</p:attrName>
                                        </p:attrNameLst>
                                      </p:cBhvr>
                                      <p:tavLst>
                                        <p:tav tm="0">
                                          <p:val>
                                            <p:strVal val="1+#ppt_h/2"/>
                                          </p:val>
                                        </p:tav>
                                        <p:tav tm="100000">
                                          <p:val>
                                            <p:strVal val="#ppt_y"/>
                                          </p:val>
                                        </p:tav>
                                      </p:tavLst>
                                    </p:anim>
                                  </p:childTnLst>
                                </p:cTn>
                              </p:par>
                              <p:par>
                                <p:cTn id="135" presetID="3" presetClass="entr" presetSubtype="10" fill="hold" grpId="1" nodeType="withEffect">
                                  <p:stCondLst>
                                    <p:cond delay="0"/>
                                  </p:stCondLst>
                                  <p:childTnLst>
                                    <p:set>
                                      <p:cBhvr>
                                        <p:cTn id="136" dur="1" fill="hold">
                                          <p:stCondLst>
                                            <p:cond delay="0"/>
                                          </p:stCondLst>
                                        </p:cTn>
                                        <p:tgtEl>
                                          <p:spTgt spid="26"/>
                                        </p:tgtEl>
                                        <p:attrNameLst>
                                          <p:attrName>style.visibility</p:attrName>
                                        </p:attrNameLst>
                                      </p:cBhvr>
                                      <p:to>
                                        <p:strVal val="visible"/>
                                      </p:to>
                                    </p:set>
                                    <p:animEffect transition="in" filter="blinds(horizontal)">
                                      <p:cBhvr>
                                        <p:cTn id="137" dur="1900"/>
                                        <p:tgtEl>
                                          <p:spTgt spid="26"/>
                                        </p:tgtEl>
                                      </p:cBhvr>
                                    </p:animEffect>
                                  </p:childTnLst>
                                </p:cTn>
                              </p:par>
                              <p:par>
                                <p:cTn id="138" presetID="2" presetClass="entr" presetSubtype="1" fill="hold" grpId="0" nodeType="withEffect">
                                  <p:stCondLst>
                                    <p:cond delay="0"/>
                                  </p:stCondLst>
                                  <p:childTnLst>
                                    <p:set>
                                      <p:cBhvr>
                                        <p:cTn id="139" dur="1" fill="hold">
                                          <p:stCondLst>
                                            <p:cond delay="0"/>
                                          </p:stCondLst>
                                        </p:cTn>
                                        <p:tgtEl>
                                          <p:spTgt spid="25"/>
                                        </p:tgtEl>
                                        <p:attrNameLst>
                                          <p:attrName>style.visibility</p:attrName>
                                        </p:attrNameLst>
                                      </p:cBhvr>
                                      <p:to>
                                        <p:strVal val="visible"/>
                                      </p:to>
                                    </p:set>
                                    <p:anim calcmode="lin" valueType="num">
                                      <p:cBhvr additive="base">
                                        <p:cTn id="140" dur="1900" fill="hold"/>
                                        <p:tgtEl>
                                          <p:spTgt spid="25"/>
                                        </p:tgtEl>
                                        <p:attrNameLst>
                                          <p:attrName>ppt_x</p:attrName>
                                        </p:attrNameLst>
                                      </p:cBhvr>
                                      <p:tavLst>
                                        <p:tav tm="0">
                                          <p:val>
                                            <p:strVal val="#ppt_x"/>
                                          </p:val>
                                        </p:tav>
                                        <p:tav tm="100000">
                                          <p:val>
                                            <p:strVal val="#ppt_x"/>
                                          </p:val>
                                        </p:tav>
                                      </p:tavLst>
                                    </p:anim>
                                    <p:anim calcmode="lin" valueType="num">
                                      <p:cBhvr additive="base">
                                        <p:cTn id="141" dur="1900" fill="hold"/>
                                        <p:tgtEl>
                                          <p:spTgt spid="25"/>
                                        </p:tgtEl>
                                        <p:attrNameLst>
                                          <p:attrName>ppt_y</p:attrName>
                                        </p:attrNameLst>
                                      </p:cBhvr>
                                      <p:tavLst>
                                        <p:tav tm="0">
                                          <p:val>
                                            <p:strVal val="0-#ppt_h/2"/>
                                          </p:val>
                                        </p:tav>
                                        <p:tav tm="100000">
                                          <p:val>
                                            <p:strVal val="#ppt_y"/>
                                          </p:val>
                                        </p:tav>
                                      </p:tavLst>
                                    </p:anim>
                                  </p:childTnLst>
                                </p:cTn>
                              </p:par>
                              <p:par>
                                <p:cTn id="142" presetID="3" presetClass="entr" presetSubtype="10" fill="hold" grpId="1" nodeType="withEffect">
                                  <p:stCondLst>
                                    <p:cond delay="0"/>
                                  </p:stCondLst>
                                  <p:childTnLst>
                                    <p:set>
                                      <p:cBhvr>
                                        <p:cTn id="143" dur="1" fill="hold">
                                          <p:stCondLst>
                                            <p:cond delay="0"/>
                                          </p:stCondLst>
                                        </p:cTn>
                                        <p:tgtEl>
                                          <p:spTgt spid="25"/>
                                        </p:tgtEl>
                                        <p:attrNameLst>
                                          <p:attrName>style.visibility</p:attrName>
                                        </p:attrNameLst>
                                      </p:cBhvr>
                                      <p:to>
                                        <p:strVal val="visible"/>
                                      </p:to>
                                    </p:set>
                                    <p:animEffect transition="in" filter="blinds(horizontal)">
                                      <p:cBhvr>
                                        <p:cTn id="144" dur="1900"/>
                                        <p:tgtEl>
                                          <p:spTgt spid="25"/>
                                        </p:tgtEl>
                                      </p:cBhvr>
                                    </p:animEffect>
                                  </p:childTnLst>
                                </p:cTn>
                              </p:par>
                              <p:par>
                                <p:cTn id="145" presetID="2" presetClass="entr" presetSubtype="4" fill="hold" grpId="0" nodeType="withEffect">
                                  <p:stCondLst>
                                    <p:cond delay="0"/>
                                  </p:stCondLst>
                                  <p:childTnLst>
                                    <p:set>
                                      <p:cBhvr>
                                        <p:cTn id="146" dur="1" fill="hold">
                                          <p:stCondLst>
                                            <p:cond delay="0"/>
                                          </p:stCondLst>
                                        </p:cTn>
                                        <p:tgtEl>
                                          <p:spTgt spid="24"/>
                                        </p:tgtEl>
                                        <p:attrNameLst>
                                          <p:attrName>style.visibility</p:attrName>
                                        </p:attrNameLst>
                                      </p:cBhvr>
                                      <p:to>
                                        <p:strVal val="visible"/>
                                      </p:to>
                                    </p:set>
                                    <p:anim calcmode="lin" valueType="num">
                                      <p:cBhvr additive="base">
                                        <p:cTn id="147" dur="1900" fill="hold"/>
                                        <p:tgtEl>
                                          <p:spTgt spid="24"/>
                                        </p:tgtEl>
                                        <p:attrNameLst>
                                          <p:attrName>ppt_x</p:attrName>
                                        </p:attrNameLst>
                                      </p:cBhvr>
                                      <p:tavLst>
                                        <p:tav tm="0">
                                          <p:val>
                                            <p:strVal val="#ppt_x"/>
                                          </p:val>
                                        </p:tav>
                                        <p:tav tm="100000">
                                          <p:val>
                                            <p:strVal val="#ppt_x"/>
                                          </p:val>
                                        </p:tav>
                                      </p:tavLst>
                                    </p:anim>
                                    <p:anim calcmode="lin" valueType="num">
                                      <p:cBhvr additive="base">
                                        <p:cTn id="148" dur="1900" fill="hold"/>
                                        <p:tgtEl>
                                          <p:spTgt spid="24"/>
                                        </p:tgtEl>
                                        <p:attrNameLst>
                                          <p:attrName>ppt_y</p:attrName>
                                        </p:attrNameLst>
                                      </p:cBhvr>
                                      <p:tavLst>
                                        <p:tav tm="0">
                                          <p:val>
                                            <p:strVal val="1+#ppt_h/2"/>
                                          </p:val>
                                        </p:tav>
                                        <p:tav tm="100000">
                                          <p:val>
                                            <p:strVal val="#ppt_y"/>
                                          </p:val>
                                        </p:tav>
                                      </p:tavLst>
                                    </p:anim>
                                  </p:childTnLst>
                                </p:cTn>
                              </p:par>
                              <p:par>
                                <p:cTn id="149" presetID="3" presetClass="entr" presetSubtype="10" fill="hold" grpId="1" nodeType="withEffect">
                                  <p:stCondLst>
                                    <p:cond delay="0"/>
                                  </p:stCondLst>
                                  <p:childTnLst>
                                    <p:set>
                                      <p:cBhvr>
                                        <p:cTn id="150" dur="1" fill="hold">
                                          <p:stCondLst>
                                            <p:cond delay="0"/>
                                          </p:stCondLst>
                                        </p:cTn>
                                        <p:tgtEl>
                                          <p:spTgt spid="24"/>
                                        </p:tgtEl>
                                        <p:attrNameLst>
                                          <p:attrName>style.visibility</p:attrName>
                                        </p:attrNameLst>
                                      </p:cBhvr>
                                      <p:to>
                                        <p:strVal val="visible"/>
                                      </p:to>
                                    </p:set>
                                    <p:animEffect transition="in" filter="blinds(horizontal)">
                                      <p:cBhvr>
                                        <p:cTn id="151" dur="1900"/>
                                        <p:tgtEl>
                                          <p:spTgt spid="24"/>
                                        </p:tgtEl>
                                      </p:cBhvr>
                                    </p:animEffect>
                                  </p:childTnLst>
                                </p:cTn>
                              </p:par>
                              <p:par>
                                <p:cTn id="152" presetID="2" presetClass="entr" presetSubtype="1" fill="hold" grpId="0" nodeType="withEffect">
                                  <p:stCondLst>
                                    <p:cond delay="0"/>
                                  </p:stCondLst>
                                  <p:childTnLst>
                                    <p:set>
                                      <p:cBhvr>
                                        <p:cTn id="153" dur="1" fill="hold">
                                          <p:stCondLst>
                                            <p:cond delay="0"/>
                                          </p:stCondLst>
                                        </p:cTn>
                                        <p:tgtEl>
                                          <p:spTgt spid="23"/>
                                        </p:tgtEl>
                                        <p:attrNameLst>
                                          <p:attrName>style.visibility</p:attrName>
                                        </p:attrNameLst>
                                      </p:cBhvr>
                                      <p:to>
                                        <p:strVal val="visible"/>
                                      </p:to>
                                    </p:set>
                                    <p:anim calcmode="lin" valueType="num">
                                      <p:cBhvr additive="base">
                                        <p:cTn id="154" dur="1900" fill="hold"/>
                                        <p:tgtEl>
                                          <p:spTgt spid="23"/>
                                        </p:tgtEl>
                                        <p:attrNameLst>
                                          <p:attrName>ppt_x</p:attrName>
                                        </p:attrNameLst>
                                      </p:cBhvr>
                                      <p:tavLst>
                                        <p:tav tm="0">
                                          <p:val>
                                            <p:strVal val="#ppt_x"/>
                                          </p:val>
                                        </p:tav>
                                        <p:tav tm="100000">
                                          <p:val>
                                            <p:strVal val="#ppt_x"/>
                                          </p:val>
                                        </p:tav>
                                      </p:tavLst>
                                    </p:anim>
                                    <p:anim calcmode="lin" valueType="num">
                                      <p:cBhvr additive="base">
                                        <p:cTn id="155" dur="1900" fill="hold"/>
                                        <p:tgtEl>
                                          <p:spTgt spid="23"/>
                                        </p:tgtEl>
                                        <p:attrNameLst>
                                          <p:attrName>ppt_y</p:attrName>
                                        </p:attrNameLst>
                                      </p:cBhvr>
                                      <p:tavLst>
                                        <p:tav tm="0">
                                          <p:val>
                                            <p:strVal val="0-#ppt_h/2"/>
                                          </p:val>
                                        </p:tav>
                                        <p:tav tm="100000">
                                          <p:val>
                                            <p:strVal val="#ppt_y"/>
                                          </p:val>
                                        </p:tav>
                                      </p:tavLst>
                                    </p:anim>
                                  </p:childTnLst>
                                </p:cTn>
                              </p:par>
                              <p:par>
                                <p:cTn id="156" presetID="3" presetClass="entr" presetSubtype="10" fill="hold" grpId="1" nodeType="withEffect">
                                  <p:stCondLst>
                                    <p:cond delay="0"/>
                                  </p:stCondLst>
                                  <p:childTnLst>
                                    <p:set>
                                      <p:cBhvr>
                                        <p:cTn id="157" dur="1" fill="hold">
                                          <p:stCondLst>
                                            <p:cond delay="0"/>
                                          </p:stCondLst>
                                        </p:cTn>
                                        <p:tgtEl>
                                          <p:spTgt spid="23"/>
                                        </p:tgtEl>
                                        <p:attrNameLst>
                                          <p:attrName>style.visibility</p:attrName>
                                        </p:attrNameLst>
                                      </p:cBhvr>
                                      <p:to>
                                        <p:strVal val="visible"/>
                                      </p:to>
                                    </p:set>
                                    <p:animEffect transition="in" filter="blinds(horizontal)">
                                      <p:cBhvr>
                                        <p:cTn id="158" dur="1900"/>
                                        <p:tgtEl>
                                          <p:spTgt spid="23"/>
                                        </p:tgtEl>
                                      </p:cBhvr>
                                    </p:animEffect>
                                  </p:childTnLst>
                                </p:cTn>
                              </p:par>
                              <p:par>
                                <p:cTn id="159" presetID="2" presetClass="entr" presetSubtype="4" fill="hold" grpId="0" nodeType="withEffect">
                                  <p:stCondLst>
                                    <p:cond delay="0"/>
                                  </p:stCondLst>
                                  <p:childTnLst>
                                    <p:set>
                                      <p:cBhvr>
                                        <p:cTn id="160" dur="1" fill="hold">
                                          <p:stCondLst>
                                            <p:cond delay="0"/>
                                          </p:stCondLst>
                                        </p:cTn>
                                        <p:tgtEl>
                                          <p:spTgt spid="22"/>
                                        </p:tgtEl>
                                        <p:attrNameLst>
                                          <p:attrName>style.visibility</p:attrName>
                                        </p:attrNameLst>
                                      </p:cBhvr>
                                      <p:to>
                                        <p:strVal val="visible"/>
                                      </p:to>
                                    </p:set>
                                    <p:anim calcmode="lin" valueType="num">
                                      <p:cBhvr additive="base">
                                        <p:cTn id="161" dur="1900" fill="hold"/>
                                        <p:tgtEl>
                                          <p:spTgt spid="22"/>
                                        </p:tgtEl>
                                        <p:attrNameLst>
                                          <p:attrName>ppt_x</p:attrName>
                                        </p:attrNameLst>
                                      </p:cBhvr>
                                      <p:tavLst>
                                        <p:tav tm="0">
                                          <p:val>
                                            <p:strVal val="#ppt_x"/>
                                          </p:val>
                                        </p:tav>
                                        <p:tav tm="100000">
                                          <p:val>
                                            <p:strVal val="#ppt_x"/>
                                          </p:val>
                                        </p:tav>
                                      </p:tavLst>
                                    </p:anim>
                                    <p:anim calcmode="lin" valueType="num">
                                      <p:cBhvr additive="base">
                                        <p:cTn id="162" dur="1900" fill="hold"/>
                                        <p:tgtEl>
                                          <p:spTgt spid="22"/>
                                        </p:tgtEl>
                                        <p:attrNameLst>
                                          <p:attrName>ppt_y</p:attrName>
                                        </p:attrNameLst>
                                      </p:cBhvr>
                                      <p:tavLst>
                                        <p:tav tm="0">
                                          <p:val>
                                            <p:strVal val="1+#ppt_h/2"/>
                                          </p:val>
                                        </p:tav>
                                        <p:tav tm="100000">
                                          <p:val>
                                            <p:strVal val="#ppt_y"/>
                                          </p:val>
                                        </p:tav>
                                      </p:tavLst>
                                    </p:anim>
                                  </p:childTnLst>
                                </p:cTn>
                              </p:par>
                              <p:par>
                                <p:cTn id="163" presetID="3" presetClass="entr" presetSubtype="10" fill="hold" grpId="1" nodeType="withEffect">
                                  <p:stCondLst>
                                    <p:cond delay="0"/>
                                  </p:stCondLst>
                                  <p:childTnLst>
                                    <p:set>
                                      <p:cBhvr>
                                        <p:cTn id="164" dur="1" fill="hold">
                                          <p:stCondLst>
                                            <p:cond delay="0"/>
                                          </p:stCondLst>
                                        </p:cTn>
                                        <p:tgtEl>
                                          <p:spTgt spid="22"/>
                                        </p:tgtEl>
                                        <p:attrNameLst>
                                          <p:attrName>style.visibility</p:attrName>
                                        </p:attrNameLst>
                                      </p:cBhvr>
                                      <p:to>
                                        <p:strVal val="visible"/>
                                      </p:to>
                                    </p:set>
                                    <p:animEffect transition="in" filter="blinds(horizontal)">
                                      <p:cBhvr>
                                        <p:cTn id="165" dur="1900"/>
                                        <p:tgtEl>
                                          <p:spTgt spid="22"/>
                                        </p:tgtEl>
                                      </p:cBhvr>
                                    </p:animEffect>
                                  </p:childTnLst>
                                </p:cTn>
                              </p:par>
                              <p:par>
                                <p:cTn id="166" presetID="2" presetClass="entr" presetSubtype="1" fill="hold" grpId="0" nodeType="withEffect">
                                  <p:stCondLst>
                                    <p:cond delay="0"/>
                                  </p:stCondLst>
                                  <p:childTnLst>
                                    <p:set>
                                      <p:cBhvr>
                                        <p:cTn id="167" dur="1" fill="hold">
                                          <p:stCondLst>
                                            <p:cond delay="0"/>
                                          </p:stCondLst>
                                        </p:cTn>
                                        <p:tgtEl>
                                          <p:spTgt spid="21"/>
                                        </p:tgtEl>
                                        <p:attrNameLst>
                                          <p:attrName>style.visibility</p:attrName>
                                        </p:attrNameLst>
                                      </p:cBhvr>
                                      <p:to>
                                        <p:strVal val="visible"/>
                                      </p:to>
                                    </p:set>
                                    <p:anim calcmode="lin" valueType="num">
                                      <p:cBhvr additive="base">
                                        <p:cTn id="168" dur="1900" fill="hold"/>
                                        <p:tgtEl>
                                          <p:spTgt spid="21"/>
                                        </p:tgtEl>
                                        <p:attrNameLst>
                                          <p:attrName>ppt_x</p:attrName>
                                        </p:attrNameLst>
                                      </p:cBhvr>
                                      <p:tavLst>
                                        <p:tav tm="0">
                                          <p:val>
                                            <p:strVal val="#ppt_x"/>
                                          </p:val>
                                        </p:tav>
                                        <p:tav tm="100000">
                                          <p:val>
                                            <p:strVal val="#ppt_x"/>
                                          </p:val>
                                        </p:tav>
                                      </p:tavLst>
                                    </p:anim>
                                    <p:anim calcmode="lin" valueType="num">
                                      <p:cBhvr additive="base">
                                        <p:cTn id="169" dur="1900" fill="hold"/>
                                        <p:tgtEl>
                                          <p:spTgt spid="21"/>
                                        </p:tgtEl>
                                        <p:attrNameLst>
                                          <p:attrName>ppt_y</p:attrName>
                                        </p:attrNameLst>
                                      </p:cBhvr>
                                      <p:tavLst>
                                        <p:tav tm="0">
                                          <p:val>
                                            <p:strVal val="0-#ppt_h/2"/>
                                          </p:val>
                                        </p:tav>
                                        <p:tav tm="100000">
                                          <p:val>
                                            <p:strVal val="#ppt_y"/>
                                          </p:val>
                                        </p:tav>
                                      </p:tavLst>
                                    </p:anim>
                                  </p:childTnLst>
                                </p:cTn>
                              </p:par>
                              <p:par>
                                <p:cTn id="170" presetID="3" presetClass="entr" presetSubtype="10" fill="hold" grpId="1" nodeType="withEffect">
                                  <p:stCondLst>
                                    <p:cond delay="0"/>
                                  </p:stCondLst>
                                  <p:childTnLst>
                                    <p:set>
                                      <p:cBhvr>
                                        <p:cTn id="171" dur="1" fill="hold">
                                          <p:stCondLst>
                                            <p:cond delay="0"/>
                                          </p:stCondLst>
                                        </p:cTn>
                                        <p:tgtEl>
                                          <p:spTgt spid="21"/>
                                        </p:tgtEl>
                                        <p:attrNameLst>
                                          <p:attrName>style.visibility</p:attrName>
                                        </p:attrNameLst>
                                      </p:cBhvr>
                                      <p:to>
                                        <p:strVal val="visible"/>
                                      </p:to>
                                    </p:set>
                                    <p:animEffect transition="in" filter="blinds(horizontal)">
                                      <p:cBhvr>
                                        <p:cTn id="172" dur="1900"/>
                                        <p:tgtEl>
                                          <p:spTgt spid="21"/>
                                        </p:tgtEl>
                                      </p:cBhvr>
                                    </p:animEffect>
                                  </p:childTnLst>
                                </p:cTn>
                              </p:par>
                              <p:par>
                                <p:cTn id="173" presetID="2" presetClass="entr" presetSubtype="4" fill="hold" grpId="0" nodeType="withEffect">
                                  <p:stCondLst>
                                    <p:cond delay="0"/>
                                  </p:stCondLst>
                                  <p:childTnLst>
                                    <p:set>
                                      <p:cBhvr>
                                        <p:cTn id="174" dur="1" fill="hold">
                                          <p:stCondLst>
                                            <p:cond delay="0"/>
                                          </p:stCondLst>
                                        </p:cTn>
                                        <p:tgtEl>
                                          <p:spTgt spid="37"/>
                                        </p:tgtEl>
                                        <p:attrNameLst>
                                          <p:attrName>style.visibility</p:attrName>
                                        </p:attrNameLst>
                                      </p:cBhvr>
                                      <p:to>
                                        <p:strVal val="visible"/>
                                      </p:to>
                                    </p:set>
                                    <p:anim calcmode="lin" valueType="num">
                                      <p:cBhvr additive="base">
                                        <p:cTn id="175" dur="1900" fill="hold"/>
                                        <p:tgtEl>
                                          <p:spTgt spid="37"/>
                                        </p:tgtEl>
                                        <p:attrNameLst>
                                          <p:attrName>ppt_x</p:attrName>
                                        </p:attrNameLst>
                                      </p:cBhvr>
                                      <p:tavLst>
                                        <p:tav tm="0">
                                          <p:val>
                                            <p:strVal val="#ppt_x"/>
                                          </p:val>
                                        </p:tav>
                                        <p:tav tm="100000">
                                          <p:val>
                                            <p:strVal val="#ppt_x"/>
                                          </p:val>
                                        </p:tav>
                                      </p:tavLst>
                                    </p:anim>
                                    <p:anim calcmode="lin" valueType="num">
                                      <p:cBhvr additive="base">
                                        <p:cTn id="176" dur="1900" fill="hold"/>
                                        <p:tgtEl>
                                          <p:spTgt spid="37"/>
                                        </p:tgtEl>
                                        <p:attrNameLst>
                                          <p:attrName>ppt_y</p:attrName>
                                        </p:attrNameLst>
                                      </p:cBhvr>
                                      <p:tavLst>
                                        <p:tav tm="0">
                                          <p:val>
                                            <p:strVal val="1+#ppt_h/2"/>
                                          </p:val>
                                        </p:tav>
                                        <p:tav tm="100000">
                                          <p:val>
                                            <p:strVal val="#ppt_y"/>
                                          </p:val>
                                        </p:tav>
                                      </p:tavLst>
                                    </p:anim>
                                  </p:childTnLst>
                                </p:cTn>
                              </p:par>
                              <p:par>
                                <p:cTn id="177" presetID="3" presetClass="entr" presetSubtype="10" fill="hold" grpId="1" nodeType="withEffect">
                                  <p:stCondLst>
                                    <p:cond delay="0"/>
                                  </p:stCondLst>
                                  <p:childTnLst>
                                    <p:set>
                                      <p:cBhvr>
                                        <p:cTn id="178" dur="1" fill="hold">
                                          <p:stCondLst>
                                            <p:cond delay="0"/>
                                          </p:stCondLst>
                                        </p:cTn>
                                        <p:tgtEl>
                                          <p:spTgt spid="37"/>
                                        </p:tgtEl>
                                        <p:attrNameLst>
                                          <p:attrName>style.visibility</p:attrName>
                                        </p:attrNameLst>
                                      </p:cBhvr>
                                      <p:to>
                                        <p:strVal val="visible"/>
                                      </p:to>
                                    </p:set>
                                    <p:animEffect transition="in" filter="blinds(horizontal)">
                                      <p:cBhvr>
                                        <p:cTn id="179" dur="1900"/>
                                        <p:tgtEl>
                                          <p:spTgt spid="37"/>
                                        </p:tgtEl>
                                      </p:cBhvr>
                                    </p:animEffect>
                                  </p:childTnLst>
                                </p:cTn>
                              </p:par>
                              <p:par>
                                <p:cTn id="180" presetID="2" presetClass="entr" presetSubtype="1" fill="hold" grpId="0" nodeType="withEffect">
                                  <p:stCondLst>
                                    <p:cond delay="0"/>
                                  </p:stCondLst>
                                  <p:childTnLst>
                                    <p:set>
                                      <p:cBhvr>
                                        <p:cTn id="181" dur="1" fill="hold">
                                          <p:stCondLst>
                                            <p:cond delay="0"/>
                                          </p:stCondLst>
                                        </p:cTn>
                                        <p:tgtEl>
                                          <p:spTgt spid="36"/>
                                        </p:tgtEl>
                                        <p:attrNameLst>
                                          <p:attrName>style.visibility</p:attrName>
                                        </p:attrNameLst>
                                      </p:cBhvr>
                                      <p:to>
                                        <p:strVal val="visible"/>
                                      </p:to>
                                    </p:set>
                                    <p:anim calcmode="lin" valueType="num">
                                      <p:cBhvr additive="base">
                                        <p:cTn id="182" dur="1900" fill="hold"/>
                                        <p:tgtEl>
                                          <p:spTgt spid="36"/>
                                        </p:tgtEl>
                                        <p:attrNameLst>
                                          <p:attrName>ppt_x</p:attrName>
                                        </p:attrNameLst>
                                      </p:cBhvr>
                                      <p:tavLst>
                                        <p:tav tm="0">
                                          <p:val>
                                            <p:strVal val="#ppt_x"/>
                                          </p:val>
                                        </p:tav>
                                        <p:tav tm="100000">
                                          <p:val>
                                            <p:strVal val="#ppt_x"/>
                                          </p:val>
                                        </p:tav>
                                      </p:tavLst>
                                    </p:anim>
                                    <p:anim calcmode="lin" valueType="num">
                                      <p:cBhvr additive="base">
                                        <p:cTn id="183" dur="1900" fill="hold"/>
                                        <p:tgtEl>
                                          <p:spTgt spid="36"/>
                                        </p:tgtEl>
                                        <p:attrNameLst>
                                          <p:attrName>ppt_y</p:attrName>
                                        </p:attrNameLst>
                                      </p:cBhvr>
                                      <p:tavLst>
                                        <p:tav tm="0">
                                          <p:val>
                                            <p:strVal val="0-#ppt_h/2"/>
                                          </p:val>
                                        </p:tav>
                                        <p:tav tm="100000">
                                          <p:val>
                                            <p:strVal val="#ppt_y"/>
                                          </p:val>
                                        </p:tav>
                                      </p:tavLst>
                                    </p:anim>
                                  </p:childTnLst>
                                </p:cTn>
                              </p:par>
                              <p:par>
                                <p:cTn id="184" presetID="3" presetClass="entr" presetSubtype="10" fill="hold" grpId="1" nodeType="withEffect">
                                  <p:stCondLst>
                                    <p:cond delay="0"/>
                                  </p:stCondLst>
                                  <p:childTnLst>
                                    <p:set>
                                      <p:cBhvr>
                                        <p:cTn id="185" dur="1" fill="hold">
                                          <p:stCondLst>
                                            <p:cond delay="0"/>
                                          </p:stCondLst>
                                        </p:cTn>
                                        <p:tgtEl>
                                          <p:spTgt spid="36"/>
                                        </p:tgtEl>
                                        <p:attrNameLst>
                                          <p:attrName>style.visibility</p:attrName>
                                        </p:attrNameLst>
                                      </p:cBhvr>
                                      <p:to>
                                        <p:strVal val="visible"/>
                                      </p:to>
                                    </p:set>
                                    <p:animEffect transition="in" filter="blinds(horizontal)">
                                      <p:cBhvr>
                                        <p:cTn id="186" dur="1900"/>
                                        <p:tgtEl>
                                          <p:spTgt spid="36"/>
                                        </p:tgtEl>
                                      </p:cBhvr>
                                    </p:animEffect>
                                  </p:childTnLst>
                                </p:cTn>
                              </p:par>
                              <p:par>
                                <p:cTn id="187" presetID="2" presetClass="entr" presetSubtype="4" fill="hold" grpId="0" nodeType="withEffect">
                                  <p:stCondLst>
                                    <p:cond delay="0"/>
                                  </p:stCondLst>
                                  <p:childTnLst>
                                    <p:set>
                                      <p:cBhvr>
                                        <p:cTn id="188" dur="1" fill="hold">
                                          <p:stCondLst>
                                            <p:cond delay="0"/>
                                          </p:stCondLst>
                                        </p:cTn>
                                        <p:tgtEl>
                                          <p:spTgt spid="35"/>
                                        </p:tgtEl>
                                        <p:attrNameLst>
                                          <p:attrName>style.visibility</p:attrName>
                                        </p:attrNameLst>
                                      </p:cBhvr>
                                      <p:to>
                                        <p:strVal val="visible"/>
                                      </p:to>
                                    </p:set>
                                    <p:anim calcmode="lin" valueType="num">
                                      <p:cBhvr additive="base">
                                        <p:cTn id="189" dur="1900" fill="hold"/>
                                        <p:tgtEl>
                                          <p:spTgt spid="35"/>
                                        </p:tgtEl>
                                        <p:attrNameLst>
                                          <p:attrName>ppt_x</p:attrName>
                                        </p:attrNameLst>
                                      </p:cBhvr>
                                      <p:tavLst>
                                        <p:tav tm="0">
                                          <p:val>
                                            <p:strVal val="#ppt_x"/>
                                          </p:val>
                                        </p:tav>
                                        <p:tav tm="100000">
                                          <p:val>
                                            <p:strVal val="#ppt_x"/>
                                          </p:val>
                                        </p:tav>
                                      </p:tavLst>
                                    </p:anim>
                                    <p:anim calcmode="lin" valueType="num">
                                      <p:cBhvr additive="base">
                                        <p:cTn id="190" dur="1900" fill="hold"/>
                                        <p:tgtEl>
                                          <p:spTgt spid="35"/>
                                        </p:tgtEl>
                                        <p:attrNameLst>
                                          <p:attrName>ppt_y</p:attrName>
                                        </p:attrNameLst>
                                      </p:cBhvr>
                                      <p:tavLst>
                                        <p:tav tm="0">
                                          <p:val>
                                            <p:strVal val="1+#ppt_h/2"/>
                                          </p:val>
                                        </p:tav>
                                        <p:tav tm="100000">
                                          <p:val>
                                            <p:strVal val="#ppt_y"/>
                                          </p:val>
                                        </p:tav>
                                      </p:tavLst>
                                    </p:anim>
                                  </p:childTnLst>
                                </p:cTn>
                              </p:par>
                              <p:par>
                                <p:cTn id="191" presetID="3" presetClass="entr" presetSubtype="10" fill="hold" grpId="1" nodeType="withEffect">
                                  <p:stCondLst>
                                    <p:cond delay="0"/>
                                  </p:stCondLst>
                                  <p:childTnLst>
                                    <p:set>
                                      <p:cBhvr>
                                        <p:cTn id="192" dur="1" fill="hold">
                                          <p:stCondLst>
                                            <p:cond delay="0"/>
                                          </p:stCondLst>
                                        </p:cTn>
                                        <p:tgtEl>
                                          <p:spTgt spid="35"/>
                                        </p:tgtEl>
                                        <p:attrNameLst>
                                          <p:attrName>style.visibility</p:attrName>
                                        </p:attrNameLst>
                                      </p:cBhvr>
                                      <p:to>
                                        <p:strVal val="visible"/>
                                      </p:to>
                                    </p:set>
                                    <p:animEffect transition="in" filter="blinds(horizontal)">
                                      <p:cBhvr>
                                        <p:cTn id="193" dur="1900"/>
                                        <p:tgtEl>
                                          <p:spTgt spid="35"/>
                                        </p:tgtEl>
                                      </p:cBhvr>
                                    </p:animEffect>
                                  </p:childTnLst>
                                </p:cTn>
                              </p:par>
                              <p:par>
                                <p:cTn id="194" presetID="2" presetClass="entr" presetSubtype="1" fill="hold" grpId="0" nodeType="withEffect">
                                  <p:stCondLst>
                                    <p:cond delay="0"/>
                                  </p:stCondLst>
                                  <p:childTnLst>
                                    <p:set>
                                      <p:cBhvr>
                                        <p:cTn id="195" dur="1" fill="hold">
                                          <p:stCondLst>
                                            <p:cond delay="0"/>
                                          </p:stCondLst>
                                        </p:cTn>
                                        <p:tgtEl>
                                          <p:spTgt spid="34"/>
                                        </p:tgtEl>
                                        <p:attrNameLst>
                                          <p:attrName>style.visibility</p:attrName>
                                        </p:attrNameLst>
                                      </p:cBhvr>
                                      <p:to>
                                        <p:strVal val="visible"/>
                                      </p:to>
                                    </p:set>
                                    <p:anim calcmode="lin" valueType="num">
                                      <p:cBhvr additive="base">
                                        <p:cTn id="196" dur="1900" fill="hold"/>
                                        <p:tgtEl>
                                          <p:spTgt spid="34"/>
                                        </p:tgtEl>
                                        <p:attrNameLst>
                                          <p:attrName>ppt_x</p:attrName>
                                        </p:attrNameLst>
                                      </p:cBhvr>
                                      <p:tavLst>
                                        <p:tav tm="0">
                                          <p:val>
                                            <p:strVal val="#ppt_x"/>
                                          </p:val>
                                        </p:tav>
                                        <p:tav tm="100000">
                                          <p:val>
                                            <p:strVal val="#ppt_x"/>
                                          </p:val>
                                        </p:tav>
                                      </p:tavLst>
                                    </p:anim>
                                    <p:anim calcmode="lin" valueType="num">
                                      <p:cBhvr additive="base">
                                        <p:cTn id="197" dur="1900" fill="hold"/>
                                        <p:tgtEl>
                                          <p:spTgt spid="34"/>
                                        </p:tgtEl>
                                        <p:attrNameLst>
                                          <p:attrName>ppt_y</p:attrName>
                                        </p:attrNameLst>
                                      </p:cBhvr>
                                      <p:tavLst>
                                        <p:tav tm="0">
                                          <p:val>
                                            <p:strVal val="0-#ppt_h/2"/>
                                          </p:val>
                                        </p:tav>
                                        <p:tav tm="100000">
                                          <p:val>
                                            <p:strVal val="#ppt_y"/>
                                          </p:val>
                                        </p:tav>
                                      </p:tavLst>
                                    </p:anim>
                                  </p:childTnLst>
                                </p:cTn>
                              </p:par>
                              <p:par>
                                <p:cTn id="198" presetID="3" presetClass="entr" presetSubtype="10" fill="hold" grpId="1" nodeType="withEffect">
                                  <p:stCondLst>
                                    <p:cond delay="0"/>
                                  </p:stCondLst>
                                  <p:childTnLst>
                                    <p:set>
                                      <p:cBhvr>
                                        <p:cTn id="199" dur="1" fill="hold">
                                          <p:stCondLst>
                                            <p:cond delay="0"/>
                                          </p:stCondLst>
                                        </p:cTn>
                                        <p:tgtEl>
                                          <p:spTgt spid="34"/>
                                        </p:tgtEl>
                                        <p:attrNameLst>
                                          <p:attrName>style.visibility</p:attrName>
                                        </p:attrNameLst>
                                      </p:cBhvr>
                                      <p:to>
                                        <p:strVal val="visible"/>
                                      </p:to>
                                    </p:set>
                                    <p:animEffect transition="in" filter="blinds(horizontal)">
                                      <p:cBhvr>
                                        <p:cTn id="200" dur="1900"/>
                                        <p:tgtEl>
                                          <p:spTgt spid="34"/>
                                        </p:tgtEl>
                                      </p:cBhvr>
                                    </p:animEffect>
                                  </p:childTnLst>
                                </p:cTn>
                              </p:par>
                              <p:par>
                                <p:cTn id="201" presetID="2" presetClass="entr" presetSubtype="4" fill="hold" grpId="0" nodeType="withEffect">
                                  <p:stCondLst>
                                    <p:cond delay="0"/>
                                  </p:stCondLst>
                                  <p:childTnLst>
                                    <p:set>
                                      <p:cBhvr>
                                        <p:cTn id="202" dur="1" fill="hold">
                                          <p:stCondLst>
                                            <p:cond delay="0"/>
                                          </p:stCondLst>
                                        </p:cTn>
                                        <p:tgtEl>
                                          <p:spTgt spid="33"/>
                                        </p:tgtEl>
                                        <p:attrNameLst>
                                          <p:attrName>style.visibility</p:attrName>
                                        </p:attrNameLst>
                                      </p:cBhvr>
                                      <p:to>
                                        <p:strVal val="visible"/>
                                      </p:to>
                                    </p:set>
                                    <p:anim calcmode="lin" valueType="num">
                                      <p:cBhvr additive="base">
                                        <p:cTn id="203" dur="1900" fill="hold"/>
                                        <p:tgtEl>
                                          <p:spTgt spid="33"/>
                                        </p:tgtEl>
                                        <p:attrNameLst>
                                          <p:attrName>ppt_x</p:attrName>
                                        </p:attrNameLst>
                                      </p:cBhvr>
                                      <p:tavLst>
                                        <p:tav tm="0">
                                          <p:val>
                                            <p:strVal val="#ppt_x"/>
                                          </p:val>
                                        </p:tav>
                                        <p:tav tm="100000">
                                          <p:val>
                                            <p:strVal val="#ppt_x"/>
                                          </p:val>
                                        </p:tav>
                                      </p:tavLst>
                                    </p:anim>
                                    <p:anim calcmode="lin" valueType="num">
                                      <p:cBhvr additive="base">
                                        <p:cTn id="204" dur="1900" fill="hold"/>
                                        <p:tgtEl>
                                          <p:spTgt spid="33"/>
                                        </p:tgtEl>
                                        <p:attrNameLst>
                                          <p:attrName>ppt_y</p:attrName>
                                        </p:attrNameLst>
                                      </p:cBhvr>
                                      <p:tavLst>
                                        <p:tav tm="0">
                                          <p:val>
                                            <p:strVal val="1+#ppt_h/2"/>
                                          </p:val>
                                        </p:tav>
                                        <p:tav tm="100000">
                                          <p:val>
                                            <p:strVal val="#ppt_y"/>
                                          </p:val>
                                        </p:tav>
                                      </p:tavLst>
                                    </p:anim>
                                  </p:childTnLst>
                                </p:cTn>
                              </p:par>
                              <p:par>
                                <p:cTn id="205" presetID="3" presetClass="entr" presetSubtype="10" fill="hold" grpId="1" nodeType="withEffect">
                                  <p:stCondLst>
                                    <p:cond delay="0"/>
                                  </p:stCondLst>
                                  <p:childTnLst>
                                    <p:set>
                                      <p:cBhvr>
                                        <p:cTn id="206" dur="1" fill="hold">
                                          <p:stCondLst>
                                            <p:cond delay="0"/>
                                          </p:stCondLst>
                                        </p:cTn>
                                        <p:tgtEl>
                                          <p:spTgt spid="33"/>
                                        </p:tgtEl>
                                        <p:attrNameLst>
                                          <p:attrName>style.visibility</p:attrName>
                                        </p:attrNameLst>
                                      </p:cBhvr>
                                      <p:to>
                                        <p:strVal val="visible"/>
                                      </p:to>
                                    </p:set>
                                    <p:animEffect transition="in" filter="blinds(horizontal)">
                                      <p:cBhvr>
                                        <p:cTn id="207" dur="1900"/>
                                        <p:tgtEl>
                                          <p:spTgt spid="33"/>
                                        </p:tgtEl>
                                      </p:cBhvr>
                                    </p:animEffect>
                                  </p:childTnLst>
                                </p:cTn>
                              </p:par>
                              <p:par>
                                <p:cTn id="208" presetID="2" presetClass="entr" presetSubtype="1" fill="hold" grpId="0" nodeType="withEffect">
                                  <p:stCondLst>
                                    <p:cond delay="0"/>
                                  </p:stCondLst>
                                  <p:childTnLst>
                                    <p:set>
                                      <p:cBhvr>
                                        <p:cTn id="209" dur="1" fill="hold">
                                          <p:stCondLst>
                                            <p:cond delay="0"/>
                                          </p:stCondLst>
                                        </p:cTn>
                                        <p:tgtEl>
                                          <p:spTgt spid="32"/>
                                        </p:tgtEl>
                                        <p:attrNameLst>
                                          <p:attrName>style.visibility</p:attrName>
                                        </p:attrNameLst>
                                      </p:cBhvr>
                                      <p:to>
                                        <p:strVal val="visible"/>
                                      </p:to>
                                    </p:set>
                                    <p:anim calcmode="lin" valueType="num">
                                      <p:cBhvr additive="base">
                                        <p:cTn id="210" dur="1900" fill="hold"/>
                                        <p:tgtEl>
                                          <p:spTgt spid="32"/>
                                        </p:tgtEl>
                                        <p:attrNameLst>
                                          <p:attrName>ppt_x</p:attrName>
                                        </p:attrNameLst>
                                      </p:cBhvr>
                                      <p:tavLst>
                                        <p:tav tm="0">
                                          <p:val>
                                            <p:strVal val="#ppt_x"/>
                                          </p:val>
                                        </p:tav>
                                        <p:tav tm="100000">
                                          <p:val>
                                            <p:strVal val="#ppt_x"/>
                                          </p:val>
                                        </p:tav>
                                      </p:tavLst>
                                    </p:anim>
                                    <p:anim calcmode="lin" valueType="num">
                                      <p:cBhvr additive="base">
                                        <p:cTn id="211" dur="1900" fill="hold"/>
                                        <p:tgtEl>
                                          <p:spTgt spid="32"/>
                                        </p:tgtEl>
                                        <p:attrNameLst>
                                          <p:attrName>ppt_y</p:attrName>
                                        </p:attrNameLst>
                                      </p:cBhvr>
                                      <p:tavLst>
                                        <p:tav tm="0">
                                          <p:val>
                                            <p:strVal val="0-#ppt_h/2"/>
                                          </p:val>
                                        </p:tav>
                                        <p:tav tm="100000">
                                          <p:val>
                                            <p:strVal val="#ppt_y"/>
                                          </p:val>
                                        </p:tav>
                                      </p:tavLst>
                                    </p:anim>
                                  </p:childTnLst>
                                </p:cTn>
                              </p:par>
                              <p:par>
                                <p:cTn id="212" presetID="3" presetClass="entr" presetSubtype="10" fill="hold" grpId="1" nodeType="withEffect">
                                  <p:stCondLst>
                                    <p:cond delay="0"/>
                                  </p:stCondLst>
                                  <p:childTnLst>
                                    <p:set>
                                      <p:cBhvr>
                                        <p:cTn id="213" dur="1" fill="hold">
                                          <p:stCondLst>
                                            <p:cond delay="0"/>
                                          </p:stCondLst>
                                        </p:cTn>
                                        <p:tgtEl>
                                          <p:spTgt spid="32"/>
                                        </p:tgtEl>
                                        <p:attrNameLst>
                                          <p:attrName>style.visibility</p:attrName>
                                        </p:attrNameLst>
                                      </p:cBhvr>
                                      <p:to>
                                        <p:strVal val="visible"/>
                                      </p:to>
                                    </p:set>
                                    <p:animEffect transition="in" filter="blinds(horizontal)">
                                      <p:cBhvr>
                                        <p:cTn id="214" dur="1900"/>
                                        <p:tgtEl>
                                          <p:spTgt spid="32"/>
                                        </p:tgtEl>
                                      </p:cBhvr>
                                    </p:animEffect>
                                  </p:childTnLst>
                                </p:cTn>
                              </p:par>
                              <p:par>
                                <p:cTn id="215" presetID="2" presetClass="entr" presetSubtype="4"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1900" fill="hold"/>
                                        <p:tgtEl>
                                          <p:spTgt spid="31"/>
                                        </p:tgtEl>
                                        <p:attrNameLst>
                                          <p:attrName>ppt_x</p:attrName>
                                        </p:attrNameLst>
                                      </p:cBhvr>
                                      <p:tavLst>
                                        <p:tav tm="0">
                                          <p:val>
                                            <p:strVal val="#ppt_x"/>
                                          </p:val>
                                        </p:tav>
                                        <p:tav tm="100000">
                                          <p:val>
                                            <p:strVal val="#ppt_x"/>
                                          </p:val>
                                        </p:tav>
                                      </p:tavLst>
                                    </p:anim>
                                    <p:anim calcmode="lin" valueType="num">
                                      <p:cBhvr additive="base">
                                        <p:cTn id="218" dur="1900" fill="hold"/>
                                        <p:tgtEl>
                                          <p:spTgt spid="31"/>
                                        </p:tgtEl>
                                        <p:attrNameLst>
                                          <p:attrName>ppt_y</p:attrName>
                                        </p:attrNameLst>
                                      </p:cBhvr>
                                      <p:tavLst>
                                        <p:tav tm="0">
                                          <p:val>
                                            <p:strVal val="1+#ppt_h/2"/>
                                          </p:val>
                                        </p:tav>
                                        <p:tav tm="100000">
                                          <p:val>
                                            <p:strVal val="#ppt_y"/>
                                          </p:val>
                                        </p:tav>
                                      </p:tavLst>
                                    </p:anim>
                                  </p:childTnLst>
                                </p:cTn>
                              </p:par>
                              <p:par>
                                <p:cTn id="219" presetID="3"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Effect transition="in" filter="blinds(horizontal)">
                                      <p:cBhvr>
                                        <p:cTn id="221" dur="1900"/>
                                        <p:tgtEl>
                                          <p:spTgt spid="31"/>
                                        </p:tgtEl>
                                      </p:cBhvr>
                                    </p:animEffect>
                                  </p:childTnLst>
                                </p:cTn>
                              </p:par>
                              <p:par>
                                <p:cTn id="222" presetID="2" presetClass="entr" presetSubtype="1" fill="hold" grpId="0" nodeType="withEffect">
                                  <p:stCondLst>
                                    <p:cond delay="0"/>
                                  </p:stCondLst>
                                  <p:childTnLst>
                                    <p:set>
                                      <p:cBhvr>
                                        <p:cTn id="223" dur="1" fill="hold">
                                          <p:stCondLst>
                                            <p:cond delay="0"/>
                                          </p:stCondLst>
                                        </p:cTn>
                                        <p:tgtEl>
                                          <p:spTgt spid="30"/>
                                        </p:tgtEl>
                                        <p:attrNameLst>
                                          <p:attrName>style.visibility</p:attrName>
                                        </p:attrNameLst>
                                      </p:cBhvr>
                                      <p:to>
                                        <p:strVal val="visible"/>
                                      </p:to>
                                    </p:set>
                                    <p:anim calcmode="lin" valueType="num">
                                      <p:cBhvr additive="base">
                                        <p:cTn id="224" dur="1900" fill="hold"/>
                                        <p:tgtEl>
                                          <p:spTgt spid="30"/>
                                        </p:tgtEl>
                                        <p:attrNameLst>
                                          <p:attrName>ppt_x</p:attrName>
                                        </p:attrNameLst>
                                      </p:cBhvr>
                                      <p:tavLst>
                                        <p:tav tm="0">
                                          <p:val>
                                            <p:strVal val="#ppt_x"/>
                                          </p:val>
                                        </p:tav>
                                        <p:tav tm="100000">
                                          <p:val>
                                            <p:strVal val="#ppt_x"/>
                                          </p:val>
                                        </p:tav>
                                      </p:tavLst>
                                    </p:anim>
                                    <p:anim calcmode="lin" valueType="num">
                                      <p:cBhvr additive="base">
                                        <p:cTn id="225" dur="1900" fill="hold"/>
                                        <p:tgtEl>
                                          <p:spTgt spid="30"/>
                                        </p:tgtEl>
                                        <p:attrNameLst>
                                          <p:attrName>ppt_y</p:attrName>
                                        </p:attrNameLst>
                                      </p:cBhvr>
                                      <p:tavLst>
                                        <p:tav tm="0">
                                          <p:val>
                                            <p:strVal val="0-#ppt_h/2"/>
                                          </p:val>
                                        </p:tav>
                                        <p:tav tm="100000">
                                          <p:val>
                                            <p:strVal val="#ppt_y"/>
                                          </p:val>
                                        </p:tav>
                                      </p:tavLst>
                                    </p:anim>
                                  </p:childTnLst>
                                </p:cTn>
                              </p:par>
                              <p:par>
                                <p:cTn id="226" presetID="3" presetClass="entr" presetSubtype="10" fill="hold" grpId="1" nodeType="withEffect">
                                  <p:stCondLst>
                                    <p:cond delay="0"/>
                                  </p:stCondLst>
                                  <p:childTnLst>
                                    <p:set>
                                      <p:cBhvr>
                                        <p:cTn id="227" dur="1" fill="hold">
                                          <p:stCondLst>
                                            <p:cond delay="0"/>
                                          </p:stCondLst>
                                        </p:cTn>
                                        <p:tgtEl>
                                          <p:spTgt spid="30"/>
                                        </p:tgtEl>
                                        <p:attrNameLst>
                                          <p:attrName>style.visibility</p:attrName>
                                        </p:attrNameLst>
                                      </p:cBhvr>
                                      <p:to>
                                        <p:strVal val="visible"/>
                                      </p:to>
                                    </p:set>
                                    <p:animEffect transition="in" filter="blinds(horizontal)">
                                      <p:cBhvr>
                                        <p:cTn id="228" dur="1900"/>
                                        <p:tgtEl>
                                          <p:spTgt spid="30"/>
                                        </p:tgtEl>
                                      </p:cBhvr>
                                    </p:animEffect>
                                  </p:childTnLst>
                                </p:cTn>
                              </p:par>
                              <p:par>
                                <p:cTn id="229" presetID="9" presetClass="emph" presetSubtype="0" grpId="0" nodeType="withEffect">
                                  <p:stCondLst>
                                    <p:cond delay="0"/>
                                  </p:stCondLst>
                                  <p:childTnLst>
                                    <p:set>
                                      <p:cBhvr rctx="PPT">
                                        <p:cTn id="230" dur="indefinite"/>
                                        <p:tgtEl>
                                          <p:spTgt spid="40"/>
                                        </p:tgtEl>
                                        <p:attrNameLst>
                                          <p:attrName>style.opacity</p:attrName>
                                        </p:attrNameLst>
                                      </p:cBhvr>
                                      <p:to>
                                        <p:strVal val="0"/>
                                      </p:to>
                                    </p:set>
                                    <p:animEffect filter="image" prLst="opacity: 0">
                                      <p:cBhvr rctx="IE">
                                        <p:cTn id="231" dur="indefinite"/>
                                        <p:tgtEl>
                                          <p:spTgt spid="40"/>
                                        </p:tgtEl>
                                      </p:cBhvr>
                                    </p:animEffect>
                                  </p:childTnLst>
                                </p:cTn>
                              </p:par>
                            </p:childTnLst>
                          </p:cTn>
                        </p:par>
                        <p:par>
                          <p:cTn id="232" fill="hold">
                            <p:stCondLst>
                              <p:cond delay="1900"/>
                            </p:stCondLst>
                            <p:childTnLst>
                              <p:par>
                                <p:cTn id="233" presetID="2" presetClass="exit" presetSubtype="8" fill="hold" grpId="2" nodeType="afterEffect">
                                  <p:stCondLst>
                                    <p:cond delay="0"/>
                                  </p:stCondLst>
                                  <p:childTnLst>
                                    <p:anim calcmode="lin" valueType="num">
                                      <p:cBhvr additive="base">
                                        <p:cTn id="234" dur="1900"/>
                                        <p:tgtEl>
                                          <p:spTgt spid="30"/>
                                        </p:tgtEl>
                                        <p:attrNameLst>
                                          <p:attrName>ppt_x</p:attrName>
                                        </p:attrNameLst>
                                      </p:cBhvr>
                                      <p:tavLst>
                                        <p:tav tm="0">
                                          <p:val>
                                            <p:strVal val="ppt_x"/>
                                          </p:val>
                                        </p:tav>
                                        <p:tav tm="100000">
                                          <p:val>
                                            <p:strVal val="0-ppt_w/2"/>
                                          </p:val>
                                        </p:tav>
                                      </p:tavLst>
                                    </p:anim>
                                    <p:anim calcmode="lin" valueType="num">
                                      <p:cBhvr additive="base">
                                        <p:cTn id="235" dur="1900"/>
                                        <p:tgtEl>
                                          <p:spTgt spid="30"/>
                                        </p:tgtEl>
                                        <p:attrNameLst>
                                          <p:attrName>ppt_y</p:attrName>
                                        </p:attrNameLst>
                                      </p:cBhvr>
                                      <p:tavLst>
                                        <p:tav tm="0">
                                          <p:val>
                                            <p:strVal val="ppt_y"/>
                                          </p:val>
                                        </p:tav>
                                        <p:tav tm="100000">
                                          <p:val>
                                            <p:strVal val="ppt_y"/>
                                          </p:val>
                                        </p:tav>
                                      </p:tavLst>
                                    </p:anim>
                                    <p:set>
                                      <p:cBhvr>
                                        <p:cTn id="236" dur="1" fill="hold">
                                          <p:stCondLst>
                                            <p:cond delay="1899"/>
                                          </p:stCondLst>
                                        </p:cTn>
                                        <p:tgtEl>
                                          <p:spTgt spid="30"/>
                                        </p:tgtEl>
                                        <p:attrNameLst>
                                          <p:attrName>style.visibility</p:attrName>
                                        </p:attrNameLst>
                                      </p:cBhvr>
                                      <p:to>
                                        <p:strVal val="hidden"/>
                                      </p:to>
                                    </p:set>
                                  </p:childTnLst>
                                </p:cTn>
                              </p:par>
                              <p:par>
                                <p:cTn id="237" presetID="3" presetClass="exit" presetSubtype="5" fill="hold" grpId="3" nodeType="withEffect">
                                  <p:stCondLst>
                                    <p:cond delay="0"/>
                                  </p:stCondLst>
                                  <p:childTnLst>
                                    <p:animEffect transition="out" filter="blinds(vertical)">
                                      <p:cBhvr>
                                        <p:cTn id="238" dur="1900"/>
                                        <p:tgtEl>
                                          <p:spTgt spid="30"/>
                                        </p:tgtEl>
                                      </p:cBhvr>
                                    </p:animEffect>
                                    <p:set>
                                      <p:cBhvr>
                                        <p:cTn id="239" dur="1" fill="hold">
                                          <p:stCondLst>
                                            <p:cond delay="1899"/>
                                          </p:stCondLst>
                                        </p:cTn>
                                        <p:tgtEl>
                                          <p:spTgt spid="30"/>
                                        </p:tgtEl>
                                        <p:attrNameLst>
                                          <p:attrName>style.visibility</p:attrName>
                                        </p:attrNameLst>
                                      </p:cBhvr>
                                      <p:to>
                                        <p:strVal val="hidden"/>
                                      </p:to>
                                    </p:set>
                                  </p:childTnLst>
                                </p:cTn>
                              </p:par>
                              <p:par>
                                <p:cTn id="240" presetID="2" presetClass="exit" presetSubtype="8" fill="hold" grpId="2" nodeType="withEffect">
                                  <p:stCondLst>
                                    <p:cond delay="0"/>
                                  </p:stCondLst>
                                  <p:childTnLst>
                                    <p:anim calcmode="lin" valueType="num">
                                      <p:cBhvr additive="base">
                                        <p:cTn id="241" dur="1900"/>
                                        <p:tgtEl>
                                          <p:spTgt spid="31"/>
                                        </p:tgtEl>
                                        <p:attrNameLst>
                                          <p:attrName>ppt_x</p:attrName>
                                        </p:attrNameLst>
                                      </p:cBhvr>
                                      <p:tavLst>
                                        <p:tav tm="0">
                                          <p:val>
                                            <p:strVal val="ppt_x"/>
                                          </p:val>
                                        </p:tav>
                                        <p:tav tm="100000">
                                          <p:val>
                                            <p:strVal val="0-ppt_w/2"/>
                                          </p:val>
                                        </p:tav>
                                      </p:tavLst>
                                    </p:anim>
                                    <p:anim calcmode="lin" valueType="num">
                                      <p:cBhvr additive="base">
                                        <p:cTn id="242" dur="1900"/>
                                        <p:tgtEl>
                                          <p:spTgt spid="31"/>
                                        </p:tgtEl>
                                        <p:attrNameLst>
                                          <p:attrName>ppt_y</p:attrName>
                                        </p:attrNameLst>
                                      </p:cBhvr>
                                      <p:tavLst>
                                        <p:tav tm="0">
                                          <p:val>
                                            <p:strVal val="ppt_y"/>
                                          </p:val>
                                        </p:tav>
                                        <p:tav tm="100000">
                                          <p:val>
                                            <p:strVal val="ppt_y"/>
                                          </p:val>
                                        </p:tav>
                                      </p:tavLst>
                                    </p:anim>
                                    <p:set>
                                      <p:cBhvr>
                                        <p:cTn id="243" dur="1" fill="hold">
                                          <p:stCondLst>
                                            <p:cond delay="1899"/>
                                          </p:stCondLst>
                                        </p:cTn>
                                        <p:tgtEl>
                                          <p:spTgt spid="31"/>
                                        </p:tgtEl>
                                        <p:attrNameLst>
                                          <p:attrName>style.visibility</p:attrName>
                                        </p:attrNameLst>
                                      </p:cBhvr>
                                      <p:to>
                                        <p:strVal val="hidden"/>
                                      </p:to>
                                    </p:set>
                                  </p:childTnLst>
                                </p:cTn>
                              </p:par>
                              <p:par>
                                <p:cTn id="244" presetID="3" presetClass="exit" presetSubtype="5" fill="hold" grpId="3" nodeType="withEffect">
                                  <p:stCondLst>
                                    <p:cond delay="0"/>
                                  </p:stCondLst>
                                  <p:childTnLst>
                                    <p:animEffect transition="out" filter="blinds(vertical)">
                                      <p:cBhvr>
                                        <p:cTn id="245" dur="1900"/>
                                        <p:tgtEl>
                                          <p:spTgt spid="31"/>
                                        </p:tgtEl>
                                      </p:cBhvr>
                                    </p:animEffect>
                                    <p:set>
                                      <p:cBhvr>
                                        <p:cTn id="246" dur="1" fill="hold">
                                          <p:stCondLst>
                                            <p:cond delay="1899"/>
                                          </p:stCondLst>
                                        </p:cTn>
                                        <p:tgtEl>
                                          <p:spTgt spid="31"/>
                                        </p:tgtEl>
                                        <p:attrNameLst>
                                          <p:attrName>style.visibility</p:attrName>
                                        </p:attrNameLst>
                                      </p:cBhvr>
                                      <p:to>
                                        <p:strVal val="hidden"/>
                                      </p:to>
                                    </p:set>
                                  </p:childTnLst>
                                </p:cTn>
                              </p:par>
                              <p:par>
                                <p:cTn id="247" presetID="2" presetClass="exit" presetSubtype="8" fill="hold" grpId="2" nodeType="withEffect">
                                  <p:stCondLst>
                                    <p:cond delay="0"/>
                                  </p:stCondLst>
                                  <p:childTnLst>
                                    <p:anim calcmode="lin" valueType="num">
                                      <p:cBhvr additive="base">
                                        <p:cTn id="248" dur="1900"/>
                                        <p:tgtEl>
                                          <p:spTgt spid="32"/>
                                        </p:tgtEl>
                                        <p:attrNameLst>
                                          <p:attrName>ppt_x</p:attrName>
                                        </p:attrNameLst>
                                      </p:cBhvr>
                                      <p:tavLst>
                                        <p:tav tm="0">
                                          <p:val>
                                            <p:strVal val="ppt_x"/>
                                          </p:val>
                                        </p:tav>
                                        <p:tav tm="100000">
                                          <p:val>
                                            <p:strVal val="0-ppt_w/2"/>
                                          </p:val>
                                        </p:tav>
                                      </p:tavLst>
                                    </p:anim>
                                    <p:anim calcmode="lin" valueType="num">
                                      <p:cBhvr additive="base">
                                        <p:cTn id="249" dur="1900"/>
                                        <p:tgtEl>
                                          <p:spTgt spid="32"/>
                                        </p:tgtEl>
                                        <p:attrNameLst>
                                          <p:attrName>ppt_y</p:attrName>
                                        </p:attrNameLst>
                                      </p:cBhvr>
                                      <p:tavLst>
                                        <p:tav tm="0">
                                          <p:val>
                                            <p:strVal val="ppt_y"/>
                                          </p:val>
                                        </p:tav>
                                        <p:tav tm="100000">
                                          <p:val>
                                            <p:strVal val="ppt_y"/>
                                          </p:val>
                                        </p:tav>
                                      </p:tavLst>
                                    </p:anim>
                                    <p:set>
                                      <p:cBhvr>
                                        <p:cTn id="250" dur="1" fill="hold">
                                          <p:stCondLst>
                                            <p:cond delay="1899"/>
                                          </p:stCondLst>
                                        </p:cTn>
                                        <p:tgtEl>
                                          <p:spTgt spid="32"/>
                                        </p:tgtEl>
                                        <p:attrNameLst>
                                          <p:attrName>style.visibility</p:attrName>
                                        </p:attrNameLst>
                                      </p:cBhvr>
                                      <p:to>
                                        <p:strVal val="hidden"/>
                                      </p:to>
                                    </p:set>
                                  </p:childTnLst>
                                </p:cTn>
                              </p:par>
                              <p:par>
                                <p:cTn id="251" presetID="3" presetClass="exit" presetSubtype="5" fill="hold" grpId="3" nodeType="withEffect">
                                  <p:stCondLst>
                                    <p:cond delay="0"/>
                                  </p:stCondLst>
                                  <p:childTnLst>
                                    <p:animEffect transition="out" filter="blinds(vertical)">
                                      <p:cBhvr>
                                        <p:cTn id="252" dur="1900"/>
                                        <p:tgtEl>
                                          <p:spTgt spid="32"/>
                                        </p:tgtEl>
                                      </p:cBhvr>
                                    </p:animEffect>
                                    <p:set>
                                      <p:cBhvr>
                                        <p:cTn id="253" dur="1" fill="hold">
                                          <p:stCondLst>
                                            <p:cond delay="1899"/>
                                          </p:stCondLst>
                                        </p:cTn>
                                        <p:tgtEl>
                                          <p:spTgt spid="32"/>
                                        </p:tgtEl>
                                        <p:attrNameLst>
                                          <p:attrName>style.visibility</p:attrName>
                                        </p:attrNameLst>
                                      </p:cBhvr>
                                      <p:to>
                                        <p:strVal val="hidden"/>
                                      </p:to>
                                    </p:set>
                                  </p:childTnLst>
                                </p:cTn>
                              </p:par>
                              <p:par>
                                <p:cTn id="254" presetID="2" presetClass="exit" presetSubtype="8" fill="hold" grpId="2" nodeType="withEffect">
                                  <p:stCondLst>
                                    <p:cond delay="0"/>
                                  </p:stCondLst>
                                  <p:childTnLst>
                                    <p:anim calcmode="lin" valueType="num">
                                      <p:cBhvr additive="base">
                                        <p:cTn id="255" dur="1900"/>
                                        <p:tgtEl>
                                          <p:spTgt spid="33"/>
                                        </p:tgtEl>
                                        <p:attrNameLst>
                                          <p:attrName>ppt_x</p:attrName>
                                        </p:attrNameLst>
                                      </p:cBhvr>
                                      <p:tavLst>
                                        <p:tav tm="0">
                                          <p:val>
                                            <p:strVal val="ppt_x"/>
                                          </p:val>
                                        </p:tav>
                                        <p:tav tm="100000">
                                          <p:val>
                                            <p:strVal val="0-ppt_w/2"/>
                                          </p:val>
                                        </p:tav>
                                      </p:tavLst>
                                    </p:anim>
                                    <p:anim calcmode="lin" valueType="num">
                                      <p:cBhvr additive="base">
                                        <p:cTn id="256" dur="1900"/>
                                        <p:tgtEl>
                                          <p:spTgt spid="33"/>
                                        </p:tgtEl>
                                        <p:attrNameLst>
                                          <p:attrName>ppt_y</p:attrName>
                                        </p:attrNameLst>
                                      </p:cBhvr>
                                      <p:tavLst>
                                        <p:tav tm="0">
                                          <p:val>
                                            <p:strVal val="ppt_y"/>
                                          </p:val>
                                        </p:tav>
                                        <p:tav tm="100000">
                                          <p:val>
                                            <p:strVal val="ppt_y"/>
                                          </p:val>
                                        </p:tav>
                                      </p:tavLst>
                                    </p:anim>
                                    <p:set>
                                      <p:cBhvr>
                                        <p:cTn id="257" dur="1" fill="hold">
                                          <p:stCondLst>
                                            <p:cond delay="1899"/>
                                          </p:stCondLst>
                                        </p:cTn>
                                        <p:tgtEl>
                                          <p:spTgt spid="33"/>
                                        </p:tgtEl>
                                        <p:attrNameLst>
                                          <p:attrName>style.visibility</p:attrName>
                                        </p:attrNameLst>
                                      </p:cBhvr>
                                      <p:to>
                                        <p:strVal val="hidden"/>
                                      </p:to>
                                    </p:set>
                                  </p:childTnLst>
                                </p:cTn>
                              </p:par>
                              <p:par>
                                <p:cTn id="258" presetID="3" presetClass="exit" presetSubtype="5" fill="hold" grpId="3" nodeType="withEffect">
                                  <p:stCondLst>
                                    <p:cond delay="0"/>
                                  </p:stCondLst>
                                  <p:childTnLst>
                                    <p:animEffect transition="out" filter="blinds(vertical)">
                                      <p:cBhvr>
                                        <p:cTn id="259" dur="1900"/>
                                        <p:tgtEl>
                                          <p:spTgt spid="33"/>
                                        </p:tgtEl>
                                      </p:cBhvr>
                                    </p:animEffect>
                                    <p:set>
                                      <p:cBhvr>
                                        <p:cTn id="260" dur="1" fill="hold">
                                          <p:stCondLst>
                                            <p:cond delay="1899"/>
                                          </p:stCondLst>
                                        </p:cTn>
                                        <p:tgtEl>
                                          <p:spTgt spid="33"/>
                                        </p:tgtEl>
                                        <p:attrNameLst>
                                          <p:attrName>style.visibility</p:attrName>
                                        </p:attrNameLst>
                                      </p:cBhvr>
                                      <p:to>
                                        <p:strVal val="hidden"/>
                                      </p:to>
                                    </p:set>
                                  </p:childTnLst>
                                </p:cTn>
                              </p:par>
                              <p:par>
                                <p:cTn id="261" presetID="2" presetClass="exit" presetSubtype="8" fill="hold" grpId="2" nodeType="withEffect">
                                  <p:stCondLst>
                                    <p:cond delay="0"/>
                                  </p:stCondLst>
                                  <p:childTnLst>
                                    <p:anim calcmode="lin" valueType="num">
                                      <p:cBhvr additive="base">
                                        <p:cTn id="262" dur="1900"/>
                                        <p:tgtEl>
                                          <p:spTgt spid="34"/>
                                        </p:tgtEl>
                                        <p:attrNameLst>
                                          <p:attrName>ppt_x</p:attrName>
                                        </p:attrNameLst>
                                      </p:cBhvr>
                                      <p:tavLst>
                                        <p:tav tm="0">
                                          <p:val>
                                            <p:strVal val="ppt_x"/>
                                          </p:val>
                                        </p:tav>
                                        <p:tav tm="100000">
                                          <p:val>
                                            <p:strVal val="0-ppt_w/2"/>
                                          </p:val>
                                        </p:tav>
                                      </p:tavLst>
                                    </p:anim>
                                    <p:anim calcmode="lin" valueType="num">
                                      <p:cBhvr additive="base">
                                        <p:cTn id="263" dur="1900"/>
                                        <p:tgtEl>
                                          <p:spTgt spid="34"/>
                                        </p:tgtEl>
                                        <p:attrNameLst>
                                          <p:attrName>ppt_y</p:attrName>
                                        </p:attrNameLst>
                                      </p:cBhvr>
                                      <p:tavLst>
                                        <p:tav tm="0">
                                          <p:val>
                                            <p:strVal val="ppt_y"/>
                                          </p:val>
                                        </p:tav>
                                        <p:tav tm="100000">
                                          <p:val>
                                            <p:strVal val="ppt_y"/>
                                          </p:val>
                                        </p:tav>
                                      </p:tavLst>
                                    </p:anim>
                                    <p:set>
                                      <p:cBhvr>
                                        <p:cTn id="264" dur="1" fill="hold">
                                          <p:stCondLst>
                                            <p:cond delay="1899"/>
                                          </p:stCondLst>
                                        </p:cTn>
                                        <p:tgtEl>
                                          <p:spTgt spid="34"/>
                                        </p:tgtEl>
                                        <p:attrNameLst>
                                          <p:attrName>style.visibility</p:attrName>
                                        </p:attrNameLst>
                                      </p:cBhvr>
                                      <p:to>
                                        <p:strVal val="hidden"/>
                                      </p:to>
                                    </p:set>
                                  </p:childTnLst>
                                </p:cTn>
                              </p:par>
                              <p:par>
                                <p:cTn id="265" presetID="3" presetClass="exit" presetSubtype="5" fill="hold" grpId="3" nodeType="withEffect">
                                  <p:stCondLst>
                                    <p:cond delay="0"/>
                                  </p:stCondLst>
                                  <p:childTnLst>
                                    <p:animEffect transition="out" filter="blinds(vertical)">
                                      <p:cBhvr>
                                        <p:cTn id="266" dur="1900"/>
                                        <p:tgtEl>
                                          <p:spTgt spid="34"/>
                                        </p:tgtEl>
                                      </p:cBhvr>
                                    </p:animEffect>
                                    <p:set>
                                      <p:cBhvr>
                                        <p:cTn id="267" dur="1" fill="hold">
                                          <p:stCondLst>
                                            <p:cond delay="1899"/>
                                          </p:stCondLst>
                                        </p:cTn>
                                        <p:tgtEl>
                                          <p:spTgt spid="34"/>
                                        </p:tgtEl>
                                        <p:attrNameLst>
                                          <p:attrName>style.visibility</p:attrName>
                                        </p:attrNameLst>
                                      </p:cBhvr>
                                      <p:to>
                                        <p:strVal val="hidden"/>
                                      </p:to>
                                    </p:set>
                                  </p:childTnLst>
                                </p:cTn>
                              </p:par>
                              <p:par>
                                <p:cTn id="268" presetID="2" presetClass="exit" presetSubtype="8" fill="hold" grpId="2" nodeType="withEffect">
                                  <p:stCondLst>
                                    <p:cond delay="0"/>
                                  </p:stCondLst>
                                  <p:childTnLst>
                                    <p:anim calcmode="lin" valueType="num">
                                      <p:cBhvr additive="base">
                                        <p:cTn id="269" dur="1900"/>
                                        <p:tgtEl>
                                          <p:spTgt spid="35"/>
                                        </p:tgtEl>
                                        <p:attrNameLst>
                                          <p:attrName>ppt_x</p:attrName>
                                        </p:attrNameLst>
                                      </p:cBhvr>
                                      <p:tavLst>
                                        <p:tav tm="0">
                                          <p:val>
                                            <p:strVal val="ppt_x"/>
                                          </p:val>
                                        </p:tav>
                                        <p:tav tm="100000">
                                          <p:val>
                                            <p:strVal val="0-ppt_w/2"/>
                                          </p:val>
                                        </p:tav>
                                      </p:tavLst>
                                    </p:anim>
                                    <p:anim calcmode="lin" valueType="num">
                                      <p:cBhvr additive="base">
                                        <p:cTn id="270" dur="1900"/>
                                        <p:tgtEl>
                                          <p:spTgt spid="35"/>
                                        </p:tgtEl>
                                        <p:attrNameLst>
                                          <p:attrName>ppt_y</p:attrName>
                                        </p:attrNameLst>
                                      </p:cBhvr>
                                      <p:tavLst>
                                        <p:tav tm="0">
                                          <p:val>
                                            <p:strVal val="ppt_y"/>
                                          </p:val>
                                        </p:tav>
                                        <p:tav tm="100000">
                                          <p:val>
                                            <p:strVal val="ppt_y"/>
                                          </p:val>
                                        </p:tav>
                                      </p:tavLst>
                                    </p:anim>
                                    <p:set>
                                      <p:cBhvr>
                                        <p:cTn id="271" dur="1" fill="hold">
                                          <p:stCondLst>
                                            <p:cond delay="1899"/>
                                          </p:stCondLst>
                                        </p:cTn>
                                        <p:tgtEl>
                                          <p:spTgt spid="35"/>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1900"/>
                                        <p:tgtEl>
                                          <p:spTgt spid="35"/>
                                        </p:tgtEl>
                                      </p:cBhvr>
                                    </p:animEffect>
                                    <p:set>
                                      <p:cBhvr>
                                        <p:cTn id="274" dur="1" fill="hold">
                                          <p:stCondLst>
                                            <p:cond delay="1899"/>
                                          </p:stCondLst>
                                        </p:cTn>
                                        <p:tgtEl>
                                          <p:spTgt spid="35"/>
                                        </p:tgtEl>
                                        <p:attrNameLst>
                                          <p:attrName>style.visibility</p:attrName>
                                        </p:attrNameLst>
                                      </p:cBhvr>
                                      <p:to>
                                        <p:strVal val="hidden"/>
                                      </p:to>
                                    </p:set>
                                  </p:childTnLst>
                                </p:cTn>
                              </p:par>
                              <p:par>
                                <p:cTn id="275" presetID="2" presetClass="exit" presetSubtype="8" fill="hold" grpId="2" nodeType="withEffect">
                                  <p:stCondLst>
                                    <p:cond delay="0"/>
                                  </p:stCondLst>
                                  <p:childTnLst>
                                    <p:anim calcmode="lin" valueType="num">
                                      <p:cBhvr additive="base">
                                        <p:cTn id="276" dur="1900"/>
                                        <p:tgtEl>
                                          <p:spTgt spid="36"/>
                                        </p:tgtEl>
                                        <p:attrNameLst>
                                          <p:attrName>ppt_x</p:attrName>
                                        </p:attrNameLst>
                                      </p:cBhvr>
                                      <p:tavLst>
                                        <p:tav tm="0">
                                          <p:val>
                                            <p:strVal val="ppt_x"/>
                                          </p:val>
                                        </p:tav>
                                        <p:tav tm="100000">
                                          <p:val>
                                            <p:strVal val="0-ppt_w/2"/>
                                          </p:val>
                                        </p:tav>
                                      </p:tavLst>
                                    </p:anim>
                                    <p:anim calcmode="lin" valueType="num">
                                      <p:cBhvr additive="base">
                                        <p:cTn id="277" dur="1900"/>
                                        <p:tgtEl>
                                          <p:spTgt spid="36"/>
                                        </p:tgtEl>
                                        <p:attrNameLst>
                                          <p:attrName>ppt_y</p:attrName>
                                        </p:attrNameLst>
                                      </p:cBhvr>
                                      <p:tavLst>
                                        <p:tav tm="0">
                                          <p:val>
                                            <p:strVal val="ppt_y"/>
                                          </p:val>
                                        </p:tav>
                                        <p:tav tm="100000">
                                          <p:val>
                                            <p:strVal val="ppt_y"/>
                                          </p:val>
                                        </p:tav>
                                      </p:tavLst>
                                    </p:anim>
                                    <p:set>
                                      <p:cBhvr>
                                        <p:cTn id="278" dur="1" fill="hold">
                                          <p:stCondLst>
                                            <p:cond delay="1899"/>
                                          </p:stCondLst>
                                        </p:cTn>
                                        <p:tgtEl>
                                          <p:spTgt spid="36"/>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1900"/>
                                        <p:tgtEl>
                                          <p:spTgt spid="36"/>
                                        </p:tgtEl>
                                      </p:cBhvr>
                                    </p:animEffect>
                                    <p:set>
                                      <p:cBhvr>
                                        <p:cTn id="281" dur="1" fill="hold">
                                          <p:stCondLst>
                                            <p:cond delay="1899"/>
                                          </p:stCondLst>
                                        </p:cTn>
                                        <p:tgtEl>
                                          <p:spTgt spid="36"/>
                                        </p:tgtEl>
                                        <p:attrNameLst>
                                          <p:attrName>style.visibility</p:attrName>
                                        </p:attrNameLst>
                                      </p:cBhvr>
                                      <p:to>
                                        <p:strVal val="hidden"/>
                                      </p:to>
                                    </p:set>
                                  </p:childTnLst>
                                </p:cTn>
                              </p:par>
                              <p:par>
                                <p:cTn id="282" presetID="2" presetClass="exit" presetSubtype="8" fill="hold" grpId="2" nodeType="withEffect">
                                  <p:stCondLst>
                                    <p:cond delay="0"/>
                                  </p:stCondLst>
                                  <p:childTnLst>
                                    <p:anim calcmode="lin" valueType="num">
                                      <p:cBhvr additive="base">
                                        <p:cTn id="283" dur="1900"/>
                                        <p:tgtEl>
                                          <p:spTgt spid="37"/>
                                        </p:tgtEl>
                                        <p:attrNameLst>
                                          <p:attrName>ppt_x</p:attrName>
                                        </p:attrNameLst>
                                      </p:cBhvr>
                                      <p:tavLst>
                                        <p:tav tm="0">
                                          <p:val>
                                            <p:strVal val="ppt_x"/>
                                          </p:val>
                                        </p:tav>
                                        <p:tav tm="100000">
                                          <p:val>
                                            <p:strVal val="0-ppt_w/2"/>
                                          </p:val>
                                        </p:tav>
                                      </p:tavLst>
                                    </p:anim>
                                    <p:anim calcmode="lin" valueType="num">
                                      <p:cBhvr additive="base">
                                        <p:cTn id="284" dur="1900"/>
                                        <p:tgtEl>
                                          <p:spTgt spid="37"/>
                                        </p:tgtEl>
                                        <p:attrNameLst>
                                          <p:attrName>ppt_y</p:attrName>
                                        </p:attrNameLst>
                                      </p:cBhvr>
                                      <p:tavLst>
                                        <p:tav tm="0">
                                          <p:val>
                                            <p:strVal val="ppt_y"/>
                                          </p:val>
                                        </p:tav>
                                        <p:tav tm="100000">
                                          <p:val>
                                            <p:strVal val="ppt_y"/>
                                          </p:val>
                                        </p:tav>
                                      </p:tavLst>
                                    </p:anim>
                                    <p:set>
                                      <p:cBhvr>
                                        <p:cTn id="285" dur="1" fill="hold">
                                          <p:stCondLst>
                                            <p:cond delay="1899"/>
                                          </p:stCondLst>
                                        </p:cTn>
                                        <p:tgtEl>
                                          <p:spTgt spid="37"/>
                                        </p:tgtEl>
                                        <p:attrNameLst>
                                          <p:attrName>style.visibility</p:attrName>
                                        </p:attrNameLst>
                                      </p:cBhvr>
                                      <p:to>
                                        <p:strVal val="hidden"/>
                                      </p:to>
                                    </p:set>
                                  </p:childTnLst>
                                </p:cTn>
                              </p:par>
                              <p:par>
                                <p:cTn id="286" presetID="3" presetClass="exit" presetSubtype="5" fill="hold" grpId="3" nodeType="withEffect">
                                  <p:stCondLst>
                                    <p:cond delay="0"/>
                                  </p:stCondLst>
                                  <p:childTnLst>
                                    <p:animEffect transition="out" filter="blinds(vertical)">
                                      <p:cBhvr>
                                        <p:cTn id="287" dur="1900"/>
                                        <p:tgtEl>
                                          <p:spTgt spid="37"/>
                                        </p:tgtEl>
                                      </p:cBhvr>
                                    </p:animEffect>
                                    <p:set>
                                      <p:cBhvr>
                                        <p:cTn id="288" dur="1" fill="hold">
                                          <p:stCondLst>
                                            <p:cond delay="1899"/>
                                          </p:stCondLst>
                                        </p:cTn>
                                        <p:tgtEl>
                                          <p:spTgt spid="37"/>
                                        </p:tgtEl>
                                        <p:attrNameLst>
                                          <p:attrName>style.visibility</p:attrName>
                                        </p:attrNameLst>
                                      </p:cBhvr>
                                      <p:to>
                                        <p:strVal val="hidden"/>
                                      </p:to>
                                    </p:set>
                                  </p:childTnLst>
                                </p:cTn>
                              </p:par>
                              <p:par>
                                <p:cTn id="289" presetID="2" presetClass="exit" presetSubtype="2" fill="hold" grpId="2" nodeType="withEffect">
                                  <p:stCondLst>
                                    <p:cond delay="0"/>
                                  </p:stCondLst>
                                  <p:childTnLst>
                                    <p:anim calcmode="lin" valueType="num">
                                      <p:cBhvr additive="base">
                                        <p:cTn id="290" dur="1900"/>
                                        <p:tgtEl>
                                          <p:spTgt spid="21"/>
                                        </p:tgtEl>
                                        <p:attrNameLst>
                                          <p:attrName>ppt_x</p:attrName>
                                        </p:attrNameLst>
                                      </p:cBhvr>
                                      <p:tavLst>
                                        <p:tav tm="0">
                                          <p:val>
                                            <p:strVal val="ppt_x"/>
                                          </p:val>
                                        </p:tav>
                                        <p:tav tm="100000">
                                          <p:val>
                                            <p:strVal val="1+ppt_w/2"/>
                                          </p:val>
                                        </p:tav>
                                      </p:tavLst>
                                    </p:anim>
                                    <p:anim calcmode="lin" valueType="num">
                                      <p:cBhvr additive="base">
                                        <p:cTn id="291" dur="1900"/>
                                        <p:tgtEl>
                                          <p:spTgt spid="21"/>
                                        </p:tgtEl>
                                        <p:attrNameLst>
                                          <p:attrName>ppt_y</p:attrName>
                                        </p:attrNameLst>
                                      </p:cBhvr>
                                      <p:tavLst>
                                        <p:tav tm="0">
                                          <p:val>
                                            <p:strVal val="ppt_y"/>
                                          </p:val>
                                        </p:tav>
                                        <p:tav tm="100000">
                                          <p:val>
                                            <p:strVal val="ppt_y"/>
                                          </p:val>
                                        </p:tav>
                                      </p:tavLst>
                                    </p:anim>
                                    <p:set>
                                      <p:cBhvr>
                                        <p:cTn id="292" dur="1" fill="hold">
                                          <p:stCondLst>
                                            <p:cond delay="1899"/>
                                          </p:stCondLst>
                                        </p:cTn>
                                        <p:tgtEl>
                                          <p:spTgt spid="21"/>
                                        </p:tgtEl>
                                        <p:attrNameLst>
                                          <p:attrName>style.visibility</p:attrName>
                                        </p:attrNameLst>
                                      </p:cBhvr>
                                      <p:to>
                                        <p:strVal val="hidden"/>
                                      </p:to>
                                    </p:set>
                                  </p:childTnLst>
                                </p:cTn>
                              </p:par>
                              <p:par>
                                <p:cTn id="293" presetID="3" presetClass="exit" presetSubtype="5" fill="hold" grpId="3" nodeType="withEffect">
                                  <p:stCondLst>
                                    <p:cond delay="0"/>
                                  </p:stCondLst>
                                  <p:childTnLst>
                                    <p:animEffect transition="out" filter="blinds(vertical)">
                                      <p:cBhvr>
                                        <p:cTn id="294" dur="1900"/>
                                        <p:tgtEl>
                                          <p:spTgt spid="21"/>
                                        </p:tgtEl>
                                      </p:cBhvr>
                                    </p:animEffect>
                                    <p:set>
                                      <p:cBhvr>
                                        <p:cTn id="295" dur="1" fill="hold">
                                          <p:stCondLst>
                                            <p:cond delay="1899"/>
                                          </p:stCondLst>
                                        </p:cTn>
                                        <p:tgtEl>
                                          <p:spTgt spid="21"/>
                                        </p:tgtEl>
                                        <p:attrNameLst>
                                          <p:attrName>style.visibility</p:attrName>
                                        </p:attrNameLst>
                                      </p:cBhvr>
                                      <p:to>
                                        <p:strVal val="hidden"/>
                                      </p:to>
                                    </p:set>
                                  </p:childTnLst>
                                </p:cTn>
                              </p:par>
                              <p:par>
                                <p:cTn id="296" presetID="2" presetClass="exit" presetSubtype="2" fill="hold" grpId="2" nodeType="withEffect">
                                  <p:stCondLst>
                                    <p:cond delay="0"/>
                                  </p:stCondLst>
                                  <p:childTnLst>
                                    <p:anim calcmode="lin" valueType="num">
                                      <p:cBhvr additive="base">
                                        <p:cTn id="297" dur="1900"/>
                                        <p:tgtEl>
                                          <p:spTgt spid="22"/>
                                        </p:tgtEl>
                                        <p:attrNameLst>
                                          <p:attrName>ppt_x</p:attrName>
                                        </p:attrNameLst>
                                      </p:cBhvr>
                                      <p:tavLst>
                                        <p:tav tm="0">
                                          <p:val>
                                            <p:strVal val="ppt_x"/>
                                          </p:val>
                                        </p:tav>
                                        <p:tav tm="100000">
                                          <p:val>
                                            <p:strVal val="1+ppt_w/2"/>
                                          </p:val>
                                        </p:tav>
                                      </p:tavLst>
                                    </p:anim>
                                    <p:anim calcmode="lin" valueType="num">
                                      <p:cBhvr additive="base">
                                        <p:cTn id="298" dur="1900"/>
                                        <p:tgtEl>
                                          <p:spTgt spid="22"/>
                                        </p:tgtEl>
                                        <p:attrNameLst>
                                          <p:attrName>ppt_y</p:attrName>
                                        </p:attrNameLst>
                                      </p:cBhvr>
                                      <p:tavLst>
                                        <p:tav tm="0">
                                          <p:val>
                                            <p:strVal val="ppt_y"/>
                                          </p:val>
                                        </p:tav>
                                        <p:tav tm="100000">
                                          <p:val>
                                            <p:strVal val="ppt_y"/>
                                          </p:val>
                                        </p:tav>
                                      </p:tavLst>
                                    </p:anim>
                                    <p:set>
                                      <p:cBhvr>
                                        <p:cTn id="299" dur="1" fill="hold">
                                          <p:stCondLst>
                                            <p:cond delay="1899"/>
                                          </p:stCondLst>
                                        </p:cTn>
                                        <p:tgtEl>
                                          <p:spTgt spid="22"/>
                                        </p:tgtEl>
                                        <p:attrNameLst>
                                          <p:attrName>style.visibility</p:attrName>
                                        </p:attrNameLst>
                                      </p:cBhvr>
                                      <p:to>
                                        <p:strVal val="hidden"/>
                                      </p:to>
                                    </p:set>
                                  </p:childTnLst>
                                </p:cTn>
                              </p:par>
                              <p:par>
                                <p:cTn id="300" presetID="3" presetClass="exit" presetSubtype="5" fill="hold" grpId="3" nodeType="withEffect">
                                  <p:stCondLst>
                                    <p:cond delay="0"/>
                                  </p:stCondLst>
                                  <p:childTnLst>
                                    <p:animEffect transition="out" filter="blinds(vertical)">
                                      <p:cBhvr>
                                        <p:cTn id="301" dur="1900"/>
                                        <p:tgtEl>
                                          <p:spTgt spid="22"/>
                                        </p:tgtEl>
                                      </p:cBhvr>
                                    </p:animEffect>
                                    <p:set>
                                      <p:cBhvr>
                                        <p:cTn id="302" dur="1" fill="hold">
                                          <p:stCondLst>
                                            <p:cond delay="1899"/>
                                          </p:stCondLst>
                                        </p:cTn>
                                        <p:tgtEl>
                                          <p:spTgt spid="22"/>
                                        </p:tgtEl>
                                        <p:attrNameLst>
                                          <p:attrName>style.visibility</p:attrName>
                                        </p:attrNameLst>
                                      </p:cBhvr>
                                      <p:to>
                                        <p:strVal val="hidden"/>
                                      </p:to>
                                    </p:set>
                                  </p:childTnLst>
                                </p:cTn>
                              </p:par>
                              <p:par>
                                <p:cTn id="303" presetID="2" presetClass="exit" presetSubtype="2" fill="hold" grpId="2" nodeType="withEffect">
                                  <p:stCondLst>
                                    <p:cond delay="0"/>
                                  </p:stCondLst>
                                  <p:childTnLst>
                                    <p:anim calcmode="lin" valueType="num">
                                      <p:cBhvr additive="base">
                                        <p:cTn id="304" dur="1900"/>
                                        <p:tgtEl>
                                          <p:spTgt spid="23"/>
                                        </p:tgtEl>
                                        <p:attrNameLst>
                                          <p:attrName>ppt_x</p:attrName>
                                        </p:attrNameLst>
                                      </p:cBhvr>
                                      <p:tavLst>
                                        <p:tav tm="0">
                                          <p:val>
                                            <p:strVal val="ppt_x"/>
                                          </p:val>
                                        </p:tav>
                                        <p:tav tm="100000">
                                          <p:val>
                                            <p:strVal val="1+ppt_w/2"/>
                                          </p:val>
                                        </p:tav>
                                      </p:tavLst>
                                    </p:anim>
                                    <p:anim calcmode="lin" valueType="num">
                                      <p:cBhvr additive="base">
                                        <p:cTn id="305" dur="1900"/>
                                        <p:tgtEl>
                                          <p:spTgt spid="23"/>
                                        </p:tgtEl>
                                        <p:attrNameLst>
                                          <p:attrName>ppt_y</p:attrName>
                                        </p:attrNameLst>
                                      </p:cBhvr>
                                      <p:tavLst>
                                        <p:tav tm="0">
                                          <p:val>
                                            <p:strVal val="ppt_y"/>
                                          </p:val>
                                        </p:tav>
                                        <p:tav tm="100000">
                                          <p:val>
                                            <p:strVal val="ppt_y"/>
                                          </p:val>
                                        </p:tav>
                                      </p:tavLst>
                                    </p:anim>
                                    <p:set>
                                      <p:cBhvr>
                                        <p:cTn id="306" dur="1" fill="hold">
                                          <p:stCondLst>
                                            <p:cond delay="1899"/>
                                          </p:stCondLst>
                                        </p:cTn>
                                        <p:tgtEl>
                                          <p:spTgt spid="23"/>
                                        </p:tgtEl>
                                        <p:attrNameLst>
                                          <p:attrName>style.visibility</p:attrName>
                                        </p:attrNameLst>
                                      </p:cBhvr>
                                      <p:to>
                                        <p:strVal val="hidden"/>
                                      </p:to>
                                    </p:set>
                                  </p:childTnLst>
                                </p:cTn>
                              </p:par>
                              <p:par>
                                <p:cTn id="307" presetID="3" presetClass="exit" presetSubtype="5" fill="hold" grpId="3" nodeType="withEffect">
                                  <p:stCondLst>
                                    <p:cond delay="0"/>
                                  </p:stCondLst>
                                  <p:childTnLst>
                                    <p:animEffect transition="out" filter="blinds(vertical)">
                                      <p:cBhvr>
                                        <p:cTn id="308" dur="1900"/>
                                        <p:tgtEl>
                                          <p:spTgt spid="23"/>
                                        </p:tgtEl>
                                      </p:cBhvr>
                                    </p:animEffect>
                                    <p:set>
                                      <p:cBhvr>
                                        <p:cTn id="309" dur="1" fill="hold">
                                          <p:stCondLst>
                                            <p:cond delay="1899"/>
                                          </p:stCondLst>
                                        </p:cTn>
                                        <p:tgtEl>
                                          <p:spTgt spid="23"/>
                                        </p:tgtEl>
                                        <p:attrNameLst>
                                          <p:attrName>style.visibility</p:attrName>
                                        </p:attrNameLst>
                                      </p:cBhvr>
                                      <p:to>
                                        <p:strVal val="hidden"/>
                                      </p:to>
                                    </p:set>
                                  </p:childTnLst>
                                </p:cTn>
                              </p:par>
                              <p:par>
                                <p:cTn id="310" presetID="2" presetClass="exit" presetSubtype="2" fill="hold" grpId="2" nodeType="withEffect">
                                  <p:stCondLst>
                                    <p:cond delay="0"/>
                                  </p:stCondLst>
                                  <p:childTnLst>
                                    <p:anim calcmode="lin" valueType="num">
                                      <p:cBhvr additive="base">
                                        <p:cTn id="311" dur="1900"/>
                                        <p:tgtEl>
                                          <p:spTgt spid="24"/>
                                        </p:tgtEl>
                                        <p:attrNameLst>
                                          <p:attrName>ppt_x</p:attrName>
                                        </p:attrNameLst>
                                      </p:cBhvr>
                                      <p:tavLst>
                                        <p:tav tm="0">
                                          <p:val>
                                            <p:strVal val="ppt_x"/>
                                          </p:val>
                                        </p:tav>
                                        <p:tav tm="100000">
                                          <p:val>
                                            <p:strVal val="1+ppt_w/2"/>
                                          </p:val>
                                        </p:tav>
                                      </p:tavLst>
                                    </p:anim>
                                    <p:anim calcmode="lin" valueType="num">
                                      <p:cBhvr additive="base">
                                        <p:cTn id="312" dur="1900"/>
                                        <p:tgtEl>
                                          <p:spTgt spid="24"/>
                                        </p:tgtEl>
                                        <p:attrNameLst>
                                          <p:attrName>ppt_y</p:attrName>
                                        </p:attrNameLst>
                                      </p:cBhvr>
                                      <p:tavLst>
                                        <p:tav tm="0">
                                          <p:val>
                                            <p:strVal val="ppt_y"/>
                                          </p:val>
                                        </p:tav>
                                        <p:tav tm="100000">
                                          <p:val>
                                            <p:strVal val="ppt_y"/>
                                          </p:val>
                                        </p:tav>
                                      </p:tavLst>
                                    </p:anim>
                                    <p:set>
                                      <p:cBhvr>
                                        <p:cTn id="313" dur="1" fill="hold">
                                          <p:stCondLst>
                                            <p:cond delay="1899"/>
                                          </p:stCondLst>
                                        </p:cTn>
                                        <p:tgtEl>
                                          <p:spTgt spid="24"/>
                                        </p:tgtEl>
                                        <p:attrNameLst>
                                          <p:attrName>style.visibility</p:attrName>
                                        </p:attrNameLst>
                                      </p:cBhvr>
                                      <p:to>
                                        <p:strVal val="hidden"/>
                                      </p:to>
                                    </p:set>
                                  </p:childTnLst>
                                </p:cTn>
                              </p:par>
                              <p:par>
                                <p:cTn id="314" presetID="3" presetClass="exit" presetSubtype="5" fill="hold" grpId="3" nodeType="withEffect">
                                  <p:stCondLst>
                                    <p:cond delay="0"/>
                                  </p:stCondLst>
                                  <p:childTnLst>
                                    <p:animEffect transition="out" filter="blinds(vertical)">
                                      <p:cBhvr>
                                        <p:cTn id="315" dur="1900"/>
                                        <p:tgtEl>
                                          <p:spTgt spid="24"/>
                                        </p:tgtEl>
                                      </p:cBhvr>
                                    </p:animEffect>
                                    <p:set>
                                      <p:cBhvr>
                                        <p:cTn id="316" dur="1" fill="hold">
                                          <p:stCondLst>
                                            <p:cond delay="1899"/>
                                          </p:stCondLst>
                                        </p:cTn>
                                        <p:tgtEl>
                                          <p:spTgt spid="24"/>
                                        </p:tgtEl>
                                        <p:attrNameLst>
                                          <p:attrName>style.visibility</p:attrName>
                                        </p:attrNameLst>
                                      </p:cBhvr>
                                      <p:to>
                                        <p:strVal val="hidden"/>
                                      </p:to>
                                    </p:set>
                                  </p:childTnLst>
                                </p:cTn>
                              </p:par>
                              <p:par>
                                <p:cTn id="317" presetID="2" presetClass="exit" presetSubtype="2" fill="hold" grpId="2" nodeType="withEffect">
                                  <p:stCondLst>
                                    <p:cond delay="0"/>
                                  </p:stCondLst>
                                  <p:childTnLst>
                                    <p:anim calcmode="lin" valueType="num">
                                      <p:cBhvr additive="base">
                                        <p:cTn id="318" dur="1900"/>
                                        <p:tgtEl>
                                          <p:spTgt spid="25"/>
                                        </p:tgtEl>
                                        <p:attrNameLst>
                                          <p:attrName>ppt_x</p:attrName>
                                        </p:attrNameLst>
                                      </p:cBhvr>
                                      <p:tavLst>
                                        <p:tav tm="0">
                                          <p:val>
                                            <p:strVal val="ppt_x"/>
                                          </p:val>
                                        </p:tav>
                                        <p:tav tm="100000">
                                          <p:val>
                                            <p:strVal val="1+ppt_w/2"/>
                                          </p:val>
                                        </p:tav>
                                      </p:tavLst>
                                    </p:anim>
                                    <p:anim calcmode="lin" valueType="num">
                                      <p:cBhvr additive="base">
                                        <p:cTn id="319" dur="1900"/>
                                        <p:tgtEl>
                                          <p:spTgt spid="25"/>
                                        </p:tgtEl>
                                        <p:attrNameLst>
                                          <p:attrName>ppt_y</p:attrName>
                                        </p:attrNameLst>
                                      </p:cBhvr>
                                      <p:tavLst>
                                        <p:tav tm="0">
                                          <p:val>
                                            <p:strVal val="ppt_y"/>
                                          </p:val>
                                        </p:tav>
                                        <p:tav tm="100000">
                                          <p:val>
                                            <p:strVal val="ppt_y"/>
                                          </p:val>
                                        </p:tav>
                                      </p:tavLst>
                                    </p:anim>
                                    <p:set>
                                      <p:cBhvr>
                                        <p:cTn id="320" dur="1" fill="hold">
                                          <p:stCondLst>
                                            <p:cond delay="1899"/>
                                          </p:stCondLst>
                                        </p:cTn>
                                        <p:tgtEl>
                                          <p:spTgt spid="25"/>
                                        </p:tgtEl>
                                        <p:attrNameLst>
                                          <p:attrName>style.visibility</p:attrName>
                                        </p:attrNameLst>
                                      </p:cBhvr>
                                      <p:to>
                                        <p:strVal val="hidden"/>
                                      </p:to>
                                    </p:set>
                                  </p:childTnLst>
                                </p:cTn>
                              </p:par>
                              <p:par>
                                <p:cTn id="321" presetID="3" presetClass="exit" presetSubtype="5" fill="hold" grpId="3" nodeType="withEffect">
                                  <p:stCondLst>
                                    <p:cond delay="0"/>
                                  </p:stCondLst>
                                  <p:childTnLst>
                                    <p:animEffect transition="out" filter="blinds(vertical)">
                                      <p:cBhvr>
                                        <p:cTn id="322" dur="1900"/>
                                        <p:tgtEl>
                                          <p:spTgt spid="25"/>
                                        </p:tgtEl>
                                      </p:cBhvr>
                                    </p:animEffect>
                                    <p:set>
                                      <p:cBhvr>
                                        <p:cTn id="323" dur="1" fill="hold">
                                          <p:stCondLst>
                                            <p:cond delay="1899"/>
                                          </p:stCondLst>
                                        </p:cTn>
                                        <p:tgtEl>
                                          <p:spTgt spid="25"/>
                                        </p:tgtEl>
                                        <p:attrNameLst>
                                          <p:attrName>style.visibility</p:attrName>
                                        </p:attrNameLst>
                                      </p:cBhvr>
                                      <p:to>
                                        <p:strVal val="hidden"/>
                                      </p:to>
                                    </p:set>
                                  </p:childTnLst>
                                </p:cTn>
                              </p:par>
                              <p:par>
                                <p:cTn id="324" presetID="2" presetClass="exit" presetSubtype="2" fill="hold" grpId="2" nodeType="withEffect">
                                  <p:stCondLst>
                                    <p:cond delay="0"/>
                                  </p:stCondLst>
                                  <p:childTnLst>
                                    <p:anim calcmode="lin" valueType="num">
                                      <p:cBhvr additive="base">
                                        <p:cTn id="325" dur="1900"/>
                                        <p:tgtEl>
                                          <p:spTgt spid="26"/>
                                        </p:tgtEl>
                                        <p:attrNameLst>
                                          <p:attrName>ppt_x</p:attrName>
                                        </p:attrNameLst>
                                      </p:cBhvr>
                                      <p:tavLst>
                                        <p:tav tm="0">
                                          <p:val>
                                            <p:strVal val="ppt_x"/>
                                          </p:val>
                                        </p:tav>
                                        <p:tav tm="100000">
                                          <p:val>
                                            <p:strVal val="1+ppt_w/2"/>
                                          </p:val>
                                        </p:tav>
                                      </p:tavLst>
                                    </p:anim>
                                    <p:anim calcmode="lin" valueType="num">
                                      <p:cBhvr additive="base">
                                        <p:cTn id="326" dur="1900"/>
                                        <p:tgtEl>
                                          <p:spTgt spid="26"/>
                                        </p:tgtEl>
                                        <p:attrNameLst>
                                          <p:attrName>ppt_y</p:attrName>
                                        </p:attrNameLst>
                                      </p:cBhvr>
                                      <p:tavLst>
                                        <p:tav tm="0">
                                          <p:val>
                                            <p:strVal val="ppt_y"/>
                                          </p:val>
                                        </p:tav>
                                        <p:tav tm="100000">
                                          <p:val>
                                            <p:strVal val="ppt_y"/>
                                          </p:val>
                                        </p:tav>
                                      </p:tavLst>
                                    </p:anim>
                                    <p:set>
                                      <p:cBhvr>
                                        <p:cTn id="327" dur="1" fill="hold">
                                          <p:stCondLst>
                                            <p:cond delay="1899"/>
                                          </p:stCondLst>
                                        </p:cTn>
                                        <p:tgtEl>
                                          <p:spTgt spid="26"/>
                                        </p:tgtEl>
                                        <p:attrNameLst>
                                          <p:attrName>style.visibility</p:attrName>
                                        </p:attrNameLst>
                                      </p:cBhvr>
                                      <p:to>
                                        <p:strVal val="hidden"/>
                                      </p:to>
                                    </p:set>
                                  </p:childTnLst>
                                </p:cTn>
                              </p:par>
                              <p:par>
                                <p:cTn id="328" presetID="3" presetClass="exit" presetSubtype="5" fill="hold" grpId="3" nodeType="withEffect">
                                  <p:stCondLst>
                                    <p:cond delay="0"/>
                                  </p:stCondLst>
                                  <p:childTnLst>
                                    <p:animEffect transition="out" filter="blinds(vertical)">
                                      <p:cBhvr>
                                        <p:cTn id="329" dur="1900"/>
                                        <p:tgtEl>
                                          <p:spTgt spid="26"/>
                                        </p:tgtEl>
                                      </p:cBhvr>
                                    </p:animEffect>
                                    <p:set>
                                      <p:cBhvr>
                                        <p:cTn id="330" dur="1" fill="hold">
                                          <p:stCondLst>
                                            <p:cond delay="1899"/>
                                          </p:stCondLst>
                                        </p:cTn>
                                        <p:tgtEl>
                                          <p:spTgt spid="26"/>
                                        </p:tgtEl>
                                        <p:attrNameLst>
                                          <p:attrName>style.visibility</p:attrName>
                                        </p:attrNameLst>
                                      </p:cBhvr>
                                      <p:to>
                                        <p:strVal val="hidden"/>
                                      </p:to>
                                    </p:set>
                                  </p:childTnLst>
                                </p:cTn>
                              </p:par>
                              <p:par>
                                <p:cTn id="331" presetID="2" presetClass="exit" presetSubtype="2" fill="hold" grpId="2" nodeType="withEffect">
                                  <p:stCondLst>
                                    <p:cond delay="0"/>
                                  </p:stCondLst>
                                  <p:childTnLst>
                                    <p:anim calcmode="lin" valueType="num">
                                      <p:cBhvr additive="base">
                                        <p:cTn id="332" dur="1900"/>
                                        <p:tgtEl>
                                          <p:spTgt spid="27"/>
                                        </p:tgtEl>
                                        <p:attrNameLst>
                                          <p:attrName>ppt_x</p:attrName>
                                        </p:attrNameLst>
                                      </p:cBhvr>
                                      <p:tavLst>
                                        <p:tav tm="0">
                                          <p:val>
                                            <p:strVal val="ppt_x"/>
                                          </p:val>
                                        </p:tav>
                                        <p:tav tm="100000">
                                          <p:val>
                                            <p:strVal val="1+ppt_w/2"/>
                                          </p:val>
                                        </p:tav>
                                      </p:tavLst>
                                    </p:anim>
                                    <p:anim calcmode="lin" valueType="num">
                                      <p:cBhvr additive="base">
                                        <p:cTn id="333" dur="1900"/>
                                        <p:tgtEl>
                                          <p:spTgt spid="27"/>
                                        </p:tgtEl>
                                        <p:attrNameLst>
                                          <p:attrName>ppt_y</p:attrName>
                                        </p:attrNameLst>
                                      </p:cBhvr>
                                      <p:tavLst>
                                        <p:tav tm="0">
                                          <p:val>
                                            <p:strVal val="ppt_y"/>
                                          </p:val>
                                        </p:tav>
                                        <p:tav tm="100000">
                                          <p:val>
                                            <p:strVal val="ppt_y"/>
                                          </p:val>
                                        </p:tav>
                                      </p:tavLst>
                                    </p:anim>
                                    <p:set>
                                      <p:cBhvr>
                                        <p:cTn id="334" dur="1" fill="hold">
                                          <p:stCondLst>
                                            <p:cond delay="1899"/>
                                          </p:stCondLst>
                                        </p:cTn>
                                        <p:tgtEl>
                                          <p:spTgt spid="27"/>
                                        </p:tgtEl>
                                        <p:attrNameLst>
                                          <p:attrName>style.visibility</p:attrName>
                                        </p:attrNameLst>
                                      </p:cBhvr>
                                      <p:to>
                                        <p:strVal val="hidden"/>
                                      </p:to>
                                    </p:set>
                                  </p:childTnLst>
                                </p:cTn>
                              </p:par>
                              <p:par>
                                <p:cTn id="335" presetID="3" presetClass="exit" presetSubtype="5" fill="hold" grpId="3" nodeType="withEffect">
                                  <p:stCondLst>
                                    <p:cond delay="0"/>
                                  </p:stCondLst>
                                  <p:childTnLst>
                                    <p:animEffect transition="out" filter="blinds(vertical)">
                                      <p:cBhvr>
                                        <p:cTn id="336" dur="1900"/>
                                        <p:tgtEl>
                                          <p:spTgt spid="27"/>
                                        </p:tgtEl>
                                      </p:cBhvr>
                                    </p:animEffect>
                                    <p:set>
                                      <p:cBhvr>
                                        <p:cTn id="337" dur="1" fill="hold">
                                          <p:stCondLst>
                                            <p:cond delay="1899"/>
                                          </p:stCondLst>
                                        </p:cTn>
                                        <p:tgtEl>
                                          <p:spTgt spid="27"/>
                                        </p:tgtEl>
                                        <p:attrNameLst>
                                          <p:attrName>style.visibility</p:attrName>
                                        </p:attrNameLst>
                                      </p:cBhvr>
                                      <p:to>
                                        <p:strVal val="hidden"/>
                                      </p:to>
                                    </p:set>
                                  </p:childTnLst>
                                </p:cTn>
                              </p:par>
                              <p:par>
                                <p:cTn id="338" presetID="2" presetClass="exit" presetSubtype="2" fill="hold" grpId="2" nodeType="withEffect">
                                  <p:stCondLst>
                                    <p:cond delay="0"/>
                                  </p:stCondLst>
                                  <p:childTnLst>
                                    <p:anim calcmode="lin" valueType="num">
                                      <p:cBhvr additive="base">
                                        <p:cTn id="339" dur="1900"/>
                                        <p:tgtEl>
                                          <p:spTgt spid="28"/>
                                        </p:tgtEl>
                                        <p:attrNameLst>
                                          <p:attrName>ppt_x</p:attrName>
                                        </p:attrNameLst>
                                      </p:cBhvr>
                                      <p:tavLst>
                                        <p:tav tm="0">
                                          <p:val>
                                            <p:strVal val="ppt_x"/>
                                          </p:val>
                                        </p:tav>
                                        <p:tav tm="100000">
                                          <p:val>
                                            <p:strVal val="1+ppt_w/2"/>
                                          </p:val>
                                        </p:tav>
                                      </p:tavLst>
                                    </p:anim>
                                    <p:anim calcmode="lin" valueType="num">
                                      <p:cBhvr additive="base">
                                        <p:cTn id="340" dur="1900"/>
                                        <p:tgtEl>
                                          <p:spTgt spid="28"/>
                                        </p:tgtEl>
                                        <p:attrNameLst>
                                          <p:attrName>ppt_y</p:attrName>
                                        </p:attrNameLst>
                                      </p:cBhvr>
                                      <p:tavLst>
                                        <p:tav tm="0">
                                          <p:val>
                                            <p:strVal val="ppt_y"/>
                                          </p:val>
                                        </p:tav>
                                        <p:tav tm="100000">
                                          <p:val>
                                            <p:strVal val="ppt_y"/>
                                          </p:val>
                                        </p:tav>
                                      </p:tavLst>
                                    </p:anim>
                                    <p:set>
                                      <p:cBhvr>
                                        <p:cTn id="341" dur="1" fill="hold">
                                          <p:stCondLst>
                                            <p:cond delay="1899"/>
                                          </p:stCondLst>
                                        </p:cTn>
                                        <p:tgtEl>
                                          <p:spTgt spid="28"/>
                                        </p:tgtEl>
                                        <p:attrNameLst>
                                          <p:attrName>style.visibility</p:attrName>
                                        </p:attrNameLst>
                                      </p:cBhvr>
                                      <p:to>
                                        <p:strVal val="hidden"/>
                                      </p:to>
                                    </p:set>
                                  </p:childTnLst>
                                </p:cTn>
                              </p:par>
                              <p:par>
                                <p:cTn id="342" presetID="3" presetClass="exit" presetSubtype="5" fill="hold" grpId="3" nodeType="withEffect">
                                  <p:stCondLst>
                                    <p:cond delay="0"/>
                                  </p:stCondLst>
                                  <p:childTnLst>
                                    <p:animEffect transition="out" filter="blinds(vertical)">
                                      <p:cBhvr>
                                        <p:cTn id="343" dur="1900"/>
                                        <p:tgtEl>
                                          <p:spTgt spid="28"/>
                                        </p:tgtEl>
                                      </p:cBhvr>
                                    </p:animEffect>
                                    <p:set>
                                      <p:cBhvr>
                                        <p:cTn id="344" dur="1" fill="hold">
                                          <p:stCondLst>
                                            <p:cond delay="1899"/>
                                          </p:stCondLst>
                                        </p:cTn>
                                        <p:tgtEl>
                                          <p:spTgt spid="28"/>
                                        </p:tgtEl>
                                        <p:attrNameLst>
                                          <p:attrName>style.visibility</p:attrName>
                                        </p:attrNameLst>
                                      </p:cBhvr>
                                      <p:to>
                                        <p:strVal val="hidden"/>
                                      </p:to>
                                    </p:set>
                                  </p:childTnLst>
                                </p:cTn>
                              </p:par>
                              <p:par>
                                <p:cTn id="345" presetID="2" presetClass="exit" presetSubtype="8" fill="hold" grpId="2" nodeType="withEffect">
                                  <p:stCondLst>
                                    <p:cond delay="0"/>
                                  </p:stCondLst>
                                  <p:childTnLst>
                                    <p:anim calcmode="lin" valueType="num">
                                      <p:cBhvr additive="base">
                                        <p:cTn id="346" dur="1900"/>
                                        <p:tgtEl>
                                          <p:spTgt spid="12"/>
                                        </p:tgtEl>
                                        <p:attrNameLst>
                                          <p:attrName>ppt_x</p:attrName>
                                        </p:attrNameLst>
                                      </p:cBhvr>
                                      <p:tavLst>
                                        <p:tav tm="0">
                                          <p:val>
                                            <p:strVal val="ppt_x"/>
                                          </p:val>
                                        </p:tav>
                                        <p:tav tm="100000">
                                          <p:val>
                                            <p:strVal val="0-ppt_w/2"/>
                                          </p:val>
                                        </p:tav>
                                      </p:tavLst>
                                    </p:anim>
                                    <p:anim calcmode="lin" valueType="num">
                                      <p:cBhvr additive="base">
                                        <p:cTn id="347" dur="1900"/>
                                        <p:tgtEl>
                                          <p:spTgt spid="12"/>
                                        </p:tgtEl>
                                        <p:attrNameLst>
                                          <p:attrName>ppt_y</p:attrName>
                                        </p:attrNameLst>
                                      </p:cBhvr>
                                      <p:tavLst>
                                        <p:tav tm="0">
                                          <p:val>
                                            <p:strVal val="ppt_y"/>
                                          </p:val>
                                        </p:tav>
                                        <p:tav tm="100000">
                                          <p:val>
                                            <p:strVal val="ppt_y"/>
                                          </p:val>
                                        </p:tav>
                                      </p:tavLst>
                                    </p:anim>
                                    <p:set>
                                      <p:cBhvr>
                                        <p:cTn id="348" dur="1" fill="hold">
                                          <p:stCondLst>
                                            <p:cond delay="1899"/>
                                          </p:stCondLst>
                                        </p:cTn>
                                        <p:tgtEl>
                                          <p:spTgt spid="12"/>
                                        </p:tgtEl>
                                        <p:attrNameLst>
                                          <p:attrName>style.visibility</p:attrName>
                                        </p:attrNameLst>
                                      </p:cBhvr>
                                      <p:to>
                                        <p:strVal val="hidden"/>
                                      </p:to>
                                    </p:set>
                                  </p:childTnLst>
                                </p:cTn>
                              </p:par>
                              <p:par>
                                <p:cTn id="349" presetID="3" presetClass="exit" presetSubtype="5" fill="hold" grpId="3" nodeType="withEffect">
                                  <p:stCondLst>
                                    <p:cond delay="0"/>
                                  </p:stCondLst>
                                  <p:childTnLst>
                                    <p:animEffect transition="out" filter="blinds(vertical)">
                                      <p:cBhvr>
                                        <p:cTn id="350" dur="1900"/>
                                        <p:tgtEl>
                                          <p:spTgt spid="12"/>
                                        </p:tgtEl>
                                      </p:cBhvr>
                                    </p:animEffect>
                                    <p:set>
                                      <p:cBhvr>
                                        <p:cTn id="351" dur="1" fill="hold">
                                          <p:stCondLst>
                                            <p:cond delay="1899"/>
                                          </p:stCondLst>
                                        </p:cTn>
                                        <p:tgtEl>
                                          <p:spTgt spid="12"/>
                                        </p:tgtEl>
                                        <p:attrNameLst>
                                          <p:attrName>style.visibility</p:attrName>
                                        </p:attrNameLst>
                                      </p:cBhvr>
                                      <p:to>
                                        <p:strVal val="hidden"/>
                                      </p:to>
                                    </p:set>
                                  </p:childTnLst>
                                </p:cTn>
                              </p:par>
                              <p:par>
                                <p:cTn id="352" presetID="2" presetClass="exit" presetSubtype="8" fill="hold" grpId="2" nodeType="withEffect">
                                  <p:stCondLst>
                                    <p:cond delay="0"/>
                                  </p:stCondLst>
                                  <p:childTnLst>
                                    <p:anim calcmode="lin" valueType="num">
                                      <p:cBhvr additive="base">
                                        <p:cTn id="353" dur="1900"/>
                                        <p:tgtEl>
                                          <p:spTgt spid="13"/>
                                        </p:tgtEl>
                                        <p:attrNameLst>
                                          <p:attrName>ppt_x</p:attrName>
                                        </p:attrNameLst>
                                      </p:cBhvr>
                                      <p:tavLst>
                                        <p:tav tm="0">
                                          <p:val>
                                            <p:strVal val="ppt_x"/>
                                          </p:val>
                                        </p:tav>
                                        <p:tav tm="100000">
                                          <p:val>
                                            <p:strVal val="0-ppt_w/2"/>
                                          </p:val>
                                        </p:tav>
                                      </p:tavLst>
                                    </p:anim>
                                    <p:anim calcmode="lin" valueType="num">
                                      <p:cBhvr additive="base">
                                        <p:cTn id="354" dur="1900"/>
                                        <p:tgtEl>
                                          <p:spTgt spid="13"/>
                                        </p:tgtEl>
                                        <p:attrNameLst>
                                          <p:attrName>ppt_y</p:attrName>
                                        </p:attrNameLst>
                                      </p:cBhvr>
                                      <p:tavLst>
                                        <p:tav tm="0">
                                          <p:val>
                                            <p:strVal val="ppt_y"/>
                                          </p:val>
                                        </p:tav>
                                        <p:tav tm="100000">
                                          <p:val>
                                            <p:strVal val="ppt_y"/>
                                          </p:val>
                                        </p:tav>
                                      </p:tavLst>
                                    </p:anim>
                                    <p:set>
                                      <p:cBhvr>
                                        <p:cTn id="355" dur="1" fill="hold">
                                          <p:stCondLst>
                                            <p:cond delay="1899"/>
                                          </p:stCondLst>
                                        </p:cTn>
                                        <p:tgtEl>
                                          <p:spTgt spid="13"/>
                                        </p:tgtEl>
                                        <p:attrNameLst>
                                          <p:attrName>style.visibility</p:attrName>
                                        </p:attrNameLst>
                                      </p:cBhvr>
                                      <p:to>
                                        <p:strVal val="hidden"/>
                                      </p:to>
                                    </p:set>
                                  </p:childTnLst>
                                </p:cTn>
                              </p:par>
                              <p:par>
                                <p:cTn id="356" presetID="3" presetClass="exit" presetSubtype="5" fill="hold" grpId="3" nodeType="withEffect">
                                  <p:stCondLst>
                                    <p:cond delay="0"/>
                                  </p:stCondLst>
                                  <p:childTnLst>
                                    <p:animEffect transition="out" filter="blinds(vertical)">
                                      <p:cBhvr>
                                        <p:cTn id="357" dur="1900"/>
                                        <p:tgtEl>
                                          <p:spTgt spid="13"/>
                                        </p:tgtEl>
                                      </p:cBhvr>
                                    </p:animEffect>
                                    <p:set>
                                      <p:cBhvr>
                                        <p:cTn id="358" dur="1" fill="hold">
                                          <p:stCondLst>
                                            <p:cond delay="1899"/>
                                          </p:stCondLst>
                                        </p:cTn>
                                        <p:tgtEl>
                                          <p:spTgt spid="13"/>
                                        </p:tgtEl>
                                        <p:attrNameLst>
                                          <p:attrName>style.visibility</p:attrName>
                                        </p:attrNameLst>
                                      </p:cBhvr>
                                      <p:to>
                                        <p:strVal val="hidden"/>
                                      </p:to>
                                    </p:set>
                                  </p:childTnLst>
                                </p:cTn>
                              </p:par>
                              <p:par>
                                <p:cTn id="359" presetID="2" presetClass="exit" presetSubtype="8" fill="hold" grpId="2" nodeType="withEffect">
                                  <p:stCondLst>
                                    <p:cond delay="0"/>
                                  </p:stCondLst>
                                  <p:childTnLst>
                                    <p:anim calcmode="lin" valueType="num">
                                      <p:cBhvr additive="base">
                                        <p:cTn id="360" dur="1900"/>
                                        <p:tgtEl>
                                          <p:spTgt spid="14"/>
                                        </p:tgtEl>
                                        <p:attrNameLst>
                                          <p:attrName>ppt_x</p:attrName>
                                        </p:attrNameLst>
                                      </p:cBhvr>
                                      <p:tavLst>
                                        <p:tav tm="0">
                                          <p:val>
                                            <p:strVal val="ppt_x"/>
                                          </p:val>
                                        </p:tav>
                                        <p:tav tm="100000">
                                          <p:val>
                                            <p:strVal val="0-ppt_w/2"/>
                                          </p:val>
                                        </p:tav>
                                      </p:tavLst>
                                    </p:anim>
                                    <p:anim calcmode="lin" valueType="num">
                                      <p:cBhvr additive="base">
                                        <p:cTn id="361" dur="1900"/>
                                        <p:tgtEl>
                                          <p:spTgt spid="14"/>
                                        </p:tgtEl>
                                        <p:attrNameLst>
                                          <p:attrName>ppt_y</p:attrName>
                                        </p:attrNameLst>
                                      </p:cBhvr>
                                      <p:tavLst>
                                        <p:tav tm="0">
                                          <p:val>
                                            <p:strVal val="ppt_y"/>
                                          </p:val>
                                        </p:tav>
                                        <p:tav tm="100000">
                                          <p:val>
                                            <p:strVal val="ppt_y"/>
                                          </p:val>
                                        </p:tav>
                                      </p:tavLst>
                                    </p:anim>
                                    <p:set>
                                      <p:cBhvr>
                                        <p:cTn id="362" dur="1" fill="hold">
                                          <p:stCondLst>
                                            <p:cond delay="1899"/>
                                          </p:stCondLst>
                                        </p:cTn>
                                        <p:tgtEl>
                                          <p:spTgt spid="14"/>
                                        </p:tgtEl>
                                        <p:attrNameLst>
                                          <p:attrName>style.visibility</p:attrName>
                                        </p:attrNameLst>
                                      </p:cBhvr>
                                      <p:to>
                                        <p:strVal val="hidden"/>
                                      </p:to>
                                    </p:set>
                                  </p:childTnLst>
                                </p:cTn>
                              </p:par>
                              <p:par>
                                <p:cTn id="363" presetID="3" presetClass="exit" presetSubtype="5" fill="hold" grpId="3" nodeType="withEffect">
                                  <p:stCondLst>
                                    <p:cond delay="0"/>
                                  </p:stCondLst>
                                  <p:childTnLst>
                                    <p:animEffect transition="out" filter="blinds(vertical)">
                                      <p:cBhvr>
                                        <p:cTn id="364" dur="1900"/>
                                        <p:tgtEl>
                                          <p:spTgt spid="14"/>
                                        </p:tgtEl>
                                      </p:cBhvr>
                                    </p:animEffect>
                                    <p:set>
                                      <p:cBhvr>
                                        <p:cTn id="365" dur="1" fill="hold">
                                          <p:stCondLst>
                                            <p:cond delay="1899"/>
                                          </p:stCondLst>
                                        </p:cTn>
                                        <p:tgtEl>
                                          <p:spTgt spid="14"/>
                                        </p:tgtEl>
                                        <p:attrNameLst>
                                          <p:attrName>style.visibility</p:attrName>
                                        </p:attrNameLst>
                                      </p:cBhvr>
                                      <p:to>
                                        <p:strVal val="hidden"/>
                                      </p:to>
                                    </p:set>
                                  </p:childTnLst>
                                </p:cTn>
                              </p:par>
                              <p:par>
                                <p:cTn id="366" presetID="2" presetClass="exit" presetSubtype="8" fill="hold" grpId="2" nodeType="withEffect">
                                  <p:stCondLst>
                                    <p:cond delay="0"/>
                                  </p:stCondLst>
                                  <p:childTnLst>
                                    <p:anim calcmode="lin" valueType="num">
                                      <p:cBhvr additive="base">
                                        <p:cTn id="367" dur="1900"/>
                                        <p:tgtEl>
                                          <p:spTgt spid="15"/>
                                        </p:tgtEl>
                                        <p:attrNameLst>
                                          <p:attrName>ppt_x</p:attrName>
                                        </p:attrNameLst>
                                      </p:cBhvr>
                                      <p:tavLst>
                                        <p:tav tm="0">
                                          <p:val>
                                            <p:strVal val="ppt_x"/>
                                          </p:val>
                                        </p:tav>
                                        <p:tav tm="100000">
                                          <p:val>
                                            <p:strVal val="0-ppt_w/2"/>
                                          </p:val>
                                        </p:tav>
                                      </p:tavLst>
                                    </p:anim>
                                    <p:anim calcmode="lin" valueType="num">
                                      <p:cBhvr additive="base">
                                        <p:cTn id="368" dur="1900"/>
                                        <p:tgtEl>
                                          <p:spTgt spid="15"/>
                                        </p:tgtEl>
                                        <p:attrNameLst>
                                          <p:attrName>ppt_y</p:attrName>
                                        </p:attrNameLst>
                                      </p:cBhvr>
                                      <p:tavLst>
                                        <p:tav tm="0">
                                          <p:val>
                                            <p:strVal val="ppt_y"/>
                                          </p:val>
                                        </p:tav>
                                        <p:tav tm="100000">
                                          <p:val>
                                            <p:strVal val="ppt_y"/>
                                          </p:val>
                                        </p:tav>
                                      </p:tavLst>
                                    </p:anim>
                                    <p:set>
                                      <p:cBhvr>
                                        <p:cTn id="369" dur="1" fill="hold">
                                          <p:stCondLst>
                                            <p:cond delay="1899"/>
                                          </p:stCondLst>
                                        </p:cTn>
                                        <p:tgtEl>
                                          <p:spTgt spid="15"/>
                                        </p:tgtEl>
                                        <p:attrNameLst>
                                          <p:attrName>style.visibility</p:attrName>
                                        </p:attrNameLst>
                                      </p:cBhvr>
                                      <p:to>
                                        <p:strVal val="hidden"/>
                                      </p:to>
                                    </p:set>
                                  </p:childTnLst>
                                </p:cTn>
                              </p:par>
                              <p:par>
                                <p:cTn id="370" presetID="3" presetClass="exit" presetSubtype="5" fill="hold" grpId="3" nodeType="withEffect">
                                  <p:stCondLst>
                                    <p:cond delay="0"/>
                                  </p:stCondLst>
                                  <p:childTnLst>
                                    <p:animEffect transition="out" filter="blinds(vertical)">
                                      <p:cBhvr>
                                        <p:cTn id="371" dur="1900"/>
                                        <p:tgtEl>
                                          <p:spTgt spid="15"/>
                                        </p:tgtEl>
                                      </p:cBhvr>
                                    </p:animEffect>
                                    <p:set>
                                      <p:cBhvr>
                                        <p:cTn id="372" dur="1" fill="hold">
                                          <p:stCondLst>
                                            <p:cond delay="1899"/>
                                          </p:stCondLst>
                                        </p:cTn>
                                        <p:tgtEl>
                                          <p:spTgt spid="15"/>
                                        </p:tgtEl>
                                        <p:attrNameLst>
                                          <p:attrName>style.visibility</p:attrName>
                                        </p:attrNameLst>
                                      </p:cBhvr>
                                      <p:to>
                                        <p:strVal val="hidden"/>
                                      </p:to>
                                    </p:set>
                                  </p:childTnLst>
                                </p:cTn>
                              </p:par>
                              <p:par>
                                <p:cTn id="373" presetID="2" presetClass="exit" presetSubtype="8" fill="hold" grpId="2" nodeType="withEffect">
                                  <p:stCondLst>
                                    <p:cond delay="0"/>
                                  </p:stCondLst>
                                  <p:childTnLst>
                                    <p:anim calcmode="lin" valueType="num">
                                      <p:cBhvr additive="base">
                                        <p:cTn id="374" dur="1900"/>
                                        <p:tgtEl>
                                          <p:spTgt spid="16"/>
                                        </p:tgtEl>
                                        <p:attrNameLst>
                                          <p:attrName>ppt_x</p:attrName>
                                        </p:attrNameLst>
                                      </p:cBhvr>
                                      <p:tavLst>
                                        <p:tav tm="0">
                                          <p:val>
                                            <p:strVal val="ppt_x"/>
                                          </p:val>
                                        </p:tav>
                                        <p:tav tm="100000">
                                          <p:val>
                                            <p:strVal val="0-ppt_w/2"/>
                                          </p:val>
                                        </p:tav>
                                      </p:tavLst>
                                    </p:anim>
                                    <p:anim calcmode="lin" valueType="num">
                                      <p:cBhvr additive="base">
                                        <p:cTn id="375" dur="1900"/>
                                        <p:tgtEl>
                                          <p:spTgt spid="16"/>
                                        </p:tgtEl>
                                        <p:attrNameLst>
                                          <p:attrName>ppt_y</p:attrName>
                                        </p:attrNameLst>
                                      </p:cBhvr>
                                      <p:tavLst>
                                        <p:tav tm="0">
                                          <p:val>
                                            <p:strVal val="ppt_y"/>
                                          </p:val>
                                        </p:tav>
                                        <p:tav tm="100000">
                                          <p:val>
                                            <p:strVal val="ppt_y"/>
                                          </p:val>
                                        </p:tav>
                                      </p:tavLst>
                                    </p:anim>
                                    <p:set>
                                      <p:cBhvr>
                                        <p:cTn id="376" dur="1" fill="hold">
                                          <p:stCondLst>
                                            <p:cond delay="1899"/>
                                          </p:stCondLst>
                                        </p:cTn>
                                        <p:tgtEl>
                                          <p:spTgt spid="16"/>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1900"/>
                                        <p:tgtEl>
                                          <p:spTgt spid="16"/>
                                        </p:tgtEl>
                                      </p:cBhvr>
                                    </p:animEffect>
                                    <p:set>
                                      <p:cBhvr>
                                        <p:cTn id="379" dur="1" fill="hold">
                                          <p:stCondLst>
                                            <p:cond delay="1899"/>
                                          </p:stCondLst>
                                        </p:cTn>
                                        <p:tgtEl>
                                          <p:spTgt spid="16"/>
                                        </p:tgtEl>
                                        <p:attrNameLst>
                                          <p:attrName>style.visibility</p:attrName>
                                        </p:attrNameLst>
                                      </p:cBhvr>
                                      <p:to>
                                        <p:strVal val="hidden"/>
                                      </p:to>
                                    </p:set>
                                  </p:childTnLst>
                                </p:cTn>
                              </p:par>
                              <p:par>
                                <p:cTn id="380" presetID="2" presetClass="exit" presetSubtype="8" fill="hold" grpId="2" nodeType="withEffect">
                                  <p:stCondLst>
                                    <p:cond delay="0"/>
                                  </p:stCondLst>
                                  <p:childTnLst>
                                    <p:anim calcmode="lin" valueType="num">
                                      <p:cBhvr additive="base">
                                        <p:cTn id="381" dur="1900"/>
                                        <p:tgtEl>
                                          <p:spTgt spid="17"/>
                                        </p:tgtEl>
                                        <p:attrNameLst>
                                          <p:attrName>ppt_x</p:attrName>
                                        </p:attrNameLst>
                                      </p:cBhvr>
                                      <p:tavLst>
                                        <p:tav tm="0">
                                          <p:val>
                                            <p:strVal val="ppt_x"/>
                                          </p:val>
                                        </p:tav>
                                        <p:tav tm="100000">
                                          <p:val>
                                            <p:strVal val="0-ppt_w/2"/>
                                          </p:val>
                                        </p:tav>
                                      </p:tavLst>
                                    </p:anim>
                                    <p:anim calcmode="lin" valueType="num">
                                      <p:cBhvr additive="base">
                                        <p:cTn id="382" dur="1900"/>
                                        <p:tgtEl>
                                          <p:spTgt spid="17"/>
                                        </p:tgtEl>
                                        <p:attrNameLst>
                                          <p:attrName>ppt_y</p:attrName>
                                        </p:attrNameLst>
                                      </p:cBhvr>
                                      <p:tavLst>
                                        <p:tav tm="0">
                                          <p:val>
                                            <p:strVal val="ppt_y"/>
                                          </p:val>
                                        </p:tav>
                                        <p:tav tm="100000">
                                          <p:val>
                                            <p:strVal val="ppt_y"/>
                                          </p:val>
                                        </p:tav>
                                      </p:tavLst>
                                    </p:anim>
                                    <p:set>
                                      <p:cBhvr>
                                        <p:cTn id="383" dur="1" fill="hold">
                                          <p:stCondLst>
                                            <p:cond delay="1899"/>
                                          </p:stCondLst>
                                        </p:cTn>
                                        <p:tgtEl>
                                          <p:spTgt spid="17"/>
                                        </p:tgtEl>
                                        <p:attrNameLst>
                                          <p:attrName>style.visibility</p:attrName>
                                        </p:attrNameLst>
                                      </p:cBhvr>
                                      <p:to>
                                        <p:strVal val="hidden"/>
                                      </p:to>
                                    </p:set>
                                  </p:childTnLst>
                                </p:cTn>
                              </p:par>
                              <p:par>
                                <p:cTn id="384" presetID="3" presetClass="exit" presetSubtype="5" fill="hold" grpId="3" nodeType="withEffect">
                                  <p:stCondLst>
                                    <p:cond delay="0"/>
                                  </p:stCondLst>
                                  <p:childTnLst>
                                    <p:animEffect transition="out" filter="blinds(vertical)">
                                      <p:cBhvr>
                                        <p:cTn id="385" dur="1900"/>
                                        <p:tgtEl>
                                          <p:spTgt spid="17"/>
                                        </p:tgtEl>
                                      </p:cBhvr>
                                    </p:animEffect>
                                    <p:set>
                                      <p:cBhvr>
                                        <p:cTn id="386" dur="1" fill="hold">
                                          <p:stCondLst>
                                            <p:cond delay="1899"/>
                                          </p:stCondLst>
                                        </p:cTn>
                                        <p:tgtEl>
                                          <p:spTgt spid="17"/>
                                        </p:tgtEl>
                                        <p:attrNameLst>
                                          <p:attrName>style.visibility</p:attrName>
                                        </p:attrNameLst>
                                      </p:cBhvr>
                                      <p:to>
                                        <p:strVal val="hidden"/>
                                      </p:to>
                                    </p:set>
                                  </p:childTnLst>
                                </p:cTn>
                              </p:par>
                              <p:par>
                                <p:cTn id="387" presetID="2" presetClass="exit" presetSubtype="8" fill="hold" grpId="2" nodeType="withEffect">
                                  <p:stCondLst>
                                    <p:cond delay="0"/>
                                  </p:stCondLst>
                                  <p:childTnLst>
                                    <p:anim calcmode="lin" valueType="num">
                                      <p:cBhvr additive="base">
                                        <p:cTn id="388" dur="1900"/>
                                        <p:tgtEl>
                                          <p:spTgt spid="18"/>
                                        </p:tgtEl>
                                        <p:attrNameLst>
                                          <p:attrName>ppt_x</p:attrName>
                                        </p:attrNameLst>
                                      </p:cBhvr>
                                      <p:tavLst>
                                        <p:tav tm="0">
                                          <p:val>
                                            <p:strVal val="ppt_x"/>
                                          </p:val>
                                        </p:tav>
                                        <p:tav tm="100000">
                                          <p:val>
                                            <p:strVal val="0-ppt_w/2"/>
                                          </p:val>
                                        </p:tav>
                                      </p:tavLst>
                                    </p:anim>
                                    <p:anim calcmode="lin" valueType="num">
                                      <p:cBhvr additive="base">
                                        <p:cTn id="389" dur="1900"/>
                                        <p:tgtEl>
                                          <p:spTgt spid="18"/>
                                        </p:tgtEl>
                                        <p:attrNameLst>
                                          <p:attrName>ppt_y</p:attrName>
                                        </p:attrNameLst>
                                      </p:cBhvr>
                                      <p:tavLst>
                                        <p:tav tm="0">
                                          <p:val>
                                            <p:strVal val="ppt_y"/>
                                          </p:val>
                                        </p:tav>
                                        <p:tav tm="100000">
                                          <p:val>
                                            <p:strVal val="ppt_y"/>
                                          </p:val>
                                        </p:tav>
                                      </p:tavLst>
                                    </p:anim>
                                    <p:set>
                                      <p:cBhvr>
                                        <p:cTn id="390" dur="1" fill="hold">
                                          <p:stCondLst>
                                            <p:cond delay="1899"/>
                                          </p:stCondLst>
                                        </p:cTn>
                                        <p:tgtEl>
                                          <p:spTgt spid="18"/>
                                        </p:tgtEl>
                                        <p:attrNameLst>
                                          <p:attrName>style.visibility</p:attrName>
                                        </p:attrNameLst>
                                      </p:cBhvr>
                                      <p:to>
                                        <p:strVal val="hidden"/>
                                      </p:to>
                                    </p:set>
                                  </p:childTnLst>
                                </p:cTn>
                              </p:par>
                              <p:par>
                                <p:cTn id="391" presetID="3" presetClass="exit" presetSubtype="5" fill="hold" grpId="3" nodeType="withEffect">
                                  <p:stCondLst>
                                    <p:cond delay="0"/>
                                  </p:stCondLst>
                                  <p:childTnLst>
                                    <p:animEffect transition="out" filter="blinds(vertical)">
                                      <p:cBhvr>
                                        <p:cTn id="392" dur="1900"/>
                                        <p:tgtEl>
                                          <p:spTgt spid="18"/>
                                        </p:tgtEl>
                                      </p:cBhvr>
                                    </p:animEffect>
                                    <p:set>
                                      <p:cBhvr>
                                        <p:cTn id="393" dur="1" fill="hold">
                                          <p:stCondLst>
                                            <p:cond delay="1899"/>
                                          </p:stCondLst>
                                        </p:cTn>
                                        <p:tgtEl>
                                          <p:spTgt spid="18"/>
                                        </p:tgtEl>
                                        <p:attrNameLst>
                                          <p:attrName>style.visibility</p:attrName>
                                        </p:attrNameLst>
                                      </p:cBhvr>
                                      <p:to>
                                        <p:strVal val="hidden"/>
                                      </p:to>
                                    </p:set>
                                  </p:childTnLst>
                                </p:cTn>
                              </p:par>
                              <p:par>
                                <p:cTn id="394" presetID="2" presetClass="exit" presetSubtype="8" fill="hold" grpId="2" nodeType="withEffect">
                                  <p:stCondLst>
                                    <p:cond delay="0"/>
                                  </p:stCondLst>
                                  <p:childTnLst>
                                    <p:anim calcmode="lin" valueType="num">
                                      <p:cBhvr additive="base">
                                        <p:cTn id="395" dur="1900"/>
                                        <p:tgtEl>
                                          <p:spTgt spid="19"/>
                                        </p:tgtEl>
                                        <p:attrNameLst>
                                          <p:attrName>ppt_x</p:attrName>
                                        </p:attrNameLst>
                                      </p:cBhvr>
                                      <p:tavLst>
                                        <p:tav tm="0">
                                          <p:val>
                                            <p:strVal val="ppt_x"/>
                                          </p:val>
                                        </p:tav>
                                        <p:tav tm="100000">
                                          <p:val>
                                            <p:strVal val="0-ppt_w/2"/>
                                          </p:val>
                                        </p:tav>
                                      </p:tavLst>
                                    </p:anim>
                                    <p:anim calcmode="lin" valueType="num">
                                      <p:cBhvr additive="base">
                                        <p:cTn id="396" dur="1900"/>
                                        <p:tgtEl>
                                          <p:spTgt spid="19"/>
                                        </p:tgtEl>
                                        <p:attrNameLst>
                                          <p:attrName>ppt_y</p:attrName>
                                        </p:attrNameLst>
                                      </p:cBhvr>
                                      <p:tavLst>
                                        <p:tav tm="0">
                                          <p:val>
                                            <p:strVal val="ppt_y"/>
                                          </p:val>
                                        </p:tav>
                                        <p:tav tm="100000">
                                          <p:val>
                                            <p:strVal val="ppt_y"/>
                                          </p:val>
                                        </p:tav>
                                      </p:tavLst>
                                    </p:anim>
                                    <p:set>
                                      <p:cBhvr>
                                        <p:cTn id="397" dur="1" fill="hold">
                                          <p:stCondLst>
                                            <p:cond delay="1899"/>
                                          </p:stCondLst>
                                        </p:cTn>
                                        <p:tgtEl>
                                          <p:spTgt spid="19"/>
                                        </p:tgtEl>
                                        <p:attrNameLst>
                                          <p:attrName>style.visibility</p:attrName>
                                        </p:attrNameLst>
                                      </p:cBhvr>
                                      <p:to>
                                        <p:strVal val="hidden"/>
                                      </p:to>
                                    </p:set>
                                  </p:childTnLst>
                                </p:cTn>
                              </p:par>
                              <p:par>
                                <p:cTn id="398" presetID="3" presetClass="exit" presetSubtype="5" fill="hold" grpId="3" nodeType="withEffect">
                                  <p:stCondLst>
                                    <p:cond delay="0"/>
                                  </p:stCondLst>
                                  <p:childTnLst>
                                    <p:animEffect transition="out" filter="blinds(vertical)">
                                      <p:cBhvr>
                                        <p:cTn id="399" dur="1900"/>
                                        <p:tgtEl>
                                          <p:spTgt spid="19"/>
                                        </p:tgtEl>
                                      </p:cBhvr>
                                    </p:animEffect>
                                    <p:set>
                                      <p:cBhvr>
                                        <p:cTn id="400" dur="1" fill="hold">
                                          <p:stCondLst>
                                            <p:cond delay="1899"/>
                                          </p:stCondLst>
                                        </p:cTn>
                                        <p:tgtEl>
                                          <p:spTgt spid="19"/>
                                        </p:tgtEl>
                                        <p:attrNameLst>
                                          <p:attrName>style.visibility</p:attrName>
                                        </p:attrNameLst>
                                      </p:cBhvr>
                                      <p:to>
                                        <p:strVal val="hidden"/>
                                      </p:to>
                                    </p:set>
                                  </p:childTnLst>
                                </p:cTn>
                              </p:par>
                              <p:par>
                                <p:cTn id="401" presetID="2" presetClass="exit" presetSubtype="2" fill="hold" grpId="2" nodeType="withEffect">
                                  <p:stCondLst>
                                    <p:cond delay="0"/>
                                  </p:stCondLst>
                                  <p:childTnLst>
                                    <p:anim calcmode="lin" valueType="num">
                                      <p:cBhvr additive="base">
                                        <p:cTn id="402" dur="1900"/>
                                        <p:tgtEl>
                                          <p:spTgt spid="2"/>
                                        </p:tgtEl>
                                        <p:attrNameLst>
                                          <p:attrName>ppt_x</p:attrName>
                                        </p:attrNameLst>
                                      </p:cBhvr>
                                      <p:tavLst>
                                        <p:tav tm="0">
                                          <p:val>
                                            <p:strVal val="ppt_x"/>
                                          </p:val>
                                        </p:tav>
                                        <p:tav tm="100000">
                                          <p:val>
                                            <p:strVal val="1+ppt_w/2"/>
                                          </p:val>
                                        </p:tav>
                                      </p:tavLst>
                                    </p:anim>
                                    <p:anim calcmode="lin" valueType="num">
                                      <p:cBhvr additive="base">
                                        <p:cTn id="403" dur="1900"/>
                                        <p:tgtEl>
                                          <p:spTgt spid="2"/>
                                        </p:tgtEl>
                                        <p:attrNameLst>
                                          <p:attrName>ppt_y</p:attrName>
                                        </p:attrNameLst>
                                      </p:cBhvr>
                                      <p:tavLst>
                                        <p:tav tm="0">
                                          <p:val>
                                            <p:strVal val="ppt_y"/>
                                          </p:val>
                                        </p:tav>
                                        <p:tav tm="100000">
                                          <p:val>
                                            <p:strVal val="ppt_y"/>
                                          </p:val>
                                        </p:tav>
                                      </p:tavLst>
                                    </p:anim>
                                    <p:set>
                                      <p:cBhvr>
                                        <p:cTn id="404" dur="1" fill="hold">
                                          <p:stCondLst>
                                            <p:cond delay="1899"/>
                                          </p:stCondLst>
                                        </p:cTn>
                                        <p:tgtEl>
                                          <p:spTgt spid="2"/>
                                        </p:tgtEl>
                                        <p:attrNameLst>
                                          <p:attrName>style.visibility</p:attrName>
                                        </p:attrNameLst>
                                      </p:cBhvr>
                                      <p:to>
                                        <p:strVal val="hidden"/>
                                      </p:to>
                                    </p:set>
                                  </p:childTnLst>
                                </p:cTn>
                              </p:par>
                              <p:par>
                                <p:cTn id="405" presetID="3" presetClass="exit" presetSubtype="5" fill="hold" grpId="3" nodeType="withEffect">
                                  <p:stCondLst>
                                    <p:cond delay="0"/>
                                  </p:stCondLst>
                                  <p:childTnLst>
                                    <p:animEffect transition="out" filter="blinds(vertical)">
                                      <p:cBhvr>
                                        <p:cTn id="406" dur="1900"/>
                                        <p:tgtEl>
                                          <p:spTgt spid="2"/>
                                        </p:tgtEl>
                                      </p:cBhvr>
                                    </p:animEffect>
                                    <p:set>
                                      <p:cBhvr>
                                        <p:cTn id="407" dur="1" fill="hold">
                                          <p:stCondLst>
                                            <p:cond delay="1899"/>
                                          </p:stCondLst>
                                        </p:cTn>
                                        <p:tgtEl>
                                          <p:spTgt spid="2"/>
                                        </p:tgtEl>
                                        <p:attrNameLst>
                                          <p:attrName>style.visibility</p:attrName>
                                        </p:attrNameLst>
                                      </p:cBhvr>
                                      <p:to>
                                        <p:strVal val="hidden"/>
                                      </p:to>
                                    </p:set>
                                  </p:childTnLst>
                                </p:cTn>
                              </p:par>
                              <p:par>
                                <p:cTn id="408" presetID="2" presetClass="exit" presetSubtype="2" fill="hold" grpId="2" nodeType="withEffect">
                                  <p:stCondLst>
                                    <p:cond delay="0"/>
                                  </p:stCondLst>
                                  <p:childTnLst>
                                    <p:anim calcmode="lin" valueType="num">
                                      <p:cBhvr additive="base">
                                        <p:cTn id="409" dur="1900"/>
                                        <p:tgtEl>
                                          <p:spTgt spid="3"/>
                                        </p:tgtEl>
                                        <p:attrNameLst>
                                          <p:attrName>ppt_x</p:attrName>
                                        </p:attrNameLst>
                                      </p:cBhvr>
                                      <p:tavLst>
                                        <p:tav tm="0">
                                          <p:val>
                                            <p:strVal val="ppt_x"/>
                                          </p:val>
                                        </p:tav>
                                        <p:tav tm="100000">
                                          <p:val>
                                            <p:strVal val="1+ppt_w/2"/>
                                          </p:val>
                                        </p:tav>
                                      </p:tavLst>
                                    </p:anim>
                                    <p:anim calcmode="lin" valueType="num">
                                      <p:cBhvr additive="base">
                                        <p:cTn id="410" dur="1900"/>
                                        <p:tgtEl>
                                          <p:spTgt spid="3"/>
                                        </p:tgtEl>
                                        <p:attrNameLst>
                                          <p:attrName>ppt_y</p:attrName>
                                        </p:attrNameLst>
                                      </p:cBhvr>
                                      <p:tavLst>
                                        <p:tav tm="0">
                                          <p:val>
                                            <p:strVal val="ppt_y"/>
                                          </p:val>
                                        </p:tav>
                                        <p:tav tm="100000">
                                          <p:val>
                                            <p:strVal val="ppt_y"/>
                                          </p:val>
                                        </p:tav>
                                      </p:tavLst>
                                    </p:anim>
                                    <p:set>
                                      <p:cBhvr>
                                        <p:cTn id="411" dur="1" fill="hold">
                                          <p:stCondLst>
                                            <p:cond delay="1899"/>
                                          </p:stCondLst>
                                        </p:cTn>
                                        <p:tgtEl>
                                          <p:spTgt spid="3"/>
                                        </p:tgtEl>
                                        <p:attrNameLst>
                                          <p:attrName>style.visibility</p:attrName>
                                        </p:attrNameLst>
                                      </p:cBhvr>
                                      <p:to>
                                        <p:strVal val="hidden"/>
                                      </p:to>
                                    </p:set>
                                  </p:childTnLst>
                                </p:cTn>
                              </p:par>
                              <p:par>
                                <p:cTn id="412" presetID="3" presetClass="exit" presetSubtype="5" fill="hold" grpId="3" nodeType="withEffect">
                                  <p:stCondLst>
                                    <p:cond delay="0"/>
                                  </p:stCondLst>
                                  <p:childTnLst>
                                    <p:animEffect transition="out" filter="blinds(vertical)">
                                      <p:cBhvr>
                                        <p:cTn id="413" dur="1900"/>
                                        <p:tgtEl>
                                          <p:spTgt spid="3"/>
                                        </p:tgtEl>
                                      </p:cBhvr>
                                    </p:animEffect>
                                    <p:set>
                                      <p:cBhvr>
                                        <p:cTn id="414" dur="1" fill="hold">
                                          <p:stCondLst>
                                            <p:cond delay="1899"/>
                                          </p:stCondLst>
                                        </p:cTn>
                                        <p:tgtEl>
                                          <p:spTgt spid="3"/>
                                        </p:tgtEl>
                                        <p:attrNameLst>
                                          <p:attrName>style.visibility</p:attrName>
                                        </p:attrNameLst>
                                      </p:cBhvr>
                                      <p:to>
                                        <p:strVal val="hidden"/>
                                      </p:to>
                                    </p:set>
                                  </p:childTnLst>
                                </p:cTn>
                              </p:par>
                              <p:par>
                                <p:cTn id="415" presetID="2" presetClass="exit" presetSubtype="2" fill="hold" grpId="2" nodeType="withEffect">
                                  <p:stCondLst>
                                    <p:cond delay="0"/>
                                  </p:stCondLst>
                                  <p:childTnLst>
                                    <p:anim calcmode="lin" valueType="num">
                                      <p:cBhvr additive="base">
                                        <p:cTn id="416" dur="1900"/>
                                        <p:tgtEl>
                                          <p:spTgt spid="4"/>
                                        </p:tgtEl>
                                        <p:attrNameLst>
                                          <p:attrName>ppt_x</p:attrName>
                                        </p:attrNameLst>
                                      </p:cBhvr>
                                      <p:tavLst>
                                        <p:tav tm="0">
                                          <p:val>
                                            <p:strVal val="ppt_x"/>
                                          </p:val>
                                        </p:tav>
                                        <p:tav tm="100000">
                                          <p:val>
                                            <p:strVal val="1+ppt_w/2"/>
                                          </p:val>
                                        </p:tav>
                                      </p:tavLst>
                                    </p:anim>
                                    <p:anim calcmode="lin" valueType="num">
                                      <p:cBhvr additive="base">
                                        <p:cTn id="417" dur="1900"/>
                                        <p:tgtEl>
                                          <p:spTgt spid="4"/>
                                        </p:tgtEl>
                                        <p:attrNameLst>
                                          <p:attrName>ppt_y</p:attrName>
                                        </p:attrNameLst>
                                      </p:cBhvr>
                                      <p:tavLst>
                                        <p:tav tm="0">
                                          <p:val>
                                            <p:strVal val="ppt_y"/>
                                          </p:val>
                                        </p:tav>
                                        <p:tav tm="100000">
                                          <p:val>
                                            <p:strVal val="ppt_y"/>
                                          </p:val>
                                        </p:tav>
                                      </p:tavLst>
                                    </p:anim>
                                    <p:set>
                                      <p:cBhvr>
                                        <p:cTn id="418" dur="1" fill="hold">
                                          <p:stCondLst>
                                            <p:cond delay="1899"/>
                                          </p:stCondLst>
                                        </p:cTn>
                                        <p:tgtEl>
                                          <p:spTgt spid="4"/>
                                        </p:tgtEl>
                                        <p:attrNameLst>
                                          <p:attrName>style.visibility</p:attrName>
                                        </p:attrNameLst>
                                      </p:cBhvr>
                                      <p:to>
                                        <p:strVal val="hidden"/>
                                      </p:to>
                                    </p:set>
                                  </p:childTnLst>
                                </p:cTn>
                              </p:par>
                              <p:par>
                                <p:cTn id="419" presetID="3" presetClass="exit" presetSubtype="5" fill="hold" grpId="3" nodeType="withEffect">
                                  <p:stCondLst>
                                    <p:cond delay="0"/>
                                  </p:stCondLst>
                                  <p:childTnLst>
                                    <p:animEffect transition="out" filter="blinds(vertical)">
                                      <p:cBhvr>
                                        <p:cTn id="420" dur="1900"/>
                                        <p:tgtEl>
                                          <p:spTgt spid="4"/>
                                        </p:tgtEl>
                                      </p:cBhvr>
                                    </p:animEffect>
                                    <p:set>
                                      <p:cBhvr>
                                        <p:cTn id="421" dur="1" fill="hold">
                                          <p:stCondLst>
                                            <p:cond delay="1899"/>
                                          </p:stCondLst>
                                        </p:cTn>
                                        <p:tgtEl>
                                          <p:spTgt spid="4"/>
                                        </p:tgtEl>
                                        <p:attrNameLst>
                                          <p:attrName>style.visibility</p:attrName>
                                        </p:attrNameLst>
                                      </p:cBhvr>
                                      <p:to>
                                        <p:strVal val="hidden"/>
                                      </p:to>
                                    </p:set>
                                  </p:childTnLst>
                                </p:cTn>
                              </p:par>
                              <p:par>
                                <p:cTn id="422" presetID="2" presetClass="exit" presetSubtype="2" fill="hold" grpId="2" nodeType="withEffect">
                                  <p:stCondLst>
                                    <p:cond delay="0"/>
                                  </p:stCondLst>
                                  <p:childTnLst>
                                    <p:anim calcmode="lin" valueType="num">
                                      <p:cBhvr additive="base">
                                        <p:cTn id="423" dur="1900"/>
                                        <p:tgtEl>
                                          <p:spTgt spid="5"/>
                                        </p:tgtEl>
                                        <p:attrNameLst>
                                          <p:attrName>ppt_x</p:attrName>
                                        </p:attrNameLst>
                                      </p:cBhvr>
                                      <p:tavLst>
                                        <p:tav tm="0">
                                          <p:val>
                                            <p:strVal val="ppt_x"/>
                                          </p:val>
                                        </p:tav>
                                        <p:tav tm="100000">
                                          <p:val>
                                            <p:strVal val="1+ppt_w/2"/>
                                          </p:val>
                                        </p:tav>
                                      </p:tavLst>
                                    </p:anim>
                                    <p:anim calcmode="lin" valueType="num">
                                      <p:cBhvr additive="base">
                                        <p:cTn id="424" dur="1900"/>
                                        <p:tgtEl>
                                          <p:spTgt spid="5"/>
                                        </p:tgtEl>
                                        <p:attrNameLst>
                                          <p:attrName>ppt_y</p:attrName>
                                        </p:attrNameLst>
                                      </p:cBhvr>
                                      <p:tavLst>
                                        <p:tav tm="0">
                                          <p:val>
                                            <p:strVal val="ppt_y"/>
                                          </p:val>
                                        </p:tav>
                                        <p:tav tm="100000">
                                          <p:val>
                                            <p:strVal val="ppt_y"/>
                                          </p:val>
                                        </p:tav>
                                      </p:tavLst>
                                    </p:anim>
                                    <p:set>
                                      <p:cBhvr>
                                        <p:cTn id="425" dur="1" fill="hold">
                                          <p:stCondLst>
                                            <p:cond delay="1899"/>
                                          </p:stCondLst>
                                        </p:cTn>
                                        <p:tgtEl>
                                          <p:spTgt spid="5"/>
                                        </p:tgtEl>
                                        <p:attrNameLst>
                                          <p:attrName>style.visibility</p:attrName>
                                        </p:attrNameLst>
                                      </p:cBhvr>
                                      <p:to>
                                        <p:strVal val="hidden"/>
                                      </p:to>
                                    </p:set>
                                  </p:childTnLst>
                                </p:cTn>
                              </p:par>
                              <p:par>
                                <p:cTn id="426" presetID="3" presetClass="exit" presetSubtype="5" fill="hold" grpId="3" nodeType="withEffect">
                                  <p:stCondLst>
                                    <p:cond delay="0"/>
                                  </p:stCondLst>
                                  <p:childTnLst>
                                    <p:animEffect transition="out" filter="blinds(vertical)">
                                      <p:cBhvr>
                                        <p:cTn id="427" dur="1900"/>
                                        <p:tgtEl>
                                          <p:spTgt spid="5"/>
                                        </p:tgtEl>
                                      </p:cBhvr>
                                    </p:animEffect>
                                    <p:set>
                                      <p:cBhvr>
                                        <p:cTn id="428" dur="1" fill="hold">
                                          <p:stCondLst>
                                            <p:cond delay="1899"/>
                                          </p:stCondLst>
                                        </p:cTn>
                                        <p:tgtEl>
                                          <p:spTgt spid="5"/>
                                        </p:tgtEl>
                                        <p:attrNameLst>
                                          <p:attrName>style.visibility</p:attrName>
                                        </p:attrNameLst>
                                      </p:cBhvr>
                                      <p:to>
                                        <p:strVal val="hidden"/>
                                      </p:to>
                                    </p:set>
                                  </p:childTnLst>
                                </p:cTn>
                              </p:par>
                              <p:par>
                                <p:cTn id="429" presetID="2" presetClass="exit" presetSubtype="2" fill="hold" grpId="2" nodeType="withEffect">
                                  <p:stCondLst>
                                    <p:cond delay="0"/>
                                  </p:stCondLst>
                                  <p:childTnLst>
                                    <p:anim calcmode="lin" valueType="num">
                                      <p:cBhvr additive="base">
                                        <p:cTn id="430" dur="1900"/>
                                        <p:tgtEl>
                                          <p:spTgt spid="6"/>
                                        </p:tgtEl>
                                        <p:attrNameLst>
                                          <p:attrName>ppt_x</p:attrName>
                                        </p:attrNameLst>
                                      </p:cBhvr>
                                      <p:tavLst>
                                        <p:tav tm="0">
                                          <p:val>
                                            <p:strVal val="ppt_x"/>
                                          </p:val>
                                        </p:tav>
                                        <p:tav tm="100000">
                                          <p:val>
                                            <p:strVal val="1+ppt_w/2"/>
                                          </p:val>
                                        </p:tav>
                                      </p:tavLst>
                                    </p:anim>
                                    <p:anim calcmode="lin" valueType="num">
                                      <p:cBhvr additive="base">
                                        <p:cTn id="431" dur="1900"/>
                                        <p:tgtEl>
                                          <p:spTgt spid="6"/>
                                        </p:tgtEl>
                                        <p:attrNameLst>
                                          <p:attrName>ppt_y</p:attrName>
                                        </p:attrNameLst>
                                      </p:cBhvr>
                                      <p:tavLst>
                                        <p:tav tm="0">
                                          <p:val>
                                            <p:strVal val="ppt_y"/>
                                          </p:val>
                                        </p:tav>
                                        <p:tav tm="100000">
                                          <p:val>
                                            <p:strVal val="ppt_y"/>
                                          </p:val>
                                        </p:tav>
                                      </p:tavLst>
                                    </p:anim>
                                    <p:set>
                                      <p:cBhvr>
                                        <p:cTn id="432" dur="1" fill="hold">
                                          <p:stCondLst>
                                            <p:cond delay="1899"/>
                                          </p:stCondLst>
                                        </p:cTn>
                                        <p:tgtEl>
                                          <p:spTgt spid="6"/>
                                        </p:tgtEl>
                                        <p:attrNameLst>
                                          <p:attrName>style.visibility</p:attrName>
                                        </p:attrNameLst>
                                      </p:cBhvr>
                                      <p:to>
                                        <p:strVal val="hidden"/>
                                      </p:to>
                                    </p:set>
                                  </p:childTnLst>
                                </p:cTn>
                              </p:par>
                              <p:par>
                                <p:cTn id="433" presetID="3" presetClass="exit" presetSubtype="5" fill="hold" grpId="3" nodeType="withEffect">
                                  <p:stCondLst>
                                    <p:cond delay="0"/>
                                  </p:stCondLst>
                                  <p:childTnLst>
                                    <p:animEffect transition="out" filter="blinds(vertical)">
                                      <p:cBhvr>
                                        <p:cTn id="434" dur="1900"/>
                                        <p:tgtEl>
                                          <p:spTgt spid="6"/>
                                        </p:tgtEl>
                                      </p:cBhvr>
                                    </p:animEffect>
                                    <p:set>
                                      <p:cBhvr>
                                        <p:cTn id="435" dur="1" fill="hold">
                                          <p:stCondLst>
                                            <p:cond delay="1899"/>
                                          </p:stCondLst>
                                        </p:cTn>
                                        <p:tgtEl>
                                          <p:spTgt spid="6"/>
                                        </p:tgtEl>
                                        <p:attrNameLst>
                                          <p:attrName>style.visibility</p:attrName>
                                        </p:attrNameLst>
                                      </p:cBhvr>
                                      <p:to>
                                        <p:strVal val="hidden"/>
                                      </p:to>
                                    </p:set>
                                  </p:childTnLst>
                                </p:cTn>
                              </p:par>
                              <p:par>
                                <p:cTn id="436" presetID="2" presetClass="exit" presetSubtype="2" fill="hold" grpId="2" nodeType="withEffect">
                                  <p:stCondLst>
                                    <p:cond delay="0"/>
                                  </p:stCondLst>
                                  <p:childTnLst>
                                    <p:anim calcmode="lin" valueType="num">
                                      <p:cBhvr additive="base">
                                        <p:cTn id="437" dur="1900"/>
                                        <p:tgtEl>
                                          <p:spTgt spid="7"/>
                                        </p:tgtEl>
                                        <p:attrNameLst>
                                          <p:attrName>ppt_x</p:attrName>
                                        </p:attrNameLst>
                                      </p:cBhvr>
                                      <p:tavLst>
                                        <p:tav tm="0">
                                          <p:val>
                                            <p:strVal val="ppt_x"/>
                                          </p:val>
                                        </p:tav>
                                        <p:tav tm="100000">
                                          <p:val>
                                            <p:strVal val="1+ppt_w/2"/>
                                          </p:val>
                                        </p:tav>
                                      </p:tavLst>
                                    </p:anim>
                                    <p:anim calcmode="lin" valueType="num">
                                      <p:cBhvr additive="base">
                                        <p:cTn id="438" dur="1900"/>
                                        <p:tgtEl>
                                          <p:spTgt spid="7"/>
                                        </p:tgtEl>
                                        <p:attrNameLst>
                                          <p:attrName>ppt_y</p:attrName>
                                        </p:attrNameLst>
                                      </p:cBhvr>
                                      <p:tavLst>
                                        <p:tav tm="0">
                                          <p:val>
                                            <p:strVal val="ppt_y"/>
                                          </p:val>
                                        </p:tav>
                                        <p:tav tm="100000">
                                          <p:val>
                                            <p:strVal val="ppt_y"/>
                                          </p:val>
                                        </p:tav>
                                      </p:tavLst>
                                    </p:anim>
                                    <p:set>
                                      <p:cBhvr>
                                        <p:cTn id="439" dur="1" fill="hold">
                                          <p:stCondLst>
                                            <p:cond delay="1899"/>
                                          </p:stCondLst>
                                        </p:cTn>
                                        <p:tgtEl>
                                          <p:spTgt spid="7"/>
                                        </p:tgtEl>
                                        <p:attrNameLst>
                                          <p:attrName>style.visibility</p:attrName>
                                        </p:attrNameLst>
                                      </p:cBhvr>
                                      <p:to>
                                        <p:strVal val="hidden"/>
                                      </p:to>
                                    </p:set>
                                  </p:childTnLst>
                                </p:cTn>
                              </p:par>
                              <p:par>
                                <p:cTn id="440" presetID="3" presetClass="exit" presetSubtype="5" fill="hold" grpId="3" nodeType="withEffect">
                                  <p:stCondLst>
                                    <p:cond delay="0"/>
                                  </p:stCondLst>
                                  <p:childTnLst>
                                    <p:animEffect transition="out" filter="blinds(vertical)">
                                      <p:cBhvr>
                                        <p:cTn id="441" dur="1900"/>
                                        <p:tgtEl>
                                          <p:spTgt spid="7"/>
                                        </p:tgtEl>
                                      </p:cBhvr>
                                    </p:animEffect>
                                    <p:set>
                                      <p:cBhvr>
                                        <p:cTn id="442" dur="1" fill="hold">
                                          <p:stCondLst>
                                            <p:cond delay="1899"/>
                                          </p:stCondLst>
                                        </p:cTn>
                                        <p:tgtEl>
                                          <p:spTgt spid="7"/>
                                        </p:tgtEl>
                                        <p:attrNameLst>
                                          <p:attrName>style.visibility</p:attrName>
                                        </p:attrNameLst>
                                      </p:cBhvr>
                                      <p:to>
                                        <p:strVal val="hidden"/>
                                      </p:to>
                                    </p:set>
                                  </p:childTnLst>
                                </p:cTn>
                              </p:par>
                              <p:par>
                                <p:cTn id="443" presetID="2" presetClass="exit" presetSubtype="2" fill="hold" grpId="2" nodeType="withEffect">
                                  <p:stCondLst>
                                    <p:cond delay="0"/>
                                  </p:stCondLst>
                                  <p:childTnLst>
                                    <p:anim calcmode="lin" valueType="num">
                                      <p:cBhvr additive="base">
                                        <p:cTn id="444" dur="1900"/>
                                        <p:tgtEl>
                                          <p:spTgt spid="8"/>
                                        </p:tgtEl>
                                        <p:attrNameLst>
                                          <p:attrName>ppt_x</p:attrName>
                                        </p:attrNameLst>
                                      </p:cBhvr>
                                      <p:tavLst>
                                        <p:tav tm="0">
                                          <p:val>
                                            <p:strVal val="ppt_x"/>
                                          </p:val>
                                        </p:tav>
                                        <p:tav tm="100000">
                                          <p:val>
                                            <p:strVal val="1+ppt_w/2"/>
                                          </p:val>
                                        </p:tav>
                                      </p:tavLst>
                                    </p:anim>
                                    <p:anim calcmode="lin" valueType="num">
                                      <p:cBhvr additive="base">
                                        <p:cTn id="445" dur="1900"/>
                                        <p:tgtEl>
                                          <p:spTgt spid="8"/>
                                        </p:tgtEl>
                                        <p:attrNameLst>
                                          <p:attrName>ppt_y</p:attrName>
                                        </p:attrNameLst>
                                      </p:cBhvr>
                                      <p:tavLst>
                                        <p:tav tm="0">
                                          <p:val>
                                            <p:strVal val="ppt_y"/>
                                          </p:val>
                                        </p:tav>
                                        <p:tav tm="100000">
                                          <p:val>
                                            <p:strVal val="ppt_y"/>
                                          </p:val>
                                        </p:tav>
                                      </p:tavLst>
                                    </p:anim>
                                    <p:set>
                                      <p:cBhvr>
                                        <p:cTn id="446" dur="1" fill="hold">
                                          <p:stCondLst>
                                            <p:cond delay="1899"/>
                                          </p:stCondLst>
                                        </p:cTn>
                                        <p:tgtEl>
                                          <p:spTgt spid="8"/>
                                        </p:tgtEl>
                                        <p:attrNameLst>
                                          <p:attrName>style.visibility</p:attrName>
                                        </p:attrNameLst>
                                      </p:cBhvr>
                                      <p:to>
                                        <p:strVal val="hidden"/>
                                      </p:to>
                                    </p:set>
                                  </p:childTnLst>
                                </p:cTn>
                              </p:par>
                              <p:par>
                                <p:cTn id="447" presetID="3" presetClass="exit" presetSubtype="5" fill="hold" grpId="3" nodeType="withEffect">
                                  <p:stCondLst>
                                    <p:cond delay="0"/>
                                  </p:stCondLst>
                                  <p:childTnLst>
                                    <p:animEffect transition="out" filter="blinds(vertical)">
                                      <p:cBhvr>
                                        <p:cTn id="448" dur="1900"/>
                                        <p:tgtEl>
                                          <p:spTgt spid="8"/>
                                        </p:tgtEl>
                                      </p:cBhvr>
                                    </p:animEffect>
                                    <p:set>
                                      <p:cBhvr>
                                        <p:cTn id="449" dur="1" fill="hold">
                                          <p:stCondLst>
                                            <p:cond delay="1899"/>
                                          </p:stCondLst>
                                        </p:cTn>
                                        <p:tgtEl>
                                          <p:spTgt spid="8"/>
                                        </p:tgtEl>
                                        <p:attrNameLst>
                                          <p:attrName>style.visibility</p:attrName>
                                        </p:attrNameLst>
                                      </p:cBhvr>
                                      <p:to>
                                        <p:strVal val="hidden"/>
                                      </p:to>
                                    </p:set>
                                  </p:childTnLst>
                                </p:cTn>
                              </p:par>
                              <p:par>
                                <p:cTn id="450" presetID="2" presetClass="exit" presetSubtype="2" fill="hold" grpId="2" nodeType="withEffect">
                                  <p:stCondLst>
                                    <p:cond delay="0"/>
                                  </p:stCondLst>
                                  <p:childTnLst>
                                    <p:anim calcmode="lin" valueType="num">
                                      <p:cBhvr additive="base">
                                        <p:cTn id="451" dur="1900"/>
                                        <p:tgtEl>
                                          <p:spTgt spid="9"/>
                                        </p:tgtEl>
                                        <p:attrNameLst>
                                          <p:attrName>ppt_x</p:attrName>
                                        </p:attrNameLst>
                                      </p:cBhvr>
                                      <p:tavLst>
                                        <p:tav tm="0">
                                          <p:val>
                                            <p:strVal val="ppt_x"/>
                                          </p:val>
                                        </p:tav>
                                        <p:tav tm="100000">
                                          <p:val>
                                            <p:strVal val="1+ppt_w/2"/>
                                          </p:val>
                                        </p:tav>
                                      </p:tavLst>
                                    </p:anim>
                                    <p:anim calcmode="lin" valueType="num">
                                      <p:cBhvr additive="base">
                                        <p:cTn id="452" dur="1900"/>
                                        <p:tgtEl>
                                          <p:spTgt spid="9"/>
                                        </p:tgtEl>
                                        <p:attrNameLst>
                                          <p:attrName>ppt_y</p:attrName>
                                        </p:attrNameLst>
                                      </p:cBhvr>
                                      <p:tavLst>
                                        <p:tav tm="0">
                                          <p:val>
                                            <p:strVal val="ppt_y"/>
                                          </p:val>
                                        </p:tav>
                                        <p:tav tm="100000">
                                          <p:val>
                                            <p:strVal val="ppt_y"/>
                                          </p:val>
                                        </p:tav>
                                      </p:tavLst>
                                    </p:anim>
                                    <p:set>
                                      <p:cBhvr>
                                        <p:cTn id="453" dur="1" fill="hold">
                                          <p:stCondLst>
                                            <p:cond delay="1899"/>
                                          </p:stCondLst>
                                        </p:cTn>
                                        <p:tgtEl>
                                          <p:spTgt spid="9"/>
                                        </p:tgtEl>
                                        <p:attrNameLst>
                                          <p:attrName>style.visibility</p:attrName>
                                        </p:attrNameLst>
                                      </p:cBhvr>
                                      <p:to>
                                        <p:strVal val="hidden"/>
                                      </p:to>
                                    </p:set>
                                  </p:childTnLst>
                                </p:cTn>
                              </p:par>
                              <p:par>
                                <p:cTn id="454" presetID="3" presetClass="exit" presetSubtype="5" fill="hold" grpId="3" nodeType="withEffect">
                                  <p:stCondLst>
                                    <p:cond delay="0"/>
                                  </p:stCondLst>
                                  <p:childTnLst>
                                    <p:animEffect transition="out" filter="blinds(vertical)">
                                      <p:cBhvr>
                                        <p:cTn id="455" dur="1900"/>
                                        <p:tgtEl>
                                          <p:spTgt spid="9"/>
                                        </p:tgtEl>
                                      </p:cBhvr>
                                    </p:animEffect>
                                    <p:set>
                                      <p:cBhvr>
                                        <p:cTn id="456" dur="1" fill="hold">
                                          <p:stCondLst>
                                            <p:cond delay="1899"/>
                                          </p:stCondLst>
                                        </p:cTn>
                                        <p:tgtEl>
                                          <p:spTgt spid="9"/>
                                        </p:tgtEl>
                                        <p:attrNameLst>
                                          <p:attrName>style.visibility</p:attrName>
                                        </p:attrNameLst>
                                      </p:cBhvr>
                                      <p:to>
                                        <p:strVal val="hidden"/>
                                      </p:to>
                                    </p:set>
                                  </p:childTnLst>
                                </p:cTn>
                              </p:par>
                              <p:par>
                                <p:cTn id="457" presetID="23" presetClass="entr" presetSubtype="288" fill="hold" nodeType="withEffect">
                                  <p:stCondLst>
                                    <p:cond delay="0"/>
                                  </p:stCondLst>
                                  <p:childTnLst>
                                    <p:set>
                                      <p:cBhvr>
                                        <p:cTn id="458" dur="1" fill="hold">
                                          <p:stCondLst>
                                            <p:cond delay="0"/>
                                          </p:stCondLst>
                                        </p:cTn>
                                        <p:tgtEl>
                                          <p:spTgt spid="38"/>
                                        </p:tgtEl>
                                        <p:attrNameLst>
                                          <p:attrName>style.visibility</p:attrName>
                                        </p:attrNameLst>
                                      </p:cBhvr>
                                      <p:to>
                                        <p:strVal val="visible"/>
                                      </p:to>
                                    </p:set>
                                    <p:anim calcmode="lin" valueType="num">
                                      <p:cBhvr>
                                        <p:cTn id="459" dur="2250" fill="hold"/>
                                        <p:tgtEl>
                                          <p:spTgt spid="38"/>
                                        </p:tgtEl>
                                        <p:attrNameLst>
                                          <p:attrName>ppt_w</p:attrName>
                                        </p:attrNameLst>
                                      </p:cBhvr>
                                      <p:tavLst>
                                        <p:tav tm="0">
                                          <p:val>
                                            <p:strVal val="4/3*#ppt_w"/>
                                          </p:val>
                                        </p:tav>
                                        <p:tav tm="100000">
                                          <p:val>
                                            <p:strVal val="#ppt_w"/>
                                          </p:val>
                                        </p:tav>
                                      </p:tavLst>
                                    </p:anim>
                                    <p:anim calcmode="lin" valueType="num">
                                      <p:cBhvr>
                                        <p:cTn id="460" dur="2250" fill="hold"/>
                                        <p:tgtEl>
                                          <p:spTgt spid="38"/>
                                        </p:tgtEl>
                                        <p:attrNameLst>
                                          <p:attrName>ppt_h</p:attrName>
                                        </p:attrNameLst>
                                      </p:cBhvr>
                                      <p:tavLst>
                                        <p:tav tm="0">
                                          <p:val>
                                            <p:strVal val="4/3*#ppt_h"/>
                                          </p:val>
                                        </p:tav>
                                        <p:tav tm="100000">
                                          <p:val>
                                            <p:strVal val="#ppt_h"/>
                                          </p:val>
                                        </p:tav>
                                      </p:tavLst>
                                    </p:anim>
                                  </p:childTnLst>
                                </p:cTn>
                              </p:par>
                              <p:par>
                                <p:cTn id="461" presetID="16" presetClass="entr" presetSubtype="37" fill="hold" nodeType="withEffect">
                                  <p:stCondLst>
                                    <p:cond delay="0"/>
                                  </p:stCondLst>
                                  <p:childTnLst>
                                    <p:set>
                                      <p:cBhvr>
                                        <p:cTn id="462" dur="1" fill="hold">
                                          <p:stCondLst>
                                            <p:cond delay="0"/>
                                          </p:stCondLst>
                                        </p:cTn>
                                        <p:tgtEl>
                                          <p:spTgt spid="38"/>
                                        </p:tgtEl>
                                        <p:attrNameLst>
                                          <p:attrName>style.visibility</p:attrName>
                                        </p:attrNameLst>
                                      </p:cBhvr>
                                      <p:to>
                                        <p:strVal val="visible"/>
                                      </p:to>
                                    </p:set>
                                    <p:animEffect transition="in" filter="barn(outVertical)">
                                      <p:cBhvr>
                                        <p:cTn id="463" dur="225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4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18528" y="0"/>
            <a:ext cx="9144000" cy="5143500"/>
          </a:xfrm>
          <a:prstGeom prst="rect">
            <a:avLst/>
          </a:prstGeom>
          <a:gradFill flip="none" rotWithShape="1">
            <a:gsLst>
              <a:gs pos="8000">
                <a:srgbClr val="081700">
                  <a:lumMod val="0"/>
                  <a:lumOff val="100000"/>
                </a:srgbClr>
              </a:gs>
              <a:gs pos="50000">
                <a:srgbClr val="103B00">
                  <a:lumMod val="0"/>
                  <a:lumOff val="100000"/>
                </a:srgbClr>
              </a:gs>
              <a:gs pos="98333">
                <a:srgbClr val="FF9900"/>
              </a:gs>
              <a:gs pos="91000">
                <a:srgbClr val="8CFF58">
                  <a:lumMod val="0"/>
                  <a:lumOff val="100000"/>
                </a:srgbClr>
              </a:gs>
              <a:gs pos="1250">
                <a:srgbClr val="FB9205"/>
              </a:gs>
              <a:gs pos="3000">
                <a:srgbClr val="FA7406"/>
              </a:gs>
              <a:gs pos="97000">
                <a:srgbClr val="FA740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77" name="176 Imagen" descr="Diapositiva20"/>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5672" y="4686"/>
            <a:ext cx="9144000" cy="5138814"/>
          </a:xfrm>
          <a:prstGeom prst="rect">
            <a:avLst/>
          </a:prstGeom>
          <a:noFill/>
          <a:ln>
            <a:noFill/>
          </a:ln>
        </p:spPr>
      </p:pic>
      <p:sp>
        <p:nvSpPr>
          <p:cNvPr id="3" name="2 Rectángulo"/>
          <p:cNvSpPr/>
          <p:nvPr/>
        </p:nvSpPr>
        <p:spPr>
          <a:xfrm rot="5400000">
            <a:off x="-173738" y="50317"/>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469172" y="50317"/>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173736" y="907573"/>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469174" y="90757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5400000">
            <a:off x="-173737" y="1764830"/>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5400000">
            <a:off x="469173" y="1764830"/>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5400000">
            <a:off x="1122407" y="3495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5400000">
            <a:off x="1765317" y="3495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1122409" y="89220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5400000">
            <a:off x="1765319" y="892207"/>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5400000">
            <a:off x="1122408" y="174946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5400000">
            <a:off x="1765318" y="174946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2413390" y="41936"/>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5400000">
            <a:off x="3056300" y="41936"/>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5400000">
            <a:off x="2413392" y="899192"/>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5400000">
            <a:off x="3056302" y="899192"/>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5400000">
            <a:off x="2413391" y="1756449"/>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5400000">
            <a:off x="3056301" y="1756449"/>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5400000">
            <a:off x="3709535" y="2657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5400000">
            <a:off x="4352445" y="2657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5400000">
            <a:off x="3709537" y="88382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5400000">
            <a:off x="4352447" y="883826"/>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5400000">
            <a:off x="3709536" y="1741083"/>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5400000">
            <a:off x="4352446" y="1741083"/>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5400000">
            <a:off x="5005678" y="4193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5400000">
            <a:off x="5648588" y="41936"/>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5400000">
            <a:off x="5005680" y="899192"/>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5400000">
            <a:off x="5648590" y="899192"/>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5400000">
            <a:off x="5005679" y="1756449"/>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5400000">
            <a:off x="5648589" y="1756449"/>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5400000">
            <a:off x="6301823" y="26570"/>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5400000">
            <a:off x="6944733" y="2657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5400000">
            <a:off x="6301825" y="883826"/>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5400000">
            <a:off x="6944735" y="88382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5400000">
            <a:off x="6301824" y="174108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5400000">
            <a:off x="6944734" y="1741083"/>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5400000">
            <a:off x="7603126" y="46052"/>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5400000">
            <a:off x="8246036" y="46052"/>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5400000">
            <a:off x="7603128" y="903308"/>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5400000">
            <a:off x="8246038" y="903308"/>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5400000">
            <a:off x="7603127" y="1760565"/>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5400000">
            <a:off x="8246037" y="1760565"/>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5400000">
            <a:off x="8241366" y="476508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5400000">
            <a:off x="7598456" y="4765083"/>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5400000">
            <a:off x="8241364" y="3907827"/>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5400000">
            <a:off x="7598454" y="390782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5400000">
            <a:off x="8241365" y="3050570"/>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5400000">
            <a:off x="7598455" y="305057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5400000">
            <a:off x="6945221" y="4780449"/>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5400000">
            <a:off x="6302311" y="4780449"/>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5400000">
            <a:off x="6945219" y="3923193"/>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5400000">
            <a:off x="6302309" y="392319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5400000">
            <a:off x="6945220" y="306593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5400000">
            <a:off x="6302310" y="3065936"/>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5400000">
            <a:off x="5654238" y="477346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5400000">
            <a:off x="5011328" y="477346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5400000">
            <a:off x="5654236" y="3916208"/>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5400000">
            <a:off x="5011326" y="3916208"/>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5400000">
            <a:off x="5654237" y="305895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5400000">
            <a:off x="5011327" y="305895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5400000">
            <a:off x="4358093" y="478883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5400000">
            <a:off x="3715183" y="478883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5400000">
            <a:off x="4358091" y="393157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5400000">
            <a:off x="3715181" y="393157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5400000">
            <a:off x="4358092" y="307431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5400000">
            <a:off x="3715182" y="3074317"/>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5400000">
            <a:off x="3061950" y="477346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5400000">
            <a:off x="2419040" y="4773464"/>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5400000">
            <a:off x="3061948" y="3916208"/>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5400000">
            <a:off x="2419038" y="3916208"/>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5400000">
            <a:off x="3061949" y="305895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5400000">
            <a:off x="2419039" y="3058951"/>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5400000">
            <a:off x="1765805" y="478883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5400000">
            <a:off x="1122895" y="478883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5400000">
            <a:off x="1765803" y="393157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5400000">
            <a:off x="1122893" y="393157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5400000">
            <a:off x="1765804" y="3074317"/>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5400000">
            <a:off x="1122894" y="307431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5400000">
            <a:off x="464502" y="4769348"/>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5400000">
            <a:off x="-178408" y="4769348"/>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5400000">
            <a:off x="464500" y="3912092"/>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5400000">
            <a:off x="-178410" y="3912092"/>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5400000">
            <a:off x="464501" y="3054835"/>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5400000">
            <a:off x="-178409" y="3054835"/>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a:off x="-173737" y="-792304"/>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469173" y="-792304"/>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a:off x="1122408" y="-80767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a:off x="1765318" y="-80767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a:off x="2413391" y="-800685"/>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3056301" y="-800685"/>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3709536" y="-81605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4352446" y="-81605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5005679" y="-800685"/>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5648589" y="-800685"/>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301824" y="-816051"/>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6944734" y="-81605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7603127" y="-796569"/>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8246037" y="-796569"/>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5400000">
            <a:off x="-173737" y="-1656400"/>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5400000">
            <a:off x="469173" y="-1656400"/>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5400000">
            <a:off x="1122408" y="-1671766"/>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1765318" y="-167176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5400000">
            <a:off x="2413391" y="-1664781"/>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5400000">
            <a:off x="3056301" y="-166478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5400000">
            <a:off x="3709536" y="-1680147"/>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5400000">
            <a:off x="4352446" y="-168014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5005679" y="-166478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5400000">
            <a:off x="5648589" y="-1664781"/>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5400000">
            <a:off x="6301824" y="-1680147"/>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5400000">
            <a:off x="6944734" y="-1680147"/>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5400000">
            <a:off x="7603127" y="-1660665"/>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8246037" y="-1660665"/>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5400000">
            <a:off x="8246037" y="561214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5400000">
            <a:off x="7603127" y="5612143"/>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5400000">
            <a:off x="6949892" y="5627509"/>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5400000">
            <a:off x="6306982" y="5627509"/>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5400000">
            <a:off x="5658909" y="562052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5015999" y="562052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5400000">
            <a:off x="4362764" y="563589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5400000">
            <a:off x="3719854" y="563589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5400000">
            <a:off x="3066621" y="562052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5400000">
            <a:off x="2423711" y="5620524"/>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5400000">
            <a:off x="1770476" y="5635890"/>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1127566" y="5635890"/>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5400000">
            <a:off x="469173" y="5616408"/>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5400000">
            <a:off x="-173737" y="5616408"/>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5400000">
            <a:off x="8246037" y="6548247"/>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7603127" y="6548247"/>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5400000">
            <a:off x="6949892" y="6563613"/>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5400000">
            <a:off x="6306982" y="6563613"/>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5400000">
            <a:off x="5658909" y="6556628"/>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5015999" y="6556628"/>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5400000">
            <a:off x="4362764" y="657199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5400000">
            <a:off x="3719854" y="657199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5400000">
            <a:off x="3066621" y="6556628"/>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5400000">
            <a:off x="2423711" y="6556628"/>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5400000">
            <a:off x="1770476" y="657199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1127566" y="6571994"/>
            <a:ext cx="342513" cy="359171"/>
          </a:xfrm>
          <a:prstGeom prst="rect">
            <a:avLst/>
          </a:prstGeom>
          <a:solidFill>
            <a:srgbClr val="0070C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5400000">
            <a:off x="469173" y="6552512"/>
            <a:ext cx="342513" cy="359171"/>
          </a:xfrm>
          <a:prstGeom prst="rect">
            <a:avLst/>
          </a:prstGeom>
          <a:solidFill>
            <a:srgbClr val="00B05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5400000">
            <a:off x="-173737" y="6552512"/>
            <a:ext cx="342513" cy="359171"/>
          </a:xfrm>
          <a:prstGeom prst="rect">
            <a:avLst/>
          </a:prstGeom>
          <a:solidFill>
            <a:srgbClr val="FF9900"/>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ectángulo"/>
          <p:cNvSpPr/>
          <p:nvPr/>
        </p:nvSpPr>
        <p:spPr>
          <a:xfrm rot="5400000">
            <a:off x="8901676" y="39193"/>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Rectángulo"/>
          <p:cNvSpPr/>
          <p:nvPr/>
        </p:nvSpPr>
        <p:spPr>
          <a:xfrm rot="5400000">
            <a:off x="8901678" y="896449"/>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Rectángulo"/>
          <p:cNvSpPr/>
          <p:nvPr/>
        </p:nvSpPr>
        <p:spPr>
          <a:xfrm rot="5400000">
            <a:off x="8901677" y="1753706"/>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Rectángulo"/>
          <p:cNvSpPr/>
          <p:nvPr/>
        </p:nvSpPr>
        <p:spPr>
          <a:xfrm rot="5400000">
            <a:off x="8897006" y="475822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rot="5400000">
            <a:off x="8897004" y="3900968"/>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Rectángulo"/>
          <p:cNvSpPr/>
          <p:nvPr/>
        </p:nvSpPr>
        <p:spPr>
          <a:xfrm rot="5400000">
            <a:off x="8897005" y="3043711"/>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Rectángulo"/>
          <p:cNvSpPr/>
          <p:nvPr/>
        </p:nvSpPr>
        <p:spPr>
          <a:xfrm rot="5400000">
            <a:off x="8901677" y="-803428"/>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4" name="243 Rectángulo"/>
          <p:cNvSpPr/>
          <p:nvPr/>
        </p:nvSpPr>
        <p:spPr>
          <a:xfrm rot="5400000">
            <a:off x="8901677" y="-166752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44 Rectángulo"/>
          <p:cNvSpPr/>
          <p:nvPr/>
        </p:nvSpPr>
        <p:spPr>
          <a:xfrm rot="5400000">
            <a:off x="8901677" y="5605284"/>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Rectángulo"/>
          <p:cNvSpPr/>
          <p:nvPr/>
        </p:nvSpPr>
        <p:spPr>
          <a:xfrm rot="5400000">
            <a:off x="8901677" y="6541388"/>
            <a:ext cx="342513" cy="359171"/>
          </a:xfrm>
          <a:prstGeom prst="rect">
            <a:avLst/>
          </a:prstGeom>
          <a:solidFill>
            <a:srgbClr val="FB9205"/>
          </a:solidFill>
          <a:ln>
            <a:noFill/>
          </a:ln>
          <a:effectLst/>
          <a:scene3d>
            <a:camera prst="obliqueBottomRight"/>
            <a:lightRig rig="flat" dir="t"/>
          </a:scene3d>
          <a:sp3d extrusionH="133350" prstMaterial="metal">
            <a:bevelT w="165100" prst="coolSlant"/>
            <a:extrusionClr>
              <a:schemeClr val="tx1"/>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46 Rectángulo"/>
          <p:cNvSpPr/>
          <p:nvPr/>
        </p:nvSpPr>
        <p:spPr>
          <a:xfrm flipH="1">
            <a:off x="-324545" y="-1820738"/>
            <a:ext cx="9641827" cy="9001000"/>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24984360"/>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177"/>
                                        </p:tgtEl>
                                        <p:attrNameLst>
                                          <p:attrName>style.visibility</p:attrName>
                                        </p:attrNameLst>
                                      </p:cBhvr>
                                      <p:to>
                                        <p:strVal val="visible"/>
                                      </p:to>
                                    </p:set>
                                    <p:anim calcmode="lin" valueType="num">
                                      <p:cBhvr>
                                        <p:cTn id="7" dur="3500" fill="hold"/>
                                        <p:tgtEl>
                                          <p:spTgt spid="177"/>
                                        </p:tgtEl>
                                        <p:attrNameLst>
                                          <p:attrName>ppt_w</p:attrName>
                                        </p:attrNameLst>
                                      </p:cBhvr>
                                      <p:tavLst>
                                        <p:tav tm="0">
                                          <p:val>
                                            <p:strVal val="4/3*#ppt_w"/>
                                          </p:val>
                                        </p:tav>
                                        <p:tav tm="100000">
                                          <p:val>
                                            <p:strVal val="#ppt_w"/>
                                          </p:val>
                                        </p:tav>
                                      </p:tavLst>
                                    </p:anim>
                                    <p:anim calcmode="lin" valueType="num">
                                      <p:cBhvr>
                                        <p:cTn id="8" dur="3500" fill="hold"/>
                                        <p:tgtEl>
                                          <p:spTgt spid="177"/>
                                        </p:tgtEl>
                                        <p:attrNameLst>
                                          <p:attrName>ppt_h</p:attrName>
                                        </p:attrNameLst>
                                      </p:cBhvr>
                                      <p:tavLst>
                                        <p:tav tm="0">
                                          <p:val>
                                            <p:strVal val="4/3*#ppt_h"/>
                                          </p:val>
                                        </p:tav>
                                        <p:tav tm="100000">
                                          <p:val>
                                            <p:strVal val="#ppt_h"/>
                                          </p:val>
                                        </p:tav>
                                      </p:tavLst>
                                    </p:anim>
                                  </p:childTnLst>
                                </p:cTn>
                              </p:par>
                              <p:par>
                                <p:cTn id="9" presetID="16" presetClass="entr" presetSubtype="42" fill="hold" nodeType="withEffect">
                                  <p:stCondLst>
                                    <p:cond delay="0"/>
                                  </p:stCondLst>
                                  <p:childTnLst>
                                    <p:set>
                                      <p:cBhvr>
                                        <p:cTn id="10" dur="1" fill="hold">
                                          <p:stCondLst>
                                            <p:cond delay="0"/>
                                          </p:stCondLst>
                                        </p:cTn>
                                        <p:tgtEl>
                                          <p:spTgt spid="177"/>
                                        </p:tgtEl>
                                        <p:attrNameLst>
                                          <p:attrName>style.visibility</p:attrName>
                                        </p:attrNameLst>
                                      </p:cBhvr>
                                      <p:to>
                                        <p:strVal val="visible"/>
                                      </p:to>
                                    </p:set>
                                    <p:animEffect transition="in" filter="barn(outHorizontal)">
                                      <p:cBhvr>
                                        <p:cTn id="11" dur="3500"/>
                                        <p:tgtEl>
                                          <p:spTgt spid="177"/>
                                        </p:tgtEl>
                                      </p:cBhvr>
                                    </p:animEffect>
                                  </p:childTnLst>
                                </p:cTn>
                              </p:par>
                              <p:par>
                                <p:cTn id="12" presetID="2" presetClass="entr" presetSubtype="1"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2250" fill="hold"/>
                                        <p:tgtEl>
                                          <p:spTgt spid="3"/>
                                        </p:tgtEl>
                                        <p:attrNameLst>
                                          <p:attrName>ppt_x</p:attrName>
                                        </p:attrNameLst>
                                      </p:cBhvr>
                                      <p:tavLst>
                                        <p:tav tm="0">
                                          <p:val>
                                            <p:strVal val="#ppt_x"/>
                                          </p:val>
                                        </p:tav>
                                        <p:tav tm="100000">
                                          <p:val>
                                            <p:strVal val="#ppt_x"/>
                                          </p:val>
                                        </p:tav>
                                      </p:tavLst>
                                    </p:anim>
                                    <p:anim calcmode="lin" valueType="num">
                                      <p:cBhvr additive="base">
                                        <p:cTn id="15" dur="2250" fill="hold"/>
                                        <p:tgtEl>
                                          <p:spTgt spid="3"/>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2250" fill="hold"/>
                                        <p:tgtEl>
                                          <p:spTgt spid="4"/>
                                        </p:tgtEl>
                                        <p:attrNameLst>
                                          <p:attrName>ppt_x</p:attrName>
                                        </p:attrNameLst>
                                      </p:cBhvr>
                                      <p:tavLst>
                                        <p:tav tm="0">
                                          <p:val>
                                            <p:strVal val="#ppt_x"/>
                                          </p:val>
                                        </p:tav>
                                        <p:tav tm="100000">
                                          <p:val>
                                            <p:strVal val="#ppt_x"/>
                                          </p:val>
                                        </p:tav>
                                      </p:tavLst>
                                    </p:anim>
                                    <p:anim calcmode="lin" valueType="num">
                                      <p:cBhvr additive="base">
                                        <p:cTn id="19" dur="225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2250" fill="hold"/>
                                        <p:tgtEl>
                                          <p:spTgt spid="16"/>
                                        </p:tgtEl>
                                        <p:attrNameLst>
                                          <p:attrName>ppt_x</p:attrName>
                                        </p:attrNameLst>
                                      </p:cBhvr>
                                      <p:tavLst>
                                        <p:tav tm="0">
                                          <p:val>
                                            <p:strVal val="#ppt_x"/>
                                          </p:val>
                                        </p:tav>
                                        <p:tav tm="100000">
                                          <p:val>
                                            <p:strVal val="#ppt_x"/>
                                          </p:val>
                                        </p:tav>
                                      </p:tavLst>
                                    </p:anim>
                                    <p:anim calcmode="lin" valueType="num">
                                      <p:cBhvr additive="base">
                                        <p:cTn id="23" dur="2250" fill="hold"/>
                                        <p:tgtEl>
                                          <p:spTgt spid="1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 calcmode="lin" valueType="num">
                                      <p:cBhvr additive="base">
                                        <p:cTn id="26" dur="2250" fill="hold"/>
                                        <p:tgtEl>
                                          <p:spTgt spid="17"/>
                                        </p:tgtEl>
                                        <p:attrNameLst>
                                          <p:attrName>ppt_x</p:attrName>
                                        </p:attrNameLst>
                                      </p:cBhvr>
                                      <p:tavLst>
                                        <p:tav tm="0">
                                          <p:val>
                                            <p:strVal val="#ppt_x"/>
                                          </p:val>
                                        </p:tav>
                                        <p:tav tm="100000">
                                          <p:val>
                                            <p:strVal val="#ppt_x"/>
                                          </p:val>
                                        </p:tav>
                                      </p:tavLst>
                                    </p:anim>
                                    <p:anim calcmode="lin" valueType="num">
                                      <p:cBhvr additive="base">
                                        <p:cTn id="27" dur="2250" fill="hold"/>
                                        <p:tgtEl>
                                          <p:spTgt spid="17"/>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2250" fill="hold"/>
                                        <p:tgtEl>
                                          <p:spTgt spid="29"/>
                                        </p:tgtEl>
                                        <p:attrNameLst>
                                          <p:attrName>ppt_x</p:attrName>
                                        </p:attrNameLst>
                                      </p:cBhvr>
                                      <p:tavLst>
                                        <p:tav tm="0">
                                          <p:val>
                                            <p:strVal val="#ppt_x"/>
                                          </p:val>
                                        </p:tav>
                                        <p:tav tm="100000">
                                          <p:val>
                                            <p:strVal val="#ppt_x"/>
                                          </p:val>
                                        </p:tav>
                                      </p:tavLst>
                                    </p:anim>
                                    <p:anim calcmode="lin" valueType="num">
                                      <p:cBhvr additive="base">
                                        <p:cTn id="31" dur="2250" fill="hold"/>
                                        <p:tgtEl>
                                          <p:spTgt spid="29"/>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2250" fill="hold"/>
                                        <p:tgtEl>
                                          <p:spTgt spid="30"/>
                                        </p:tgtEl>
                                        <p:attrNameLst>
                                          <p:attrName>ppt_x</p:attrName>
                                        </p:attrNameLst>
                                      </p:cBhvr>
                                      <p:tavLst>
                                        <p:tav tm="0">
                                          <p:val>
                                            <p:strVal val="#ppt_x"/>
                                          </p:val>
                                        </p:tav>
                                        <p:tav tm="100000">
                                          <p:val>
                                            <p:strVal val="#ppt_x"/>
                                          </p:val>
                                        </p:tav>
                                      </p:tavLst>
                                    </p:anim>
                                    <p:anim calcmode="lin" valueType="num">
                                      <p:cBhvr additive="base">
                                        <p:cTn id="35" dur="2250" fill="hold"/>
                                        <p:tgtEl>
                                          <p:spTgt spid="30"/>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23"/>
                                        </p:tgtEl>
                                        <p:attrNameLst>
                                          <p:attrName>style.visibility</p:attrName>
                                        </p:attrNameLst>
                                      </p:cBhvr>
                                      <p:to>
                                        <p:strVal val="visible"/>
                                      </p:to>
                                    </p:set>
                                    <p:anim calcmode="lin" valueType="num">
                                      <p:cBhvr additive="base">
                                        <p:cTn id="38" dur="2250" fill="hold"/>
                                        <p:tgtEl>
                                          <p:spTgt spid="123"/>
                                        </p:tgtEl>
                                        <p:attrNameLst>
                                          <p:attrName>ppt_x</p:attrName>
                                        </p:attrNameLst>
                                      </p:cBhvr>
                                      <p:tavLst>
                                        <p:tav tm="0">
                                          <p:val>
                                            <p:strVal val="#ppt_x"/>
                                          </p:val>
                                        </p:tav>
                                        <p:tav tm="100000">
                                          <p:val>
                                            <p:strVal val="#ppt_x"/>
                                          </p:val>
                                        </p:tav>
                                      </p:tavLst>
                                    </p:anim>
                                    <p:anim calcmode="lin" valueType="num">
                                      <p:cBhvr additive="base">
                                        <p:cTn id="39" dur="2250" fill="hold"/>
                                        <p:tgtEl>
                                          <p:spTgt spid="123"/>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24"/>
                                        </p:tgtEl>
                                        <p:attrNameLst>
                                          <p:attrName>style.visibility</p:attrName>
                                        </p:attrNameLst>
                                      </p:cBhvr>
                                      <p:to>
                                        <p:strVal val="visible"/>
                                      </p:to>
                                    </p:set>
                                    <p:anim calcmode="lin" valueType="num">
                                      <p:cBhvr additive="base">
                                        <p:cTn id="42" dur="2250" fill="hold"/>
                                        <p:tgtEl>
                                          <p:spTgt spid="124"/>
                                        </p:tgtEl>
                                        <p:attrNameLst>
                                          <p:attrName>ppt_x</p:attrName>
                                        </p:attrNameLst>
                                      </p:cBhvr>
                                      <p:tavLst>
                                        <p:tav tm="0">
                                          <p:val>
                                            <p:strVal val="#ppt_x"/>
                                          </p:val>
                                        </p:tav>
                                        <p:tav tm="100000">
                                          <p:val>
                                            <p:strVal val="#ppt_x"/>
                                          </p:val>
                                        </p:tav>
                                      </p:tavLst>
                                    </p:anim>
                                    <p:anim calcmode="lin" valueType="num">
                                      <p:cBhvr additive="base">
                                        <p:cTn id="43" dur="2250" fill="hold"/>
                                        <p:tgtEl>
                                          <p:spTgt spid="124"/>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cBhvr additive="base">
                                        <p:cTn id="46" dur="2250" fill="hold"/>
                                        <p:tgtEl>
                                          <p:spTgt spid="125"/>
                                        </p:tgtEl>
                                        <p:attrNameLst>
                                          <p:attrName>ppt_x</p:attrName>
                                        </p:attrNameLst>
                                      </p:cBhvr>
                                      <p:tavLst>
                                        <p:tav tm="0">
                                          <p:val>
                                            <p:strVal val="#ppt_x"/>
                                          </p:val>
                                        </p:tav>
                                        <p:tav tm="100000">
                                          <p:val>
                                            <p:strVal val="#ppt_x"/>
                                          </p:val>
                                        </p:tav>
                                      </p:tavLst>
                                    </p:anim>
                                    <p:anim calcmode="lin" valueType="num">
                                      <p:cBhvr additive="base">
                                        <p:cTn id="47" dur="2250" fill="hold"/>
                                        <p:tgtEl>
                                          <p:spTgt spid="125"/>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26"/>
                                        </p:tgtEl>
                                        <p:attrNameLst>
                                          <p:attrName>style.visibility</p:attrName>
                                        </p:attrNameLst>
                                      </p:cBhvr>
                                      <p:to>
                                        <p:strVal val="visible"/>
                                      </p:to>
                                    </p:set>
                                    <p:anim calcmode="lin" valueType="num">
                                      <p:cBhvr additive="base">
                                        <p:cTn id="50" dur="2250" fill="hold"/>
                                        <p:tgtEl>
                                          <p:spTgt spid="126"/>
                                        </p:tgtEl>
                                        <p:attrNameLst>
                                          <p:attrName>ppt_x</p:attrName>
                                        </p:attrNameLst>
                                      </p:cBhvr>
                                      <p:tavLst>
                                        <p:tav tm="0">
                                          <p:val>
                                            <p:strVal val="#ppt_x"/>
                                          </p:val>
                                        </p:tav>
                                        <p:tav tm="100000">
                                          <p:val>
                                            <p:strVal val="#ppt_x"/>
                                          </p:val>
                                        </p:tav>
                                      </p:tavLst>
                                    </p:anim>
                                    <p:anim calcmode="lin" valueType="num">
                                      <p:cBhvr additive="base">
                                        <p:cTn id="51" dur="2250" fill="hold"/>
                                        <p:tgtEl>
                                          <p:spTgt spid="126"/>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27"/>
                                        </p:tgtEl>
                                        <p:attrNameLst>
                                          <p:attrName>style.visibility</p:attrName>
                                        </p:attrNameLst>
                                      </p:cBhvr>
                                      <p:to>
                                        <p:strVal val="visible"/>
                                      </p:to>
                                    </p:set>
                                    <p:anim calcmode="lin" valueType="num">
                                      <p:cBhvr additive="base">
                                        <p:cTn id="54" dur="2250" fill="hold"/>
                                        <p:tgtEl>
                                          <p:spTgt spid="127"/>
                                        </p:tgtEl>
                                        <p:attrNameLst>
                                          <p:attrName>ppt_x</p:attrName>
                                        </p:attrNameLst>
                                      </p:cBhvr>
                                      <p:tavLst>
                                        <p:tav tm="0">
                                          <p:val>
                                            <p:strVal val="#ppt_x"/>
                                          </p:val>
                                        </p:tav>
                                        <p:tav tm="100000">
                                          <p:val>
                                            <p:strVal val="#ppt_x"/>
                                          </p:val>
                                        </p:tav>
                                      </p:tavLst>
                                    </p:anim>
                                    <p:anim calcmode="lin" valueType="num">
                                      <p:cBhvr additive="base">
                                        <p:cTn id="55" dur="2250" fill="hold"/>
                                        <p:tgtEl>
                                          <p:spTgt spid="127"/>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28"/>
                                        </p:tgtEl>
                                        <p:attrNameLst>
                                          <p:attrName>style.visibility</p:attrName>
                                        </p:attrNameLst>
                                      </p:cBhvr>
                                      <p:to>
                                        <p:strVal val="visible"/>
                                      </p:to>
                                    </p:set>
                                    <p:anim calcmode="lin" valueType="num">
                                      <p:cBhvr additive="base">
                                        <p:cTn id="58" dur="2250" fill="hold"/>
                                        <p:tgtEl>
                                          <p:spTgt spid="128"/>
                                        </p:tgtEl>
                                        <p:attrNameLst>
                                          <p:attrName>ppt_x</p:attrName>
                                        </p:attrNameLst>
                                      </p:cBhvr>
                                      <p:tavLst>
                                        <p:tav tm="0">
                                          <p:val>
                                            <p:strVal val="#ppt_x"/>
                                          </p:val>
                                        </p:tav>
                                        <p:tav tm="100000">
                                          <p:val>
                                            <p:strVal val="#ppt_x"/>
                                          </p:val>
                                        </p:tav>
                                      </p:tavLst>
                                    </p:anim>
                                    <p:anim calcmode="lin" valueType="num">
                                      <p:cBhvr additive="base">
                                        <p:cTn id="59" dur="2250" fill="hold"/>
                                        <p:tgtEl>
                                          <p:spTgt spid="128"/>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65"/>
                                        </p:tgtEl>
                                        <p:attrNameLst>
                                          <p:attrName>style.visibility</p:attrName>
                                        </p:attrNameLst>
                                      </p:cBhvr>
                                      <p:to>
                                        <p:strVal val="visible"/>
                                      </p:to>
                                    </p:set>
                                    <p:anim calcmode="lin" valueType="num">
                                      <p:cBhvr additive="base">
                                        <p:cTn id="62" dur="2250" fill="hold"/>
                                        <p:tgtEl>
                                          <p:spTgt spid="165"/>
                                        </p:tgtEl>
                                        <p:attrNameLst>
                                          <p:attrName>ppt_x</p:attrName>
                                        </p:attrNameLst>
                                      </p:cBhvr>
                                      <p:tavLst>
                                        <p:tav tm="0">
                                          <p:val>
                                            <p:strVal val="#ppt_x"/>
                                          </p:val>
                                        </p:tav>
                                        <p:tav tm="100000">
                                          <p:val>
                                            <p:strVal val="#ppt_x"/>
                                          </p:val>
                                        </p:tav>
                                      </p:tavLst>
                                    </p:anim>
                                    <p:anim calcmode="lin" valueType="num">
                                      <p:cBhvr additive="base">
                                        <p:cTn id="63" dur="2250" fill="hold"/>
                                        <p:tgtEl>
                                          <p:spTgt spid="165"/>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166"/>
                                        </p:tgtEl>
                                        <p:attrNameLst>
                                          <p:attrName>style.visibility</p:attrName>
                                        </p:attrNameLst>
                                      </p:cBhvr>
                                      <p:to>
                                        <p:strVal val="visible"/>
                                      </p:to>
                                    </p:set>
                                    <p:anim calcmode="lin" valueType="num">
                                      <p:cBhvr additive="base">
                                        <p:cTn id="66" dur="2250" fill="hold"/>
                                        <p:tgtEl>
                                          <p:spTgt spid="166"/>
                                        </p:tgtEl>
                                        <p:attrNameLst>
                                          <p:attrName>ppt_x</p:attrName>
                                        </p:attrNameLst>
                                      </p:cBhvr>
                                      <p:tavLst>
                                        <p:tav tm="0">
                                          <p:val>
                                            <p:strVal val="#ppt_x"/>
                                          </p:val>
                                        </p:tav>
                                        <p:tav tm="100000">
                                          <p:val>
                                            <p:strVal val="#ppt_x"/>
                                          </p:val>
                                        </p:tav>
                                      </p:tavLst>
                                    </p:anim>
                                    <p:anim calcmode="lin" valueType="num">
                                      <p:cBhvr additive="base">
                                        <p:cTn id="67" dur="2250" fill="hold"/>
                                        <p:tgtEl>
                                          <p:spTgt spid="166"/>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167"/>
                                        </p:tgtEl>
                                        <p:attrNameLst>
                                          <p:attrName>style.visibility</p:attrName>
                                        </p:attrNameLst>
                                      </p:cBhvr>
                                      <p:to>
                                        <p:strVal val="visible"/>
                                      </p:to>
                                    </p:set>
                                    <p:anim calcmode="lin" valueType="num">
                                      <p:cBhvr additive="base">
                                        <p:cTn id="70" dur="2250" fill="hold"/>
                                        <p:tgtEl>
                                          <p:spTgt spid="167"/>
                                        </p:tgtEl>
                                        <p:attrNameLst>
                                          <p:attrName>ppt_x</p:attrName>
                                        </p:attrNameLst>
                                      </p:cBhvr>
                                      <p:tavLst>
                                        <p:tav tm="0">
                                          <p:val>
                                            <p:strVal val="#ppt_x"/>
                                          </p:val>
                                        </p:tav>
                                        <p:tav tm="100000">
                                          <p:val>
                                            <p:strVal val="#ppt_x"/>
                                          </p:val>
                                        </p:tav>
                                      </p:tavLst>
                                    </p:anim>
                                    <p:anim calcmode="lin" valueType="num">
                                      <p:cBhvr additive="base">
                                        <p:cTn id="71" dur="2250" fill="hold"/>
                                        <p:tgtEl>
                                          <p:spTgt spid="167"/>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68"/>
                                        </p:tgtEl>
                                        <p:attrNameLst>
                                          <p:attrName>style.visibility</p:attrName>
                                        </p:attrNameLst>
                                      </p:cBhvr>
                                      <p:to>
                                        <p:strVal val="visible"/>
                                      </p:to>
                                    </p:set>
                                    <p:anim calcmode="lin" valueType="num">
                                      <p:cBhvr additive="base">
                                        <p:cTn id="74" dur="2250" fill="hold"/>
                                        <p:tgtEl>
                                          <p:spTgt spid="168"/>
                                        </p:tgtEl>
                                        <p:attrNameLst>
                                          <p:attrName>ppt_x</p:attrName>
                                        </p:attrNameLst>
                                      </p:cBhvr>
                                      <p:tavLst>
                                        <p:tav tm="0">
                                          <p:val>
                                            <p:strVal val="#ppt_x"/>
                                          </p:val>
                                        </p:tav>
                                        <p:tav tm="100000">
                                          <p:val>
                                            <p:strVal val="#ppt_x"/>
                                          </p:val>
                                        </p:tav>
                                      </p:tavLst>
                                    </p:anim>
                                    <p:anim calcmode="lin" valueType="num">
                                      <p:cBhvr additive="base">
                                        <p:cTn id="75" dur="2250" fill="hold"/>
                                        <p:tgtEl>
                                          <p:spTgt spid="168"/>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69"/>
                                        </p:tgtEl>
                                        <p:attrNameLst>
                                          <p:attrName>style.visibility</p:attrName>
                                        </p:attrNameLst>
                                      </p:cBhvr>
                                      <p:to>
                                        <p:strVal val="visible"/>
                                      </p:to>
                                    </p:set>
                                    <p:anim calcmode="lin" valueType="num">
                                      <p:cBhvr additive="base">
                                        <p:cTn id="78" dur="2250" fill="hold"/>
                                        <p:tgtEl>
                                          <p:spTgt spid="169"/>
                                        </p:tgtEl>
                                        <p:attrNameLst>
                                          <p:attrName>ppt_x</p:attrName>
                                        </p:attrNameLst>
                                      </p:cBhvr>
                                      <p:tavLst>
                                        <p:tav tm="0">
                                          <p:val>
                                            <p:strVal val="#ppt_x"/>
                                          </p:val>
                                        </p:tav>
                                        <p:tav tm="100000">
                                          <p:val>
                                            <p:strVal val="#ppt_x"/>
                                          </p:val>
                                        </p:tav>
                                      </p:tavLst>
                                    </p:anim>
                                    <p:anim calcmode="lin" valueType="num">
                                      <p:cBhvr additive="base">
                                        <p:cTn id="79" dur="2250" fill="hold"/>
                                        <p:tgtEl>
                                          <p:spTgt spid="169"/>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70"/>
                                        </p:tgtEl>
                                        <p:attrNameLst>
                                          <p:attrName>style.visibility</p:attrName>
                                        </p:attrNameLst>
                                      </p:cBhvr>
                                      <p:to>
                                        <p:strVal val="visible"/>
                                      </p:to>
                                    </p:set>
                                    <p:anim calcmode="lin" valueType="num">
                                      <p:cBhvr additive="base">
                                        <p:cTn id="82" dur="2250" fill="hold"/>
                                        <p:tgtEl>
                                          <p:spTgt spid="170"/>
                                        </p:tgtEl>
                                        <p:attrNameLst>
                                          <p:attrName>ppt_x</p:attrName>
                                        </p:attrNameLst>
                                      </p:cBhvr>
                                      <p:tavLst>
                                        <p:tav tm="0">
                                          <p:val>
                                            <p:strVal val="#ppt_x"/>
                                          </p:val>
                                        </p:tav>
                                        <p:tav tm="100000">
                                          <p:val>
                                            <p:strVal val="#ppt_x"/>
                                          </p:val>
                                        </p:tav>
                                      </p:tavLst>
                                    </p:anim>
                                    <p:anim calcmode="lin" valueType="num">
                                      <p:cBhvr additive="base">
                                        <p:cTn id="83" dur="2250" fill="hold"/>
                                        <p:tgtEl>
                                          <p:spTgt spid="170"/>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71"/>
                                        </p:tgtEl>
                                        <p:attrNameLst>
                                          <p:attrName>style.visibility</p:attrName>
                                        </p:attrNameLst>
                                      </p:cBhvr>
                                      <p:to>
                                        <p:strVal val="visible"/>
                                      </p:to>
                                    </p:set>
                                    <p:anim calcmode="lin" valueType="num">
                                      <p:cBhvr additive="base">
                                        <p:cTn id="86" dur="2250" fill="hold"/>
                                        <p:tgtEl>
                                          <p:spTgt spid="171"/>
                                        </p:tgtEl>
                                        <p:attrNameLst>
                                          <p:attrName>ppt_x</p:attrName>
                                        </p:attrNameLst>
                                      </p:cBhvr>
                                      <p:tavLst>
                                        <p:tav tm="0">
                                          <p:val>
                                            <p:strVal val="#ppt_x"/>
                                          </p:val>
                                        </p:tav>
                                        <p:tav tm="100000">
                                          <p:val>
                                            <p:strVal val="#ppt_x"/>
                                          </p:val>
                                        </p:tav>
                                      </p:tavLst>
                                    </p:anim>
                                    <p:anim calcmode="lin" valueType="num">
                                      <p:cBhvr additive="base">
                                        <p:cTn id="87" dur="2250" fill="hold"/>
                                        <p:tgtEl>
                                          <p:spTgt spid="171"/>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172"/>
                                        </p:tgtEl>
                                        <p:attrNameLst>
                                          <p:attrName>style.visibility</p:attrName>
                                        </p:attrNameLst>
                                      </p:cBhvr>
                                      <p:to>
                                        <p:strVal val="visible"/>
                                      </p:to>
                                    </p:set>
                                    <p:anim calcmode="lin" valueType="num">
                                      <p:cBhvr additive="base">
                                        <p:cTn id="90" dur="2250" fill="hold"/>
                                        <p:tgtEl>
                                          <p:spTgt spid="172"/>
                                        </p:tgtEl>
                                        <p:attrNameLst>
                                          <p:attrName>ppt_x</p:attrName>
                                        </p:attrNameLst>
                                      </p:cBhvr>
                                      <p:tavLst>
                                        <p:tav tm="0">
                                          <p:val>
                                            <p:strVal val="#ppt_x"/>
                                          </p:val>
                                        </p:tav>
                                        <p:tav tm="100000">
                                          <p:val>
                                            <p:strVal val="#ppt_x"/>
                                          </p:val>
                                        </p:tav>
                                      </p:tavLst>
                                    </p:anim>
                                    <p:anim calcmode="lin" valueType="num">
                                      <p:cBhvr additive="base">
                                        <p:cTn id="91" dur="2250" fill="hold"/>
                                        <p:tgtEl>
                                          <p:spTgt spid="172"/>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173"/>
                                        </p:tgtEl>
                                        <p:attrNameLst>
                                          <p:attrName>style.visibility</p:attrName>
                                        </p:attrNameLst>
                                      </p:cBhvr>
                                      <p:to>
                                        <p:strVal val="visible"/>
                                      </p:to>
                                    </p:set>
                                    <p:anim calcmode="lin" valueType="num">
                                      <p:cBhvr additive="base">
                                        <p:cTn id="94" dur="2250" fill="hold"/>
                                        <p:tgtEl>
                                          <p:spTgt spid="173"/>
                                        </p:tgtEl>
                                        <p:attrNameLst>
                                          <p:attrName>ppt_x</p:attrName>
                                        </p:attrNameLst>
                                      </p:cBhvr>
                                      <p:tavLst>
                                        <p:tav tm="0">
                                          <p:val>
                                            <p:strVal val="#ppt_x"/>
                                          </p:val>
                                        </p:tav>
                                        <p:tav tm="100000">
                                          <p:val>
                                            <p:strVal val="#ppt_x"/>
                                          </p:val>
                                        </p:tav>
                                      </p:tavLst>
                                    </p:anim>
                                    <p:anim calcmode="lin" valueType="num">
                                      <p:cBhvr additive="base">
                                        <p:cTn id="95" dur="2250" fill="hold"/>
                                        <p:tgtEl>
                                          <p:spTgt spid="173"/>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174"/>
                                        </p:tgtEl>
                                        <p:attrNameLst>
                                          <p:attrName>style.visibility</p:attrName>
                                        </p:attrNameLst>
                                      </p:cBhvr>
                                      <p:to>
                                        <p:strVal val="visible"/>
                                      </p:to>
                                    </p:set>
                                    <p:anim calcmode="lin" valueType="num">
                                      <p:cBhvr additive="base">
                                        <p:cTn id="98" dur="2250" fill="hold"/>
                                        <p:tgtEl>
                                          <p:spTgt spid="174"/>
                                        </p:tgtEl>
                                        <p:attrNameLst>
                                          <p:attrName>ppt_x</p:attrName>
                                        </p:attrNameLst>
                                      </p:cBhvr>
                                      <p:tavLst>
                                        <p:tav tm="0">
                                          <p:val>
                                            <p:strVal val="#ppt_x"/>
                                          </p:val>
                                        </p:tav>
                                        <p:tav tm="100000">
                                          <p:val>
                                            <p:strVal val="#ppt_x"/>
                                          </p:val>
                                        </p:tav>
                                      </p:tavLst>
                                    </p:anim>
                                    <p:anim calcmode="lin" valueType="num">
                                      <p:cBhvr additive="base">
                                        <p:cTn id="99" dur="2250" fill="hold"/>
                                        <p:tgtEl>
                                          <p:spTgt spid="174"/>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75"/>
                                        </p:tgtEl>
                                        <p:attrNameLst>
                                          <p:attrName>style.visibility</p:attrName>
                                        </p:attrNameLst>
                                      </p:cBhvr>
                                      <p:to>
                                        <p:strVal val="visible"/>
                                      </p:to>
                                    </p:set>
                                    <p:anim calcmode="lin" valueType="num">
                                      <p:cBhvr additive="base">
                                        <p:cTn id="102" dur="2250" fill="hold"/>
                                        <p:tgtEl>
                                          <p:spTgt spid="175"/>
                                        </p:tgtEl>
                                        <p:attrNameLst>
                                          <p:attrName>ppt_x</p:attrName>
                                        </p:attrNameLst>
                                      </p:cBhvr>
                                      <p:tavLst>
                                        <p:tav tm="0">
                                          <p:val>
                                            <p:strVal val="#ppt_x"/>
                                          </p:val>
                                        </p:tav>
                                        <p:tav tm="100000">
                                          <p:val>
                                            <p:strVal val="#ppt_x"/>
                                          </p:val>
                                        </p:tav>
                                      </p:tavLst>
                                    </p:anim>
                                    <p:anim calcmode="lin" valueType="num">
                                      <p:cBhvr additive="base">
                                        <p:cTn id="103" dur="2250" fill="hold"/>
                                        <p:tgtEl>
                                          <p:spTgt spid="175"/>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76"/>
                                        </p:tgtEl>
                                        <p:attrNameLst>
                                          <p:attrName>style.visibility</p:attrName>
                                        </p:attrNameLst>
                                      </p:cBhvr>
                                      <p:to>
                                        <p:strVal val="visible"/>
                                      </p:to>
                                    </p:set>
                                    <p:anim calcmode="lin" valueType="num">
                                      <p:cBhvr additive="base">
                                        <p:cTn id="106" dur="2250" fill="hold"/>
                                        <p:tgtEl>
                                          <p:spTgt spid="176"/>
                                        </p:tgtEl>
                                        <p:attrNameLst>
                                          <p:attrName>ppt_x</p:attrName>
                                        </p:attrNameLst>
                                      </p:cBhvr>
                                      <p:tavLst>
                                        <p:tav tm="0">
                                          <p:val>
                                            <p:strVal val="#ppt_x"/>
                                          </p:val>
                                        </p:tav>
                                        <p:tav tm="100000">
                                          <p:val>
                                            <p:strVal val="#ppt_x"/>
                                          </p:val>
                                        </p:tav>
                                      </p:tavLst>
                                    </p:anim>
                                    <p:anim calcmode="lin" valueType="num">
                                      <p:cBhvr additive="base">
                                        <p:cTn id="107" dur="2250" fill="hold"/>
                                        <p:tgtEl>
                                          <p:spTgt spid="176"/>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79"/>
                                        </p:tgtEl>
                                        <p:attrNameLst>
                                          <p:attrName>style.visibility</p:attrName>
                                        </p:attrNameLst>
                                      </p:cBhvr>
                                      <p:to>
                                        <p:strVal val="visible"/>
                                      </p:to>
                                    </p:set>
                                    <p:anim calcmode="lin" valueType="num">
                                      <p:cBhvr additive="base">
                                        <p:cTn id="110" dur="2250" fill="hold"/>
                                        <p:tgtEl>
                                          <p:spTgt spid="179"/>
                                        </p:tgtEl>
                                        <p:attrNameLst>
                                          <p:attrName>ppt_x</p:attrName>
                                        </p:attrNameLst>
                                      </p:cBhvr>
                                      <p:tavLst>
                                        <p:tav tm="0">
                                          <p:val>
                                            <p:strVal val="#ppt_x"/>
                                          </p:val>
                                        </p:tav>
                                        <p:tav tm="100000">
                                          <p:val>
                                            <p:strVal val="#ppt_x"/>
                                          </p:val>
                                        </p:tav>
                                      </p:tavLst>
                                    </p:anim>
                                    <p:anim calcmode="lin" valueType="num">
                                      <p:cBhvr additive="base">
                                        <p:cTn id="111" dur="2250" fill="hold"/>
                                        <p:tgtEl>
                                          <p:spTgt spid="179"/>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80"/>
                                        </p:tgtEl>
                                        <p:attrNameLst>
                                          <p:attrName>style.visibility</p:attrName>
                                        </p:attrNameLst>
                                      </p:cBhvr>
                                      <p:to>
                                        <p:strVal val="visible"/>
                                      </p:to>
                                    </p:set>
                                    <p:anim calcmode="lin" valueType="num">
                                      <p:cBhvr additive="base">
                                        <p:cTn id="114" dur="2250" fill="hold"/>
                                        <p:tgtEl>
                                          <p:spTgt spid="180"/>
                                        </p:tgtEl>
                                        <p:attrNameLst>
                                          <p:attrName>ppt_x</p:attrName>
                                        </p:attrNameLst>
                                      </p:cBhvr>
                                      <p:tavLst>
                                        <p:tav tm="0">
                                          <p:val>
                                            <p:strVal val="#ppt_x"/>
                                          </p:val>
                                        </p:tav>
                                        <p:tav tm="100000">
                                          <p:val>
                                            <p:strVal val="#ppt_x"/>
                                          </p:val>
                                        </p:tav>
                                      </p:tavLst>
                                    </p:anim>
                                    <p:anim calcmode="lin" valueType="num">
                                      <p:cBhvr additive="base">
                                        <p:cTn id="115" dur="2250" fill="hold"/>
                                        <p:tgtEl>
                                          <p:spTgt spid="180"/>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81"/>
                                        </p:tgtEl>
                                        <p:attrNameLst>
                                          <p:attrName>style.visibility</p:attrName>
                                        </p:attrNameLst>
                                      </p:cBhvr>
                                      <p:to>
                                        <p:strVal val="visible"/>
                                      </p:to>
                                    </p:set>
                                    <p:anim calcmode="lin" valueType="num">
                                      <p:cBhvr additive="base">
                                        <p:cTn id="118" dur="2250" fill="hold"/>
                                        <p:tgtEl>
                                          <p:spTgt spid="181"/>
                                        </p:tgtEl>
                                        <p:attrNameLst>
                                          <p:attrName>ppt_x</p:attrName>
                                        </p:attrNameLst>
                                      </p:cBhvr>
                                      <p:tavLst>
                                        <p:tav tm="0">
                                          <p:val>
                                            <p:strVal val="#ppt_x"/>
                                          </p:val>
                                        </p:tav>
                                        <p:tav tm="100000">
                                          <p:val>
                                            <p:strVal val="#ppt_x"/>
                                          </p:val>
                                        </p:tav>
                                      </p:tavLst>
                                    </p:anim>
                                    <p:anim calcmode="lin" valueType="num">
                                      <p:cBhvr additive="base">
                                        <p:cTn id="119" dur="2250" fill="hold"/>
                                        <p:tgtEl>
                                          <p:spTgt spid="181"/>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2"/>
                                        </p:tgtEl>
                                        <p:attrNameLst>
                                          <p:attrName>style.visibility</p:attrName>
                                        </p:attrNameLst>
                                      </p:cBhvr>
                                      <p:to>
                                        <p:strVal val="visible"/>
                                      </p:to>
                                    </p:set>
                                    <p:anim calcmode="lin" valueType="num">
                                      <p:cBhvr additive="base">
                                        <p:cTn id="122" dur="2250" fill="hold"/>
                                        <p:tgtEl>
                                          <p:spTgt spid="182"/>
                                        </p:tgtEl>
                                        <p:attrNameLst>
                                          <p:attrName>ppt_x</p:attrName>
                                        </p:attrNameLst>
                                      </p:cBhvr>
                                      <p:tavLst>
                                        <p:tav tm="0">
                                          <p:val>
                                            <p:strVal val="#ppt_x"/>
                                          </p:val>
                                        </p:tav>
                                        <p:tav tm="100000">
                                          <p:val>
                                            <p:strVal val="#ppt_x"/>
                                          </p:val>
                                        </p:tav>
                                      </p:tavLst>
                                    </p:anim>
                                    <p:anim calcmode="lin" valueType="num">
                                      <p:cBhvr additive="base">
                                        <p:cTn id="123" dur="2250" fill="hold"/>
                                        <p:tgtEl>
                                          <p:spTgt spid="182"/>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183"/>
                                        </p:tgtEl>
                                        <p:attrNameLst>
                                          <p:attrName>style.visibility</p:attrName>
                                        </p:attrNameLst>
                                      </p:cBhvr>
                                      <p:to>
                                        <p:strVal val="visible"/>
                                      </p:to>
                                    </p:set>
                                    <p:anim calcmode="lin" valueType="num">
                                      <p:cBhvr additive="base">
                                        <p:cTn id="126" dur="2250" fill="hold"/>
                                        <p:tgtEl>
                                          <p:spTgt spid="183"/>
                                        </p:tgtEl>
                                        <p:attrNameLst>
                                          <p:attrName>ppt_x</p:attrName>
                                        </p:attrNameLst>
                                      </p:cBhvr>
                                      <p:tavLst>
                                        <p:tav tm="0">
                                          <p:val>
                                            <p:strVal val="#ppt_x"/>
                                          </p:val>
                                        </p:tav>
                                        <p:tav tm="100000">
                                          <p:val>
                                            <p:strVal val="#ppt_x"/>
                                          </p:val>
                                        </p:tav>
                                      </p:tavLst>
                                    </p:anim>
                                    <p:anim calcmode="lin" valueType="num">
                                      <p:cBhvr additive="base">
                                        <p:cTn id="127" dur="2250" fill="hold"/>
                                        <p:tgtEl>
                                          <p:spTgt spid="183"/>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184"/>
                                        </p:tgtEl>
                                        <p:attrNameLst>
                                          <p:attrName>style.visibility</p:attrName>
                                        </p:attrNameLst>
                                      </p:cBhvr>
                                      <p:to>
                                        <p:strVal val="visible"/>
                                      </p:to>
                                    </p:set>
                                    <p:anim calcmode="lin" valueType="num">
                                      <p:cBhvr additive="base">
                                        <p:cTn id="130" dur="2250" fill="hold"/>
                                        <p:tgtEl>
                                          <p:spTgt spid="184"/>
                                        </p:tgtEl>
                                        <p:attrNameLst>
                                          <p:attrName>ppt_x</p:attrName>
                                        </p:attrNameLst>
                                      </p:cBhvr>
                                      <p:tavLst>
                                        <p:tav tm="0">
                                          <p:val>
                                            <p:strVal val="#ppt_x"/>
                                          </p:val>
                                        </p:tav>
                                        <p:tav tm="100000">
                                          <p:val>
                                            <p:strVal val="#ppt_x"/>
                                          </p:val>
                                        </p:tav>
                                      </p:tavLst>
                                    </p:anim>
                                    <p:anim calcmode="lin" valueType="num">
                                      <p:cBhvr additive="base">
                                        <p:cTn id="131" dur="2250" fill="hold"/>
                                        <p:tgtEl>
                                          <p:spTgt spid="184"/>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185"/>
                                        </p:tgtEl>
                                        <p:attrNameLst>
                                          <p:attrName>style.visibility</p:attrName>
                                        </p:attrNameLst>
                                      </p:cBhvr>
                                      <p:to>
                                        <p:strVal val="visible"/>
                                      </p:to>
                                    </p:set>
                                    <p:anim calcmode="lin" valueType="num">
                                      <p:cBhvr additive="base">
                                        <p:cTn id="134" dur="2250" fill="hold"/>
                                        <p:tgtEl>
                                          <p:spTgt spid="185"/>
                                        </p:tgtEl>
                                        <p:attrNameLst>
                                          <p:attrName>ppt_x</p:attrName>
                                        </p:attrNameLst>
                                      </p:cBhvr>
                                      <p:tavLst>
                                        <p:tav tm="0">
                                          <p:val>
                                            <p:strVal val="#ppt_x"/>
                                          </p:val>
                                        </p:tav>
                                        <p:tav tm="100000">
                                          <p:val>
                                            <p:strVal val="#ppt_x"/>
                                          </p:val>
                                        </p:tav>
                                      </p:tavLst>
                                    </p:anim>
                                    <p:anim calcmode="lin" valueType="num">
                                      <p:cBhvr additive="base">
                                        <p:cTn id="135" dur="2250" fill="hold"/>
                                        <p:tgtEl>
                                          <p:spTgt spid="185"/>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186"/>
                                        </p:tgtEl>
                                        <p:attrNameLst>
                                          <p:attrName>style.visibility</p:attrName>
                                        </p:attrNameLst>
                                      </p:cBhvr>
                                      <p:to>
                                        <p:strVal val="visible"/>
                                      </p:to>
                                    </p:set>
                                    <p:anim calcmode="lin" valueType="num">
                                      <p:cBhvr additive="base">
                                        <p:cTn id="138" dur="2250" fill="hold"/>
                                        <p:tgtEl>
                                          <p:spTgt spid="186"/>
                                        </p:tgtEl>
                                        <p:attrNameLst>
                                          <p:attrName>ppt_x</p:attrName>
                                        </p:attrNameLst>
                                      </p:cBhvr>
                                      <p:tavLst>
                                        <p:tav tm="0">
                                          <p:val>
                                            <p:strVal val="#ppt_x"/>
                                          </p:val>
                                        </p:tav>
                                        <p:tav tm="100000">
                                          <p:val>
                                            <p:strVal val="#ppt_x"/>
                                          </p:val>
                                        </p:tav>
                                      </p:tavLst>
                                    </p:anim>
                                    <p:anim calcmode="lin" valueType="num">
                                      <p:cBhvr additive="base">
                                        <p:cTn id="139" dur="2250" fill="hold"/>
                                        <p:tgtEl>
                                          <p:spTgt spid="186"/>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187"/>
                                        </p:tgtEl>
                                        <p:attrNameLst>
                                          <p:attrName>style.visibility</p:attrName>
                                        </p:attrNameLst>
                                      </p:cBhvr>
                                      <p:to>
                                        <p:strVal val="visible"/>
                                      </p:to>
                                    </p:set>
                                    <p:anim calcmode="lin" valueType="num">
                                      <p:cBhvr additive="base">
                                        <p:cTn id="142" dur="2250" fill="hold"/>
                                        <p:tgtEl>
                                          <p:spTgt spid="187"/>
                                        </p:tgtEl>
                                        <p:attrNameLst>
                                          <p:attrName>ppt_x</p:attrName>
                                        </p:attrNameLst>
                                      </p:cBhvr>
                                      <p:tavLst>
                                        <p:tav tm="0">
                                          <p:val>
                                            <p:strVal val="#ppt_x"/>
                                          </p:val>
                                        </p:tav>
                                        <p:tav tm="100000">
                                          <p:val>
                                            <p:strVal val="#ppt_x"/>
                                          </p:val>
                                        </p:tav>
                                      </p:tavLst>
                                    </p:anim>
                                    <p:anim calcmode="lin" valueType="num">
                                      <p:cBhvr additive="base">
                                        <p:cTn id="143" dur="2250" fill="hold"/>
                                        <p:tgtEl>
                                          <p:spTgt spid="187"/>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188"/>
                                        </p:tgtEl>
                                        <p:attrNameLst>
                                          <p:attrName>style.visibility</p:attrName>
                                        </p:attrNameLst>
                                      </p:cBhvr>
                                      <p:to>
                                        <p:strVal val="visible"/>
                                      </p:to>
                                    </p:set>
                                    <p:anim calcmode="lin" valueType="num">
                                      <p:cBhvr additive="base">
                                        <p:cTn id="146" dur="2250" fill="hold"/>
                                        <p:tgtEl>
                                          <p:spTgt spid="188"/>
                                        </p:tgtEl>
                                        <p:attrNameLst>
                                          <p:attrName>ppt_x</p:attrName>
                                        </p:attrNameLst>
                                      </p:cBhvr>
                                      <p:tavLst>
                                        <p:tav tm="0">
                                          <p:val>
                                            <p:strVal val="#ppt_x"/>
                                          </p:val>
                                        </p:tav>
                                        <p:tav tm="100000">
                                          <p:val>
                                            <p:strVal val="#ppt_x"/>
                                          </p:val>
                                        </p:tav>
                                      </p:tavLst>
                                    </p:anim>
                                    <p:anim calcmode="lin" valueType="num">
                                      <p:cBhvr additive="base">
                                        <p:cTn id="147" dur="2250" fill="hold"/>
                                        <p:tgtEl>
                                          <p:spTgt spid="188"/>
                                        </p:tgtEl>
                                        <p:attrNameLst>
                                          <p:attrName>ppt_y</p:attrName>
                                        </p:attrNameLst>
                                      </p:cBhvr>
                                      <p:tavLst>
                                        <p:tav tm="0">
                                          <p:val>
                                            <p:strVal val="0-#ppt_h/2"/>
                                          </p:val>
                                        </p:tav>
                                        <p:tav tm="100000">
                                          <p:val>
                                            <p:strVal val="#ppt_y"/>
                                          </p:val>
                                        </p:tav>
                                      </p:tavLst>
                                    </p:anim>
                                  </p:childTnLst>
                                </p:cTn>
                              </p:par>
                              <p:par>
                                <p:cTn id="148" presetID="2" presetClass="entr" presetSubtype="1" fill="hold" grpId="0" nodeType="withEffect">
                                  <p:stCondLst>
                                    <p:cond delay="0"/>
                                  </p:stCondLst>
                                  <p:childTnLst>
                                    <p:set>
                                      <p:cBhvr>
                                        <p:cTn id="149" dur="1" fill="hold">
                                          <p:stCondLst>
                                            <p:cond delay="0"/>
                                          </p:stCondLst>
                                        </p:cTn>
                                        <p:tgtEl>
                                          <p:spTgt spid="189"/>
                                        </p:tgtEl>
                                        <p:attrNameLst>
                                          <p:attrName>style.visibility</p:attrName>
                                        </p:attrNameLst>
                                      </p:cBhvr>
                                      <p:to>
                                        <p:strVal val="visible"/>
                                      </p:to>
                                    </p:set>
                                    <p:anim calcmode="lin" valueType="num">
                                      <p:cBhvr additive="base">
                                        <p:cTn id="150" dur="2250" fill="hold"/>
                                        <p:tgtEl>
                                          <p:spTgt spid="189"/>
                                        </p:tgtEl>
                                        <p:attrNameLst>
                                          <p:attrName>ppt_x</p:attrName>
                                        </p:attrNameLst>
                                      </p:cBhvr>
                                      <p:tavLst>
                                        <p:tav tm="0">
                                          <p:val>
                                            <p:strVal val="#ppt_x"/>
                                          </p:val>
                                        </p:tav>
                                        <p:tav tm="100000">
                                          <p:val>
                                            <p:strVal val="#ppt_x"/>
                                          </p:val>
                                        </p:tav>
                                      </p:tavLst>
                                    </p:anim>
                                    <p:anim calcmode="lin" valueType="num">
                                      <p:cBhvr additive="base">
                                        <p:cTn id="151" dur="2250" fill="hold"/>
                                        <p:tgtEl>
                                          <p:spTgt spid="189"/>
                                        </p:tgtEl>
                                        <p:attrNameLst>
                                          <p:attrName>ppt_y</p:attrName>
                                        </p:attrNameLst>
                                      </p:cBhvr>
                                      <p:tavLst>
                                        <p:tav tm="0">
                                          <p:val>
                                            <p:strVal val="0-#ppt_h/2"/>
                                          </p:val>
                                        </p:tav>
                                        <p:tav tm="100000">
                                          <p:val>
                                            <p:strVal val="#ppt_y"/>
                                          </p:val>
                                        </p:tav>
                                      </p:tavLst>
                                    </p:anim>
                                  </p:childTnLst>
                                </p:cTn>
                              </p:par>
                              <p:par>
                                <p:cTn id="152" presetID="2" presetClass="entr" presetSubtype="1" fill="hold" grpId="0" nodeType="withEffect">
                                  <p:stCondLst>
                                    <p:cond delay="0"/>
                                  </p:stCondLst>
                                  <p:childTnLst>
                                    <p:set>
                                      <p:cBhvr>
                                        <p:cTn id="153" dur="1" fill="hold">
                                          <p:stCondLst>
                                            <p:cond delay="0"/>
                                          </p:stCondLst>
                                        </p:cTn>
                                        <p:tgtEl>
                                          <p:spTgt spid="190"/>
                                        </p:tgtEl>
                                        <p:attrNameLst>
                                          <p:attrName>style.visibility</p:attrName>
                                        </p:attrNameLst>
                                      </p:cBhvr>
                                      <p:to>
                                        <p:strVal val="visible"/>
                                      </p:to>
                                    </p:set>
                                    <p:anim calcmode="lin" valueType="num">
                                      <p:cBhvr additive="base">
                                        <p:cTn id="154" dur="2250" fill="hold"/>
                                        <p:tgtEl>
                                          <p:spTgt spid="190"/>
                                        </p:tgtEl>
                                        <p:attrNameLst>
                                          <p:attrName>ppt_x</p:attrName>
                                        </p:attrNameLst>
                                      </p:cBhvr>
                                      <p:tavLst>
                                        <p:tav tm="0">
                                          <p:val>
                                            <p:strVal val="#ppt_x"/>
                                          </p:val>
                                        </p:tav>
                                        <p:tav tm="100000">
                                          <p:val>
                                            <p:strVal val="#ppt_x"/>
                                          </p:val>
                                        </p:tav>
                                      </p:tavLst>
                                    </p:anim>
                                    <p:anim calcmode="lin" valueType="num">
                                      <p:cBhvr additive="base">
                                        <p:cTn id="155" dur="2250" fill="hold"/>
                                        <p:tgtEl>
                                          <p:spTgt spid="190"/>
                                        </p:tgtEl>
                                        <p:attrNameLst>
                                          <p:attrName>ppt_y</p:attrName>
                                        </p:attrNameLst>
                                      </p:cBhvr>
                                      <p:tavLst>
                                        <p:tav tm="0">
                                          <p:val>
                                            <p:strVal val="0-#ppt_h/2"/>
                                          </p:val>
                                        </p:tav>
                                        <p:tav tm="100000">
                                          <p:val>
                                            <p:strVal val="#ppt_y"/>
                                          </p:val>
                                        </p:tav>
                                      </p:tavLst>
                                    </p:anim>
                                  </p:childTnLst>
                                </p:cTn>
                              </p:par>
                              <p:par>
                                <p:cTn id="156" presetID="2" presetClass="entr" presetSubtype="1" fill="hold" grpId="0" nodeType="withEffect">
                                  <p:stCondLst>
                                    <p:cond delay="0"/>
                                  </p:stCondLst>
                                  <p:childTnLst>
                                    <p:set>
                                      <p:cBhvr>
                                        <p:cTn id="157" dur="1" fill="hold">
                                          <p:stCondLst>
                                            <p:cond delay="0"/>
                                          </p:stCondLst>
                                        </p:cTn>
                                        <p:tgtEl>
                                          <p:spTgt spid="191"/>
                                        </p:tgtEl>
                                        <p:attrNameLst>
                                          <p:attrName>style.visibility</p:attrName>
                                        </p:attrNameLst>
                                      </p:cBhvr>
                                      <p:to>
                                        <p:strVal val="visible"/>
                                      </p:to>
                                    </p:set>
                                    <p:anim calcmode="lin" valueType="num">
                                      <p:cBhvr additive="base">
                                        <p:cTn id="158" dur="2250" fill="hold"/>
                                        <p:tgtEl>
                                          <p:spTgt spid="191"/>
                                        </p:tgtEl>
                                        <p:attrNameLst>
                                          <p:attrName>ppt_x</p:attrName>
                                        </p:attrNameLst>
                                      </p:cBhvr>
                                      <p:tavLst>
                                        <p:tav tm="0">
                                          <p:val>
                                            <p:strVal val="#ppt_x"/>
                                          </p:val>
                                        </p:tav>
                                        <p:tav tm="100000">
                                          <p:val>
                                            <p:strVal val="#ppt_x"/>
                                          </p:val>
                                        </p:tav>
                                      </p:tavLst>
                                    </p:anim>
                                    <p:anim calcmode="lin" valueType="num">
                                      <p:cBhvr additive="base">
                                        <p:cTn id="159" dur="2250" fill="hold"/>
                                        <p:tgtEl>
                                          <p:spTgt spid="191"/>
                                        </p:tgtEl>
                                        <p:attrNameLst>
                                          <p:attrName>ppt_y</p:attrName>
                                        </p:attrNameLst>
                                      </p:cBhvr>
                                      <p:tavLst>
                                        <p:tav tm="0">
                                          <p:val>
                                            <p:strVal val="0-#ppt_h/2"/>
                                          </p:val>
                                        </p:tav>
                                        <p:tav tm="100000">
                                          <p:val>
                                            <p:strVal val="#ppt_y"/>
                                          </p:val>
                                        </p:tav>
                                      </p:tavLst>
                                    </p:anim>
                                  </p:childTnLst>
                                </p:cTn>
                              </p:par>
                              <p:par>
                                <p:cTn id="160" presetID="2" presetClass="entr" presetSubtype="1" fill="hold" grpId="0" nodeType="withEffect">
                                  <p:stCondLst>
                                    <p:cond delay="0"/>
                                  </p:stCondLst>
                                  <p:childTnLst>
                                    <p:set>
                                      <p:cBhvr>
                                        <p:cTn id="161" dur="1" fill="hold">
                                          <p:stCondLst>
                                            <p:cond delay="0"/>
                                          </p:stCondLst>
                                        </p:cTn>
                                        <p:tgtEl>
                                          <p:spTgt spid="192"/>
                                        </p:tgtEl>
                                        <p:attrNameLst>
                                          <p:attrName>style.visibility</p:attrName>
                                        </p:attrNameLst>
                                      </p:cBhvr>
                                      <p:to>
                                        <p:strVal val="visible"/>
                                      </p:to>
                                    </p:set>
                                    <p:anim calcmode="lin" valueType="num">
                                      <p:cBhvr additive="base">
                                        <p:cTn id="162" dur="2250" fill="hold"/>
                                        <p:tgtEl>
                                          <p:spTgt spid="192"/>
                                        </p:tgtEl>
                                        <p:attrNameLst>
                                          <p:attrName>ppt_x</p:attrName>
                                        </p:attrNameLst>
                                      </p:cBhvr>
                                      <p:tavLst>
                                        <p:tav tm="0">
                                          <p:val>
                                            <p:strVal val="#ppt_x"/>
                                          </p:val>
                                        </p:tav>
                                        <p:tav tm="100000">
                                          <p:val>
                                            <p:strVal val="#ppt_x"/>
                                          </p:val>
                                        </p:tav>
                                      </p:tavLst>
                                    </p:anim>
                                    <p:anim calcmode="lin" valueType="num">
                                      <p:cBhvr additive="base">
                                        <p:cTn id="163" dur="2250" fill="hold"/>
                                        <p:tgtEl>
                                          <p:spTgt spid="192"/>
                                        </p:tgtEl>
                                        <p:attrNameLst>
                                          <p:attrName>ppt_y</p:attrName>
                                        </p:attrNameLst>
                                      </p:cBhvr>
                                      <p:tavLst>
                                        <p:tav tm="0">
                                          <p:val>
                                            <p:strVal val="0-#ppt_h/2"/>
                                          </p:val>
                                        </p:tav>
                                        <p:tav tm="100000">
                                          <p:val>
                                            <p:strVal val="#ppt_y"/>
                                          </p:val>
                                        </p:tav>
                                      </p:tavLst>
                                    </p:anim>
                                  </p:childTnLst>
                                </p:cTn>
                              </p:par>
                              <p:par>
                                <p:cTn id="164" presetID="2" presetClass="entr" presetSubtype="1" fill="hold" grpId="0" nodeType="withEffect">
                                  <p:stCondLst>
                                    <p:cond delay="0"/>
                                  </p:stCondLst>
                                  <p:childTnLst>
                                    <p:set>
                                      <p:cBhvr>
                                        <p:cTn id="165" dur="1" fill="hold">
                                          <p:stCondLst>
                                            <p:cond delay="0"/>
                                          </p:stCondLst>
                                        </p:cTn>
                                        <p:tgtEl>
                                          <p:spTgt spid="193"/>
                                        </p:tgtEl>
                                        <p:attrNameLst>
                                          <p:attrName>style.visibility</p:attrName>
                                        </p:attrNameLst>
                                      </p:cBhvr>
                                      <p:to>
                                        <p:strVal val="visible"/>
                                      </p:to>
                                    </p:set>
                                    <p:anim calcmode="lin" valueType="num">
                                      <p:cBhvr additive="base">
                                        <p:cTn id="166" dur="2250" fill="hold"/>
                                        <p:tgtEl>
                                          <p:spTgt spid="193"/>
                                        </p:tgtEl>
                                        <p:attrNameLst>
                                          <p:attrName>ppt_x</p:attrName>
                                        </p:attrNameLst>
                                      </p:cBhvr>
                                      <p:tavLst>
                                        <p:tav tm="0">
                                          <p:val>
                                            <p:strVal val="#ppt_x"/>
                                          </p:val>
                                        </p:tav>
                                        <p:tav tm="100000">
                                          <p:val>
                                            <p:strVal val="#ppt_x"/>
                                          </p:val>
                                        </p:tav>
                                      </p:tavLst>
                                    </p:anim>
                                    <p:anim calcmode="lin" valueType="num">
                                      <p:cBhvr additive="base">
                                        <p:cTn id="167" dur="2250" fill="hold"/>
                                        <p:tgtEl>
                                          <p:spTgt spid="193"/>
                                        </p:tgtEl>
                                        <p:attrNameLst>
                                          <p:attrName>ppt_y</p:attrName>
                                        </p:attrNameLst>
                                      </p:cBhvr>
                                      <p:tavLst>
                                        <p:tav tm="0">
                                          <p:val>
                                            <p:strVal val="0-#ppt_h/2"/>
                                          </p:val>
                                        </p:tav>
                                        <p:tav tm="100000">
                                          <p:val>
                                            <p:strVal val="#ppt_y"/>
                                          </p:val>
                                        </p:tav>
                                      </p:tavLst>
                                    </p:anim>
                                  </p:childTnLst>
                                </p:cTn>
                              </p:par>
                              <p:par>
                                <p:cTn id="168" presetID="2" presetClass="entr" presetSubtype="1" fill="hold" grpId="0" nodeType="withEffect">
                                  <p:stCondLst>
                                    <p:cond delay="0"/>
                                  </p:stCondLst>
                                  <p:childTnLst>
                                    <p:set>
                                      <p:cBhvr>
                                        <p:cTn id="169" dur="1" fill="hold">
                                          <p:stCondLst>
                                            <p:cond delay="0"/>
                                          </p:stCondLst>
                                        </p:cTn>
                                        <p:tgtEl>
                                          <p:spTgt spid="194"/>
                                        </p:tgtEl>
                                        <p:attrNameLst>
                                          <p:attrName>style.visibility</p:attrName>
                                        </p:attrNameLst>
                                      </p:cBhvr>
                                      <p:to>
                                        <p:strVal val="visible"/>
                                      </p:to>
                                    </p:set>
                                    <p:anim calcmode="lin" valueType="num">
                                      <p:cBhvr additive="base">
                                        <p:cTn id="170" dur="2250" fill="hold"/>
                                        <p:tgtEl>
                                          <p:spTgt spid="194"/>
                                        </p:tgtEl>
                                        <p:attrNameLst>
                                          <p:attrName>ppt_x</p:attrName>
                                        </p:attrNameLst>
                                      </p:cBhvr>
                                      <p:tavLst>
                                        <p:tav tm="0">
                                          <p:val>
                                            <p:strVal val="#ppt_x"/>
                                          </p:val>
                                        </p:tav>
                                        <p:tav tm="100000">
                                          <p:val>
                                            <p:strVal val="#ppt_x"/>
                                          </p:val>
                                        </p:tav>
                                      </p:tavLst>
                                    </p:anim>
                                    <p:anim calcmode="lin" valueType="num">
                                      <p:cBhvr additive="base">
                                        <p:cTn id="171" dur="2250" fill="hold"/>
                                        <p:tgtEl>
                                          <p:spTgt spid="194"/>
                                        </p:tgtEl>
                                        <p:attrNameLst>
                                          <p:attrName>ppt_y</p:attrName>
                                        </p:attrNameLst>
                                      </p:cBhvr>
                                      <p:tavLst>
                                        <p:tav tm="0">
                                          <p:val>
                                            <p:strVal val="0-#ppt_h/2"/>
                                          </p:val>
                                        </p:tav>
                                        <p:tav tm="100000">
                                          <p:val>
                                            <p:strVal val="#ppt_y"/>
                                          </p:val>
                                        </p:tav>
                                      </p:tavLst>
                                    </p:anim>
                                  </p:childTnLst>
                                </p:cTn>
                              </p:par>
                              <p:par>
                                <p:cTn id="172" presetID="2" presetClass="entr" presetSubtype="1" fill="hold" grpId="0" nodeType="withEffect">
                                  <p:stCondLst>
                                    <p:cond delay="0"/>
                                  </p:stCondLst>
                                  <p:childTnLst>
                                    <p:set>
                                      <p:cBhvr>
                                        <p:cTn id="173" dur="1" fill="hold">
                                          <p:stCondLst>
                                            <p:cond delay="0"/>
                                          </p:stCondLst>
                                        </p:cTn>
                                        <p:tgtEl>
                                          <p:spTgt spid="195"/>
                                        </p:tgtEl>
                                        <p:attrNameLst>
                                          <p:attrName>style.visibility</p:attrName>
                                        </p:attrNameLst>
                                      </p:cBhvr>
                                      <p:to>
                                        <p:strVal val="visible"/>
                                      </p:to>
                                    </p:set>
                                    <p:anim calcmode="lin" valueType="num">
                                      <p:cBhvr additive="base">
                                        <p:cTn id="174" dur="2250" fill="hold"/>
                                        <p:tgtEl>
                                          <p:spTgt spid="195"/>
                                        </p:tgtEl>
                                        <p:attrNameLst>
                                          <p:attrName>ppt_x</p:attrName>
                                        </p:attrNameLst>
                                      </p:cBhvr>
                                      <p:tavLst>
                                        <p:tav tm="0">
                                          <p:val>
                                            <p:strVal val="#ppt_x"/>
                                          </p:val>
                                        </p:tav>
                                        <p:tav tm="100000">
                                          <p:val>
                                            <p:strVal val="#ppt_x"/>
                                          </p:val>
                                        </p:tav>
                                      </p:tavLst>
                                    </p:anim>
                                    <p:anim calcmode="lin" valueType="num">
                                      <p:cBhvr additive="base">
                                        <p:cTn id="175" dur="2250" fill="hold"/>
                                        <p:tgtEl>
                                          <p:spTgt spid="195"/>
                                        </p:tgtEl>
                                        <p:attrNameLst>
                                          <p:attrName>ppt_y</p:attrName>
                                        </p:attrNameLst>
                                      </p:cBhvr>
                                      <p:tavLst>
                                        <p:tav tm="0">
                                          <p:val>
                                            <p:strVal val="0-#ppt_h/2"/>
                                          </p:val>
                                        </p:tav>
                                        <p:tav tm="100000">
                                          <p:val>
                                            <p:strVal val="#ppt_y"/>
                                          </p:val>
                                        </p:tav>
                                      </p:tavLst>
                                    </p:anim>
                                  </p:childTnLst>
                                </p:cTn>
                              </p:par>
                              <p:par>
                                <p:cTn id="176" presetID="2" presetClass="entr" presetSubtype="1" fill="hold" grpId="0" nodeType="withEffect">
                                  <p:stCondLst>
                                    <p:cond delay="0"/>
                                  </p:stCondLst>
                                  <p:childTnLst>
                                    <p:set>
                                      <p:cBhvr>
                                        <p:cTn id="177" dur="1" fill="hold">
                                          <p:stCondLst>
                                            <p:cond delay="0"/>
                                          </p:stCondLst>
                                        </p:cTn>
                                        <p:tgtEl>
                                          <p:spTgt spid="196"/>
                                        </p:tgtEl>
                                        <p:attrNameLst>
                                          <p:attrName>style.visibility</p:attrName>
                                        </p:attrNameLst>
                                      </p:cBhvr>
                                      <p:to>
                                        <p:strVal val="visible"/>
                                      </p:to>
                                    </p:set>
                                    <p:anim calcmode="lin" valueType="num">
                                      <p:cBhvr additive="base">
                                        <p:cTn id="178" dur="2250" fill="hold"/>
                                        <p:tgtEl>
                                          <p:spTgt spid="196"/>
                                        </p:tgtEl>
                                        <p:attrNameLst>
                                          <p:attrName>ppt_x</p:attrName>
                                        </p:attrNameLst>
                                      </p:cBhvr>
                                      <p:tavLst>
                                        <p:tav tm="0">
                                          <p:val>
                                            <p:strVal val="#ppt_x"/>
                                          </p:val>
                                        </p:tav>
                                        <p:tav tm="100000">
                                          <p:val>
                                            <p:strVal val="#ppt_x"/>
                                          </p:val>
                                        </p:tav>
                                      </p:tavLst>
                                    </p:anim>
                                    <p:anim calcmode="lin" valueType="num">
                                      <p:cBhvr additive="base">
                                        <p:cTn id="179" dur="2250" fill="hold"/>
                                        <p:tgtEl>
                                          <p:spTgt spid="196"/>
                                        </p:tgtEl>
                                        <p:attrNameLst>
                                          <p:attrName>ppt_y</p:attrName>
                                        </p:attrNameLst>
                                      </p:cBhvr>
                                      <p:tavLst>
                                        <p:tav tm="0">
                                          <p:val>
                                            <p:strVal val="0-#ppt_h/2"/>
                                          </p:val>
                                        </p:tav>
                                        <p:tav tm="100000">
                                          <p:val>
                                            <p:strVal val="#ppt_y"/>
                                          </p:val>
                                        </p:tav>
                                      </p:tavLst>
                                    </p:anim>
                                  </p:childTnLst>
                                </p:cTn>
                              </p:par>
                              <p:par>
                                <p:cTn id="180" presetID="2" presetClass="entr" presetSubtype="1" fill="hold" grpId="0" nodeType="withEffect">
                                  <p:stCondLst>
                                    <p:cond delay="0"/>
                                  </p:stCondLst>
                                  <p:childTnLst>
                                    <p:set>
                                      <p:cBhvr>
                                        <p:cTn id="181" dur="1" fill="hold">
                                          <p:stCondLst>
                                            <p:cond delay="0"/>
                                          </p:stCondLst>
                                        </p:cTn>
                                        <p:tgtEl>
                                          <p:spTgt spid="88"/>
                                        </p:tgtEl>
                                        <p:attrNameLst>
                                          <p:attrName>style.visibility</p:attrName>
                                        </p:attrNameLst>
                                      </p:cBhvr>
                                      <p:to>
                                        <p:strVal val="visible"/>
                                      </p:to>
                                    </p:set>
                                    <p:anim calcmode="lin" valueType="num">
                                      <p:cBhvr additive="base">
                                        <p:cTn id="182" dur="2250" fill="hold"/>
                                        <p:tgtEl>
                                          <p:spTgt spid="88"/>
                                        </p:tgtEl>
                                        <p:attrNameLst>
                                          <p:attrName>ppt_x</p:attrName>
                                        </p:attrNameLst>
                                      </p:cBhvr>
                                      <p:tavLst>
                                        <p:tav tm="0">
                                          <p:val>
                                            <p:strVal val="#ppt_x"/>
                                          </p:val>
                                        </p:tav>
                                        <p:tav tm="100000">
                                          <p:val>
                                            <p:strVal val="#ppt_x"/>
                                          </p:val>
                                        </p:tav>
                                      </p:tavLst>
                                    </p:anim>
                                    <p:anim calcmode="lin" valueType="num">
                                      <p:cBhvr additive="base">
                                        <p:cTn id="183" dur="2250" fill="hold"/>
                                        <p:tgtEl>
                                          <p:spTgt spid="88"/>
                                        </p:tgtEl>
                                        <p:attrNameLst>
                                          <p:attrName>ppt_y</p:attrName>
                                        </p:attrNameLst>
                                      </p:cBhvr>
                                      <p:tavLst>
                                        <p:tav tm="0">
                                          <p:val>
                                            <p:strVal val="0-#ppt_h/2"/>
                                          </p:val>
                                        </p:tav>
                                        <p:tav tm="100000">
                                          <p:val>
                                            <p:strVal val="#ppt_y"/>
                                          </p:val>
                                        </p:tav>
                                      </p:tavLst>
                                    </p:anim>
                                  </p:childTnLst>
                                </p:cTn>
                              </p:par>
                              <p:par>
                                <p:cTn id="184" presetID="2" presetClass="entr" presetSubtype="1" fill="hold" grpId="0" nodeType="withEffect">
                                  <p:stCondLst>
                                    <p:cond delay="0"/>
                                  </p:stCondLst>
                                  <p:childTnLst>
                                    <p:set>
                                      <p:cBhvr>
                                        <p:cTn id="185" dur="1" fill="hold">
                                          <p:stCondLst>
                                            <p:cond delay="0"/>
                                          </p:stCondLst>
                                        </p:cTn>
                                        <p:tgtEl>
                                          <p:spTgt spid="89"/>
                                        </p:tgtEl>
                                        <p:attrNameLst>
                                          <p:attrName>style.visibility</p:attrName>
                                        </p:attrNameLst>
                                      </p:cBhvr>
                                      <p:to>
                                        <p:strVal val="visible"/>
                                      </p:to>
                                    </p:set>
                                    <p:anim calcmode="lin" valueType="num">
                                      <p:cBhvr additive="base">
                                        <p:cTn id="186" dur="2250" fill="hold"/>
                                        <p:tgtEl>
                                          <p:spTgt spid="89"/>
                                        </p:tgtEl>
                                        <p:attrNameLst>
                                          <p:attrName>ppt_x</p:attrName>
                                        </p:attrNameLst>
                                      </p:cBhvr>
                                      <p:tavLst>
                                        <p:tav tm="0">
                                          <p:val>
                                            <p:strVal val="#ppt_x"/>
                                          </p:val>
                                        </p:tav>
                                        <p:tav tm="100000">
                                          <p:val>
                                            <p:strVal val="#ppt_x"/>
                                          </p:val>
                                        </p:tav>
                                      </p:tavLst>
                                    </p:anim>
                                    <p:anim calcmode="lin" valueType="num">
                                      <p:cBhvr additive="base">
                                        <p:cTn id="187" dur="2250" fill="hold"/>
                                        <p:tgtEl>
                                          <p:spTgt spid="89"/>
                                        </p:tgtEl>
                                        <p:attrNameLst>
                                          <p:attrName>ppt_y</p:attrName>
                                        </p:attrNameLst>
                                      </p:cBhvr>
                                      <p:tavLst>
                                        <p:tav tm="0">
                                          <p:val>
                                            <p:strVal val="0-#ppt_h/2"/>
                                          </p:val>
                                        </p:tav>
                                        <p:tav tm="100000">
                                          <p:val>
                                            <p:strVal val="#ppt_y"/>
                                          </p:val>
                                        </p:tav>
                                      </p:tavLst>
                                    </p:anim>
                                  </p:childTnLst>
                                </p:cTn>
                              </p:par>
                              <p:par>
                                <p:cTn id="188" presetID="2" presetClass="entr" presetSubtype="1" fill="hold" grpId="0" nodeType="withEffect">
                                  <p:stCondLst>
                                    <p:cond delay="0"/>
                                  </p:stCondLst>
                                  <p:childTnLst>
                                    <p:set>
                                      <p:cBhvr>
                                        <p:cTn id="189" dur="1" fill="hold">
                                          <p:stCondLst>
                                            <p:cond delay="0"/>
                                          </p:stCondLst>
                                        </p:cTn>
                                        <p:tgtEl>
                                          <p:spTgt spid="90"/>
                                        </p:tgtEl>
                                        <p:attrNameLst>
                                          <p:attrName>style.visibility</p:attrName>
                                        </p:attrNameLst>
                                      </p:cBhvr>
                                      <p:to>
                                        <p:strVal val="visible"/>
                                      </p:to>
                                    </p:set>
                                    <p:anim calcmode="lin" valueType="num">
                                      <p:cBhvr additive="base">
                                        <p:cTn id="190" dur="2250" fill="hold"/>
                                        <p:tgtEl>
                                          <p:spTgt spid="90"/>
                                        </p:tgtEl>
                                        <p:attrNameLst>
                                          <p:attrName>ppt_x</p:attrName>
                                        </p:attrNameLst>
                                      </p:cBhvr>
                                      <p:tavLst>
                                        <p:tav tm="0">
                                          <p:val>
                                            <p:strVal val="#ppt_x"/>
                                          </p:val>
                                        </p:tav>
                                        <p:tav tm="100000">
                                          <p:val>
                                            <p:strVal val="#ppt_x"/>
                                          </p:val>
                                        </p:tav>
                                      </p:tavLst>
                                    </p:anim>
                                    <p:anim calcmode="lin" valueType="num">
                                      <p:cBhvr additive="base">
                                        <p:cTn id="191" dur="2250" fill="hold"/>
                                        <p:tgtEl>
                                          <p:spTgt spid="90"/>
                                        </p:tgtEl>
                                        <p:attrNameLst>
                                          <p:attrName>ppt_y</p:attrName>
                                        </p:attrNameLst>
                                      </p:cBhvr>
                                      <p:tavLst>
                                        <p:tav tm="0">
                                          <p:val>
                                            <p:strVal val="0-#ppt_h/2"/>
                                          </p:val>
                                        </p:tav>
                                        <p:tav tm="100000">
                                          <p:val>
                                            <p:strVal val="#ppt_y"/>
                                          </p:val>
                                        </p:tav>
                                      </p:tavLst>
                                    </p:anim>
                                  </p:childTnLst>
                                </p:cTn>
                              </p:par>
                              <p:par>
                                <p:cTn id="192" presetID="2" presetClass="entr" presetSubtype="1" fill="hold" grpId="0" nodeType="withEffect">
                                  <p:stCondLst>
                                    <p:cond delay="0"/>
                                  </p:stCondLst>
                                  <p:childTnLst>
                                    <p:set>
                                      <p:cBhvr>
                                        <p:cTn id="193" dur="1" fill="hold">
                                          <p:stCondLst>
                                            <p:cond delay="0"/>
                                          </p:stCondLst>
                                        </p:cTn>
                                        <p:tgtEl>
                                          <p:spTgt spid="91"/>
                                        </p:tgtEl>
                                        <p:attrNameLst>
                                          <p:attrName>style.visibility</p:attrName>
                                        </p:attrNameLst>
                                      </p:cBhvr>
                                      <p:to>
                                        <p:strVal val="visible"/>
                                      </p:to>
                                    </p:set>
                                    <p:anim calcmode="lin" valueType="num">
                                      <p:cBhvr additive="base">
                                        <p:cTn id="194" dur="2250" fill="hold"/>
                                        <p:tgtEl>
                                          <p:spTgt spid="91"/>
                                        </p:tgtEl>
                                        <p:attrNameLst>
                                          <p:attrName>ppt_x</p:attrName>
                                        </p:attrNameLst>
                                      </p:cBhvr>
                                      <p:tavLst>
                                        <p:tav tm="0">
                                          <p:val>
                                            <p:strVal val="#ppt_x"/>
                                          </p:val>
                                        </p:tav>
                                        <p:tav tm="100000">
                                          <p:val>
                                            <p:strVal val="#ppt_x"/>
                                          </p:val>
                                        </p:tav>
                                      </p:tavLst>
                                    </p:anim>
                                    <p:anim calcmode="lin" valueType="num">
                                      <p:cBhvr additive="base">
                                        <p:cTn id="195" dur="2250" fill="hold"/>
                                        <p:tgtEl>
                                          <p:spTgt spid="91"/>
                                        </p:tgtEl>
                                        <p:attrNameLst>
                                          <p:attrName>ppt_y</p:attrName>
                                        </p:attrNameLst>
                                      </p:cBhvr>
                                      <p:tavLst>
                                        <p:tav tm="0">
                                          <p:val>
                                            <p:strVal val="0-#ppt_h/2"/>
                                          </p:val>
                                        </p:tav>
                                        <p:tav tm="100000">
                                          <p:val>
                                            <p:strVal val="#ppt_y"/>
                                          </p:val>
                                        </p:tav>
                                      </p:tavLst>
                                    </p:anim>
                                  </p:childTnLst>
                                </p:cTn>
                              </p:par>
                              <p:par>
                                <p:cTn id="196" presetID="2" presetClass="entr" presetSubtype="1" fill="hold" grpId="0" nodeType="withEffect">
                                  <p:stCondLst>
                                    <p:cond delay="0"/>
                                  </p:stCondLst>
                                  <p:childTnLst>
                                    <p:set>
                                      <p:cBhvr>
                                        <p:cTn id="197" dur="1" fill="hold">
                                          <p:stCondLst>
                                            <p:cond delay="0"/>
                                          </p:stCondLst>
                                        </p:cTn>
                                        <p:tgtEl>
                                          <p:spTgt spid="92"/>
                                        </p:tgtEl>
                                        <p:attrNameLst>
                                          <p:attrName>style.visibility</p:attrName>
                                        </p:attrNameLst>
                                      </p:cBhvr>
                                      <p:to>
                                        <p:strVal val="visible"/>
                                      </p:to>
                                    </p:set>
                                    <p:anim calcmode="lin" valueType="num">
                                      <p:cBhvr additive="base">
                                        <p:cTn id="198" dur="2250" fill="hold"/>
                                        <p:tgtEl>
                                          <p:spTgt spid="92"/>
                                        </p:tgtEl>
                                        <p:attrNameLst>
                                          <p:attrName>ppt_x</p:attrName>
                                        </p:attrNameLst>
                                      </p:cBhvr>
                                      <p:tavLst>
                                        <p:tav tm="0">
                                          <p:val>
                                            <p:strVal val="#ppt_x"/>
                                          </p:val>
                                        </p:tav>
                                        <p:tav tm="100000">
                                          <p:val>
                                            <p:strVal val="#ppt_x"/>
                                          </p:val>
                                        </p:tav>
                                      </p:tavLst>
                                    </p:anim>
                                    <p:anim calcmode="lin" valueType="num">
                                      <p:cBhvr additive="base">
                                        <p:cTn id="199" dur="2250" fill="hold"/>
                                        <p:tgtEl>
                                          <p:spTgt spid="92"/>
                                        </p:tgtEl>
                                        <p:attrNameLst>
                                          <p:attrName>ppt_y</p:attrName>
                                        </p:attrNameLst>
                                      </p:cBhvr>
                                      <p:tavLst>
                                        <p:tav tm="0">
                                          <p:val>
                                            <p:strVal val="0-#ppt_h/2"/>
                                          </p:val>
                                        </p:tav>
                                        <p:tav tm="100000">
                                          <p:val>
                                            <p:strVal val="#ppt_y"/>
                                          </p:val>
                                        </p:tav>
                                      </p:tavLst>
                                    </p:anim>
                                  </p:childTnLst>
                                </p:cTn>
                              </p:par>
                              <p:par>
                                <p:cTn id="200" presetID="2" presetClass="entr" presetSubtype="1" fill="hold" grpId="0" nodeType="withEffect">
                                  <p:stCondLst>
                                    <p:cond delay="0"/>
                                  </p:stCondLst>
                                  <p:childTnLst>
                                    <p:set>
                                      <p:cBhvr>
                                        <p:cTn id="201" dur="1" fill="hold">
                                          <p:stCondLst>
                                            <p:cond delay="0"/>
                                          </p:stCondLst>
                                        </p:cTn>
                                        <p:tgtEl>
                                          <p:spTgt spid="93"/>
                                        </p:tgtEl>
                                        <p:attrNameLst>
                                          <p:attrName>style.visibility</p:attrName>
                                        </p:attrNameLst>
                                      </p:cBhvr>
                                      <p:to>
                                        <p:strVal val="visible"/>
                                      </p:to>
                                    </p:set>
                                    <p:anim calcmode="lin" valueType="num">
                                      <p:cBhvr additive="base">
                                        <p:cTn id="202" dur="2250" fill="hold"/>
                                        <p:tgtEl>
                                          <p:spTgt spid="93"/>
                                        </p:tgtEl>
                                        <p:attrNameLst>
                                          <p:attrName>ppt_x</p:attrName>
                                        </p:attrNameLst>
                                      </p:cBhvr>
                                      <p:tavLst>
                                        <p:tav tm="0">
                                          <p:val>
                                            <p:strVal val="#ppt_x"/>
                                          </p:val>
                                        </p:tav>
                                        <p:tav tm="100000">
                                          <p:val>
                                            <p:strVal val="#ppt_x"/>
                                          </p:val>
                                        </p:tav>
                                      </p:tavLst>
                                    </p:anim>
                                    <p:anim calcmode="lin" valueType="num">
                                      <p:cBhvr additive="base">
                                        <p:cTn id="203" dur="2250" fill="hold"/>
                                        <p:tgtEl>
                                          <p:spTgt spid="93"/>
                                        </p:tgtEl>
                                        <p:attrNameLst>
                                          <p:attrName>ppt_y</p:attrName>
                                        </p:attrNameLst>
                                      </p:cBhvr>
                                      <p:tavLst>
                                        <p:tav tm="0">
                                          <p:val>
                                            <p:strVal val="0-#ppt_h/2"/>
                                          </p:val>
                                        </p:tav>
                                        <p:tav tm="100000">
                                          <p:val>
                                            <p:strVal val="#ppt_y"/>
                                          </p:val>
                                        </p:tav>
                                      </p:tavLst>
                                    </p:anim>
                                  </p:childTnLst>
                                </p:cTn>
                              </p:par>
                              <p:par>
                                <p:cTn id="204" presetID="2" presetClass="entr" presetSubtype="1" fill="hold" grpId="0" nodeType="withEffect">
                                  <p:stCondLst>
                                    <p:cond delay="0"/>
                                  </p:stCondLst>
                                  <p:childTnLst>
                                    <p:set>
                                      <p:cBhvr>
                                        <p:cTn id="205" dur="1" fill="hold">
                                          <p:stCondLst>
                                            <p:cond delay="0"/>
                                          </p:stCondLst>
                                        </p:cTn>
                                        <p:tgtEl>
                                          <p:spTgt spid="94"/>
                                        </p:tgtEl>
                                        <p:attrNameLst>
                                          <p:attrName>style.visibility</p:attrName>
                                        </p:attrNameLst>
                                      </p:cBhvr>
                                      <p:to>
                                        <p:strVal val="visible"/>
                                      </p:to>
                                    </p:set>
                                    <p:anim calcmode="lin" valueType="num">
                                      <p:cBhvr additive="base">
                                        <p:cTn id="206" dur="2250" fill="hold"/>
                                        <p:tgtEl>
                                          <p:spTgt spid="94"/>
                                        </p:tgtEl>
                                        <p:attrNameLst>
                                          <p:attrName>ppt_x</p:attrName>
                                        </p:attrNameLst>
                                      </p:cBhvr>
                                      <p:tavLst>
                                        <p:tav tm="0">
                                          <p:val>
                                            <p:strVal val="#ppt_x"/>
                                          </p:val>
                                        </p:tav>
                                        <p:tav tm="100000">
                                          <p:val>
                                            <p:strVal val="#ppt_x"/>
                                          </p:val>
                                        </p:tav>
                                      </p:tavLst>
                                    </p:anim>
                                    <p:anim calcmode="lin" valueType="num">
                                      <p:cBhvr additive="base">
                                        <p:cTn id="207" dur="2250" fill="hold"/>
                                        <p:tgtEl>
                                          <p:spTgt spid="94"/>
                                        </p:tgtEl>
                                        <p:attrNameLst>
                                          <p:attrName>ppt_y</p:attrName>
                                        </p:attrNameLst>
                                      </p:cBhvr>
                                      <p:tavLst>
                                        <p:tav tm="0">
                                          <p:val>
                                            <p:strVal val="0-#ppt_h/2"/>
                                          </p:val>
                                        </p:tav>
                                        <p:tav tm="100000">
                                          <p:val>
                                            <p:strVal val="#ppt_y"/>
                                          </p:val>
                                        </p:tav>
                                      </p:tavLst>
                                    </p:anim>
                                  </p:childTnLst>
                                </p:cTn>
                              </p:par>
                              <p:par>
                                <p:cTn id="208" presetID="2" presetClass="entr" presetSubtype="1" fill="hold" grpId="0" nodeType="withEffect">
                                  <p:stCondLst>
                                    <p:cond delay="0"/>
                                  </p:stCondLst>
                                  <p:childTnLst>
                                    <p:set>
                                      <p:cBhvr>
                                        <p:cTn id="209" dur="1" fill="hold">
                                          <p:stCondLst>
                                            <p:cond delay="0"/>
                                          </p:stCondLst>
                                        </p:cTn>
                                        <p:tgtEl>
                                          <p:spTgt spid="95"/>
                                        </p:tgtEl>
                                        <p:attrNameLst>
                                          <p:attrName>style.visibility</p:attrName>
                                        </p:attrNameLst>
                                      </p:cBhvr>
                                      <p:to>
                                        <p:strVal val="visible"/>
                                      </p:to>
                                    </p:set>
                                    <p:anim calcmode="lin" valueType="num">
                                      <p:cBhvr additive="base">
                                        <p:cTn id="210" dur="2250" fill="hold"/>
                                        <p:tgtEl>
                                          <p:spTgt spid="95"/>
                                        </p:tgtEl>
                                        <p:attrNameLst>
                                          <p:attrName>ppt_x</p:attrName>
                                        </p:attrNameLst>
                                      </p:cBhvr>
                                      <p:tavLst>
                                        <p:tav tm="0">
                                          <p:val>
                                            <p:strVal val="#ppt_x"/>
                                          </p:val>
                                        </p:tav>
                                        <p:tav tm="100000">
                                          <p:val>
                                            <p:strVal val="#ppt_x"/>
                                          </p:val>
                                        </p:tav>
                                      </p:tavLst>
                                    </p:anim>
                                    <p:anim calcmode="lin" valueType="num">
                                      <p:cBhvr additive="base">
                                        <p:cTn id="211" dur="2250" fill="hold"/>
                                        <p:tgtEl>
                                          <p:spTgt spid="95"/>
                                        </p:tgtEl>
                                        <p:attrNameLst>
                                          <p:attrName>ppt_y</p:attrName>
                                        </p:attrNameLst>
                                      </p:cBhvr>
                                      <p:tavLst>
                                        <p:tav tm="0">
                                          <p:val>
                                            <p:strVal val="0-#ppt_h/2"/>
                                          </p:val>
                                        </p:tav>
                                        <p:tav tm="100000">
                                          <p:val>
                                            <p:strVal val="#ppt_y"/>
                                          </p:val>
                                        </p:tav>
                                      </p:tavLst>
                                    </p:anim>
                                  </p:childTnLst>
                                </p:cTn>
                              </p:par>
                              <p:par>
                                <p:cTn id="212" presetID="2" presetClass="entr" presetSubtype="1" fill="hold" grpId="0" nodeType="withEffect">
                                  <p:stCondLst>
                                    <p:cond delay="0"/>
                                  </p:stCondLst>
                                  <p:childTnLst>
                                    <p:set>
                                      <p:cBhvr>
                                        <p:cTn id="213" dur="1" fill="hold">
                                          <p:stCondLst>
                                            <p:cond delay="0"/>
                                          </p:stCondLst>
                                        </p:cTn>
                                        <p:tgtEl>
                                          <p:spTgt spid="96"/>
                                        </p:tgtEl>
                                        <p:attrNameLst>
                                          <p:attrName>style.visibility</p:attrName>
                                        </p:attrNameLst>
                                      </p:cBhvr>
                                      <p:to>
                                        <p:strVal val="visible"/>
                                      </p:to>
                                    </p:set>
                                    <p:anim calcmode="lin" valueType="num">
                                      <p:cBhvr additive="base">
                                        <p:cTn id="214" dur="2250" fill="hold"/>
                                        <p:tgtEl>
                                          <p:spTgt spid="96"/>
                                        </p:tgtEl>
                                        <p:attrNameLst>
                                          <p:attrName>ppt_x</p:attrName>
                                        </p:attrNameLst>
                                      </p:cBhvr>
                                      <p:tavLst>
                                        <p:tav tm="0">
                                          <p:val>
                                            <p:strVal val="#ppt_x"/>
                                          </p:val>
                                        </p:tav>
                                        <p:tav tm="100000">
                                          <p:val>
                                            <p:strVal val="#ppt_x"/>
                                          </p:val>
                                        </p:tav>
                                      </p:tavLst>
                                    </p:anim>
                                    <p:anim calcmode="lin" valueType="num">
                                      <p:cBhvr additive="base">
                                        <p:cTn id="215" dur="2250" fill="hold"/>
                                        <p:tgtEl>
                                          <p:spTgt spid="96"/>
                                        </p:tgtEl>
                                        <p:attrNameLst>
                                          <p:attrName>ppt_y</p:attrName>
                                        </p:attrNameLst>
                                      </p:cBhvr>
                                      <p:tavLst>
                                        <p:tav tm="0">
                                          <p:val>
                                            <p:strVal val="0-#ppt_h/2"/>
                                          </p:val>
                                        </p:tav>
                                        <p:tav tm="100000">
                                          <p:val>
                                            <p:strVal val="#ppt_y"/>
                                          </p:val>
                                        </p:tav>
                                      </p:tavLst>
                                    </p:anim>
                                  </p:childTnLst>
                                </p:cTn>
                              </p:par>
                              <p:par>
                                <p:cTn id="216" presetID="2" presetClass="entr" presetSubtype="1" fill="hold" grpId="0" nodeType="withEffect">
                                  <p:stCondLst>
                                    <p:cond delay="0"/>
                                  </p:stCondLst>
                                  <p:childTnLst>
                                    <p:set>
                                      <p:cBhvr>
                                        <p:cTn id="217" dur="1" fill="hold">
                                          <p:stCondLst>
                                            <p:cond delay="0"/>
                                          </p:stCondLst>
                                        </p:cTn>
                                        <p:tgtEl>
                                          <p:spTgt spid="97"/>
                                        </p:tgtEl>
                                        <p:attrNameLst>
                                          <p:attrName>style.visibility</p:attrName>
                                        </p:attrNameLst>
                                      </p:cBhvr>
                                      <p:to>
                                        <p:strVal val="visible"/>
                                      </p:to>
                                    </p:set>
                                    <p:anim calcmode="lin" valueType="num">
                                      <p:cBhvr additive="base">
                                        <p:cTn id="218" dur="2250" fill="hold"/>
                                        <p:tgtEl>
                                          <p:spTgt spid="97"/>
                                        </p:tgtEl>
                                        <p:attrNameLst>
                                          <p:attrName>ppt_x</p:attrName>
                                        </p:attrNameLst>
                                      </p:cBhvr>
                                      <p:tavLst>
                                        <p:tav tm="0">
                                          <p:val>
                                            <p:strVal val="#ppt_x"/>
                                          </p:val>
                                        </p:tav>
                                        <p:tav tm="100000">
                                          <p:val>
                                            <p:strVal val="#ppt_x"/>
                                          </p:val>
                                        </p:tav>
                                      </p:tavLst>
                                    </p:anim>
                                    <p:anim calcmode="lin" valueType="num">
                                      <p:cBhvr additive="base">
                                        <p:cTn id="219" dur="2250" fill="hold"/>
                                        <p:tgtEl>
                                          <p:spTgt spid="97"/>
                                        </p:tgtEl>
                                        <p:attrNameLst>
                                          <p:attrName>ppt_y</p:attrName>
                                        </p:attrNameLst>
                                      </p:cBhvr>
                                      <p:tavLst>
                                        <p:tav tm="0">
                                          <p:val>
                                            <p:strVal val="0-#ppt_h/2"/>
                                          </p:val>
                                        </p:tav>
                                        <p:tav tm="100000">
                                          <p:val>
                                            <p:strVal val="#ppt_y"/>
                                          </p:val>
                                        </p:tav>
                                      </p:tavLst>
                                    </p:anim>
                                  </p:childTnLst>
                                </p:cTn>
                              </p:par>
                              <p:par>
                                <p:cTn id="220" presetID="2" presetClass="entr" presetSubtype="1" fill="hold" grpId="0" nodeType="withEffect">
                                  <p:stCondLst>
                                    <p:cond delay="0"/>
                                  </p:stCondLst>
                                  <p:childTnLst>
                                    <p:set>
                                      <p:cBhvr>
                                        <p:cTn id="221" dur="1" fill="hold">
                                          <p:stCondLst>
                                            <p:cond delay="0"/>
                                          </p:stCondLst>
                                        </p:cTn>
                                        <p:tgtEl>
                                          <p:spTgt spid="98"/>
                                        </p:tgtEl>
                                        <p:attrNameLst>
                                          <p:attrName>style.visibility</p:attrName>
                                        </p:attrNameLst>
                                      </p:cBhvr>
                                      <p:to>
                                        <p:strVal val="visible"/>
                                      </p:to>
                                    </p:set>
                                    <p:anim calcmode="lin" valueType="num">
                                      <p:cBhvr additive="base">
                                        <p:cTn id="222" dur="2250" fill="hold"/>
                                        <p:tgtEl>
                                          <p:spTgt spid="98"/>
                                        </p:tgtEl>
                                        <p:attrNameLst>
                                          <p:attrName>ppt_x</p:attrName>
                                        </p:attrNameLst>
                                      </p:cBhvr>
                                      <p:tavLst>
                                        <p:tav tm="0">
                                          <p:val>
                                            <p:strVal val="#ppt_x"/>
                                          </p:val>
                                        </p:tav>
                                        <p:tav tm="100000">
                                          <p:val>
                                            <p:strVal val="#ppt_x"/>
                                          </p:val>
                                        </p:tav>
                                      </p:tavLst>
                                    </p:anim>
                                    <p:anim calcmode="lin" valueType="num">
                                      <p:cBhvr additive="base">
                                        <p:cTn id="223" dur="2250" fill="hold"/>
                                        <p:tgtEl>
                                          <p:spTgt spid="98"/>
                                        </p:tgtEl>
                                        <p:attrNameLst>
                                          <p:attrName>ppt_y</p:attrName>
                                        </p:attrNameLst>
                                      </p:cBhvr>
                                      <p:tavLst>
                                        <p:tav tm="0">
                                          <p:val>
                                            <p:strVal val="0-#ppt_h/2"/>
                                          </p:val>
                                        </p:tav>
                                        <p:tav tm="100000">
                                          <p:val>
                                            <p:strVal val="#ppt_y"/>
                                          </p:val>
                                        </p:tav>
                                      </p:tavLst>
                                    </p:anim>
                                  </p:childTnLst>
                                </p:cTn>
                              </p:par>
                              <p:par>
                                <p:cTn id="224" presetID="2" presetClass="entr" presetSubtype="1" fill="hold" grpId="0" nodeType="withEffect">
                                  <p:stCondLst>
                                    <p:cond delay="0"/>
                                  </p:stCondLst>
                                  <p:childTnLst>
                                    <p:set>
                                      <p:cBhvr>
                                        <p:cTn id="225" dur="1" fill="hold">
                                          <p:stCondLst>
                                            <p:cond delay="0"/>
                                          </p:stCondLst>
                                        </p:cTn>
                                        <p:tgtEl>
                                          <p:spTgt spid="99"/>
                                        </p:tgtEl>
                                        <p:attrNameLst>
                                          <p:attrName>style.visibility</p:attrName>
                                        </p:attrNameLst>
                                      </p:cBhvr>
                                      <p:to>
                                        <p:strVal val="visible"/>
                                      </p:to>
                                    </p:set>
                                    <p:anim calcmode="lin" valueType="num">
                                      <p:cBhvr additive="base">
                                        <p:cTn id="226" dur="2250" fill="hold"/>
                                        <p:tgtEl>
                                          <p:spTgt spid="99"/>
                                        </p:tgtEl>
                                        <p:attrNameLst>
                                          <p:attrName>ppt_x</p:attrName>
                                        </p:attrNameLst>
                                      </p:cBhvr>
                                      <p:tavLst>
                                        <p:tav tm="0">
                                          <p:val>
                                            <p:strVal val="#ppt_x"/>
                                          </p:val>
                                        </p:tav>
                                        <p:tav tm="100000">
                                          <p:val>
                                            <p:strVal val="#ppt_x"/>
                                          </p:val>
                                        </p:tav>
                                      </p:tavLst>
                                    </p:anim>
                                    <p:anim calcmode="lin" valueType="num">
                                      <p:cBhvr additive="base">
                                        <p:cTn id="227" dur="2250" fill="hold"/>
                                        <p:tgtEl>
                                          <p:spTgt spid="99"/>
                                        </p:tgtEl>
                                        <p:attrNameLst>
                                          <p:attrName>ppt_y</p:attrName>
                                        </p:attrNameLst>
                                      </p:cBhvr>
                                      <p:tavLst>
                                        <p:tav tm="0">
                                          <p:val>
                                            <p:strVal val="0-#ppt_h/2"/>
                                          </p:val>
                                        </p:tav>
                                        <p:tav tm="100000">
                                          <p:val>
                                            <p:strVal val="#ppt_y"/>
                                          </p:val>
                                        </p:tav>
                                      </p:tavLst>
                                    </p:anim>
                                  </p:childTnLst>
                                </p:cTn>
                              </p:par>
                              <p:par>
                                <p:cTn id="228" presetID="2" presetClass="entr" presetSubtype="1" fill="hold" grpId="0" nodeType="withEffect">
                                  <p:stCondLst>
                                    <p:cond delay="0"/>
                                  </p:stCondLst>
                                  <p:childTnLst>
                                    <p:set>
                                      <p:cBhvr>
                                        <p:cTn id="229" dur="1" fill="hold">
                                          <p:stCondLst>
                                            <p:cond delay="0"/>
                                          </p:stCondLst>
                                        </p:cTn>
                                        <p:tgtEl>
                                          <p:spTgt spid="100"/>
                                        </p:tgtEl>
                                        <p:attrNameLst>
                                          <p:attrName>style.visibility</p:attrName>
                                        </p:attrNameLst>
                                      </p:cBhvr>
                                      <p:to>
                                        <p:strVal val="visible"/>
                                      </p:to>
                                    </p:set>
                                    <p:anim calcmode="lin" valueType="num">
                                      <p:cBhvr additive="base">
                                        <p:cTn id="230" dur="2250" fill="hold"/>
                                        <p:tgtEl>
                                          <p:spTgt spid="100"/>
                                        </p:tgtEl>
                                        <p:attrNameLst>
                                          <p:attrName>ppt_x</p:attrName>
                                        </p:attrNameLst>
                                      </p:cBhvr>
                                      <p:tavLst>
                                        <p:tav tm="0">
                                          <p:val>
                                            <p:strVal val="#ppt_x"/>
                                          </p:val>
                                        </p:tav>
                                        <p:tav tm="100000">
                                          <p:val>
                                            <p:strVal val="#ppt_x"/>
                                          </p:val>
                                        </p:tav>
                                      </p:tavLst>
                                    </p:anim>
                                    <p:anim calcmode="lin" valueType="num">
                                      <p:cBhvr additive="base">
                                        <p:cTn id="231" dur="2250" fill="hold"/>
                                        <p:tgtEl>
                                          <p:spTgt spid="100"/>
                                        </p:tgtEl>
                                        <p:attrNameLst>
                                          <p:attrName>ppt_y</p:attrName>
                                        </p:attrNameLst>
                                      </p:cBhvr>
                                      <p:tavLst>
                                        <p:tav tm="0">
                                          <p:val>
                                            <p:strVal val="0-#ppt_h/2"/>
                                          </p:val>
                                        </p:tav>
                                        <p:tav tm="100000">
                                          <p:val>
                                            <p:strVal val="#ppt_y"/>
                                          </p:val>
                                        </p:tav>
                                      </p:tavLst>
                                    </p:anim>
                                  </p:childTnLst>
                                </p:cTn>
                              </p:par>
                              <p:par>
                                <p:cTn id="232" presetID="2" presetClass="entr" presetSubtype="1" fill="hold" grpId="0" nodeType="withEffect">
                                  <p:stCondLst>
                                    <p:cond delay="0"/>
                                  </p:stCondLst>
                                  <p:childTnLst>
                                    <p:set>
                                      <p:cBhvr>
                                        <p:cTn id="233" dur="1" fill="hold">
                                          <p:stCondLst>
                                            <p:cond delay="0"/>
                                          </p:stCondLst>
                                        </p:cTn>
                                        <p:tgtEl>
                                          <p:spTgt spid="101"/>
                                        </p:tgtEl>
                                        <p:attrNameLst>
                                          <p:attrName>style.visibility</p:attrName>
                                        </p:attrNameLst>
                                      </p:cBhvr>
                                      <p:to>
                                        <p:strVal val="visible"/>
                                      </p:to>
                                    </p:set>
                                    <p:anim calcmode="lin" valueType="num">
                                      <p:cBhvr additive="base">
                                        <p:cTn id="234" dur="2250" fill="hold"/>
                                        <p:tgtEl>
                                          <p:spTgt spid="101"/>
                                        </p:tgtEl>
                                        <p:attrNameLst>
                                          <p:attrName>ppt_x</p:attrName>
                                        </p:attrNameLst>
                                      </p:cBhvr>
                                      <p:tavLst>
                                        <p:tav tm="0">
                                          <p:val>
                                            <p:strVal val="#ppt_x"/>
                                          </p:val>
                                        </p:tav>
                                        <p:tav tm="100000">
                                          <p:val>
                                            <p:strVal val="#ppt_x"/>
                                          </p:val>
                                        </p:tav>
                                      </p:tavLst>
                                    </p:anim>
                                    <p:anim calcmode="lin" valueType="num">
                                      <p:cBhvr additive="base">
                                        <p:cTn id="235" dur="2250" fill="hold"/>
                                        <p:tgtEl>
                                          <p:spTgt spid="101"/>
                                        </p:tgtEl>
                                        <p:attrNameLst>
                                          <p:attrName>ppt_y</p:attrName>
                                        </p:attrNameLst>
                                      </p:cBhvr>
                                      <p:tavLst>
                                        <p:tav tm="0">
                                          <p:val>
                                            <p:strVal val="0-#ppt_h/2"/>
                                          </p:val>
                                        </p:tav>
                                        <p:tav tm="100000">
                                          <p:val>
                                            <p:strVal val="#ppt_y"/>
                                          </p:val>
                                        </p:tav>
                                      </p:tavLst>
                                    </p:anim>
                                  </p:childTnLst>
                                </p:cTn>
                              </p:par>
                              <p:par>
                                <p:cTn id="236" presetID="2" presetClass="entr" presetSubtype="1" fill="hold" grpId="0" nodeType="withEffect">
                                  <p:stCondLst>
                                    <p:cond delay="0"/>
                                  </p:stCondLst>
                                  <p:childTnLst>
                                    <p:set>
                                      <p:cBhvr>
                                        <p:cTn id="237" dur="1" fill="hold">
                                          <p:stCondLst>
                                            <p:cond delay="0"/>
                                          </p:stCondLst>
                                        </p:cTn>
                                        <p:tgtEl>
                                          <p:spTgt spid="116"/>
                                        </p:tgtEl>
                                        <p:attrNameLst>
                                          <p:attrName>style.visibility</p:attrName>
                                        </p:attrNameLst>
                                      </p:cBhvr>
                                      <p:to>
                                        <p:strVal val="visible"/>
                                      </p:to>
                                    </p:set>
                                    <p:anim calcmode="lin" valueType="num">
                                      <p:cBhvr additive="base">
                                        <p:cTn id="238" dur="2250" fill="hold"/>
                                        <p:tgtEl>
                                          <p:spTgt spid="116"/>
                                        </p:tgtEl>
                                        <p:attrNameLst>
                                          <p:attrName>ppt_x</p:attrName>
                                        </p:attrNameLst>
                                      </p:cBhvr>
                                      <p:tavLst>
                                        <p:tav tm="0">
                                          <p:val>
                                            <p:strVal val="#ppt_x"/>
                                          </p:val>
                                        </p:tav>
                                        <p:tav tm="100000">
                                          <p:val>
                                            <p:strVal val="#ppt_x"/>
                                          </p:val>
                                        </p:tav>
                                      </p:tavLst>
                                    </p:anim>
                                    <p:anim calcmode="lin" valueType="num">
                                      <p:cBhvr additive="base">
                                        <p:cTn id="239" dur="2250" fill="hold"/>
                                        <p:tgtEl>
                                          <p:spTgt spid="116"/>
                                        </p:tgtEl>
                                        <p:attrNameLst>
                                          <p:attrName>ppt_y</p:attrName>
                                        </p:attrNameLst>
                                      </p:cBhvr>
                                      <p:tavLst>
                                        <p:tav tm="0">
                                          <p:val>
                                            <p:strVal val="0-#ppt_h/2"/>
                                          </p:val>
                                        </p:tav>
                                        <p:tav tm="100000">
                                          <p:val>
                                            <p:strVal val="#ppt_y"/>
                                          </p:val>
                                        </p:tav>
                                      </p:tavLst>
                                    </p:anim>
                                  </p:childTnLst>
                                </p:cTn>
                              </p:par>
                              <p:par>
                                <p:cTn id="240" presetID="2" presetClass="entr" presetSubtype="1" fill="hold" grpId="0" nodeType="withEffect">
                                  <p:stCondLst>
                                    <p:cond delay="0"/>
                                  </p:stCondLst>
                                  <p:childTnLst>
                                    <p:set>
                                      <p:cBhvr>
                                        <p:cTn id="241" dur="1" fill="hold">
                                          <p:stCondLst>
                                            <p:cond delay="0"/>
                                          </p:stCondLst>
                                        </p:cTn>
                                        <p:tgtEl>
                                          <p:spTgt spid="117"/>
                                        </p:tgtEl>
                                        <p:attrNameLst>
                                          <p:attrName>style.visibility</p:attrName>
                                        </p:attrNameLst>
                                      </p:cBhvr>
                                      <p:to>
                                        <p:strVal val="visible"/>
                                      </p:to>
                                    </p:set>
                                    <p:anim calcmode="lin" valueType="num">
                                      <p:cBhvr additive="base">
                                        <p:cTn id="242" dur="2250" fill="hold"/>
                                        <p:tgtEl>
                                          <p:spTgt spid="117"/>
                                        </p:tgtEl>
                                        <p:attrNameLst>
                                          <p:attrName>ppt_x</p:attrName>
                                        </p:attrNameLst>
                                      </p:cBhvr>
                                      <p:tavLst>
                                        <p:tav tm="0">
                                          <p:val>
                                            <p:strVal val="#ppt_x"/>
                                          </p:val>
                                        </p:tav>
                                        <p:tav tm="100000">
                                          <p:val>
                                            <p:strVal val="#ppt_x"/>
                                          </p:val>
                                        </p:tav>
                                      </p:tavLst>
                                    </p:anim>
                                    <p:anim calcmode="lin" valueType="num">
                                      <p:cBhvr additive="base">
                                        <p:cTn id="243" dur="2250" fill="hold"/>
                                        <p:tgtEl>
                                          <p:spTgt spid="117"/>
                                        </p:tgtEl>
                                        <p:attrNameLst>
                                          <p:attrName>ppt_y</p:attrName>
                                        </p:attrNameLst>
                                      </p:cBhvr>
                                      <p:tavLst>
                                        <p:tav tm="0">
                                          <p:val>
                                            <p:strVal val="0-#ppt_h/2"/>
                                          </p:val>
                                        </p:tav>
                                        <p:tav tm="100000">
                                          <p:val>
                                            <p:strVal val="#ppt_y"/>
                                          </p:val>
                                        </p:tav>
                                      </p:tavLst>
                                    </p:anim>
                                  </p:childTnLst>
                                </p:cTn>
                              </p:par>
                              <p:par>
                                <p:cTn id="244" presetID="2" presetClass="entr" presetSubtype="1" fill="hold" grpId="0" nodeType="withEffect">
                                  <p:stCondLst>
                                    <p:cond delay="0"/>
                                  </p:stCondLst>
                                  <p:childTnLst>
                                    <p:set>
                                      <p:cBhvr>
                                        <p:cTn id="245" dur="1" fill="hold">
                                          <p:stCondLst>
                                            <p:cond delay="0"/>
                                          </p:stCondLst>
                                        </p:cTn>
                                        <p:tgtEl>
                                          <p:spTgt spid="118"/>
                                        </p:tgtEl>
                                        <p:attrNameLst>
                                          <p:attrName>style.visibility</p:attrName>
                                        </p:attrNameLst>
                                      </p:cBhvr>
                                      <p:to>
                                        <p:strVal val="visible"/>
                                      </p:to>
                                    </p:set>
                                    <p:anim calcmode="lin" valueType="num">
                                      <p:cBhvr additive="base">
                                        <p:cTn id="246" dur="2250" fill="hold"/>
                                        <p:tgtEl>
                                          <p:spTgt spid="118"/>
                                        </p:tgtEl>
                                        <p:attrNameLst>
                                          <p:attrName>ppt_x</p:attrName>
                                        </p:attrNameLst>
                                      </p:cBhvr>
                                      <p:tavLst>
                                        <p:tav tm="0">
                                          <p:val>
                                            <p:strVal val="#ppt_x"/>
                                          </p:val>
                                        </p:tav>
                                        <p:tav tm="100000">
                                          <p:val>
                                            <p:strVal val="#ppt_x"/>
                                          </p:val>
                                        </p:tav>
                                      </p:tavLst>
                                    </p:anim>
                                    <p:anim calcmode="lin" valueType="num">
                                      <p:cBhvr additive="base">
                                        <p:cTn id="247" dur="2250" fill="hold"/>
                                        <p:tgtEl>
                                          <p:spTgt spid="118"/>
                                        </p:tgtEl>
                                        <p:attrNameLst>
                                          <p:attrName>ppt_y</p:attrName>
                                        </p:attrNameLst>
                                      </p:cBhvr>
                                      <p:tavLst>
                                        <p:tav tm="0">
                                          <p:val>
                                            <p:strVal val="0-#ppt_h/2"/>
                                          </p:val>
                                        </p:tav>
                                        <p:tav tm="100000">
                                          <p:val>
                                            <p:strVal val="#ppt_y"/>
                                          </p:val>
                                        </p:tav>
                                      </p:tavLst>
                                    </p:anim>
                                  </p:childTnLst>
                                </p:cTn>
                              </p:par>
                              <p:par>
                                <p:cTn id="248" presetID="2" presetClass="entr" presetSubtype="1" fill="hold" grpId="0" nodeType="withEffect">
                                  <p:stCondLst>
                                    <p:cond delay="0"/>
                                  </p:stCondLst>
                                  <p:childTnLst>
                                    <p:set>
                                      <p:cBhvr>
                                        <p:cTn id="249" dur="1" fill="hold">
                                          <p:stCondLst>
                                            <p:cond delay="0"/>
                                          </p:stCondLst>
                                        </p:cTn>
                                        <p:tgtEl>
                                          <p:spTgt spid="119"/>
                                        </p:tgtEl>
                                        <p:attrNameLst>
                                          <p:attrName>style.visibility</p:attrName>
                                        </p:attrNameLst>
                                      </p:cBhvr>
                                      <p:to>
                                        <p:strVal val="visible"/>
                                      </p:to>
                                    </p:set>
                                    <p:anim calcmode="lin" valueType="num">
                                      <p:cBhvr additive="base">
                                        <p:cTn id="250" dur="2250" fill="hold"/>
                                        <p:tgtEl>
                                          <p:spTgt spid="119"/>
                                        </p:tgtEl>
                                        <p:attrNameLst>
                                          <p:attrName>ppt_x</p:attrName>
                                        </p:attrNameLst>
                                      </p:cBhvr>
                                      <p:tavLst>
                                        <p:tav tm="0">
                                          <p:val>
                                            <p:strVal val="#ppt_x"/>
                                          </p:val>
                                        </p:tav>
                                        <p:tav tm="100000">
                                          <p:val>
                                            <p:strVal val="#ppt_x"/>
                                          </p:val>
                                        </p:tav>
                                      </p:tavLst>
                                    </p:anim>
                                    <p:anim calcmode="lin" valueType="num">
                                      <p:cBhvr additive="base">
                                        <p:cTn id="251" dur="2250" fill="hold"/>
                                        <p:tgtEl>
                                          <p:spTgt spid="119"/>
                                        </p:tgtEl>
                                        <p:attrNameLst>
                                          <p:attrName>ppt_y</p:attrName>
                                        </p:attrNameLst>
                                      </p:cBhvr>
                                      <p:tavLst>
                                        <p:tav tm="0">
                                          <p:val>
                                            <p:strVal val="0-#ppt_h/2"/>
                                          </p:val>
                                        </p:tav>
                                        <p:tav tm="100000">
                                          <p:val>
                                            <p:strVal val="#ppt_y"/>
                                          </p:val>
                                        </p:tav>
                                      </p:tavLst>
                                    </p:anim>
                                  </p:childTnLst>
                                </p:cTn>
                              </p:par>
                              <p:par>
                                <p:cTn id="252" presetID="2" presetClass="entr" presetSubtype="1" fill="hold" grpId="0" nodeType="withEffect">
                                  <p:stCondLst>
                                    <p:cond delay="0"/>
                                  </p:stCondLst>
                                  <p:childTnLst>
                                    <p:set>
                                      <p:cBhvr>
                                        <p:cTn id="253" dur="1" fill="hold">
                                          <p:stCondLst>
                                            <p:cond delay="0"/>
                                          </p:stCondLst>
                                        </p:cTn>
                                        <p:tgtEl>
                                          <p:spTgt spid="120"/>
                                        </p:tgtEl>
                                        <p:attrNameLst>
                                          <p:attrName>style.visibility</p:attrName>
                                        </p:attrNameLst>
                                      </p:cBhvr>
                                      <p:to>
                                        <p:strVal val="visible"/>
                                      </p:to>
                                    </p:set>
                                    <p:anim calcmode="lin" valueType="num">
                                      <p:cBhvr additive="base">
                                        <p:cTn id="254" dur="2250" fill="hold"/>
                                        <p:tgtEl>
                                          <p:spTgt spid="120"/>
                                        </p:tgtEl>
                                        <p:attrNameLst>
                                          <p:attrName>ppt_x</p:attrName>
                                        </p:attrNameLst>
                                      </p:cBhvr>
                                      <p:tavLst>
                                        <p:tav tm="0">
                                          <p:val>
                                            <p:strVal val="#ppt_x"/>
                                          </p:val>
                                        </p:tav>
                                        <p:tav tm="100000">
                                          <p:val>
                                            <p:strVal val="#ppt_x"/>
                                          </p:val>
                                        </p:tav>
                                      </p:tavLst>
                                    </p:anim>
                                    <p:anim calcmode="lin" valueType="num">
                                      <p:cBhvr additive="base">
                                        <p:cTn id="255" dur="2250" fill="hold"/>
                                        <p:tgtEl>
                                          <p:spTgt spid="120"/>
                                        </p:tgtEl>
                                        <p:attrNameLst>
                                          <p:attrName>ppt_y</p:attrName>
                                        </p:attrNameLst>
                                      </p:cBhvr>
                                      <p:tavLst>
                                        <p:tav tm="0">
                                          <p:val>
                                            <p:strVal val="0-#ppt_h/2"/>
                                          </p:val>
                                        </p:tav>
                                        <p:tav tm="100000">
                                          <p:val>
                                            <p:strVal val="#ppt_y"/>
                                          </p:val>
                                        </p:tav>
                                      </p:tavLst>
                                    </p:anim>
                                  </p:childTnLst>
                                </p:cTn>
                              </p:par>
                              <p:par>
                                <p:cTn id="256" presetID="2" presetClass="entr" presetSubtype="1" fill="hold" grpId="0" nodeType="withEffect">
                                  <p:stCondLst>
                                    <p:cond delay="0"/>
                                  </p:stCondLst>
                                  <p:childTnLst>
                                    <p:set>
                                      <p:cBhvr>
                                        <p:cTn id="257" dur="1" fill="hold">
                                          <p:stCondLst>
                                            <p:cond delay="0"/>
                                          </p:stCondLst>
                                        </p:cTn>
                                        <p:tgtEl>
                                          <p:spTgt spid="121"/>
                                        </p:tgtEl>
                                        <p:attrNameLst>
                                          <p:attrName>style.visibility</p:attrName>
                                        </p:attrNameLst>
                                      </p:cBhvr>
                                      <p:to>
                                        <p:strVal val="visible"/>
                                      </p:to>
                                    </p:set>
                                    <p:anim calcmode="lin" valueType="num">
                                      <p:cBhvr additive="base">
                                        <p:cTn id="258" dur="2250" fill="hold"/>
                                        <p:tgtEl>
                                          <p:spTgt spid="121"/>
                                        </p:tgtEl>
                                        <p:attrNameLst>
                                          <p:attrName>ppt_x</p:attrName>
                                        </p:attrNameLst>
                                      </p:cBhvr>
                                      <p:tavLst>
                                        <p:tav tm="0">
                                          <p:val>
                                            <p:strVal val="#ppt_x"/>
                                          </p:val>
                                        </p:tav>
                                        <p:tav tm="100000">
                                          <p:val>
                                            <p:strVal val="#ppt_x"/>
                                          </p:val>
                                        </p:tav>
                                      </p:tavLst>
                                    </p:anim>
                                    <p:anim calcmode="lin" valueType="num">
                                      <p:cBhvr additive="base">
                                        <p:cTn id="259" dur="2250" fill="hold"/>
                                        <p:tgtEl>
                                          <p:spTgt spid="121"/>
                                        </p:tgtEl>
                                        <p:attrNameLst>
                                          <p:attrName>ppt_y</p:attrName>
                                        </p:attrNameLst>
                                      </p:cBhvr>
                                      <p:tavLst>
                                        <p:tav tm="0">
                                          <p:val>
                                            <p:strVal val="0-#ppt_h/2"/>
                                          </p:val>
                                        </p:tav>
                                        <p:tav tm="100000">
                                          <p:val>
                                            <p:strVal val="#ppt_y"/>
                                          </p:val>
                                        </p:tav>
                                      </p:tavLst>
                                    </p:anim>
                                  </p:childTnLst>
                                </p:cTn>
                              </p:par>
                              <p:par>
                                <p:cTn id="260" presetID="2" presetClass="entr" presetSubtype="1" fill="hold" grpId="0" nodeType="withEffect">
                                  <p:stCondLst>
                                    <p:cond delay="0"/>
                                  </p:stCondLst>
                                  <p:childTnLst>
                                    <p:set>
                                      <p:cBhvr>
                                        <p:cTn id="261" dur="1" fill="hold">
                                          <p:stCondLst>
                                            <p:cond delay="0"/>
                                          </p:stCondLst>
                                        </p:cTn>
                                        <p:tgtEl>
                                          <p:spTgt spid="122"/>
                                        </p:tgtEl>
                                        <p:attrNameLst>
                                          <p:attrName>style.visibility</p:attrName>
                                        </p:attrNameLst>
                                      </p:cBhvr>
                                      <p:to>
                                        <p:strVal val="visible"/>
                                      </p:to>
                                    </p:set>
                                    <p:anim calcmode="lin" valueType="num">
                                      <p:cBhvr additive="base">
                                        <p:cTn id="262" dur="2250" fill="hold"/>
                                        <p:tgtEl>
                                          <p:spTgt spid="122"/>
                                        </p:tgtEl>
                                        <p:attrNameLst>
                                          <p:attrName>ppt_x</p:attrName>
                                        </p:attrNameLst>
                                      </p:cBhvr>
                                      <p:tavLst>
                                        <p:tav tm="0">
                                          <p:val>
                                            <p:strVal val="#ppt_x"/>
                                          </p:val>
                                        </p:tav>
                                        <p:tav tm="100000">
                                          <p:val>
                                            <p:strVal val="#ppt_x"/>
                                          </p:val>
                                        </p:tav>
                                      </p:tavLst>
                                    </p:anim>
                                    <p:anim calcmode="lin" valueType="num">
                                      <p:cBhvr additive="base">
                                        <p:cTn id="263" dur="2250" fill="hold"/>
                                        <p:tgtEl>
                                          <p:spTgt spid="122"/>
                                        </p:tgtEl>
                                        <p:attrNameLst>
                                          <p:attrName>ppt_y</p:attrName>
                                        </p:attrNameLst>
                                      </p:cBhvr>
                                      <p:tavLst>
                                        <p:tav tm="0">
                                          <p:val>
                                            <p:strVal val="0-#ppt_h/2"/>
                                          </p:val>
                                        </p:tav>
                                        <p:tav tm="100000">
                                          <p:val>
                                            <p:strVal val="#ppt_y"/>
                                          </p:val>
                                        </p:tav>
                                      </p:tavLst>
                                    </p:anim>
                                  </p:childTnLst>
                                </p:cTn>
                              </p:par>
                              <p:par>
                                <p:cTn id="264" presetID="2" presetClass="entr" presetSubtype="1" fill="hold" grpId="0" nodeType="withEffect">
                                  <p:stCondLst>
                                    <p:cond delay="0"/>
                                  </p:stCondLst>
                                  <p:childTnLst>
                                    <p:set>
                                      <p:cBhvr>
                                        <p:cTn id="265" dur="1" fill="hold">
                                          <p:stCondLst>
                                            <p:cond delay="0"/>
                                          </p:stCondLst>
                                        </p:cTn>
                                        <p:tgtEl>
                                          <p:spTgt spid="129"/>
                                        </p:tgtEl>
                                        <p:attrNameLst>
                                          <p:attrName>style.visibility</p:attrName>
                                        </p:attrNameLst>
                                      </p:cBhvr>
                                      <p:to>
                                        <p:strVal val="visible"/>
                                      </p:to>
                                    </p:set>
                                    <p:anim calcmode="lin" valueType="num">
                                      <p:cBhvr additive="base">
                                        <p:cTn id="266" dur="2250" fill="hold"/>
                                        <p:tgtEl>
                                          <p:spTgt spid="129"/>
                                        </p:tgtEl>
                                        <p:attrNameLst>
                                          <p:attrName>ppt_x</p:attrName>
                                        </p:attrNameLst>
                                      </p:cBhvr>
                                      <p:tavLst>
                                        <p:tav tm="0">
                                          <p:val>
                                            <p:strVal val="#ppt_x"/>
                                          </p:val>
                                        </p:tav>
                                        <p:tav tm="100000">
                                          <p:val>
                                            <p:strVal val="#ppt_x"/>
                                          </p:val>
                                        </p:tav>
                                      </p:tavLst>
                                    </p:anim>
                                    <p:anim calcmode="lin" valueType="num">
                                      <p:cBhvr additive="base">
                                        <p:cTn id="267" dur="2250" fill="hold"/>
                                        <p:tgtEl>
                                          <p:spTgt spid="129"/>
                                        </p:tgtEl>
                                        <p:attrNameLst>
                                          <p:attrName>ppt_y</p:attrName>
                                        </p:attrNameLst>
                                      </p:cBhvr>
                                      <p:tavLst>
                                        <p:tav tm="0">
                                          <p:val>
                                            <p:strVal val="0-#ppt_h/2"/>
                                          </p:val>
                                        </p:tav>
                                        <p:tav tm="100000">
                                          <p:val>
                                            <p:strVal val="#ppt_y"/>
                                          </p:val>
                                        </p:tav>
                                      </p:tavLst>
                                    </p:anim>
                                  </p:childTnLst>
                                </p:cTn>
                              </p:par>
                              <p:par>
                                <p:cTn id="268" presetID="2" presetClass="entr" presetSubtype="1" fill="hold" grpId="0" nodeType="withEffect">
                                  <p:stCondLst>
                                    <p:cond delay="0"/>
                                  </p:stCondLst>
                                  <p:childTnLst>
                                    <p:set>
                                      <p:cBhvr>
                                        <p:cTn id="269" dur="1" fill="hold">
                                          <p:stCondLst>
                                            <p:cond delay="0"/>
                                          </p:stCondLst>
                                        </p:cTn>
                                        <p:tgtEl>
                                          <p:spTgt spid="130"/>
                                        </p:tgtEl>
                                        <p:attrNameLst>
                                          <p:attrName>style.visibility</p:attrName>
                                        </p:attrNameLst>
                                      </p:cBhvr>
                                      <p:to>
                                        <p:strVal val="visible"/>
                                      </p:to>
                                    </p:set>
                                    <p:anim calcmode="lin" valueType="num">
                                      <p:cBhvr additive="base">
                                        <p:cTn id="270" dur="2250" fill="hold"/>
                                        <p:tgtEl>
                                          <p:spTgt spid="130"/>
                                        </p:tgtEl>
                                        <p:attrNameLst>
                                          <p:attrName>ppt_x</p:attrName>
                                        </p:attrNameLst>
                                      </p:cBhvr>
                                      <p:tavLst>
                                        <p:tav tm="0">
                                          <p:val>
                                            <p:strVal val="#ppt_x"/>
                                          </p:val>
                                        </p:tav>
                                        <p:tav tm="100000">
                                          <p:val>
                                            <p:strVal val="#ppt_x"/>
                                          </p:val>
                                        </p:tav>
                                      </p:tavLst>
                                    </p:anim>
                                    <p:anim calcmode="lin" valueType="num">
                                      <p:cBhvr additive="base">
                                        <p:cTn id="271" dur="2250" fill="hold"/>
                                        <p:tgtEl>
                                          <p:spTgt spid="130"/>
                                        </p:tgtEl>
                                        <p:attrNameLst>
                                          <p:attrName>ppt_y</p:attrName>
                                        </p:attrNameLst>
                                      </p:cBhvr>
                                      <p:tavLst>
                                        <p:tav tm="0">
                                          <p:val>
                                            <p:strVal val="0-#ppt_h/2"/>
                                          </p:val>
                                        </p:tav>
                                        <p:tav tm="100000">
                                          <p:val>
                                            <p:strVal val="#ppt_y"/>
                                          </p:val>
                                        </p:tav>
                                      </p:tavLst>
                                    </p:anim>
                                  </p:childTnLst>
                                </p:cTn>
                              </p:par>
                              <p:par>
                                <p:cTn id="272" presetID="2" presetClass="entr" presetSubtype="1" fill="hold" grpId="0" nodeType="withEffect">
                                  <p:stCondLst>
                                    <p:cond delay="0"/>
                                  </p:stCondLst>
                                  <p:childTnLst>
                                    <p:set>
                                      <p:cBhvr>
                                        <p:cTn id="273" dur="1" fill="hold">
                                          <p:stCondLst>
                                            <p:cond delay="0"/>
                                          </p:stCondLst>
                                        </p:cTn>
                                        <p:tgtEl>
                                          <p:spTgt spid="131"/>
                                        </p:tgtEl>
                                        <p:attrNameLst>
                                          <p:attrName>style.visibility</p:attrName>
                                        </p:attrNameLst>
                                      </p:cBhvr>
                                      <p:to>
                                        <p:strVal val="visible"/>
                                      </p:to>
                                    </p:set>
                                    <p:anim calcmode="lin" valueType="num">
                                      <p:cBhvr additive="base">
                                        <p:cTn id="274" dur="2250" fill="hold"/>
                                        <p:tgtEl>
                                          <p:spTgt spid="131"/>
                                        </p:tgtEl>
                                        <p:attrNameLst>
                                          <p:attrName>ppt_x</p:attrName>
                                        </p:attrNameLst>
                                      </p:cBhvr>
                                      <p:tavLst>
                                        <p:tav tm="0">
                                          <p:val>
                                            <p:strVal val="#ppt_x"/>
                                          </p:val>
                                        </p:tav>
                                        <p:tav tm="100000">
                                          <p:val>
                                            <p:strVal val="#ppt_x"/>
                                          </p:val>
                                        </p:tav>
                                      </p:tavLst>
                                    </p:anim>
                                    <p:anim calcmode="lin" valueType="num">
                                      <p:cBhvr additive="base">
                                        <p:cTn id="275" dur="2250" fill="hold"/>
                                        <p:tgtEl>
                                          <p:spTgt spid="131"/>
                                        </p:tgtEl>
                                        <p:attrNameLst>
                                          <p:attrName>ppt_y</p:attrName>
                                        </p:attrNameLst>
                                      </p:cBhvr>
                                      <p:tavLst>
                                        <p:tav tm="0">
                                          <p:val>
                                            <p:strVal val="0-#ppt_h/2"/>
                                          </p:val>
                                        </p:tav>
                                        <p:tav tm="100000">
                                          <p:val>
                                            <p:strVal val="#ppt_y"/>
                                          </p:val>
                                        </p:tav>
                                      </p:tavLst>
                                    </p:anim>
                                  </p:childTnLst>
                                </p:cTn>
                              </p:par>
                              <p:par>
                                <p:cTn id="276" presetID="2" presetClass="entr" presetSubtype="1" fill="hold" grpId="0" nodeType="withEffect">
                                  <p:stCondLst>
                                    <p:cond delay="0"/>
                                  </p:stCondLst>
                                  <p:childTnLst>
                                    <p:set>
                                      <p:cBhvr>
                                        <p:cTn id="277" dur="1" fill="hold">
                                          <p:stCondLst>
                                            <p:cond delay="0"/>
                                          </p:stCondLst>
                                        </p:cTn>
                                        <p:tgtEl>
                                          <p:spTgt spid="132"/>
                                        </p:tgtEl>
                                        <p:attrNameLst>
                                          <p:attrName>style.visibility</p:attrName>
                                        </p:attrNameLst>
                                      </p:cBhvr>
                                      <p:to>
                                        <p:strVal val="visible"/>
                                      </p:to>
                                    </p:set>
                                    <p:anim calcmode="lin" valueType="num">
                                      <p:cBhvr additive="base">
                                        <p:cTn id="278" dur="2250" fill="hold"/>
                                        <p:tgtEl>
                                          <p:spTgt spid="132"/>
                                        </p:tgtEl>
                                        <p:attrNameLst>
                                          <p:attrName>ppt_x</p:attrName>
                                        </p:attrNameLst>
                                      </p:cBhvr>
                                      <p:tavLst>
                                        <p:tav tm="0">
                                          <p:val>
                                            <p:strVal val="#ppt_x"/>
                                          </p:val>
                                        </p:tav>
                                        <p:tav tm="100000">
                                          <p:val>
                                            <p:strVal val="#ppt_x"/>
                                          </p:val>
                                        </p:tav>
                                      </p:tavLst>
                                    </p:anim>
                                    <p:anim calcmode="lin" valueType="num">
                                      <p:cBhvr additive="base">
                                        <p:cTn id="279" dur="2250" fill="hold"/>
                                        <p:tgtEl>
                                          <p:spTgt spid="132"/>
                                        </p:tgtEl>
                                        <p:attrNameLst>
                                          <p:attrName>ppt_y</p:attrName>
                                        </p:attrNameLst>
                                      </p:cBhvr>
                                      <p:tavLst>
                                        <p:tav tm="0">
                                          <p:val>
                                            <p:strVal val="0-#ppt_h/2"/>
                                          </p:val>
                                        </p:tav>
                                        <p:tav tm="100000">
                                          <p:val>
                                            <p:strVal val="#ppt_y"/>
                                          </p:val>
                                        </p:tav>
                                      </p:tavLst>
                                    </p:anim>
                                  </p:childTnLst>
                                </p:cTn>
                              </p:par>
                              <p:par>
                                <p:cTn id="280" presetID="2" presetClass="entr" presetSubtype="1" fill="hold" grpId="0" nodeType="withEffect">
                                  <p:stCondLst>
                                    <p:cond delay="0"/>
                                  </p:stCondLst>
                                  <p:childTnLst>
                                    <p:set>
                                      <p:cBhvr>
                                        <p:cTn id="281" dur="1" fill="hold">
                                          <p:stCondLst>
                                            <p:cond delay="0"/>
                                          </p:stCondLst>
                                        </p:cTn>
                                        <p:tgtEl>
                                          <p:spTgt spid="133"/>
                                        </p:tgtEl>
                                        <p:attrNameLst>
                                          <p:attrName>style.visibility</p:attrName>
                                        </p:attrNameLst>
                                      </p:cBhvr>
                                      <p:to>
                                        <p:strVal val="visible"/>
                                      </p:to>
                                    </p:set>
                                    <p:anim calcmode="lin" valueType="num">
                                      <p:cBhvr additive="base">
                                        <p:cTn id="282" dur="2250" fill="hold"/>
                                        <p:tgtEl>
                                          <p:spTgt spid="133"/>
                                        </p:tgtEl>
                                        <p:attrNameLst>
                                          <p:attrName>ppt_x</p:attrName>
                                        </p:attrNameLst>
                                      </p:cBhvr>
                                      <p:tavLst>
                                        <p:tav tm="0">
                                          <p:val>
                                            <p:strVal val="#ppt_x"/>
                                          </p:val>
                                        </p:tav>
                                        <p:tav tm="100000">
                                          <p:val>
                                            <p:strVal val="#ppt_x"/>
                                          </p:val>
                                        </p:tav>
                                      </p:tavLst>
                                    </p:anim>
                                    <p:anim calcmode="lin" valueType="num">
                                      <p:cBhvr additive="base">
                                        <p:cTn id="283" dur="2250" fill="hold"/>
                                        <p:tgtEl>
                                          <p:spTgt spid="133"/>
                                        </p:tgtEl>
                                        <p:attrNameLst>
                                          <p:attrName>ppt_y</p:attrName>
                                        </p:attrNameLst>
                                      </p:cBhvr>
                                      <p:tavLst>
                                        <p:tav tm="0">
                                          <p:val>
                                            <p:strVal val="0-#ppt_h/2"/>
                                          </p:val>
                                        </p:tav>
                                        <p:tav tm="100000">
                                          <p:val>
                                            <p:strVal val="#ppt_y"/>
                                          </p:val>
                                        </p:tav>
                                      </p:tavLst>
                                    </p:anim>
                                  </p:childTnLst>
                                </p:cTn>
                              </p:par>
                              <p:par>
                                <p:cTn id="284" presetID="2" presetClass="entr" presetSubtype="1" fill="hold" grpId="0" nodeType="withEffect">
                                  <p:stCondLst>
                                    <p:cond delay="0"/>
                                  </p:stCondLst>
                                  <p:childTnLst>
                                    <p:set>
                                      <p:cBhvr>
                                        <p:cTn id="285" dur="1" fill="hold">
                                          <p:stCondLst>
                                            <p:cond delay="0"/>
                                          </p:stCondLst>
                                        </p:cTn>
                                        <p:tgtEl>
                                          <p:spTgt spid="134"/>
                                        </p:tgtEl>
                                        <p:attrNameLst>
                                          <p:attrName>style.visibility</p:attrName>
                                        </p:attrNameLst>
                                      </p:cBhvr>
                                      <p:to>
                                        <p:strVal val="visible"/>
                                      </p:to>
                                    </p:set>
                                    <p:anim calcmode="lin" valueType="num">
                                      <p:cBhvr additive="base">
                                        <p:cTn id="286" dur="2250" fill="hold"/>
                                        <p:tgtEl>
                                          <p:spTgt spid="134"/>
                                        </p:tgtEl>
                                        <p:attrNameLst>
                                          <p:attrName>ppt_x</p:attrName>
                                        </p:attrNameLst>
                                      </p:cBhvr>
                                      <p:tavLst>
                                        <p:tav tm="0">
                                          <p:val>
                                            <p:strVal val="#ppt_x"/>
                                          </p:val>
                                        </p:tav>
                                        <p:tav tm="100000">
                                          <p:val>
                                            <p:strVal val="#ppt_x"/>
                                          </p:val>
                                        </p:tav>
                                      </p:tavLst>
                                    </p:anim>
                                    <p:anim calcmode="lin" valueType="num">
                                      <p:cBhvr additive="base">
                                        <p:cTn id="287" dur="2250" fill="hold"/>
                                        <p:tgtEl>
                                          <p:spTgt spid="134"/>
                                        </p:tgtEl>
                                        <p:attrNameLst>
                                          <p:attrName>ppt_y</p:attrName>
                                        </p:attrNameLst>
                                      </p:cBhvr>
                                      <p:tavLst>
                                        <p:tav tm="0">
                                          <p:val>
                                            <p:strVal val="0-#ppt_h/2"/>
                                          </p:val>
                                        </p:tav>
                                        <p:tav tm="100000">
                                          <p:val>
                                            <p:strVal val="#ppt_y"/>
                                          </p:val>
                                        </p:tav>
                                      </p:tavLst>
                                    </p:anim>
                                  </p:childTnLst>
                                </p:cTn>
                              </p:par>
                              <p:par>
                                <p:cTn id="288" presetID="2" presetClass="entr" presetSubtype="1" fill="hold" grpId="0" nodeType="withEffect">
                                  <p:stCondLst>
                                    <p:cond delay="0"/>
                                  </p:stCondLst>
                                  <p:childTnLst>
                                    <p:set>
                                      <p:cBhvr>
                                        <p:cTn id="289" dur="1" fill="hold">
                                          <p:stCondLst>
                                            <p:cond delay="0"/>
                                          </p:stCondLst>
                                        </p:cTn>
                                        <p:tgtEl>
                                          <p:spTgt spid="135"/>
                                        </p:tgtEl>
                                        <p:attrNameLst>
                                          <p:attrName>style.visibility</p:attrName>
                                        </p:attrNameLst>
                                      </p:cBhvr>
                                      <p:to>
                                        <p:strVal val="visible"/>
                                      </p:to>
                                    </p:set>
                                    <p:anim calcmode="lin" valueType="num">
                                      <p:cBhvr additive="base">
                                        <p:cTn id="290" dur="2250" fill="hold"/>
                                        <p:tgtEl>
                                          <p:spTgt spid="135"/>
                                        </p:tgtEl>
                                        <p:attrNameLst>
                                          <p:attrName>ppt_x</p:attrName>
                                        </p:attrNameLst>
                                      </p:cBhvr>
                                      <p:tavLst>
                                        <p:tav tm="0">
                                          <p:val>
                                            <p:strVal val="#ppt_x"/>
                                          </p:val>
                                        </p:tav>
                                        <p:tav tm="100000">
                                          <p:val>
                                            <p:strVal val="#ppt_x"/>
                                          </p:val>
                                        </p:tav>
                                      </p:tavLst>
                                    </p:anim>
                                    <p:anim calcmode="lin" valueType="num">
                                      <p:cBhvr additive="base">
                                        <p:cTn id="291" dur="2250" fill="hold"/>
                                        <p:tgtEl>
                                          <p:spTgt spid="135"/>
                                        </p:tgtEl>
                                        <p:attrNameLst>
                                          <p:attrName>ppt_y</p:attrName>
                                        </p:attrNameLst>
                                      </p:cBhvr>
                                      <p:tavLst>
                                        <p:tav tm="0">
                                          <p:val>
                                            <p:strVal val="0-#ppt_h/2"/>
                                          </p:val>
                                        </p:tav>
                                        <p:tav tm="100000">
                                          <p:val>
                                            <p:strVal val="#ppt_y"/>
                                          </p:val>
                                        </p:tav>
                                      </p:tavLst>
                                    </p:anim>
                                  </p:childTnLst>
                                </p:cTn>
                              </p:par>
                              <p:par>
                                <p:cTn id="292" presetID="2" presetClass="entr" presetSubtype="1" fill="hold" grpId="0" nodeType="withEffect">
                                  <p:stCondLst>
                                    <p:cond delay="0"/>
                                  </p:stCondLst>
                                  <p:childTnLst>
                                    <p:set>
                                      <p:cBhvr>
                                        <p:cTn id="293" dur="1" fill="hold">
                                          <p:stCondLst>
                                            <p:cond delay="0"/>
                                          </p:stCondLst>
                                        </p:cTn>
                                        <p:tgtEl>
                                          <p:spTgt spid="164"/>
                                        </p:tgtEl>
                                        <p:attrNameLst>
                                          <p:attrName>style.visibility</p:attrName>
                                        </p:attrNameLst>
                                      </p:cBhvr>
                                      <p:to>
                                        <p:strVal val="visible"/>
                                      </p:to>
                                    </p:set>
                                    <p:anim calcmode="lin" valueType="num">
                                      <p:cBhvr additive="base">
                                        <p:cTn id="294" dur="2250" fill="hold"/>
                                        <p:tgtEl>
                                          <p:spTgt spid="164"/>
                                        </p:tgtEl>
                                        <p:attrNameLst>
                                          <p:attrName>ppt_x</p:attrName>
                                        </p:attrNameLst>
                                      </p:cBhvr>
                                      <p:tavLst>
                                        <p:tav tm="0">
                                          <p:val>
                                            <p:strVal val="#ppt_x"/>
                                          </p:val>
                                        </p:tav>
                                        <p:tav tm="100000">
                                          <p:val>
                                            <p:strVal val="#ppt_x"/>
                                          </p:val>
                                        </p:tav>
                                      </p:tavLst>
                                    </p:anim>
                                    <p:anim calcmode="lin" valueType="num">
                                      <p:cBhvr additive="base">
                                        <p:cTn id="295" dur="2250" fill="hold"/>
                                        <p:tgtEl>
                                          <p:spTgt spid="164"/>
                                        </p:tgtEl>
                                        <p:attrNameLst>
                                          <p:attrName>ppt_y</p:attrName>
                                        </p:attrNameLst>
                                      </p:cBhvr>
                                      <p:tavLst>
                                        <p:tav tm="0">
                                          <p:val>
                                            <p:strVal val="0-#ppt_h/2"/>
                                          </p:val>
                                        </p:tav>
                                        <p:tav tm="100000">
                                          <p:val>
                                            <p:strVal val="#ppt_y"/>
                                          </p:val>
                                        </p:tav>
                                      </p:tavLst>
                                    </p:anim>
                                  </p:childTnLst>
                                </p:cTn>
                              </p:par>
                              <p:par>
                                <p:cTn id="296" presetID="2" presetClass="entr" presetSubtype="1" fill="hold" grpId="0" nodeType="withEffect">
                                  <p:stCondLst>
                                    <p:cond delay="0"/>
                                  </p:stCondLst>
                                  <p:childTnLst>
                                    <p:set>
                                      <p:cBhvr>
                                        <p:cTn id="297" dur="1" fill="hold">
                                          <p:stCondLst>
                                            <p:cond delay="0"/>
                                          </p:stCondLst>
                                        </p:cTn>
                                        <p:tgtEl>
                                          <p:spTgt spid="178"/>
                                        </p:tgtEl>
                                        <p:attrNameLst>
                                          <p:attrName>style.visibility</p:attrName>
                                        </p:attrNameLst>
                                      </p:cBhvr>
                                      <p:to>
                                        <p:strVal val="visible"/>
                                      </p:to>
                                    </p:set>
                                    <p:anim calcmode="lin" valueType="num">
                                      <p:cBhvr additive="base">
                                        <p:cTn id="298" dur="2250" fill="hold"/>
                                        <p:tgtEl>
                                          <p:spTgt spid="178"/>
                                        </p:tgtEl>
                                        <p:attrNameLst>
                                          <p:attrName>ppt_x</p:attrName>
                                        </p:attrNameLst>
                                      </p:cBhvr>
                                      <p:tavLst>
                                        <p:tav tm="0">
                                          <p:val>
                                            <p:strVal val="#ppt_x"/>
                                          </p:val>
                                        </p:tav>
                                        <p:tav tm="100000">
                                          <p:val>
                                            <p:strVal val="#ppt_x"/>
                                          </p:val>
                                        </p:tav>
                                      </p:tavLst>
                                    </p:anim>
                                    <p:anim calcmode="lin" valueType="num">
                                      <p:cBhvr additive="base">
                                        <p:cTn id="299" dur="2250" fill="hold"/>
                                        <p:tgtEl>
                                          <p:spTgt spid="178"/>
                                        </p:tgtEl>
                                        <p:attrNameLst>
                                          <p:attrName>ppt_y</p:attrName>
                                        </p:attrNameLst>
                                      </p:cBhvr>
                                      <p:tavLst>
                                        <p:tav tm="0">
                                          <p:val>
                                            <p:strVal val="0-#ppt_h/2"/>
                                          </p:val>
                                        </p:tav>
                                        <p:tav tm="100000">
                                          <p:val>
                                            <p:strVal val="#ppt_y"/>
                                          </p:val>
                                        </p:tav>
                                      </p:tavLst>
                                    </p:anim>
                                  </p:childTnLst>
                                </p:cTn>
                              </p:par>
                              <p:par>
                                <p:cTn id="300" presetID="2" presetClass="entr" presetSubtype="1" fill="hold" grpId="0" nodeType="withEffect">
                                  <p:stCondLst>
                                    <p:cond delay="0"/>
                                  </p:stCondLst>
                                  <p:childTnLst>
                                    <p:set>
                                      <p:cBhvr>
                                        <p:cTn id="301" dur="1" fill="hold">
                                          <p:stCondLst>
                                            <p:cond delay="0"/>
                                          </p:stCondLst>
                                        </p:cTn>
                                        <p:tgtEl>
                                          <p:spTgt spid="239"/>
                                        </p:tgtEl>
                                        <p:attrNameLst>
                                          <p:attrName>style.visibility</p:attrName>
                                        </p:attrNameLst>
                                      </p:cBhvr>
                                      <p:to>
                                        <p:strVal val="visible"/>
                                      </p:to>
                                    </p:set>
                                    <p:anim calcmode="lin" valueType="num">
                                      <p:cBhvr additive="base">
                                        <p:cTn id="302" dur="2250" fill="hold"/>
                                        <p:tgtEl>
                                          <p:spTgt spid="239"/>
                                        </p:tgtEl>
                                        <p:attrNameLst>
                                          <p:attrName>ppt_x</p:attrName>
                                        </p:attrNameLst>
                                      </p:cBhvr>
                                      <p:tavLst>
                                        <p:tav tm="0">
                                          <p:val>
                                            <p:strVal val="#ppt_x"/>
                                          </p:val>
                                        </p:tav>
                                        <p:tav tm="100000">
                                          <p:val>
                                            <p:strVal val="#ppt_x"/>
                                          </p:val>
                                        </p:tav>
                                      </p:tavLst>
                                    </p:anim>
                                    <p:anim calcmode="lin" valueType="num">
                                      <p:cBhvr additive="base">
                                        <p:cTn id="303" dur="2250" fill="hold"/>
                                        <p:tgtEl>
                                          <p:spTgt spid="239"/>
                                        </p:tgtEl>
                                        <p:attrNameLst>
                                          <p:attrName>ppt_y</p:attrName>
                                        </p:attrNameLst>
                                      </p:cBhvr>
                                      <p:tavLst>
                                        <p:tav tm="0">
                                          <p:val>
                                            <p:strVal val="0-#ppt_h/2"/>
                                          </p:val>
                                        </p:tav>
                                        <p:tav tm="100000">
                                          <p:val>
                                            <p:strVal val="#ppt_y"/>
                                          </p:val>
                                        </p:tav>
                                      </p:tavLst>
                                    </p:anim>
                                  </p:childTnLst>
                                </p:cTn>
                              </p:par>
                              <p:par>
                                <p:cTn id="304" presetID="2" presetClass="entr" presetSubtype="1" fill="hold" grpId="0" nodeType="withEffect">
                                  <p:stCondLst>
                                    <p:cond delay="0"/>
                                  </p:stCondLst>
                                  <p:childTnLst>
                                    <p:set>
                                      <p:cBhvr>
                                        <p:cTn id="305" dur="1" fill="hold">
                                          <p:stCondLst>
                                            <p:cond delay="0"/>
                                          </p:stCondLst>
                                        </p:cTn>
                                        <p:tgtEl>
                                          <p:spTgt spid="243"/>
                                        </p:tgtEl>
                                        <p:attrNameLst>
                                          <p:attrName>style.visibility</p:attrName>
                                        </p:attrNameLst>
                                      </p:cBhvr>
                                      <p:to>
                                        <p:strVal val="visible"/>
                                      </p:to>
                                    </p:set>
                                    <p:anim calcmode="lin" valueType="num">
                                      <p:cBhvr additive="base">
                                        <p:cTn id="306" dur="2250" fill="hold"/>
                                        <p:tgtEl>
                                          <p:spTgt spid="243"/>
                                        </p:tgtEl>
                                        <p:attrNameLst>
                                          <p:attrName>ppt_x</p:attrName>
                                        </p:attrNameLst>
                                      </p:cBhvr>
                                      <p:tavLst>
                                        <p:tav tm="0">
                                          <p:val>
                                            <p:strVal val="#ppt_x"/>
                                          </p:val>
                                        </p:tav>
                                        <p:tav tm="100000">
                                          <p:val>
                                            <p:strVal val="#ppt_x"/>
                                          </p:val>
                                        </p:tav>
                                      </p:tavLst>
                                    </p:anim>
                                    <p:anim calcmode="lin" valueType="num">
                                      <p:cBhvr additive="base">
                                        <p:cTn id="307" dur="2250" fill="hold"/>
                                        <p:tgtEl>
                                          <p:spTgt spid="243"/>
                                        </p:tgtEl>
                                        <p:attrNameLst>
                                          <p:attrName>ppt_y</p:attrName>
                                        </p:attrNameLst>
                                      </p:cBhvr>
                                      <p:tavLst>
                                        <p:tav tm="0">
                                          <p:val>
                                            <p:strVal val="0-#ppt_h/2"/>
                                          </p:val>
                                        </p:tav>
                                        <p:tav tm="100000">
                                          <p:val>
                                            <p:strVal val="#ppt_y"/>
                                          </p:val>
                                        </p:tav>
                                      </p:tavLst>
                                    </p:anim>
                                  </p:childTnLst>
                                </p:cTn>
                              </p:par>
                              <p:par>
                                <p:cTn id="308" presetID="2" presetClass="entr" presetSubtype="1" fill="hold" grpId="0" nodeType="withEffect">
                                  <p:stCondLst>
                                    <p:cond delay="0"/>
                                  </p:stCondLst>
                                  <p:childTnLst>
                                    <p:set>
                                      <p:cBhvr>
                                        <p:cTn id="309" dur="1" fill="hold">
                                          <p:stCondLst>
                                            <p:cond delay="0"/>
                                          </p:stCondLst>
                                        </p:cTn>
                                        <p:tgtEl>
                                          <p:spTgt spid="244"/>
                                        </p:tgtEl>
                                        <p:attrNameLst>
                                          <p:attrName>style.visibility</p:attrName>
                                        </p:attrNameLst>
                                      </p:cBhvr>
                                      <p:to>
                                        <p:strVal val="visible"/>
                                      </p:to>
                                    </p:set>
                                    <p:anim calcmode="lin" valueType="num">
                                      <p:cBhvr additive="base">
                                        <p:cTn id="310" dur="2250" fill="hold"/>
                                        <p:tgtEl>
                                          <p:spTgt spid="244"/>
                                        </p:tgtEl>
                                        <p:attrNameLst>
                                          <p:attrName>ppt_x</p:attrName>
                                        </p:attrNameLst>
                                      </p:cBhvr>
                                      <p:tavLst>
                                        <p:tav tm="0">
                                          <p:val>
                                            <p:strVal val="#ppt_x"/>
                                          </p:val>
                                        </p:tav>
                                        <p:tav tm="100000">
                                          <p:val>
                                            <p:strVal val="#ppt_x"/>
                                          </p:val>
                                        </p:tav>
                                      </p:tavLst>
                                    </p:anim>
                                    <p:anim calcmode="lin" valueType="num">
                                      <p:cBhvr additive="base">
                                        <p:cTn id="311" dur="2250" fill="hold"/>
                                        <p:tgtEl>
                                          <p:spTgt spid="244"/>
                                        </p:tgtEl>
                                        <p:attrNameLst>
                                          <p:attrName>ppt_y</p:attrName>
                                        </p:attrNameLst>
                                      </p:cBhvr>
                                      <p:tavLst>
                                        <p:tav tm="0">
                                          <p:val>
                                            <p:strVal val="0-#ppt_h/2"/>
                                          </p:val>
                                        </p:tav>
                                        <p:tav tm="100000">
                                          <p:val>
                                            <p:strVal val="#ppt_y"/>
                                          </p:val>
                                        </p:tav>
                                      </p:tavLst>
                                    </p:anim>
                                  </p:childTnLst>
                                </p:cTn>
                              </p:par>
                              <p:par>
                                <p:cTn id="312" presetID="2" presetClass="entr" presetSubtype="4" fill="hold" grpId="0" nodeType="withEffect">
                                  <p:stCondLst>
                                    <p:cond delay="0"/>
                                  </p:stCondLst>
                                  <p:childTnLst>
                                    <p:set>
                                      <p:cBhvr>
                                        <p:cTn id="313" dur="1" fill="hold">
                                          <p:stCondLst>
                                            <p:cond delay="0"/>
                                          </p:stCondLst>
                                        </p:cTn>
                                        <p:tgtEl>
                                          <p:spTgt spid="197"/>
                                        </p:tgtEl>
                                        <p:attrNameLst>
                                          <p:attrName>style.visibility</p:attrName>
                                        </p:attrNameLst>
                                      </p:cBhvr>
                                      <p:to>
                                        <p:strVal val="visible"/>
                                      </p:to>
                                    </p:set>
                                    <p:anim calcmode="lin" valueType="num">
                                      <p:cBhvr additive="base">
                                        <p:cTn id="314" dur="2250" fill="hold"/>
                                        <p:tgtEl>
                                          <p:spTgt spid="197"/>
                                        </p:tgtEl>
                                        <p:attrNameLst>
                                          <p:attrName>ppt_x</p:attrName>
                                        </p:attrNameLst>
                                      </p:cBhvr>
                                      <p:tavLst>
                                        <p:tav tm="0">
                                          <p:val>
                                            <p:strVal val="#ppt_x"/>
                                          </p:val>
                                        </p:tav>
                                        <p:tav tm="100000">
                                          <p:val>
                                            <p:strVal val="#ppt_x"/>
                                          </p:val>
                                        </p:tav>
                                      </p:tavLst>
                                    </p:anim>
                                    <p:anim calcmode="lin" valueType="num">
                                      <p:cBhvr additive="base">
                                        <p:cTn id="315" dur="2250" fill="hold"/>
                                        <p:tgtEl>
                                          <p:spTgt spid="197"/>
                                        </p:tgtEl>
                                        <p:attrNameLst>
                                          <p:attrName>ppt_y</p:attrName>
                                        </p:attrNameLst>
                                      </p:cBhvr>
                                      <p:tavLst>
                                        <p:tav tm="0">
                                          <p:val>
                                            <p:strVal val="1+#ppt_h/2"/>
                                          </p:val>
                                        </p:tav>
                                        <p:tav tm="100000">
                                          <p:val>
                                            <p:strVal val="#ppt_y"/>
                                          </p:val>
                                        </p:tav>
                                      </p:tavLst>
                                    </p:anim>
                                  </p:childTnLst>
                                </p:cTn>
                              </p:par>
                              <p:par>
                                <p:cTn id="316" presetID="2" presetClass="entr" presetSubtype="4" fill="hold" grpId="0" nodeType="withEffect">
                                  <p:stCondLst>
                                    <p:cond delay="0"/>
                                  </p:stCondLst>
                                  <p:childTnLst>
                                    <p:set>
                                      <p:cBhvr>
                                        <p:cTn id="317" dur="1" fill="hold">
                                          <p:stCondLst>
                                            <p:cond delay="0"/>
                                          </p:stCondLst>
                                        </p:cTn>
                                        <p:tgtEl>
                                          <p:spTgt spid="198"/>
                                        </p:tgtEl>
                                        <p:attrNameLst>
                                          <p:attrName>style.visibility</p:attrName>
                                        </p:attrNameLst>
                                      </p:cBhvr>
                                      <p:to>
                                        <p:strVal val="visible"/>
                                      </p:to>
                                    </p:set>
                                    <p:anim calcmode="lin" valueType="num">
                                      <p:cBhvr additive="base">
                                        <p:cTn id="318" dur="2250" fill="hold"/>
                                        <p:tgtEl>
                                          <p:spTgt spid="198"/>
                                        </p:tgtEl>
                                        <p:attrNameLst>
                                          <p:attrName>ppt_x</p:attrName>
                                        </p:attrNameLst>
                                      </p:cBhvr>
                                      <p:tavLst>
                                        <p:tav tm="0">
                                          <p:val>
                                            <p:strVal val="#ppt_x"/>
                                          </p:val>
                                        </p:tav>
                                        <p:tav tm="100000">
                                          <p:val>
                                            <p:strVal val="#ppt_x"/>
                                          </p:val>
                                        </p:tav>
                                      </p:tavLst>
                                    </p:anim>
                                    <p:anim calcmode="lin" valueType="num">
                                      <p:cBhvr additive="base">
                                        <p:cTn id="319" dur="2250" fill="hold"/>
                                        <p:tgtEl>
                                          <p:spTgt spid="198"/>
                                        </p:tgtEl>
                                        <p:attrNameLst>
                                          <p:attrName>ppt_y</p:attrName>
                                        </p:attrNameLst>
                                      </p:cBhvr>
                                      <p:tavLst>
                                        <p:tav tm="0">
                                          <p:val>
                                            <p:strVal val="1+#ppt_h/2"/>
                                          </p:val>
                                        </p:tav>
                                        <p:tav tm="100000">
                                          <p:val>
                                            <p:strVal val="#ppt_y"/>
                                          </p:val>
                                        </p:tav>
                                      </p:tavLst>
                                    </p:anim>
                                  </p:childTnLst>
                                </p:cTn>
                              </p:par>
                              <p:par>
                                <p:cTn id="320" presetID="2" presetClass="entr" presetSubtype="4" fill="hold" grpId="0" nodeType="withEffect">
                                  <p:stCondLst>
                                    <p:cond delay="0"/>
                                  </p:stCondLst>
                                  <p:childTnLst>
                                    <p:set>
                                      <p:cBhvr>
                                        <p:cTn id="321" dur="1" fill="hold">
                                          <p:stCondLst>
                                            <p:cond delay="0"/>
                                          </p:stCondLst>
                                        </p:cTn>
                                        <p:tgtEl>
                                          <p:spTgt spid="199"/>
                                        </p:tgtEl>
                                        <p:attrNameLst>
                                          <p:attrName>style.visibility</p:attrName>
                                        </p:attrNameLst>
                                      </p:cBhvr>
                                      <p:to>
                                        <p:strVal val="visible"/>
                                      </p:to>
                                    </p:set>
                                    <p:anim calcmode="lin" valueType="num">
                                      <p:cBhvr additive="base">
                                        <p:cTn id="322" dur="2250" fill="hold"/>
                                        <p:tgtEl>
                                          <p:spTgt spid="199"/>
                                        </p:tgtEl>
                                        <p:attrNameLst>
                                          <p:attrName>ppt_x</p:attrName>
                                        </p:attrNameLst>
                                      </p:cBhvr>
                                      <p:tavLst>
                                        <p:tav tm="0">
                                          <p:val>
                                            <p:strVal val="#ppt_x"/>
                                          </p:val>
                                        </p:tav>
                                        <p:tav tm="100000">
                                          <p:val>
                                            <p:strVal val="#ppt_x"/>
                                          </p:val>
                                        </p:tav>
                                      </p:tavLst>
                                    </p:anim>
                                    <p:anim calcmode="lin" valueType="num">
                                      <p:cBhvr additive="base">
                                        <p:cTn id="323" dur="2250" fill="hold"/>
                                        <p:tgtEl>
                                          <p:spTgt spid="199"/>
                                        </p:tgtEl>
                                        <p:attrNameLst>
                                          <p:attrName>ppt_y</p:attrName>
                                        </p:attrNameLst>
                                      </p:cBhvr>
                                      <p:tavLst>
                                        <p:tav tm="0">
                                          <p:val>
                                            <p:strVal val="1+#ppt_h/2"/>
                                          </p:val>
                                        </p:tav>
                                        <p:tav tm="100000">
                                          <p:val>
                                            <p:strVal val="#ppt_y"/>
                                          </p:val>
                                        </p:tav>
                                      </p:tavLst>
                                    </p:anim>
                                  </p:childTnLst>
                                </p:cTn>
                              </p:par>
                              <p:par>
                                <p:cTn id="324" presetID="2" presetClass="entr" presetSubtype="4" fill="hold" grpId="0" nodeType="withEffect">
                                  <p:stCondLst>
                                    <p:cond delay="0"/>
                                  </p:stCondLst>
                                  <p:childTnLst>
                                    <p:set>
                                      <p:cBhvr>
                                        <p:cTn id="325" dur="1" fill="hold">
                                          <p:stCondLst>
                                            <p:cond delay="0"/>
                                          </p:stCondLst>
                                        </p:cTn>
                                        <p:tgtEl>
                                          <p:spTgt spid="200"/>
                                        </p:tgtEl>
                                        <p:attrNameLst>
                                          <p:attrName>style.visibility</p:attrName>
                                        </p:attrNameLst>
                                      </p:cBhvr>
                                      <p:to>
                                        <p:strVal val="visible"/>
                                      </p:to>
                                    </p:set>
                                    <p:anim calcmode="lin" valueType="num">
                                      <p:cBhvr additive="base">
                                        <p:cTn id="326" dur="2250" fill="hold"/>
                                        <p:tgtEl>
                                          <p:spTgt spid="200"/>
                                        </p:tgtEl>
                                        <p:attrNameLst>
                                          <p:attrName>ppt_x</p:attrName>
                                        </p:attrNameLst>
                                      </p:cBhvr>
                                      <p:tavLst>
                                        <p:tav tm="0">
                                          <p:val>
                                            <p:strVal val="#ppt_x"/>
                                          </p:val>
                                        </p:tav>
                                        <p:tav tm="100000">
                                          <p:val>
                                            <p:strVal val="#ppt_x"/>
                                          </p:val>
                                        </p:tav>
                                      </p:tavLst>
                                    </p:anim>
                                    <p:anim calcmode="lin" valueType="num">
                                      <p:cBhvr additive="base">
                                        <p:cTn id="327" dur="2250" fill="hold"/>
                                        <p:tgtEl>
                                          <p:spTgt spid="200"/>
                                        </p:tgtEl>
                                        <p:attrNameLst>
                                          <p:attrName>ppt_y</p:attrName>
                                        </p:attrNameLst>
                                      </p:cBhvr>
                                      <p:tavLst>
                                        <p:tav tm="0">
                                          <p:val>
                                            <p:strVal val="1+#ppt_h/2"/>
                                          </p:val>
                                        </p:tav>
                                        <p:tav tm="100000">
                                          <p:val>
                                            <p:strVal val="#ppt_y"/>
                                          </p:val>
                                        </p:tav>
                                      </p:tavLst>
                                    </p:anim>
                                  </p:childTnLst>
                                </p:cTn>
                              </p:par>
                              <p:par>
                                <p:cTn id="328" presetID="2" presetClass="entr" presetSubtype="4" fill="hold" grpId="0" nodeType="withEffect">
                                  <p:stCondLst>
                                    <p:cond delay="0"/>
                                  </p:stCondLst>
                                  <p:childTnLst>
                                    <p:set>
                                      <p:cBhvr>
                                        <p:cTn id="329" dur="1" fill="hold">
                                          <p:stCondLst>
                                            <p:cond delay="0"/>
                                          </p:stCondLst>
                                        </p:cTn>
                                        <p:tgtEl>
                                          <p:spTgt spid="201"/>
                                        </p:tgtEl>
                                        <p:attrNameLst>
                                          <p:attrName>style.visibility</p:attrName>
                                        </p:attrNameLst>
                                      </p:cBhvr>
                                      <p:to>
                                        <p:strVal val="visible"/>
                                      </p:to>
                                    </p:set>
                                    <p:anim calcmode="lin" valueType="num">
                                      <p:cBhvr additive="base">
                                        <p:cTn id="330" dur="2250" fill="hold"/>
                                        <p:tgtEl>
                                          <p:spTgt spid="201"/>
                                        </p:tgtEl>
                                        <p:attrNameLst>
                                          <p:attrName>ppt_x</p:attrName>
                                        </p:attrNameLst>
                                      </p:cBhvr>
                                      <p:tavLst>
                                        <p:tav tm="0">
                                          <p:val>
                                            <p:strVal val="#ppt_x"/>
                                          </p:val>
                                        </p:tav>
                                        <p:tav tm="100000">
                                          <p:val>
                                            <p:strVal val="#ppt_x"/>
                                          </p:val>
                                        </p:tav>
                                      </p:tavLst>
                                    </p:anim>
                                    <p:anim calcmode="lin" valueType="num">
                                      <p:cBhvr additive="base">
                                        <p:cTn id="331" dur="2250" fill="hold"/>
                                        <p:tgtEl>
                                          <p:spTgt spid="201"/>
                                        </p:tgtEl>
                                        <p:attrNameLst>
                                          <p:attrName>ppt_y</p:attrName>
                                        </p:attrNameLst>
                                      </p:cBhvr>
                                      <p:tavLst>
                                        <p:tav tm="0">
                                          <p:val>
                                            <p:strVal val="1+#ppt_h/2"/>
                                          </p:val>
                                        </p:tav>
                                        <p:tav tm="100000">
                                          <p:val>
                                            <p:strVal val="#ppt_y"/>
                                          </p:val>
                                        </p:tav>
                                      </p:tavLst>
                                    </p:anim>
                                  </p:childTnLst>
                                </p:cTn>
                              </p:par>
                              <p:par>
                                <p:cTn id="332" presetID="2" presetClass="entr" presetSubtype="4" fill="hold" grpId="0" nodeType="withEffect">
                                  <p:stCondLst>
                                    <p:cond delay="0"/>
                                  </p:stCondLst>
                                  <p:childTnLst>
                                    <p:set>
                                      <p:cBhvr>
                                        <p:cTn id="333" dur="1" fill="hold">
                                          <p:stCondLst>
                                            <p:cond delay="0"/>
                                          </p:stCondLst>
                                        </p:cTn>
                                        <p:tgtEl>
                                          <p:spTgt spid="202"/>
                                        </p:tgtEl>
                                        <p:attrNameLst>
                                          <p:attrName>style.visibility</p:attrName>
                                        </p:attrNameLst>
                                      </p:cBhvr>
                                      <p:to>
                                        <p:strVal val="visible"/>
                                      </p:to>
                                    </p:set>
                                    <p:anim calcmode="lin" valueType="num">
                                      <p:cBhvr additive="base">
                                        <p:cTn id="334" dur="2250" fill="hold"/>
                                        <p:tgtEl>
                                          <p:spTgt spid="202"/>
                                        </p:tgtEl>
                                        <p:attrNameLst>
                                          <p:attrName>ppt_x</p:attrName>
                                        </p:attrNameLst>
                                      </p:cBhvr>
                                      <p:tavLst>
                                        <p:tav tm="0">
                                          <p:val>
                                            <p:strVal val="#ppt_x"/>
                                          </p:val>
                                        </p:tav>
                                        <p:tav tm="100000">
                                          <p:val>
                                            <p:strVal val="#ppt_x"/>
                                          </p:val>
                                        </p:tav>
                                      </p:tavLst>
                                    </p:anim>
                                    <p:anim calcmode="lin" valueType="num">
                                      <p:cBhvr additive="base">
                                        <p:cTn id="335" dur="2250" fill="hold"/>
                                        <p:tgtEl>
                                          <p:spTgt spid="202"/>
                                        </p:tgtEl>
                                        <p:attrNameLst>
                                          <p:attrName>ppt_y</p:attrName>
                                        </p:attrNameLst>
                                      </p:cBhvr>
                                      <p:tavLst>
                                        <p:tav tm="0">
                                          <p:val>
                                            <p:strVal val="1+#ppt_h/2"/>
                                          </p:val>
                                        </p:tav>
                                        <p:tav tm="100000">
                                          <p:val>
                                            <p:strVal val="#ppt_y"/>
                                          </p:val>
                                        </p:tav>
                                      </p:tavLst>
                                    </p:anim>
                                  </p:childTnLst>
                                </p:cTn>
                              </p:par>
                              <p:par>
                                <p:cTn id="336" presetID="2" presetClass="entr" presetSubtype="4" fill="hold" grpId="0" nodeType="withEffect">
                                  <p:stCondLst>
                                    <p:cond delay="0"/>
                                  </p:stCondLst>
                                  <p:childTnLst>
                                    <p:set>
                                      <p:cBhvr>
                                        <p:cTn id="337" dur="1" fill="hold">
                                          <p:stCondLst>
                                            <p:cond delay="0"/>
                                          </p:stCondLst>
                                        </p:cTn>
                                        <p:tgtEl>
                                          <p:spTgt spid="203"/>
                                        </p:tgtEl>
                                        <p:attrNameLst>
                                          <p:attrName>style.visibility</p:attrName>
                                        </p:attrNameLst>
                                      </p:cBhvr>
                                      <p:to>
                                        <p:strVal val="visible"/>
                                      </p:to>
                                    </p:set>
                                    <p:anim calcmode="lin" valueType="num">
                                      <p:cBhvr additive="base">
                                        <p:cTn id="338" dur="2250" fill="hold"/>
                                        <p:tgtEl>
                                          <p:spTgt spid="203"/>
                                        </p:tgtEl>
                                        <p:attrNameLst>
                                          <p:attrName>ppt_x</p:attrName>
                                        </p:attrNameLst>
                                      </p:cBhvr>
                                      <p:tavLst>
                                        <p:tav tm="0">
                                          <p:val>
                                            <p:strVal val="#ppt_x"/>
                                          </p:val>
                                        </p:tav>
                                        <p:tav tm="100000">
                                          <p:val>
                                            <p:strVal val="#ppt_x"/>
                                          </p:val>
                                        </p:tav>
                                      </p:tavLst>
                                    </p:anim>
                                    <p:anim calcmode="lin" valueType="num">
                                      <p:cBhvr additive="base">
                                        <p:cTn id="339" dur="2250" fill="hold"/>
                                        <p:tgtEl>
                                          <p:spTgt spid="203"/>
                                        </p:tgtEl>
                                        <p:attrNameLst>
                                          <p:attrName>ppt_y</p:attrName>
                                        </p:attrNameLst>
                                      </p:cBhvr>
                                      <p:tavLst>
                                        <p:tav tm="0">
                                          <p:val>
                                            <p:strVal val="1+#ppt_h/2"/>
                                          </p:val>
                                        </p:tav>
                                        <p:tav tm="100000">
                                          <p:val>
                                            <p:strVal val="#ppt_y"/>
                                          </p:val>
                                        </p:tav>
                                      </p:tavLst>
                                    </p:anim>
                                  </p:childTnLst>
                                </p:cTn>
                              </p:par>
                              <p:par>
                                <p:cTn id="340" presetID="2" presetClass="entr" presetSubtype="4" fill="hold" grpId="0" nodeType="withEffect">
                                  <p:stCondLst>
                                    <p:cond delay="0"/>
                                  </p:stCondLst>
                                  <p:childTnLst>
                                    <p:set>
                                      <p:cBhvr>
                                        <p:cTn id="341" dur="1" fill="hold">
                                          <p:stCondLst>
                                            <p:cond delay="0"/>
                                          </p:stCondLst>
                                        </p:cTn>
                                        <p:tgtEl>
                                          <p:spTgt spid="204"/>
                                        </p:tgtEl>
                                        <p:attrNameLst>
                                          <p:attrName>style.visibility</p:attrName>
                                        </p:attrNameLst>
                                      </p:cBhvr>
                                      <p:to>
                                        <p:strVal val="visible"/>
                                      </p:to>
                                    </p:set>
                                    <p:anim calcmode="lin" valueType="num">
                                      <p:cBhvr additive="base">
                                        <p:cTn id="342" dur="2250" fill="hold"/>
                                        <p:tgtEl>
                                          <p:spTgt spid="204"/>
                                        </p:tgtEl>
                                        <p:attrNameLst>
                                          <p:attrName>ppt_x</p:attrName>
                                        </p:attrNameLst>
                                      </p:cBhvr>
                                      <p:tavLst>
                                        <p:tav tm="0">
                                          <p:val>
                                            <p:strVal val="#ppt_x"/>
                                          </p:val>
                                        </p:tav>
                                        <p:tav tm="100000">
                                          <p:val>
                                            <p:strVal val="#ppt_x"/>
                                          </p:val>
                                        </p:tav>
                                      </p:tavLst>
                                    </p:anim>
                                    <p:anim calcmode="lin" valueType="num">
                                      <p:cBhvr additive="base">
                                        <p:cTn id="343" dur="2250" fill="hold"/>
                                        <p:tgtEl>
                                          <p:spTgt spid="204"/>
                                        </p:tgtEl>
                                        <p:attrNameLst>
                                          <p:attrName>ppt_y</p:attrName>
                                        </p:attrNameLst>
                                      </p:cBhvr>
                                      <p:tavLst>
                                        <p:tav tm="0">
                                          <p:val>
                                            <p:strVal val="1+#ppt_h/2"/>
                                          </p:val>
                                        </p:tav>
                                        <p:tav tm="100000">
                                          <p:val>
                                            <p:strVal val="#ppt_y"/>
                                          </p:val>
                                        </p:tav>
                                      </p:tavLst>
                                    </p:anim>
                                  </p:childTnLst>
                                </p:cTn>
                              </p:par>
                              <p:par>
                                <p:cTn id="344" presetID="2" presetClass="entr" presetSubtype="4" fill="hold" grpId="0" nodeType="withEffect">
                                  <p:stCondLst>
                                    <p:cond delay="0"/>
                                  </p:stCondLst>
                                  <p:childTnLst>
                                    <p:set>
                                      <p:cBhvr>
                                        <p:cTn id="345" dur="1" fill="hold">
                                          <p:stCondLst>
                                            <p:cond delay="0"/>
                                          </p:stCondLst>
                                        </p:cTn>
                                        <p:tgtEl>
                                          <p:spTgt spid="205"/>
                                        </p:tgtEl>
                                        <p:attrNameLst>
                                          <p:attrName>style.visibility</p:attrName>
                                        </p:attrNameLst>
                                      </p:cBhvr>
                                      <p:to>
                                        <p:strVal val="visible"/>
                                      </p:to>
                                    </p:set>
                                    <p:anim calcmode="lin" valueType="num">
                                      <p:cBhvr additive="base">
                                        <p:cTn id="346" dur="2250" fill="hold"/>
                                        <p:tgtEl>
                                          <p:spTgt spid="205"/>
                                        </p:tgtEl>
                                        <p:attrNameLst>
                                          <p:attrName>ppt_x</p:attrName>
                                        </p:attrNameLst>
                                      </p:cBhvr>
                                      <p:tavLst>
                                        <p:tav tm="0">
                                          <p:val>
                                            <p:strVal val="#ppt_x"/>
                                          </p:val>
                                        </p:tav>
                                        <p:tav tm="100000">
                                          <p:val>
                                            <p:strVal val="#ppt_x"/>
                                          </p:val>
                                        </p:tav>
                                      </p:tavLst>
                                    </p:anim>
                                    <p:anim calcmode="lin" valueType="num">
                                      <p:cBhvr additive="base">
                                        <p:cTn id="347" dur="2250" fill="hold"/>
                                        <p:tgtEl>
                                          <p:spTgt spid="205"/>
                                        </p:tgtEl>
                                        <p:attrNameLst>
                                          <p:attrName>ppt_y</p:attrName>
                                        </p:attrNameLst>
                                      </p:cBhvr>
                                      <p:tavLst>
                                        <p:tav tm="0">
                                          <p:val>
                                            <p:strVal val="1+#ppt_h/2"/>
                                          </p:val>
                                        </p:tav>
                                        <p:tav tm="100000">
                                          <p:val>
                                            <p:strVal val="#ppt_y"/>
                                          </p:val>
                                        </p:tav>
                                      </p:tavLst>
                                    </p:anim>
                                  </p:childTnLst>
                                </p:cTn>
                              </p:par>
                              <p:par>
                                <p:cTn id="348" presetID="2" presetClass="entr" presetSubtype="4" fill="hold" grpId="0" nodeType="withEffect">
                                  <p:stCondLst>
                                    <p:cond delay="0"/>
                                  </p:stCondLst>
                                  <p:childTnLst>
                                    <p:set>
                                      <p:cBhvr>
                                        <p:cTn id="349" dur="1" fill="hold">
                                          <p:stCondLst>
                                            <p:cond delay="0"/>
                                          </p:stCondLst>
                                        </p:cTn>
                                        <p:tgtEl>
                                          <p:spTgt spid="206"/>
                                        </p:tgtEl>
                                        <p:attrNameLst>
                                          <p:attrName>style.visibility</p:attrName>
                                        </p:attrNameLst>
                                      </p:cBhvr>
                                      <p:to>
                                        <p:strVal val="visible"/>
                                      </p:to>
                                    </p:set>
                                    <p:anim calcmode="lin" valueType="num">
                                      <p:cBhvr additive="base">
                                        <p:cTn id="350" dur="2250" fill="hold"/>
                                        <p:tgtEl>
                                          <p:spTgt spid="206"/>
                                        </p:tgtEl>
                                        <p:attrNameLst>
                                          <p:attrName>ppt_x</p:attrName>
                                        </p:attrNameLst>
                                      </p:cBhvr>
                                      <p:tavLst>
                                        <p:tav tm="0">
                                          <p:val>
                                            <p:strVal val="#ppt_x"/>
                                          </p:val>
                                        </p:tav>
                                        <p:tav tm="100000">
                                          <p:val>
                                            <p:strVal val="#ppt_x"/>
                                          </p:val>
                                        </p:tav>
                                      </p:tavLst>
                                    </p:anim>
                                    <p:anim calcmode="lin" valueType="num">
                                      <p:cBhvr additive="base">
                                        <p:cTn id="351" dur="2250" fill="hold"/>
                                        <p:tgtEl>
                                          <p:spTgt spid="206"/>
                                        </p:tgtEl>
                                        <p:attrNameLst>
                                          <p:attrName>ppt_y</p:attrName>
                                        </p:attrNameLst>
                                      </p:cBhvr>
                                      <p:tavLst>
                                        <p:tav tm="0">
                                          <p:val>
                                            <p:strVal val="1+#ppt_h/2"/>
                                          </p:val>
                                        </p:tav>
                                        <p:tav tm="100000">
                                          <p:val>
                                            <p:strVal val="#ppt_y"/>
                                          </p:val>
                                        </p:tav>
                                      </p:tavLst>
                                    </p:anim>
                                  </p:childTnLst>
                                </p:cTn>
                              </p:par>
                              <p:par>
                                <p:cTn id="352" presetID="2" presetClass="entr" presetSubtype="4" fill="hold" grpId="0" nodeType="withEffect">
                                  <p:stCondLst>
                                    <p:cond delay="0"/>
                                  </p:stCondLst>
                                  <p:childTnLst>
                                    <p:set>
                                      <p:cBhvr>
                                        <p:cTn id="353" dur="1" fill="hold">
                                          <p:stCondLst>
                                            <p:cond delay="0"/>
                                          </p:stCondLst>
                                        </p:cTn>
                                        <p:tgtEl>
                                          <p:spTgt spid="207"/>
                                        </p:tgtEl>
                                        <p:attrNameLst>
                                          <p:attrName>style.visibility</p:attrName>
                                        </p:attrNameLst>
                                      </p:cBhvr>
                                      <p:to>
                                        <p:strVal val="visible"/>
                                      </p:to>
                                    </p:set>
                                    <p:anim calcmode="lin" valueType="num">
                                      <p:cBhvr additive="base">
                                        <p:cTn id="354" dur="2250" fill="hold"/>
                                        <p:tgtEl>
                                          <p:spTgt spid="207"/>
                                        </p:tgtEl>
                                        <p:attrNameLst>
                                          <p:attrName>ppt_x</p:attrName>
                                        </p:attrNameLst>
                                      </p:cBhvr>
                                      <p:tavLst>
                                        <p:tav tm="0">
                                          <p:val>
                                            <p:strVal val="#ppt_x"/>
                                          </p:val>
                                        </p:tav>
                                        <p:tav tm="100000">
                                          <p:val>
                                            <p:strVal val="#ppt_x"/>
                                          </p:val>
                                        </p:tav>
                                      </p:tavLst>
                                    </p:anim>
                                    <p:anim calcmode="lin" valueType="num">
                                      <p:cBhvr additive="base">
                                        <p:cTn id="355" dur="2250" fill="hold"/>
                                        <p:tgtEl>
                                          <p:spTgt spid="207"/>
                                        </p:tgtEl>
                                        <p:attrNameLst>
                                          <p:attrName>ppt_y</p:attrName>
                                        </p:attrNameLst>
                                      </p:cBhvr>
                                      <p:tavLst>
                                        <p:tav tm="0">
                                          <p:val>
                                            <p:strVal val="1+#ppt_h/2"/>
                                          </p:val>
                                        </p:tav>
                                        <p:tav tm="100000">
                                          <p:val>
                                            <p:strVal val="#ppt_y"/>
                                          </p:val>
                                        </p:tav>
                                      </p:tavLst>
                                    </p:anim>
                                  </p:childTnLst>
                                </p:cTn>
                              </p:par>
                              <p:par>
                                <p:cTn id="356" presetID="2" presetClass="entr" presetSubtype="4" fill="hold" grpId="0" nodeType="withEffect">
                                  <p:stCondLst>
                                    <p:cond delay="0"/>
                                  </p:stCondLst>
                                  <p:childTnLst>
                                    <p:set>
                                      <p:cBhvr>
                                        <p:cTn id="357" dur="1" fill="hold">
                                          <p:stCondLst>
                                            <p:cond delay="0"/>
                                          </p:stCondLst>
                                        </p:cTn>
                                        <p:tgtEl>
                                          <p:spTgt spid="208"/>
                                        </p:tgtEl>
                                        <p:attrNameLst>
                                          <p:attrName>style.visibility</p:attrName>
                                        </p:attrNameLst>
                                      </p:cBhvr>
                                      <p:to>
                                        <p:strVal val="visible"/>
                                      </p:to>
                                    </p:set>
                                    <p:anim calcmode="lin" valueType="num">
                                      <p:cBhvr additive="base">
                                        <p:cTn id="358" dur="2250" fill="hold"/>
                                        <p:tgtEl>
                                          <p:spTgt spid="208"/>
                                        </p:tgtEl>
                                        <p:attrNameLst>
                                          <p:attrName>ppt_x</p:attrName>
                                        </p:attrNameLst>
                                      </p:cBhvr>
                                      <p:tavLst>
                                        <p:tav tm="0">
                                          <p:val>
                                            <p:strVal val="#ppt_x"/>
                                          </p:val>
                                        </p:tav>
                                        <p:tav tm="100000">
                                          <p:val>
                                            <p:strVal val="#ppt_x"/>
                                          </p:val>
                                        </p:tav>
                                      </p:tavLst>
                                    </p:anim>
                                    <p:anim calcmode="lin" valueType="num">
                                      <p:cBhvr additive="base">
                                        <p:cTn id="359" dur="2250" fill="hold"/>
                                        <p:tgtEl>
                                          <p:spTgt spid="208"/>
                                        </p:tgtEl>
                                        <p:attrNameLst>
                                          <p:attrName>ppt_y</p:attrName>
                                        </p:attrNameLst>
                                      </p:cBhvr>
                                      <p:tavLst>
                                        <p:tav tm="0">
                                          <p:val>
                                            <p:strVal val="1+#ppt_h/2"/>
                                          </p:val>
                                        </p:tav>
                                        <p:tav tm="100000">
                                          <p:val>
                                            <p:strVal val="#ppt_y"/>
                                          </p:val>
                                        </p:tav>
                                      </p:tavLst>
                                    </p:anim>
                                  </p:childTnLst>
                                </p:cTn>
                              </p:par>
                              <p:par>
                                <p:cTn id="360" presetID="2" presetClass="entr" presetSubtype="4" fill="hold" grpId="0" nodeType="withEffect">
                                  <p:stCondLst>
                                    <p:cond delay="0"/>
                                  </p:stCondLst>
                                  <p:childTnLst>
                                    <p:set>
                                      <p:cBhvr>
                                        <p:cTn id="361" dur="1" fill="hold">
                                          <p:stCondLst>
                                            <p:cond delay="0"/>
                                          </p:stCondLst>
                                        </p:cTn>
                                        <p:tgtEl>
                                          <p:spTgt spid="209"/>
                                        </p:tgtEl>
                                        <p:attrNameLst>
                                          <p:attrName>style.visibility</p:attrName>
                                        </p:attrNameLst>
                                      </p:cBhvr>
                                      <p:to>
                                        <p:strVal val="visible"/>
                                      </p:to>
                                    </p:set>
                                    <p:anim calcmode="lin" valueType="num">
                                      <p:cBhvr additive="base">
                                        <p:cTn id="362" dur="2250" fill="hold"/>
                                        <p:tgtEl>
                                          <p:spTgt spid="209"/>
                                        </p:tgtEl>
                                        <p:attrNameLst>
                                          <p:attrName>ppt_x</p:attrName>
                                        </p:attrNameLst>
                                      </p:cBhvr>
                                      <p:tavLst>
                                        <p:tav tm="0">
                                          <p:val>
                                            <p:strVal val="#ppt_x"/>
                                          </p:val>
                                        </p:tav>
                                        <p:tav tm="100000">
                                          <p:val>
                                            <p:strVal val="#ppt_x"/>
                                          </p:val>
                                        </p:tav>
                                      </p:tavLst>
                                    </p:anim>
                                    <p:anim calcmode="lin" valueType="num">
                                      <p:cBhvr additive="base">
                                        <p:cTn id="363" dur="2250" fill="hold"/>
                                        <p:tgtEl>
                                          <p:spTgt spid="209"/>
                                        </p:tgtEl>
                                        <p:attrNameLst>
                                          <p:attrName>ppt_y</p:attrName>
                                        </p:attrNameLst>
                                      </p:cBhvr>
                                      <p:tavLst>
                                        <p:tav tm="0">
                                          <p:val>
                                            <p:strVal val="1+#ppt_h/2"/>
                                          </p:val>
                                        </p:tav>
                                        <p:tav tm="100000">
                                          <p:val>
                                            <p:strVal val="#ppt_y"/>
                                          </p:val>
                                        </p:tav>
                                      </p:tavLst>
                                    </p:anim>
                                  </p:childTnLst>
                                </p:cTn>
                              </p:par>
                              <p:par>
                                <p:cTn id="364" presetID="2" presetClass="entr" presetSubtype="4" fill="hold" grpId="0" nodeType="withEffect">
                                  <p:stCondLst>
                                    <p:cond delay="0"/>
                                  </p:stCondLst>
                                  <p:childTnLst>
                                    <p:set>
                                      <p:cBhvr>
                                        <p:cTn id="365" dur="1" fill="hold">
                                          <p:stCondLst>
                                            <p:cond delay="0"/>
                                          </p:stCondLst>
                                        </p:cTn>
                                        <p:tgtEl>
                                          <p:spTgt spid="210"/>
                                        </p:tgtEl>
                                        <p:attrNameLst>
                                          <p:attrName>style.visibility</p:attrName>
                                        </p:attrNameLst>
                                      </p:cBhvr>
                                      <p:to>
                                        <p:strVal val="visible"/>
                                      </p:to>
                                    </p:set>
                                    <p:anim calcmode="lin" valueType="num">
                                      <p:cBhvr additive="base">
                                        <p:cTn id="366" dur="2250" fill="hold"/>
                                        <p:tgtEl>
                                          <p:spTgt spid="210"/>
                                        </p:tgtEl>
                                        <p:attrNameLst>
                                          <p:attrName>ppt_x</p:attrName>
                                        </p:attrNameLst>
                                      </p:cBhvr>
                                      <p:tavLst>
                                        <p:tav tm="0">
                                          <p:val>
                                            <p:strVal val="#ppt_x"/>
                                          </p:val>
                                        </p:tav>
                                        <p:tav tm="100000">
                                          <p:val>
                                            <p:strVal val="#ppt_x"/>
                                          </p:val>
                                        </p:tav>
                                      </p:tavLst>
                                    </p:anim>
                                    <p:anim calcmode="lin" valueType="num">
                                      <p:cBhvr additive="base">
                                        <p:cTn id="367" dur="2250" fill="hold"/>
                                        <p:tgtEl>
                                          <p:spTgt spid="210"/>
                                        </p:tgtEl>
                                        <p:attrNameLst>
                                          <p:attrName>ppt_y</p:attrName>
                                        </p:attrNameLst>
                                      </p:cBhvr>
                                      <p:tavLst>
                                        <p:tav tm="0">
                                          <p:val>
                                            <p:strVal val="1+#ppt_h/2"/>
                                          </p:val>
                                        </p:tav>
                                        <p:tav tm="100000">
                                          <p:val>
                                            <p:strVal val="#ppt_y"/>
                                          </p:val>
                                        </p:tav>
                                      </p:tavLst>
                                    </p:anim>
                                  </p:childTnLst>
                                </p:cTn>
                              </p:par>
                              <p:par>
                                <p:cTn id="368" presetID="2" presetClass="entr" presetSubtype="4" fill="hold" grpId="0" nodeType="withEffect">
                                  <p:stCondLst>
                                    <p:cond delay="0"/>
                                  </p:stCondLst>
                                  <p:childTnLst>
                                    <p:set>
                                      <p:cBhvr>
                                        <p:cTn id="369" dur="1" fill="hold">
                                          <p:stCondLst>
                                            <p:cond delay="0"/>
                                          </p:stCondLst>
                                        </p:cTn>
                                        <p:tgtEl>
                                          <p:spTgt spid="211"/>
                                        </p:tgtEl>
                                        <p:attrNameLst>
                                          <p:attrName>style.visibility</p:attrName>
                                        </p:attrNameLst>
                                      </p:cBhvr>
                                      <p:to>
                                        <p:strVal val="visible"/>
                                      </p:to>
                                    </p:set>
                                    <p:anim calcmode="lin" valueType="num">
                                      <p:cBhvr additive="base">
                                        <p:cTn id="370" dur="2250" fill="hold"/>
                                        <p:tgtEl>
                                          <p:spTgt spid="211"/>
                                        </p:tgtEl>
                                        <p:attrNameLst>
                                          <p:attrName>ppt_x</p:attrName>
                                        </p:attrNameLst>
                                      </p:cBhvr>
                                      <p:tavLst>
                                        <p:tav tm="0">
                                          <p:val>
                                            <p:strVal val="#ppt_x"/>
                                          </p:val>
                                        </p:tav>
                                        <p:tav tm="100000">
                                          <p:val>
                                            <p:strVal val="#ppt_x"/>
                                          </p:val>
                                        </p:tav>
                                      </p:tavLst>
                                    </p:anim>
                                    <p:anim calcmode="lin" valueType="num">
                                      <p:cBhvr additive="base">
                                        <p:cTn id="371" dur="2250" fill="hold"/>
                                        <p:tgtEl>
                                          <p:spTgt spid="211"/>
                                        </p:tgtEl>
                                        <p:attrNameLst>
                                          <p:attrName>ppt_y</p:attrName>
                                        </p:attrNameLst>
                                      </p:cBhvr>
                                      <p:tavLst>
                                        <p:tav tm="0">
                                          <p:val>
                                            <p:strVal val="1+#ppt_h/2"/>
                                          </p:val>
                                        </p:tav>
                                        <p:tav tm="100000">
                                          <p:val>
                                            <p:strVal val="#ppt_y"/>
                                          </p:val>
                                        </p:tav>
                                      </p:tavLst>
                                    </p:anim>
                                  </p:childTnLst>
                                </p:cTn>
                              </p:par>
                              <p:par>
                                <p:cTn id="372" presetID="2" presetClass="entr" presetSubtype="4" fill="hold" grpId="0" nodeType="withEffect">
                                  <p:stCondLst>
                                    <p:cond delay="0"/>
                                  </p:stCondLst>
                                  <p:childTnLst>
                                    <p:set>
                                      <p:cBhvr>
                                        <p:cTn id="373" dur="1" fill="hold">
                                          <p:stCondLst>
                                            <p:cond delay="0"/>
                                          </p:stCondLst>
                                        </p:cTn>
                                        <p:tgtEl>
                                          <p:spTgt spid="212"/>
                                        </p:tgtEl>
                                        <p:attrNameLst>
                                          <p:attrName>style.visibility</p:attrName>
                                        </p:attrNameLst>
                                      </p:cBhvr>
                                      <p:to>
                                        <p:strVal val="visible"/>
                                      </p:to>
                                    </p:set>
                                    <p:anim calcmode="lin" valueType="num">
                                      <p:cBhvr additive="base">
                                        <p:cTn id="374" dur="2250" fill="hold"/>
                                        <p:tgtEl>
                                          <p:spTgt spid="212"/>
                                        </p:tgtEl>
                                        <p:attrNameLst>
                                          <p:attrName>ppt_x</p:attrName>
                                        </p:attrNameLst>
                                      </p:cBhvr>
                                      <p:tavLst>
                                        <p:tav tm="0">
                                          <p:val>
                                            <p:strVal val="#ppt_x"/>
                                          </p:val>
                                        </p:tav>
                                        <p:tav tm="100000">
                                          <p:val>
                                            <p:strVal val="#ppt_x"/>
                                          </p:val>
                                        </p:tav>
                                      </p:tavLst>
                                    </p:anim>
                                    <p:anim calcmode="lin" valueType="num">
                                      <p:cBhvr additive="base">
                                        <p:cTn id="375" dur="2250" fill="hold"/>
                                        <p:tgtEl>
                                          <p:spTgt spid="212"/>
                                        </p:tgtEl>
                                        <p:attrNameLst>
                                          <p:attrName>ppt_y</p:attrName>
                                        </p:attrNameLst>
                                      </p:cBhvr>
                                      <p:tavLst>
                                        <p:tav tm="0">
                                          <p:val>
                                            <p:strVal val="1+#ppt_h/2"/>
                                          </p:val>
                                        </p:tav>
                                        <p:tav tm="100000">
                                          <p:val>
                                            <p:strVal val="#ppt_y"/>
                                          </p:val>
                                        </p:tav>
                                      </p:tavLst>
                                    </p:anim>
                                  </p:childTnLst>
                                </p:cTn>
                              </p:par>
                              <p:par>
                                <p:cTn id="376" presetID="2" presetClass="entr" presetSubtype="4" fill="hold" grpId="0" nodeType="withEffect">
                                  <p:stCondLst>
                                    <p:cond delay="0"/>
                                  </p:stCondLst>
                                  <p:childTnLst>
                                    <p:set>
                                      <p:cBhvr>
                                        <p:cTn id="377" dur="1" fill="hold">
                                          <p:stCondLst>
                                            <p:cond delay="0"/>
                                          </p:stCondLst>
                                        </p:cTn>
                                        <p:tgtEl>
                                          <p:spTgt spid="213"/>
                                        </p:tgtEl>
                                        <p:attrNameLst>
                                          <p:attrName>style.visibility</p:attrName>
                                        </p:attrNameLst>
                                      </p:cBhvr>
                                      <p:to>
                                        <p:strVal val="visible"/>
                                      </p:to>
                                    </p:set>
                                    <p:anim calcmode="lin" valueType="num">
                                      <p:cBhvr additive="base">
                                        <p:cTn id="378" dur="2250" fill="hold"/>
                                        <p:tgtEl>
                                          <p:spTgt spid="213"/>
                                        </p:tgtEl>
                                        <p:attrNameLst>
                                          <p:attrName>ppt_x</p:attrName>
                                        </p:attrNameLst>
                                      </p:cBhvr>
                                      <p:tavLst>
                                        <p:tav tm="0">
                                          <p:val>
                                            <p:strVal val="#ppt_x"/>
                                          </p:val>
                                        </p:tav>
                                        <p:tav tm="100000">
                                          <p:val>
                                            <p:strVal val="#ppt_x"/>
                                          </p:val>
                                        </p:tav>
                                      </p:tavLst>
                                    </p:anim>
                                    <p:anim calcmode="lin" valueType="num">
                                      <p:cBhvr additive="base">
                                        <p:cTn id="379" dur="2250" fill="hold"/>
                                        <p:tgtEl>
                                          <p:spTgt spid="213"/>
                                        </p:tgtEl>
                                        <p:attrNameLst>
                                          <p:attrName>ppt_y</p:attrName>
                                        </p:attrNameLst>
                                      </p:cBhvr>
                                      <p:tavLst>
                                        <p:tav tm="0">
                                          <p:val>
                                            <p:strVal val="1+#ppt_h/2"/>
                                          </p:val>
                                        </p:tav>
                                        <p:tav tm="100000">
                                          <p:val>
                                            <p:strVal val="#ppt_y"/>
                                          </p:val>
                                        </p:tav>
                                      </p:tavLst>
                                    </p:anim>
                                  </p:childTnLst>
                                </p:cTn>
                              </p:par>
                              <p:par>
                                <p:cTn id="380" presetID="2" presetClass="entr" presetSubtype="4" fill="hold" grpId="0" nodeType="withEffect">
                                  <p:stCondLst>
                                    <p:cond delay="0"/>
                                  </p:stCondLst>
                                  <p:childTnLst>
                                    <p:set>
                                      <p:cBhvr>
                                        <p:cTn id="381" dur="1" fill="hold">
                                          <p:stCondLst>
                                            <p:cond delay="0"/>
                                          </p:stCondLst>
                                        </p:cTn>
                                        <p:tgtEl>
                                          <p:spTgt spid="214"/>
                                        </p:tgtEl>
                                        <p:attrNameLst>
                                          <p:attrName>style.visibility</p:attrName>
                                        </p:attrNameLst>
                                      </p:cBhvr>
                                      <p:to>
                                        <p:strVal val="visible"/>
                                      </p:to>
                                    </p:set>
                                    <p:anim calcmode="lin" valueType="num">
                                      <p:cBhvr additive="base">
                                        <p:cTn id="382" dur="2250" fill="hold"/>
                                        <p:tgtEl>
                                          <p:spTgt spid="214"/>
                                        </p:tgtEl>
                                        <p:attrNameLst>
                                          <p:attrName>ppt_x</p:attrName>
                                        </p:attrNameLst>
                                      </p:cBhvr>
                                      <p:tavLst>
                                        <p:tav tm="0">
                                          <p:val>
                                            <p:strVal val="#ppt_x"/>
                                          </p:val>
                                        </p:tav>
                                        <p:tav tm="100000">
                                          <p:val>
                                            <p:strVal val="#ppt_x"/>
                                          </p:val>
                                        </p:tav>
                                      </p:tavLst>
                                    </p:anim>
                                    <p:anim calcmode="lin" valueType="num">
                                      <p:cBhvr additive="base">
                                        <p:cTn id="383" dur="2250" fill="hold"/>
                                        <p:tgtEl>
                                          <p:spTgt spid="214"/>
                                        </p:tgtEl>
                                        <p:attrNameLst>
                                          <p:attrName>ppt_y</p:attrName>
                                        </p:attrNameLst>
                                      </p:cBhvr>
                                      <p:tavLst>
                                        <p:tav tm="0">
                                          <p:val>
                                            <p:strVal val="1+#ppt_h/2"/>
                                          </p:val>
                                        </p:tav>
                                        <p:tav tm="100000">
                                          <p:val>
                                            <p:strVal val="#ppt_y"/>
                                          </p:val>
                                        </p:tav>
                                      </p:tavLst>
                                    </p:anim>
                                  </p:childTnLst>
                                </p:cTn>
                              </p:par>
                              <p:par>
                                <p:cTn id="384" presetID="2" presetClass="entr" presetSubtype="4" fill="hold" grpId="0" nodeType="withEffect">
                                  <p:stCondLst>
                                    <p:cond delay="0"/>
                                  </p:stCondLst>
                                  <p:childTnLst>
                                    <p:set>
                                      <p:cBhvr>
                                        <p:cTn id="385" dur="1" fill="hold">
                                          <p:stCondLst>
                                            <p:cond delay="0"/>
                                          </p:stCondLst>
                                        </p:cTn>
                                        <p:tgtEl>
                                          <p:spTgt spid="215"/>
                                        </p:tgtEl>
                                        <p:attrNameLst>
                                          <p:attrName>style.visibility</p:attrName>
                                        </p:attrNameLst>
                                      </p:cBhvr>
                                      <p:to>
                                        <p:strVal val="visible"/>
                                      </p:to>
                                    </p:set>
                                    <p:anim calcmode="lin" valueType="num">
                                      <p:cBhvr additive="base">
                                        <p:cTn id="386" dur="2250" fill="hold"/>
                                        <p:tgtEl>
                                          <p:spTgt spid="215"/>
                                        </p:tgtEl>
                                        <p:attrNameLst>
                                          <p:attrName>ppt_x</p:attrName>
                                        </p:attrNameLst>
                                      </p:cBhvr>
                                      <p:tavLst>
                                        <p:tav tm="0">
                                          <p:val>
                                            <p:strVal val="#ppt_x"/>
                                          </p:val>
                                        </p:tav>
                                        <p:tav tm="100000">
                                          <p:val>
                                            <p:strVal val="#ppt_x"/>
                                          </p:val>
                                        </p:tav>
                                      </p:tavLst>
                                    </p:anim>
                                    <p:anim calcmode="lin" valueType="num">
                                      <p:cBhvr additive="base">
                                        <p:cTn id="387" dur="2250" fill="hold"/>
                                        <p:tgtEl>
                                          <p:spTgt spid="215"/>
                                        </p:tgtEl>
                                        <p:attrNameLst>
                                          <p:attrName>ppt_y</p:attrName>
                                        </p:attrNameLst>
                                      </p:cBhvr>
                                      <p:tavLst>
                                        <p:tav tm="0">
                                          <p:val>
                                            <p:strVal val="1+#ppt_h/2"/>
                                          </p:val>
                                        </p:tav>
                                        <p:tav tm="100000">
                                          <p:val>
                                            <p:strVal val="#ppt_y"/>
                                          </p:val>
                                        </p:tav>
                                      </p:tavLst>
                                    </p:anim>
                                  </p:childTnLst>
                                </p:cTn>
                              </p:par>
                              <p:par>
                                <p:cTn id="388" presetID="2" presetClass="entr" presetSubtype="4" fill="hold" grpId="0" nodeType="withEffect">
                                  <p:stCondLst>
                                    <p:cond delay="0"/>
                                  </p:stCondLst>
                                  <p:childTnLst>
                                    <p:set>
                                      <p:cBhvr>
                                        <p:cTn id="389" dur="1" fill="hold">
                                          <p:stCondLst>
                                            <p:cond delay="0"/>
                                          </p:stCondLst>
                                        </p:cTn>
                                        <p:tgtEl>
                                          <p:spTgt spid="216"/>
                                        </p:tgtEl>
                                        <p:attrNameLst>
                                          <p:attrName>style.visibility</p:attrName>
                                        </p:attrNameLst>
                                      </p:cBhvr>
                                      <p:to>
                                        <p:strVal val="visible"/>
                                      </p:to>
                                    </p:set>
                                    <p:anim calcmode="lin" valueType="num">
                                      <p:cBhvr additive="base">
                                        <p:cTn id="390" dur="2250" fill="hold"/>
                                        <p:tgtEl>
                                          <p:spTgt spid="216"/>
                                        </p:tgtEl>
                                        <p:attrNameLst>
                                          <p:attrName>ppt_x</p:attrName>
                                        </p:attrNameLst>
                                      </p:cBhvr>
                                      <p:tavLst>
                                        <p:tav tm="0">
                                          <p:val>
                                            <p:strVal val="#ppt_x"/>
                                          </p:val>
                                        </p:tav>
                                        <p:tav tm="100000">
                                          <p:val>
                                            <p:strVal val="#ppt_x"/>
                                          </p:val>
                                        </p:tav>
                                      </p:tavLst>
                                    </p:anim>
                                    <p:anim calcmode="lin" valueType="num">
                                      <p:cBhvr additive="base">
                                        <p:cTn id="391" dur="2250" fill="hold"/>
                                        <p:tgtEl>
                                          <p:spTgt spid="216"/>
                                        </p:tgtEl>
                                        <p:attrNameLst>
                                          <p:attrName>ppt_y</p:attrName>
                                        </p:attrNameLst>
                                      </p:cBhvr>
                                      <p:tavLst>
                                        <p:tav tm="0">
                                          <p:val>
                                            <p:strVal val="1+#ppt_h/2"/>
                                          </p:val>
                                        </p:tav>
                                        <p:tav tm="100000">
                                          <p:val>
                                            <p:strVal val="#ppt_y"/>
                                          </p:val>
                                        </p:tav>
                                      </p:tavLst>
                                    </p:anim>
                                  </p:childTnLst>
                                </p:cTn>
                              </p:par>
                              <p:par>
                                <p:cTn id="392" presetID="2" presetClass="entr" presetSubtype="4" fill="hold" grpId="0" nodeType="withEffect">
                                  <p:stCondLst>
                                    <p:cond delay="0"/>
                                  </p:stCondLst>
                                  <p:childTnLst>
                                    <p:set>
                                      <p:cBhvr>
                                        <p:cTn id="393" dur="1" fill="hold">
                                          <p:stCondLst>
                                            <p:cond delay="0"/>
                                          </p:stCondLst>
                                        </p:cTn>
                                        <p:tgtEl>
                                          <p:spTgt spid="217"/>
                                        </p:tgtEl>
                                        <p:attrNameLst>
                                          <p:attrName>style.visibility</p:attrName>
                                        </p:attrNameLst>
                                      </p:cBhvr>
                                      <p:to>
                                        <p:strVal val="visible"/>
                                      </p:to>
                                    </p:set>
                                    <p:anim calcmode="lin" valueType="num">
                                      <p:cBhvr additive="base">
                                        <p:cTn id="394" dur="2250" fill="hold"/>
                                        <p:tgtEl>
                                          <p:spTgt spid="217"/>
                                        </p:tgtEl>
                                        <p:attrNameLst>
                                          <p:attrName>ppt_x</p:attrName>
                                        </p:attrNameLst>
                                      </p:cBhvr>
                                      <p:tavLst>
                                        <p:tav tm="0">
                                          <p:val>
                                            <p:strVal val="#ppt_x"/>
                                          </p:val>
                                        </p:tav>
                                        <p:tav tm="100000">
                                          <p:val>
                                            <p:strVal val="#ppt_x"/>
                                          </p:val>
                                        </p:tav>
                                      </p:tavLst>
                                    </p:anim>
                                    <p:anim calcmode="lin" valueType="num">
                                      <p:cBhvr additive="base">
                                        <p:cTn id="395" dur="2250" fill="hold"/>
                                        <p:tgtEl>
                                          <p:spTgt spid="217"/>
                                        </p:tgtEl>
                                        <p:attrNameLst>
                                          <p:attrName>ppt_y</p:attrName>
                                        </p:attrNameLst>
                                      </p:cBhvr>
                                      <p:tavLst>
                                        <p:tav tm="0">
                                          <p:val>
                                            <p:strVal val="1+#ppt_h/2"/>
                                          </p:val>
                                        </p:tav>
                                        <p:tav tm="100000">
                                          <p:val>
                                            <p:strVal val="#ppt_y"/>
                                          </p:val>
                                        </p:tav>
                                      </p:tavLst>
                                    </p:anim>
                                  </p:childTnLst>
                                </p:cTn>
                              </p:par>
                              <p:par>
                                <p:cTn id="396" presetID="2" presetClass="entr" presetSubtype="4" fill="hold" grpId="0" nodeType="withEffect">
                                  <p:stCondLst>
                                    <p:cond delay="0"/>
                                  </p:stCondLst>
                                  <p:childTnLst>
                                    <p:set>
                                      <p:cBhvr>
                                        <p:cTn id="397" dur="1" fill="hold">
                                          <p:stCondLst>
                                            <p:cond delay="0"/>
                                          </p:stCondLst>
                                        </p:cTn>
                                        <p:tgtEl>
                                          <p:spTgt spid="218"/>
                                        </p:tgtEl>
                                        <p:attrNameLst>
                                          <p:attrName>style.visibility</p:attrName>
                                        </p:attrNameLst>
                                      </p:cBhvr>
                                      <p:to>
                                        <p:strVal val="visible"/>
                                      </p:to>
                                    </p:set>
                                    <p:anim calcmode="lin" valueType="num">
                                      <p:cBhvr additive="base">
                                        <p:cTn id="398" dur="2250" fill="hold"/>
                                        <p:tgtEl>
                                          <p:spTgt spid="218"/>
                                        </p:tgtEl>
                                        <p:attrNameLst>
                                          <p:attrName>ppt_x</p:attrName>
                                        </p:attrNameLst>
                                      </p:cBhvr>
                                      <p:tavLst>
                                        <p:tav tm="0">
                                          <p:val>
                                            <p:strVal val="#ppt_x"/>
                                          </p:val>
                                        </p:tav>
                                        <p:tav tm="100000">
                                          <p:val>
                                            <p:strVal val="#ppt_x"/>
                                          </p:val>
                                        </p:tav>
                                      </p:tavLst>
                                    </p:anim>
                                    <p:anim calcmode="lin" valueType="num">
                                      <p:cBhvr additive="base">
                                        <p:cTn id="399" dur="2250" fill="hold"/>
                                        <p:tgtEl>
                                          <p:spTgt spid="218"/>
                                        </p:tgtEl>
                                        <p:attrNameLst>
                                          <p:attrName>ppt_y</p:attrName>
                                        </p:attrNameLst>
                                      </p:cBhvr>
                                      <p:tavLst>
                                        <p:tav tm="0">
                                          <p:val>
                                            <p:strVal val="1+#ppt_h/2"/>
                                          </p:val>
                                        </p:tav>
                                        <p:tav tm="100000">
                                          <p:val>
                                            <p:strVal val="#ppt_y"/>
                                          </p:val>
                                        </p:tav>
                                      </p:tavLst>
                                    </p:anim>
                                  </p:childTnLst>
                                </p:cTn>
                              </p:par>
                              <p:par>
                                <p:cTn id="400" presetID="2" presetClass="entr" presetSubtype="4" fill="hold" grpId="0" nodeType="withEffect">
                                  <p:stCondLst>
                                    <p:cond delay="0"/>
                                  </p:stCondLst>
                                  <p:childTnLst>
                                    <p:set>
                                      <p:cBhvr>
                                        <p:cTn id="401" dur="1" fill="hold">
                                          <p:stCondLst>
                                            <p:cond delay="0"/>
                                          </p:stCondLst>
                                        </p:cTn>
                                        <p:tgtEl>
                                          <p:spTgt spid="219"/>
                                        </p:tgtEl>
                                        <p:attrNameLst>
                                          <p:attrName>style.visibility</p:attrName>
                                        </p:attrNameLst>
                                      </p:cBhvr>
                                      <p:to>
                                        <p:strVal val="visible"/>
                                      </p:to>
                                    </p:set>
                                    <p:anim calcmode="lin" valueType="num">
                                      <p:cBhvr additive="base">
                                        <p:cTn id="402" dur="2250" fill="hold"/>
                                        <p:tgtEl>
                                          <p:spTgt spid="219"/>
                                        </p:tgtEl>
                                        <p:attrNameLst>
                                          <p:attrName>ppt_x</p:attrName>
                                        </p:attrNameLst>
                                      </p:cBhvr>
                                      <p:tavLst>
                                        <p:tav tm="0">
                                          <p:val>
                                            <p:strVal val="#ppt_x"/>
                                          </p:val>
                                        </p:tav>
                                        <p:tav tm="100000">
                                          <p:val>
                                            <p:strVal val="#ppt_x"/>
                                          </p:val>
                                        </p:tav>
                                      </p:tavLst>
                                    </p:anim>
                                    <p:anim calcmode="lin" valueType="num">
                                      <p:cBhvr additive="base">
                                        <p:cTn id="403" dur="2250" fill="hold"/>
                                        <p:tgtEl>
                                          <p:spTgt spid="219"/>
                                        </p:tgtEl>
                                        <p:attrNameLst>
                                          <p:attrName>ppt_y</p:attrName>
                                        </p:attrNameLst>
                                      </p:cBhvr>
                                      <p:tavLst>
                                        <p:tav tm="0">
                                          <p:val>
                                            <p:strVal val="1+#ppt_h/2"/>
                                          </p:val>
                                        </p:tav>
                                        <p:tav tm="100000">
                                          <p:val>
                                            <p:strVal val="#ppt_y"/>
                                          </p:val>
                                        </p:tav>
                                      </p:tavLst>
                                    </p:anim>
                                  </p:childTnLst>
                                </p:cTn>
                              </p:par>
                              <p:par>
                                <p:cTn id="404" presetID="2" presetClass="entr" presetSubtype="4" fill="hold" grpId="0" nodeType="withEffect">
                                  <p:stCondLst>
                                    <p:cond delay="0"/>
                                  </p:stCondLst>
                                  <p:childTnLst>
                                    <p:set>
                                      <p:cBhvr>
                                        <p:cTn id="405" dur="1" fill="hold">
                                          <p:stCondLst>
                                            <p:cond delay="0"/>
                                          </p:stCondLst>
                                        </p:cTn>
                                        <p:tgtEl>
                                          <p:spTgt spid="220"/>
                                        </p:tgtEl>
                                        <p:attrNameLst>
                                          <p:attrName>style.visibility</p:attrName>
                                        </p:attrNameLst>
                                      </p:cBhvr>
                                      <p:to>
                                        <p:strVal val="visible"/>
                                      </p:to>
                                    </p:set>
                                    <p:anim calcmode="lin" valueType="num">
                                      <p:cBhvr additive="base">
                                        <p:cTn id="406" dur="2250" fill="hold"/>
                                        <p:tgtEl>
                                          <p:spTgt spid="220"/>
                                        </p:tgtEl>
                                        <p:attrNameLst>
                                          <p:attrName>ppt_x</p:attrName>
                                        </p:attrNameLst>
                                      </p:cBhvr>
                                      <p:tavLst>
                                        <p:tav tm="0">
                                          <p:val>
                                            <p:strVal val="#ppt_x"/>
                                          </p:val>
                                        </p:tav>
                                        <p:tav tm="100000">
                                          <p:val>
                                            <p:strVal val="#ppt_x"/>
                                          </p:val>
                                        </p:tav>
                                      </p:tavLst>
                                    </p:anim>
                                    <p:anim calcmode="lin" valueType="num">
                                      <p:cBhvr additive="base">
                                        <p:cTn id="407" dur="2250" fill="hold"/>
                                        <p:tgtEl>
                                          <p:spTgt spid="220"/>
                                        </p:tgtEl>
                                        <p:attrNameLst>
                                          <p:attrName>ppt_y</p:attrName>
                                        </p:attrNameLst>
                                      </p:cBhvr>
                                      <p:tavLst>
                                        <p:tav tm="0">
                                          <p:val>
                                            <p:strVal val="1+#ppt_h/2"/>
                                          </p:val>
                                        </p:tav>
                                        <p:tav tm="100000">
                                          <p:val>
                                            <p:strVal val="#ppt_y"/>
                                          </p:val>
                                        </p:tav>
                                      </p:tavLst>
                                    </p:anim>
                                  </p:childTnLst>
                                </p:cTn>
                              </p:par>
                              <p:par>
                                <p:cTn id="408" presetID="2" presetClass="entr" presetSubtype="4" fill="hold" grpId="0" nodeType="withEffect">
                                  <p:stCondLst>
                                    <p:cond delay="0"/>
                                  </p:stCondLst>
                                  <p:childTnLst>
                                    <p:set>
                                      <p:cBhvr>
                                        <p:cTn id="409" dur="1" fill="hold">
                                          <p:stCondLst>
                                            <p:cond delay="0"/>
                                          </p:stCondLst>
                                        </p:cTn>
                                        <p:tgtEl>
                                          <p:spTgt spid="221"/>
                                        </p:tgtEl>
                                        <p:attrNameLst>
                                          <p:attrName>style.visibility</p:attrName>
                                        </p:attrNameLst>
                                      </p:cBhvr>
                                      <p:to>
                                        <p:strVal val="visible"/>
                                      </p:to>
                                    </p:set>
                                    <p:anim calcmode="lin" valueType="num">
                                      <p:cBhvr additive="base">
                                        <p:cTn id="410" dur="2250" fill="hold"/>
                                        <p:tgtEl>
                                          <p:spTgt spid="221"/>
                                        </p:tgtEl>
                                        <p:attrNameLst>
                                          <p:attrName>ppt_x</p:attrName>
                                        </p:attrNameLst>
                                      </p:cBhvr>
                                      <p:tavLst>
                                        <p:tav tm="0">
                                          <p:val>
                                            <p:strVal val="#ppt_x"/>
                                          </p:val>
                                        </p:tav>
                                        <p:tav tm="100000">
                                          <p:val>
                                            <p:strVal val="#ppt_x"/>
                                          </p:val>
                                        </p:tav>
                                      </p:tavLst>
                                    </p:anim>
                                    <p:anim calcmode="lin" valueType="num">
                                      <p:cBhvr additive="base">
                                        <p:cTn id="411" dur="2250" fill="hold"/>
                                        <p:tgtEl>
                                          <p:spTgt spid="221"/>
                                        </p:tgtEl>
                                        <p:attrNameLst>
                                          <p:attrName>ppt_y</p:attrName>
                                        </p:attrNameLst>
                                      </p:cBhvr>
                                      <p:tavLst>
                                        <p:tav tm="0">
                                          <p:val>
                                            <p:strVal val="1+#ppt_h/2"/>
                                          </p:val>
                                        </p:tav>
                                        <p:tav tm="100000">
                                          <p:val>
                                            <p:strVal val="#ppt_y"/>
                                          </p:val>
                                        </p:tav>
                                      </p:tavLst>
                                    </p:anim>
                                  </p:childTnLst>
                                </p:cTn>
                              </p:par>
                              <p:par>
                                <p:cTn id="412" presetID="2" presetClass="entr" presetSubtype="4" fill="hold" grpId="0" nodeType="withEffect">
                                  <p:stCondLst>
                                    <p:cond delay="0"/>
                                  </p:stCondLst>
                                  <p:childTnLst>
                                    <p:set>
                                      <p:cBhvr>
                                        <p:cTn id="413" dur="1" fill="hold">
                                          <p:stCondLst>
                                            <p:cond delay="0"/>
                                          </p:stCondLst>
                                        </p:cTn>
                                        <p:tgtEl>
                                          <p:spTgt spid="222"/>
                                        </p:tgtEl>
                                        <p:attrNameLst>
                                          <p:attrName>style.visibility</p:attrName>
                                        </p:attrNameLst>
                                      </p:cBhvr>
                                      <p:to>
                                        <p:strVal val="visible"/>
                                      </p:to>
                                    </p:set>
                                    <p:anim calcmode="lin" valueType="num">
                                      <p:cBhvr additive="base">
                                        <p:cTn id="414" dur="2250" fill="hold"/>
                                        <p:tgtEl>
                                          <p:spTgt spid="222"/>
                                        </p:tgtEl>
                                        <p:attrNameLst>
                                          <p:attrName>ppt_x</p:attrName>
                                        </p:attrNameLst>
                                      </p:cBhvr>
                                      <p:tavLst>
                                        <p:tav tm="0">
                                          <p:val>
                                            <p:strVal val="#ppt_x"/>
                                          </p:val>
                                        </p:tav>
                                        <p:tav tm="100000">
                                          <p:val>
                                            <p:strVal val="#ppt_x"/>
                                          </p:val>
                                        </p:tav>
                                      </p:tavLst>
                                    </p:anim>
                                    <p:anim calcmode="lin" valueType="num">
                                      <p:cBhvr additive="base">
                                        <p:cTn id="415" dur="2250" fill="hold"/>
                                        <p:tgtEl>
                                          <p:spTgt spid="222"/>
                                        </p:tgtEl>
                                        <p:attrNameLst>
                                          <p:attrName>ppt_y</p:attrName>
                                        </p:attrNameLst>
                                      </p:cBhvr>
                                      <p:tavLst>
                                        <p:tav tm="0">
                                          <p:val>
                                            <p:strVal val="1+#ppt_h/2"/>
                                          </p:val>
                                        </p:tav>
                                        <p:tav tm="100000">
                                          <p:val>
                                            <p:strVal val="#ppt_y"/>
                                          </p:val>
                                        </p:tav>
                                      </p:tavLst>
                                    </p:anim>
                                  </p:childTnLst>
                                </p:cTn>
                              </p:par>
                              <p:par>
                                <p:cTn id="416" presetID="2" presetClass="entr" presetSubtype="4" fill="hold" grpId="0" nodeType="withEffect">
                                  <p:stCondLst>
                                    <p:cond delay="0"/>
                                  </p:stCondLst>
                                  <p:childTnLst>
                                    <p:set>
                                      <p:cBhvr>
                                        <p:cTn id="417" dur="1" fill="hold">
                                          <p:stCondLst>
                                            <p:cond delay="0"/>
                                          </p:stCondLst>
                                        </p:cTn>
                                        <p:tgtEl>
                                          <p:spTgt spid="223"/>
                                        </p:tgtEl>
                                        <p:attrNameLst>
                                          <p:attrName>style.visibility</p:attrName>
                                        </p:attrNameLst>
                                      </p:cBhvr>
                                      <p:to>
                                        <p:strVal val="visible"/>
                                      </p:to>
                                    </p:set>
                                    <p:anim calcmode="lin" valueType="num">
                                      <p:cBhvr additive="base">
                                        <p:cTn id="418" dur="2250" fill="hold"/>
                                        <p:tgtEl>
                                          <p:spTgt spid="223"/>
                                        </p:tgtEl>
                                        <p:attrNameLst>
                                          <p:attrName>ppt_x</p:attrName>
                                        </p:attrNameLst>
                                      </p:cBhvr>
                                      <p:tavLst>
                                        <p:tav tm="0">
                                          <p:val>
                                            <p:strVal val="#ppt_x"/>
                                          </p:val>
                                        </p:tav>
                                        <p:tav tm="100000">
                                          <p:val>
                                            <p:strVal val="#ppt_x"/>
                                          </p:val>
                                        </p:tav>
                                      </p:tavLst>
                                    </p:anim>
                                    <p:anim calcmode="lin" valueType="num">
                                      <p:cBhvr additive="base">
                                        <p:cTn id="419" dur="2250" fill="hold"/>
                                        <p:tgtEl>
                                          <p:spTgt spid="223"/>
                                        </p:tgtEl>
                                        <p:attrNameLst>
                                          <p:attrName>ppt_y</p:attrName>
                                        </p:attrNameLst>
                                      </p:cBhvr>
                                      <p:tavLst>
                                        <p:tav tm="0">
                                          <p:val>
                                            <p:strVal val="1+#ppt_h/2"/>
                                          </p:val>
                                        </p:tav>
                                        <p:tav tm="100000">
                                          <p:val>
                                            <p:strVal val="#ppt_y"/>
                                          </p:val>
                                        </p:tav>
                                      </p:tavLst>
                                    </p:anim>
                                  </p:childTnLst>
                                </p:cTn>
                              </p:par>
                              <p:par>
                                <p:cTn id="420" presetID="2" presetClass="entr" presetSubtype="4" fill="hold" grpId="0" nodeType="withEffect">
                                  <p:stCondLst>
                                    <p:cond delay="0"/>
                                  </p:stCondLst>
                                  <p:childTnLst>
                                    <p:set>
                                      <p:cBhvr>
                                        <p:cTn id="421" dur="1" fill="hold">
                                          <p:stCondLst>
                                            <p:cond delay="0"/>
                                          </p:stCondLst>
                                        </p:cTn>
                                        <p:tgtEl>
                                          <p:spTgt spid="224"/>
                                        </p:tgtEl>
                                        <p:attrNameLst>
                                          <p:attrName>style.visibility</p:attrName>
                                        </p:attrNameLst>
                                      </p:cBhvr>
                                      <p:to>
                                        <p:strVal val="visible"/>
                                      </p:to>
                                    </p:set>
                                    <p:anim calcmode="lin" valueType="num">
                                      <p:cBhvr additive="base">
                                        <p:cTn id="422" dur="2250" fill="hold"/>
                                        <p:tgtEl>
                                          <p:spTgt spid="224"/>
                                        </p:tgtEl>
                                        <p:attrNameLst>
                                          <p:attrName>ppt_x</p:attrName>
                                        </p:attrNameLst>
                                      </p:cBhvr>
                                      <p:tavLst>
                                        <p:tav tm="0">
                                          <p:val>
                                            <p:strVal val="#ppt_x"/>
                                          </p:val>
                                        </p:tav>
                                        <p:tav tm="100000">
                                          <p:val>
                                            <p:strVal val="#ppt_x"/>
                                          </p:val>
                                        </p:tav>
                                      </p:tavLst>
                                    </p:anim>
                                    <p:anim calcmode="lin" valueType="num">
                                      <p:cBhvr additive="base">
                                        <p:cTn id="423" dur="2250" fill="hold"/>
                                        <p:tgtEl>
                                          <p:spTgt spid="224"/>
                                        </p:tgtEl>
                                        <p:attrNameLst>
                                          <p:attrName>ppt_y</p:attrName>
                                        </p:attrNameLst>
                                      </p:cBhvr>
                                      <p:tavLst>
                                        <p:tav tm="0">
                                          <p:val>
                                            <p:strVal val="1+#ppt_h/2"/>
                                          </p:val>
                                        </p:tav>
                                        <p:tav tm="100000">
                                          <p:val>
                                            <p:strVal val="#ppt_y"/>
                                          </p:val>
                                        </p:tav>
                                      </p:tavLst>
                                    </p:anim>
                                  </p:childTnLst>
                                </p:cTn>
                              </p:par>
                              <p:par>
                                <p:cTn id="424" presetID="2" presetClass="entr" presetSubtype="4" fill="hold" grpId="0" nodeType="withEffect">
                                  <p:stCondLst>
                                    <p:cond delay="0"/>
                                  </p:stCondLst>
                                  <p:childTnLst>
                                    <p:set>
                                      <p:cBhvr>
                                        <p:cTn id="425" dur="1" fill="hold">
                                          <p:stCondLst>
                                            <p:cond delay="0"/>
                                          </p:stCondLst>
                                        </p:cTn>
                                        <p:tgtEl>
                                          <p:spTgt spid="225"/>
                                        </p:tgtEl>
                                        <p:attrNameLst>
                                          <p:attrName>style.visibility</p:attrName>
                                        </p:attrNameLst>
                                      </p:cBhvr>
                                      <p:to>
                                        <p:strVal val="visible"/>
                                      </p:to>
                                    </p:set>
                                    <p:anim calcmode="lin" valueType="num">
                                      <p:cBhvr additive="base">
                                        <p:cTn id="426" dur="2250" fill="hold"/>
                                        <p:tgtEl>
                                          <p:spTgt spid="225"/>
                                        </p:tgtEl>
                                        <p:attrNameLst>
                                          <p:attrName>ppt_x</p:attrName>
                                        </p:attrNameLst>
                                      </p:cBhvr>
                                      <p:tavLst>
                                        <p:tav tm="0">
                                          <p:val>
                                            <p:strVal val="#ppt_x"/>
                                          </p:val>
                                        </p:tav>
                                        <p:tav tm="100000">
                                          <p:val>
                                            <p:strVal val="#ppt_x"/>
                                          </p:val>
                                        </p:tav>
                                      </p:tavLst>
                                    </p:anim>
                                    <p:anim calcmode="lin" valueType="num">
                                      <p:cBhvr additive="base">
                                        <p:cTn id="427" dur="2250" fill="hold"/>
                                        <p:tgtEl>
                                          <p:spTgt spid="225"/>
                                        </p:tgtEl>
                                        <p:attrNameLst>
                                          <p:attrName>ppt_y</p:attrName>
                                        </p:attrNameLst>
                                      </p:cBhvr>
                                      <p:tavLst>
                                        <p:tav tm="0">
                                          <p:val>
                                            <p:strVal val="1+#ppt_h/2"/>
                                          </p:val>
                                        </p:tav>
                                        <p:tav tm="100000">
                                          <p:val>
                                            <p:strVal val="#ppt_y"/>
                                          </p:val>
                                        </p:tav>
                                      </p:tavLst>
                                    </p:anim>
                                  </p:childTnLst>
                                </p:cTn>
                              </p:par>
                              <p:par>
                                <p:cTn id="428" presetID="2" presetClass="entr" presetSubtype="4" fill="hold" grpId="0" nodeType="withEffect">
                                  <p:stCondLst>
                                    <p:cond delay="0"/>
                                  </p:stCondLst>
                                  <p:childTnLst>
                                    <p:set>
                                      <p:cBhvr>
                                        <p:cTn id="429" dur="1" fill="hold">
                                          <p:stCondLst>
                                            <p:cond delay="0"/>
                                          </p:stCondLst>
                                        </p:cTn>
                                        <p:tgtEl>
                                          <p:spTgt spid="226"/>
                                        </p:tgtEl>
                                        <p:attrNameLst>
                                          <p:attrName>style.visibility</p:attrName>
                                        </p:attrNameLst>
                                      </p:cBhvr>
                                      <p:to>
                                        <p:strVal val="visible"/>
                                      </p:to>
                                    </p:set>
                                    <p:anim calcmode="lin" valueType="num">
                                      <p:cBhvr additive="base">
                                        <p:cTn id="430" dur="2250" fill="hold"/>
                                        <p:tgtEl>
                                          <p:spTgt spid="226"/>
                                        </p:tgtEl>
                                        <p:attrNameLst>
                                          <p:attrName>ppt_x</p:attrName>
                                        </p:attrNameLst>
                                      </p:cBhvr>
                                      <p:tavLst>
                                        <p:tav tm="0">
                                          <p:val>
                                            <p:strVal val="#ppt_x"/>
                                          </p:val>
                                        </p:tav>
                                        <p:tav tm="100000">
                                          <p:val>
                                            <p:strVal val="#ppt_x"/>
                                          </p:val>
                                        </p:tav>
                                      </p:tavLst>
                                    </p:anim>
                                    <p:anim calcmode="lin" valueType="num">
                                      <p:cBhvr additive="base">
                                        <p:cTn id="431" dur="2250" fill="hold"/>
                                        <p:tgtEl>
                                          <p:spTgt spid="226"/>
                                        </p:tgtEl>
                                        <p:attrNameLst>
                                          <p:attrName>ppt_y</p:attrName>
                                        </p:attrNameLst>
                                      </p:cBhvr>
                                      <p:tavLst>
                                        <p:tav tm="0">
                                          <p:val>
                                            <p:strVal val="1+#ppt_h/2"/>
                                          </p:val>
                                        </p:tav>
                                        <p:tav tm="100000">
                                          <p:val>
                                            <p:strVal val="#ppt_y"/>
                                          </p:val>
                                        </p:tav>
                                      </p:tavLst>
                                    </p:anim>
                                  </p:childTnLst>
                                </p:cTn>
                              </p:par>
                              <p:par>
                                <p:cTn id="432" presetID="2" presetClass="entr" presetSubtype="4" fill="hold" grpId="0" nodeType="withEffect">
                                  <p:stCondLst>
                                    <p:cond delay="0"/>
                                  </p:stCondLst>
                                  <p:childTnLst>
                                    <p:set>
                                      <p:cBhvr>
                                        <p:cTn id="433" dur="1" fill="hold">
                                          <p:stCondLst>
                                            <p:cond delay="0"/>
                                          </p:stCondLst>
                                        </p:cTn>
                                        <p:tgtEl>
                                          <p:spTgt spid="227"/>
                                        </p:tgtEl>
                                        <p:attrNameLst>
                                          <p:attrName>style.visibility</p:attrName>
                                        </p:attrNameLst>
                                      </p:cBhvr>
                                      <p:to>
                                        <p:strVal val="visible"/>
                                      </p:to>
                                    </p:set>
                                    <p:anim calcmode="lin" valueType="num">
                                      <p:cBhvr additive="base">
                                        <p:cTn id="434" dur="2250" fill="hold"/>
                                        <p:tgtEl>
                                          <p:spTgt spid="227"/>
                                        </p:tgtEl>
                                        <p:attrNameLst>
                                          <p:attrName>ppt_x</p:attrName>
                                        </p:attrNameLst>
                                      </p:cBhvr>
                                      <p:tavLst>
                                        <p:tav tm="0">
                                          <p:val>
                                            <p:strVal val="#ppt_x"/>
                                          </p:val>
                                        </p:tav>
                                        <p:tav tm="100000">
                                          <p:val>
                                            <p:strVal val="#ppt_x"/>
                                          </p:val>
                                        </p:tav>
                                      </p:tavLst>
                                    </p:anim>
                                    <p:anim calcmode="lin" valueType="num">
                                      <p:cBhvr additive="base">
                                        <p:cTn id="435" dur="2250" fill="hold"/>
                                        <p:tgtEl>
                                          <p:spTgt spid="227"/>
                                        </p:tgtEl>
                                        <p:attrNameLst>
                                          <p:attrName>ppt_y</p:attrName>
                                        </p:attrNameLst>
                                      </p:cBhvr>
                                      <p:tavLst>
                                        <p:tav tm="0">
                                          <p:val>
                                            <p:strVal val="1+#ppt_h/2"/>
                                          </p:val>
                                        </p:tav>
                                        <p:tav tm="100000">
                                          <p:val>
                                            <p:strVal val="#ppt_y"/>
                                          </p:val>
                                        </p:tav>
                                      </p:tavLst>
                                    </p:anim>
                                  </p:childTnLst>
                                </p:cTn>
                              </p:par>
                              <p:par>
                                <p:cTn id="436" presetID="2" presetClass="entr" presetSubtype="4" fill="hold" grpId="0" nodeType="withEffect">
                                  <p:stCondLst>
                                    <p:cond delay="0"/>
                                  </p:stCondLst>
                                  <p:childTnLst>
                                    <p:set>
                                      <p:cBhvr>
                                        <p:cTn id="437" dur="1" fill="hold">
                                          <p:stCondLst>
                                            <p:cond delay="0"/>
                                          </p:stCondLst>
                                        </p:cTn>
                                        <p:tgtEl>
                                          <p:spTgt spid="228"/>
                                        </p:tgtEl>
                                        <p:attrNameLst>
                                          <p:attrName>style.visibility</p:attrName>
                                        </p:attrNameLst>
                                      </p:cBhvr>
                                      <p:to>
                                        <p:strVal val="visible"/>
                                      </p:to>
                                    </p:set>
                                    <p:anim calcmode="lin" valueType="num">
                                      <p:cBhvr additive="base">
                                        <p:cTn id="438" dur="2250" fill="hold"/>
                                        <p:tgtEl>
                                          <p:spTgt spid="228"/>
                                        </p:tgtEl>
                                        <p:attrNameLst>
                                          <p:attrName>ppt_x</p:attrName>
                                        </p:attrNameLst>
                                      </p:cBhvr>
                                      <p:tavLst>
                                        <p:tav tm="0">
                                          <p:val>
                                            <p:strVal val="#ppt_x"/>
                                          </p:val>
                                        </p:tav>
                                        <p:tav tm="100000">
                                          <p:val>
                                            <p:strVal val="#ppt_x"/>
                                          </p:val>
                                        </p:tav>
                                      </p:tavLst>
                                    </p:anim>
                                    <p:anim calcmode="lin" valueType="num">
                                      <p:cBhvr additive="base">
                                        <p:cTn id="439" dur="2250" fill="hold"/>
                                        <p:tgtEl>
                                          <p:spTgt spid="228"/>
                                        </p:tgtEl>
                                        <p:attrNameLst>
                                          <p:attrName>ppt_y</p:attrName>
                                        </p:attrNameLst>
                                      </p:cBhvr>
                                      <p:tavLst>
                                        <p:tav tm="0">
                                          <p:val>
                                            <p:strVal val="1+#ppt_h/2"/>
                                          </p:val>
                                        </p:tav>
                                        <p:tav tm="100000">
                                          <p:val>
                                            <p:strVal val="#ppt_y"/>
                                          </p:val>
                                        </p:tav>
                                      </p:tavLst>
                                    </p:anim>
                                  </p:childTnLst>
                                </p:cTn>
                              </p:par>
                              <p:par>
                                <p:cTn id="440" presetID="2" presetClass="entr" presetSubtype="4" fill="hold" grpId="0" nodeType="withEffect">
                                  <p:stCondLst>
                                    <p:cond delay="0"/>
                                  </p:stCondLst>
                                  <p:childTnLst>
                                    <p:set>
                                      <p:cBhvr>
                                        <p:cTn id="441" dur="1" fill="hold">
                                          <p:stCondLst>
                                            <p:cond delay="0"/>
                                          </p:stCondLst>
                                        </p:cTn>
                                        <p:tgtEl>
                                          <p:spTgt spid="229"/>
                                        </p:tgtEl>
                                        <p:attrNameLst>
                                          <p:attrName>style.visibility</p:attrName>
                                        </p:attrNameLst>
                                      </p:cBhvr>
                                      <p:to>
                                        <p:strVal val="visible"/>
                                      </p:to>
                                    </p:set>
                                    <p:anim calcmode="lin" valueType="num">
                                      <p:cBhvr additive="base">
                                        <p:cTn id="442" dur="2250" fill="hold"/>
                                        <p:tgtEl>
                                          <p:spTgt spid="229"/>
                                        </p:tgtEl>
                                        <p:attrNameLst>
                                          <p:attrName>ppt_x</p:attrName>
                                        </p:attrNameLst>
                                      </p:cBhvr>
                                      <p:tavLst>
                                        <p:tav tm="0">
                                          <p:val>
                                            <p:strVal val="#ppt_x"/>
                                          </p:val>
                                        </p:tav>
                                        <p:tav tm="100000">
                                          <p:val>
                                            <p:strVal val="#ppt_x"/>
                                          </p:val>
                                        </p:tav>
                                      </p:tavLst>
                                    </p:anim>
                                    <p:anim calcmode="lin" valueType="num">
                                      <p:cBhvr additive="base">
                                        <p:cTn id="443" dur="2250" fill="hold"/>
                                        <p:tgtEl>
                                          <p:spTgt spid="229"/>
                                        </p:tgtEl>
                                        <p:attrNameLst>
                                          <p:attrName>ppt_y</p:attrName>
                                        </p:attrNameLst>
                                      </p:cBhvr>
                                      <p:tavLst>
                                        <p:tav tm="0">
                                          <p:val>
                                            <p:strVal val="1+#ppt_h/2"/>
                                          </p:val>
                                        </p:tav>
                                        <p:tav tm="100000">
                                          <p:val>
                                            <p:strVal val="#ppt_y"/>
                                          </p:val>
                                        </p:tav>
                                      </p:tavLst>
                                    </p:anim>
                                  </p:childTnLst>
                                </p:cTn>
                              </p:par>
                              <p:par>
                                <p:cTn id="444" presetID="2" presetClass="entr" presetSubtype="4" fill="hold" grpId="0" nodeType="withEffect">
                                  <p:stCondLst>
                                    <p:cond delay="0"/>
                                  </p:stCondLst>
                                  <p:childTnLst>
                                    <p:set>
                                      <p:cBhvr>
                                        <p:cTn id="445" dur="1" fill="hold">
                                          <p:stCondLst>
                                            <p:cond delay="0"/>
                                          </p:stCondLst>
                                        </p:cTn>
                                        <p:tgtEl>
                                          <p:spTgt spid="230"/>
                                        </p:tgtEl>
                                        <p:attrNameLst>
                                          <p:attrName>style.visibility</p:attrName>
                                        </p:attrNameLst>
                                      </p:cBhvr>
                                      <p:to>
                                        <p:strVal val="visible"/>
                                      </p:to>
                                    </p:set>
                                    <p:anim calcmode="lin" valueType="num">
                                      <p:cBhvr additive="base">
                                        <p:cTn id="446" dur="2250" fill="hold"/>
                                        <p:tgtEl>
                                          <p:spTgt spid="230"/>
                                        </p:tgtEl>
                                        <p:attrNameLst>
                                          <p:attrName>ppt_x</p:attrName>
                                        </p:attrNameLst>
                                      </p:cBhvr>
                                      <p:tavLst>
                                        <p:tav tm="0">
                                          <p:val>
                                            <p:strVal val="#ppt_x"/>
                                          </p:val>
                                        </p:tav>
                                        <p:tav tm="100000">
                                          <p:val>
                                            <p:strVal val="#ppt_x"/>
                                          </p:val>
                                        </p:tav>
                                      </p:tavLst>
                                    </p:anim>
                                    <p:anim calcmode="lin" valueType="num">
                                      <p:cBhvr additive="base">
                                        <p:cTn id="447" dur="2250" fill="hold"/>
                                        <p:tgtEl>
                                          <p:spTgt spid="230"/>
                                        </p:tgtEl>
                                        <p:attrNameLst>
                                          <p:attrName>ppt_y</p:attrName>
                                        </p:attrNameLst>
                                      </p:cBhvr>
                                      <p:tavLst>
                                        <p:tav tm="0">
                                          <p:val>
                                            <p:strVal val="1+#ppt_h/2"/>
                                          </p:val>
                                        </p:tav>
                                        <p:tav tm="100000">
                                          <p:val>
                                            <p:strVal val="#ppt_y"/>
                                          </p:val>
                                        </p:tav>
                                      </p:tavLst>
                                    </p:anim>
                                  </p:childTnLst>
                                </p:cTn>
                              </p:par>
                              <p:par>
                                <p:cTn id="448" presetID="2" presetClass="entr" presetSubtype="4" fill="hold" grpId="0" nodeType="withEffect">
                                  <p:stCondLst>
                                    <p:cond delay="0"/>
                                  </p:stCondLst>
                                  <p:childTnLst>
                                    <p:set>
                                      <p:cBhvr>
                                        <p:cTn id="449" dur="1" fill="hold">
                                          <p:stCondLst>
                                            <p:cond delay="0"/>
                                          </p:stCondLst>
                                        </p:cTn>
                                        <p:tgtEl>
                                          <p:spTgt spid="231"/>
                                        </p:tgtEl>
                                        <p:attrNameLst>
                                          <p:attrName>style.visibility</p:attrName>
                                        </p:attrNameLst>
                                      </p:cBhvr>
                                      <p:to>
                                        <p:strVal val="visible"/>
                                      </p:to>
                                    </p:set>
                                    <p:anim calcmode="lin" valueType="num">
                                      <p:cBhvr additive="base">
                                        <p:cTn id="450" dur="2250" fill="hold"/>
                                        <p:tgtEl>
                                          <p:spTgt spid="231"/>
                                        </p:tgtEl>
                                        <p:attrNameLst>
                                          <p:attrName>ppt_x</p:attrName>
                                        </p:attrNameLst>
                                      </p:cBhvr>
                                      <p:tavLst>
                                        <p:tav tm="0">
                                          <p:val>
                                            <p:strVal val="#ppt_x"/>
                                          </p:val>
                                        </p:tav>
                                        <p:tav tm="100000">
                                          <p:val>
                                            <p:strVal val="#ppt_x"/>
                                          </p:val>
                                        </p:tav>
                                      </p:tavLst>
                                    </p:anim>
                                    <p:anim calcmode="lin" valueType="num">
                                      <p:cBhvr additive="base">
                                        <p:cTn id="451" dur="2250" fill="hold"/>
                                        <p:tgtEl>
                                          <p:spTgt spid="231"/>
                                        </p:tgtEl>
                                        <p:attrNameLst>
                                          <p:attrName>ppt_y</p:attrName>
                                        </p:attrNameLst>
                                      </p:cBhvr>
                                      <p:tavLst>
                                        <p:tav tm="0">
                                          <p:val>
                                            <p:strVal val="1+#ppt_h/2"/>
                                          </p:val>
                                        </p:tav>
                                        <p:tav tm="100000">
                                          <p:val>
                                            <p:strVal val="#ppt_y"/>
                                          </p:val>
                                        </p:tav>
                                      </p:tavLst>
                                    </p:anim>
                                  </p:childTnLst>
                                </p:cTn>
                              </p:par>
                              <p:par>
                                <p:cTn id="452" presetID="2" presetClass="entr" presetSubtype="4" fill="hold" grpId="0" nodeType="withEffect">
                                  <p:stCondLst>
                                    <p:cond delay="0"/>
                                  </p:stCondLst>
                                  <p:childTnLst>
                                    <p:set>
                                      <p:cBhvr>
                                        <p:cTn id="453" dur="1" fill="hold">
                                          <p:stCondLst>
                                            <p:cond delay="0"/>
                                          </p:stCondLst>
                                        </p:cTn>
                                        <p:tgtEl>
                                          <p:spTgt spid="232"/>
                                        </p:tgtEl>
                                        <p:attrNameLst>
                                          <p:attrName>style.visibility</p:attrName>
                                        </p:attrNameLst>
                                      </p:cBhvr>
                                      <p:to>
                                        <p:strVal val="visible"/>
                                      </p:to>
                                    </p:set>
                                    <p:anim calcmode="lin" valueType="num">
                                      <p:cBhvr additive="base">
                                        <p:cTn id="454" dur="2250" fill="hold"/>
                                        <p:tgtEl>
                                          <p:spTgt spid="232"/>
                                        </p:tgtEl>
                                        <p:attrNameLst>
                                          <p:attrName>ppt_x</p:attrName>
                                        </p:attrNameLst>
                                      </p:cBhvr>
                                      <p:tavLst>
                                        <p:tav tm="0">
                                          <p:val>
                                            <p:strVal val="#ppt_x"/>
                                          </p:val>
                                        </p:tav>
                                        <p:tav tm="100000">
                                          <p:val>
                                            <p:strVal val="#ppt_x"/>
                                          </p:val>
                                        </p:tav>
                                      </p:tavLst>
                                    </p:anim>
                                    <p:anim calcmode="lin" valueType="num">
                                      <p:cBhvr additive="base">
                                        <p:cTn id="455" dur="2250" fill="hold"/>
                                        <p:tgtEl>
                                          <p:spTgt spid="232"/>
                                        </p:tgtEl>
                                        <p:attrNameLst>
                                          <p:attrName>ppt_y</p:attrName>
                                        </p:attrNameLst>
                                      </p:cBhvr>
                                      <p:tavLst>
                                        <p:tav tm="0">
                                          <p:val>
                                            <p:strVal val="1+#ppt_h/2"/>
                                          </p:val>
                                        </p:tav>
                                        <p:tav tm="100000">
                                          <p:val>
                                            <p:strVal val="#ppt_y"/>
                                          </p:val>
                                        </p:tav>
                                      </p:tavLst>
                                    </p:anim>
                                  </p:childTnLst>
                                </p:cTn>
                              </p:par>
                              <p:par>
                                <p:cTn id="456" presetID="2" presetClass="entr" presetSubtype="4" fill="hold" grpId="0" nodeType="withEffect">
                                  <p:stCondLst>
                                    <p:cond delay="0"/>
                                  </p:stCondLst>
                                  <p:childTnLst>
                                    <p:set>
                                      <p:cBhvr>
                                        <p:cTn id="457" dur="1" fill="hold">
                                          <p:stCondLst>
                                            <p:cond delay="0"/>
                                          </p:stCondLst>
                                        </p:cTn>
                                        <p:tgtEl>
                                          <p:spTgt spid="233"/>
                                        </p:tgtEl>
                                        <p:attrNameLst>
                                          <p:attrName>style.visibility</p:attrName>
                                        </p:attrNameLst>
                                      </p:cBhvr>
                                      <p:to>
                                        <p:strVal val="visible"/>
                                      </p:to>
                                    </p:set>
                                    <p:anim calcmode="lin" valueType="num">
                                      <p:cBhvr additive="base">
                                        <p:cTn id="458" dur="2250" fill="hold"/>
                                        <p:tgtEl>
                                          <p:spTgt spid="233"/>
                                        </p:tgtEl>
                                        <p:attrNameLst>
                                          <p:attrName>ppt_x</p:attrName>
                                        </p:attrNameLst>
                                      </p:cBhvr>
                                      <p:tavLst>
                                        <p:tav tm="0">
                                          <p:val>
                                            <p:strVal val="#ppt_x"/>
                                          </p:val>
                                        </p:tav>
                                        <p:tav tm="100000">
                                          <p:val>
                                            <p:strVal val="#ppt_x"/>
                                          </p:val>
                                        </p:tav>
                                      </p:tavLst>
                                    </p:anim>
                                    <p:anim calcmode="lin" valueType="num">
                                      <p:cBhvr additive="base">
                                        <p:cTn id="459" dur="2250" fill="hold"/>
                                        <p:tgtEl>
                                          <p:spTgt spid="233"/>
                                        </p:tgtEl>
                                        <p:attrNameLst>
                                          <p:attrName>ppt_y</p:attrName>
                                        </p:attrNameLst>
                                      </p:cBhvr>
                                      <p:tavLst>
                                        <p:tav tm="0">
                                          <p:val>
                                            <p:strVal val="1+#ppt_h/2"/>
                                          </p:val>
                                        </p:tav>
                                        <p:tav tm="100000">
                                          <p:val>
                                            <p:strVal val="#ppt_y"/>
                                          </p:val>
                                        </p:tav>
                                      </p:tavLst>
                                    </p:anim>
                                  </p:childTnLst>
                                </p:cTn>
                              </p:par>
                              <p:par>
                                <p:cTn id="460" presetID="2" presetClass="entr" presetSubtype="4" fill="hold" grpId="0" nodeType="withEffect">
                                  <p:stCondLst>
                                    <p:cond delay="0"/>
                                  </p:stCondLst>
                                  <p:childTnLst>
                                    <p:set>
                                      <p:cBhvr>
                                        <p:cTn id="461" dur="1" fill="hold">
                                          <p:stCondLst>
                                            <p:cond delay="0"/>
                                          </p:stCondLst>
                                        </p:cTn>
                                        <p:tgtEl>
                                          <p:spTgt spid="234"/>
                                        </p:tgtEl>
                                        <p:attrNameLst>
                                          <p:attrName>style.visibility</p:attrName>
                                        </p:attrNameLst>
                                      </p:cBhvr>
                                      <p:to>
                                        <p:strVal val="visible"/>
                                      </p:to>
                                    </p:set>
                                    <p:anim calcmode="lin" valueType="num">
                                      <p:cBhvr additive="base">
                                        <p:cTn id="462" dur="2250" fill="hold"/>
                                        <p:tgtEl>
                                          <p:spTgt spid="234"/>
                                        </p:tgtEl>
                                        <p:attrNameLst>
                                          <p:attrName>ppt_x</p:attrName>
                                        </p:attrNameLst>
                                      </p:cBhvr>
                                      <p:tavLst>
                                        <p:tav tm="0">
                                          <p:val>
                                            <p:strVal val="#ppt_x"/>
                                          </p:val>
                                        </p:tav>
                                        <p:tav tm="100000">
                                          <p:val>
                                            <p:strVal val="#ppt_x"/>
                                          </p:val>
                                        </p:tav>
                                      </p:tavLst>
                                    </p:anim>
                                    <p:anim calcmode="lin" valueType="num">
                                      <p:cBhvr additive="base">
                                        <p:cTn id="463" dur="2250" fill="hold"/>
                                        <p:tgtEl>
                                          <p:spTgt spid="234"/>
                                        </p:tgtEl>
                                        <p:attrNameLst>
                                          <p:attrName>ppt_y</p:attrName>
                                        </p:attrNameLst>
                                      </p:cBhvr>
                                      <p:tavLst>
                                        <p:tav tm="0">
                                          <p:val>
                                            <p:strVal val="1+#ppt_h/2"/>
                                          </p:val>
                                        </p:tav>
                                        <p:tav tm="100000">
                                          <p:val>
                                            <p:strVal val="#ppt_y"/>
                                          </p:val>
                                        </p:tav>
                                      </p:tavLst>
                                    </p:anim>
                                  </p:childTnLst>
                                </p:cTn>
                              </p:par>
                              <p:par>
                                <p:cTn id="464" presetID="2" presetClass="entr" presetSubtype="4" fill="hold" grpId="0" nodeType="withEffect">
                                  <p:stCondLst>
                                    <p:cond delay="0"/>
                                  </p:stCondLst>
                                  <p:childTnLst>
                                    <p:set>
                                      <p:cBhvr>
                                        <p:cTn id="465" dur="1" fill="hold">
                                          <p:stCondLst>
                                            <p:cond delay="0"/>
                                          </p:stCondLst>
                                        </p:cTn>
                                        <p:tgtEl>
                                          <p:spTgt spid="235"/>
                                        </p:tgtEl>
                                        <p:attrNameLst>
                                          <p:attrName>style.visibility</p:attrName>
                                        </p:attrNameLst>
                                      </p:cBhvr>
                                      <p:to>
                                        <p:strVal val="visible"/>
                                      </p:to>
                                    </p:set>
                                    <p:anim calcmode="lin" valueType="num">
                                      <p:cBhvr additive="base">
                                        <p:cTn id="466" dur="2250" fill="hold"/>
                                        <p:tgtEl>
                                          <p:spTgt spid="235"/>
                                        </p:tgtEl>
                                        <p:attrNameLst>
                                          <p:attrName>ppt_x</p:attrName>
                                        </p:attrNameLst>
                                      </p:cBhvr>
                                      <p:tavLst>
                                        <p:tav tm="0">
                                          <p:val>
                                            <p:strVal val="#ppt_x"/>
                                          </p:val>
                                        </p:tav>
                                        <p:tav tm="100000">
                                          <p:val>
                                            <p:strVal val="#ppt_x"/>
                                          </p:val>
                                        </p:tav>
                                      </p:tavLst>
                                    </p:anim>
                                    <p:anim calcmode="lin" valueType="num">
                                      <p:cBhvr additive="base">
                                        <p:cTn id="467" dur="2250" fill="hold"/>
                                        <p:tgtEl>
                                          <p:spTgt spid="235"/>
                                        </p:tgtEl>
                                        <p:attrNameLst>
                                          <p:attrName>ppt_y</p:attrName>
                                        </p:attrNameLst>
                                      </p:cBhvr>
                                      <p:tavLst>
                                        <p:tav tm="0">
                                          <p:val>
                                            <p:strVal val="1+#ppt_h/2"/>
                                          </p:val>
                                        </p:tav>
                                        <p:tav tm="100000">
                                          <p:val>
                                            <p:strVal val="#ppt_y"/>
                                          </p:val>
                                        </p:tav>
                                      </p:tavLst>
                                    </p:anim>
                                  </p:childTnLst>
                                </p:cTn>
                              </p:par>
                              <p:par>
                                <p:cTn id="468" presetID="2" presetClass="entr" presetSubtype="4" fill="hold" grpId="0" nodeType="withEffect">
                                  <p:stCondLst>
                                    <p:cond delay="0"/>
                                  </p:stCondLst>
                                  <p:childTnLst>
                                    <p:set>
                                      <p:cBhvr>
                                        <p:cTn id="469" dur="1" fill="hold">
                                          <p:stCondLst>
                                            <p:cond delay="0"/>
                                          </p:stCondLst>
                                        </p:cTn>
                                        <p:tgtEl>
                                          <p:spTgt spid="236"/>
                                        </p:tgtEl>
                                        <p:attrNameLst>
                                          <p:attrName>style.visibility</p:attrName>
                                        </p:attrNameLst>
                                      </p:cBhvr>
                                      <p:to>
                                        <p:strVal val="visible"/>
                                      </p:to>
                                    </p:set>
                                    <p:anim calcmode="lin" valueType="num">
                                      <p:cBhvr additive="base">
                                        <p:cTn id="470" dur="2250" fill="hold"/>
                                        <p:tgtEl>
                                          <p:spTgt spid="236"/>
                                        </p:tgtEl>
                                        <p:attrNameLst>
                                          <p:attrName>ppt_x</p:attrName>
                                        </p:attrNameLst>
                                      </p:cBhvr>
                                      <p:tavLst>
                                        <p:tav tm="0">
                                          <p:val>
                                            <p:strVal val="#ppt_x"/>
                                          </p:val>
                                        </p:tav>
                                        <p:tav tm="100000">
                                          <p:val>
                                            <p:strVal val="#ppt_x"/>
                                          </p:val>
                                        </p:tav>
                                      </p:tavLst>
                                    </p:anim>
                                    <p:anim calcmode="lin" valueType="num">
                                      <p:cBhvr additive="base">
                                        <p:cTn id="471" dur="2250" fill="hold"/>
                                        <p:tgtEl>
                                          <p:spTgt spid="236"/>
                                        </p:tgtEl>
                                        <p:attrNameLst>
                                          <p:attrName>ppt_y</p:attrName>
                                        </p:attrNameLst>
                                      </p:cBhvr>
                                      <p:tavLst>
                                        <p:tav tm="0">
                                          <p:val>
                                            <p:strVal val="1+#ppt_h/2"/>
                                          </p:val>
                                        </p:tav>
                                        <p:tav tm="100000">
                                          <p:val>
                                            <p:strVal val="#ppt_y"/>
                                          </p:val>
                                        </p:tav>
                                      </p:tavLst>
                                    </p:anim>
                                  </p:childTnLst>
                                </p:cTn>
                              </p:par>
                              <p:par>
                                <p:cTn id="472" presetID="2" presetClass="entr" presetSubtype="4" fill="hold" grpId="0" nodeType="withEffect">
                                  <p:stCondLst>
                                    <p:cond delay="0"/>
                                  </p:stCondLst>
                                  <p:childTnLst>
                                    <p:set>
                                      <p:cBhvr>
                                        <p:cTn id="473" dur="1" fill="hold">
                                          <p:stCondLst>
                                            <p:cond delay="0"/>
                                          </p:stCondLst>
                                        </p:cTn>
                                        <p:tgtEl>
                                          <p:spTgt spid="237"/>
                                        </p:tgtEl>
                                        <p:attrNameLst>
                                          <p:attrName>style.visibility</p:attrName>
                                        </p:attrNameLst>
                                      </p:cBhvr>
                                      <p:to>
                                        <p:strVal val="visible"/>
                                      </p:to>
                                    </p:set>
                                    <p:anim calcmode="lin" valueType="num">
                                      <p:cBhvr additive="base">
                                        <p:cTn id="474" dur="2250" fill="hold"/>
                                        <p:tgtEl>
                                          <p:spTgt spid="237"/>
                                        </p:tgtEl>
                                        <p:attrNameLst>
                                          <p:attrName>ppt_x</p:attrName>
                                        </p:attrNameLst>
                                      </p:cBhvr>
                                      <p:tavLst>
                                        <p:tav tm="0">
                                          <p:val>
                                            <p:strVal val="#ppt_x"/>
                                          </p:val>
                                        </p:tav>
                                        <p:tav tm="100000">
                                          <p:val>
                                            <p:strVal val="#ppt_x"/>
                                          </p:val>
                                        </p:tav>
                                      </p:tavLst>
                                    </p:anim>
                                    <p:anim calcmode="lin" valueType="num">
                                      <p:cBhvr additive="base">
                                        <p:cTn id="475" dur="2250" fill="hold"/>
                                        <p:tgtEl>
                                          <p:spTgt spid="237"/>
                                        </p:tgtEl>
                                        <p:attrNameLst>
                                          <p:attrName>ppt_y</p:attrName>
                                        </p:attrNameLst>
                                      </p:cBhvr>
                                      <p:tavLst>
                                        <p:tav tm="0">
                                          <p:val>
                                            <p:strVal val="1+#ppt_h/2"/>
                                          </p:val>
                                        </p:tav>
                                        <p:tav tm="100000">
                                          <p:val>
                                            <p:strVal val="#ppt_y"/>
                                          </p:val>
                                        </p:tav>
                                      </p:tavLst>
                                    </p:anim>
                                  </p:childTnLst>
                                </p:cTn>
                              </p:par>
                              <p:par>
                                <p:cTn id="476" presetID="2" presetClass="entr" presetSubtype="4" fill="hold" grpId="0" nodeType="withEffect">
                                  <p:stCondLst>
                                    <p:cond delay="0"/>
                                  </p:stCondLst>
                                  <p:childTnLst>
                                    <p:set>
                                      <p:cBhvr>
                                        <p:cTn id="477" dur="1" fill="hold">
                                          <p:stCondLst>
                                            <p:cond delay="0"/>
                                          </p:stCondLst>
                                        </p:cTn>
                                        <p:tgtEl>
                                          <p:spTgt spid="238"/>
                                        </p:tgtEl>
                                        <p:attrNameLst>
                                          <p:attrName>style.visibility</p:attrName>
                                        </p:attrNameLst>
                                      </p:cBhvr>
                                      <p:to>
                                        <p:strVal val="visible"/>
                                      </p:to>
                                    </p:set>
                                    <p:anim calcmode="lin" valueType="num">
                                      <p:cBhvr additive="base">
                                        <p:cTn id="478" dur="2250" fill="hold"/>
                                        <p:tgtEl>
                                          <p:spTgt spid="238"/>
                                        </p:tgtEl>
                                        <p:attrNameLst>
                                          <p:attrName>ppt_x</p:attrName>
                                        </p:attrNameLst>
                                      </p:cBhvr>
                                      <p:tavLst>
                                        <p:tav tm="0">
                                          <p:val>
                                            <p:strVal val="#ppt_x"/>
                                          </p:val>
                                        </p:tav>
                                        <p:tav tm="100000">
                                          <p:val>
                                            <p:strVal val="#ppt_x"/>
                                          </p:val>
                                        </p:tav>
                                      </p:tavLst>
                                    </p:anim>
                                    <p:anim calcmode="lin" valueType="num">
                                      <p:cBhvr additive="base">
                                        <p:cTn id="479" dur="2250" fill="hold"/>
                                        <p:tgtEl>
                                          <p:spTgt spid="238"/>
                                        </p:tgtEl>
                                        <p:attrNameLst>
                                          <p:attrName>ppt_y</p:attrName>
                                        </p:attrNameLst>
                                      </p:cBhvr>
                                      <p:tavLst>
                                        <p:tav tm="0">
                                          <p:val>
                                            <p:strVal val="1+#ppt_h/2"/>
                                          </p:val>
                                        </p:tav>
                                        <p:tav tm="100000">
                                          <p:val>
                                            <p:strVal val="#ppt_y"/>
                                          </p:val>
                                        </p:tav>
                                      </p:tavLst>
                                    </p:anim>
                                  </p:childTnLst>
                                </p:cTn>
                              </p:par>
                              <p:par>
                                <p:cTn id="480" presetID="2" presetClass="entr" presetSubtype="4" fill="hold" grpId="0" nodeType="withEffect">
                                  <p:stCondLst>
                                    <p:cond delay="0"/>
                                  </p:stCondLst>
                                  <p:childTnLst>
                                    <p:set>
                                      <p:cBhvr>
                                        <p:cTn id="481" dur="1" fill="hold">
                                          <p:stCondLst>
                                            <p:cond delay="0"/>
                                          </p:stCondLst>
                                        </p:cTn>
                                        <p:tgtEl>
                                          <p:spTgt spid="136"/>
                                        </p:tgtEl>
                                        <p:attrNameLst>
                                          <p:attrName>style.visibility</p:attrName>
                                        </p:attrNameLst>
                                      </p:cBhvr>
                                      <p:to>
                                        <p:strVal val="visible"/>
                                      </p:to>
                                    </p:set>
                                    <p:anim calcmode="lin" valueType="num">
                                      <p:cBhvr additive="base">
                                        <p:cTn id="482" dur="2250" fill="hold"/>
                                        <p:tgtEl>
                                          <p:spTgt spid="136"/>
                                        </p:tgtEl>
                                        <p:attrNameLst>
                                          <p:attrName>ppt_x</p:attrName>
                                        </p:attrNameLst>
                                      </p:cBhvr>
                                      <p:tavLst>
                                        <p:tav tm="0">
                                          <p:val>
                                            <p:strVal val="#ppt_x"/>
                                          </p:val>
                                        </p:tav>
                                        <p:tav tm="100000">
                                          <p:val>
                                            <p:strVal val="#ppt_x"/>
                                          </p:val>
                                        </p:tav>
                                      </p:tavLst>
                                    </p:anim>
                                    <p:anim calcmode="lin" valueType="num">
                                      <p:cBhvr additive="base">
                                        <p:cTn id="483" dur="2250" fill="hold"/>
                                        <p:tgtEl>
                                          <p:spTgt spid="136"/>
                                        </p:tgtEl>
                                        <p:attrNameLst>
                                          <p:attrName>ppt_y</p:attrName>
                                        </p:attrNameLst>
                                      </p:cBhvr>
                                      <p:tavLst>
                                        <p:tav tm="0">
                                          <p:val>
                                            <p:strVal val="1+#ppt_h/2"/>
                                          </p:val>
                                        </p:tav>
                                        <p:tav tm="100000">
                                          <p:val>
                                            <p:strVal val="#ppt_y"/>
                                          </p:val>
                                        </p:tav>
                                      </p:tavLst>
                                    </p:anim>
                                  </p:childTnLst>
                                </p:cTn>
                              </p:par>
                              <p:par>
                                <p:cTn id="484" presetID="2" presetClass="entr" presetSubtype="4" fill="hold" grpId="0" nodeType="withEffect">
                                  <p:stCondLst>
                                    <p:cond delay="0"/>
                                  </p:stCondLst>
                                  <p:childTnLst>
                                    <p:set>
                                      <p:cBhvr>
                                        <p:cTn id="485" dur="1" fill="hold">
                                          <p:stCondLst>
                                            <p:cond delay="0"/>
                                          </p:stCondLst>
                                        </p:cTn>
                                        <p:tgtEl>
                                          <p:spTgt spid="137"/>
                                        </p:tgtEl>
                                        <p:attrNameLst>
                                          <p:attrName>style.visibility</p:attrName>
                                        </p:attrNameLst>
                                      </p:cBhvr>
                                      <p:to>
                                        <p:strVal val="visible"/>
                                      </p:to>
                                    </p:set>
                                    <p:anim calcmode="lin" valueType="num">
                                      <p:cBhvr additive="base">
                                        <p:cTn id="486" dur="2250" fill="hold"/>
                                        <p:tgtEl>
                                          <p:spTgt spid="137"/>
                                        </p:tgtEl>
                                        <p:attrNameLst>
                                          <p:attrName>ppt_x</p:attrName>
                                        </p:attrNameLst>
                                      </p:cBhvr>
                                      <p:tavLst>
                                        <p:tav tm="0">
                                          <p:val>
                                            <p:strVal val="#ppt_x"/>
                                          </p:val>
                                        </p:tav>
                                        <p:tav tm="100000">
                                          <p:val>
                                            <p:strVal val="#ppt_x"/>
                                          </p:val>
                                        </p:tav>
                                      </p:tavLst>
                                    </p:anim>
                                    <p:anim calcmode="lin" valueType="num">
                                      <p:cBhvr additive="base">
                                        <p:cTn id="487" dur="2250" fill="hold"/>
                                        <p:tgtEl>
                                          <p:spTgt spid="137"/>
                                        </p:tgtEl>
                                        <p:attrNameLst>
                                          <p:attrName>ppt_y</p:attrName>
                                        </p:attrNameLst>
                                      </p:cBhvr>
                                      <p:tavLst>
                                        <p:tav tm="0">
                                          <p:val>
                                            <p:strVal val="1+#ppt_h/2"/>
                                          </p:val>
                                        </p:tav>
                                        <p:tav tm="100000">
                                          <p:val>
                                            <p:strVal val="#ppt_y"/>
                                          </p:val>
                                        </p:tav>
                                      </p:tavLst>
                                    </p:anim>
                                  </p:childTnLst>
                                </p:cTn>
                              </p:par>
                              <p:par>
                                <p:cTn id="488" presetID="2" presetClass="entr" presetSubtype="4" fill="hold" grpId="0" nodeType="withEffect">
                                  <p:stCondLst>
                                    <p:cond delay="0"/>
                                  </p:stCondLst>
                                  <p:childTnLst>
                                    <p:set>
                                      <p:cBhvr>
                                        <p:cTn id="489" dur="1" fill="hold">
                                          <p:stCondLst>
                                            <p:cond delay="0"/>
                                          </p:stCondLst>
                                        </p:cTn>
                                        <p:tgtEl>
                                          <p:spTgt spid="138"/>
                                        </p:tgtEl>
                                        <p:attrNameLst>
                                          <p:attrName>style.visibility</p:attrName>
                                        </p:attrNameLst>
                                      </p:cBhvr>
                                      <p:to>
                                        <p:strVal val="visible"/>
                                      </p:to>
                                    </p:set>
                                    <p:anim calcmode="lin" valueType="num">
                                      <p:cBhvr additive="base">
                                        <p:cTn id="490" dur="2250" fill="hold"/>
                                        <p:tgtEl>
                                          <p:spTgt spid="138"/>
                                        </p:tgtEl>
                                        <p:attrNameLst>
                                          <p:attrName>ppt_x</p:attrName>
                                        </p:attrNameLst>
                                      </p:cBhvr>
                                      <p:tavLst>
                                        <p:tav tm="0">
                                          <p:val>
                                            <p:strVal val="#ppt_x"/>
                                          </p:val>
                                        </p:tav>
                                        <p:tav tm="100000">
                                          <p:val>
                                            <p:strVal val="#ppt_x"/>
                                          </p:val>
                                        </p:tav>
                                      </p:tavLst>
                                    </p:anim>
                                    <p:anim calcmode="lin" valueType="num">
                                      <p:cBhvr additive="base">
                                        <p:cTn id="491" dur="2250" fill="hold"/>
                                        <p:tgtEl>
                                          <p:spTgt spid="138"/>
                                        </p:tgtEl>
                                        <p:attrNameLst>
                                          <p:attrName>ppt_y</p:attrName>
                                        </p:attrNameLst>
                                      </p:cBhvr>
                                      <p:tavLst>
                                        <p:tav tm="0">
                                          <p:val>
                                            <p:strVal val="1+#ppt_h/2"/>
                                          </p:val>
                                        </p:tav>
                                        <p:tav tm="100000">
                                          <p:val>
                                            <p:strVal val="#ppt_y"/>
                                          </p:val>
                                        </p:tav>
                                      </p:tavLst>
                                    </p:anim>
                                  </p:childTnLst>
                                </p:cTn>
                              </p:par>
                              <p:par>
                                <p:cTn id="492" presetID="2" presetClass="entr" presetSubtype="4" fill="hold" grpId="0" nodeType="withEffect">
                                  <p:stCondLst>
                                    <p:cond delay="0"/>
                                  </p:stCondLst>
                                  <p:childTnLst>
                                    <p:set>
                                      <p:cBhvr>
                                        <p:cTn id="493" dur="1" fill="hold">
                                          <p:stCondLst>
                                            <p:cond delay="0"/>
                                          </p:stCondLst>
                                        </p:cTn>
                                        <p:tgtEl>
                                          <p:spTgt spid="139"/>
                                        </p:tgtEl>
                                        <p:attrNameLst>
                                          <p:attrName>style.visibility</p:attrName>
                                        </p:attrNameLst>
                                      </p:cBhvr>
                                      <p:to>
                                        <p:strVal val="visible"/>
                                      </p:to>
                                    </p:set>
                                    <p:anim calcmode="lin" valueType="num">
                                      <p:cBhvr additive="base">
                                        <p:cTn id="494" dur="2250" fill="hold"/>
                                        <p:tgtEl>
                                          <p:spTgt spid="139"/>
                                        </p:tgtEl>
                                        <p:attrNameLst>
                                          <p:attrName>ppt_x</p:attrName>
                                        </p:attrNameLst>
                                      </p:cBhvr>
                                      <p:tavLst>
                                        <p:tav tm="0">
                                          <p:val>
                                            <p:strVal val="#ppt_x"/>
                                          </p:val>
                                        </p:tav>
                                        <p:tav tm="100000">
                                          <p:val>
                                            <p:strVal val="#ppt_x"/>
                                          </p:val>
                                        </p:tav>
                                      </p:tavLst>
                                    </p:anim>
                                    <p:anim calcmode="lin" valueType="num">
                                      <p:cBhvr additive="base">
                                        <p:cTn id="495" dur="2250" fill="hold"/>
                                        <p:tgtEl>
                                          <p:spTgt spid="139"/>
                                        </p:tgtEl>
                                        <p:attrNameLst>
                                          <p:attrName>ppt_y</p:attrName>
                                        </p:attrNameLst>
                                      </p:cBhvr>
                                      <p:tavLst>
                                        <p:tav tm="0">
                                          <p:val>
                                            <p:strVal val="1+#ppt_h/2"/>
                                          </p:val>
                                        </p:tav>
                                        <p:tav tm="100000">
                                          <p:val>
                                            <p:strVal val="#ppt_y"/>
                                          </p:val>
                                        </p:tav>
                                      </p:tavLst>
                                    </p:anim>
                                  </p:childTnLst>
                                </p:cTn>
                              </p:par>
                              <p:par>
                                <p:cTn id="496" presetID="2" presetClass="entr" presetSubtype="4" fill="hold" grpId="0" nodeType="withEffect">
                                  <p:stCondLst>
                                    <p:cond delay="0"/>
                                  </p:stCondLst>
                                  <p:childTnLst>
                                    <p:set>
                                      <p:cBhvr>
                                        <p:cTn id="497" dur="1" fill="hold">
                                          <p:stCondLst>
                                            <p:cond delay="0"/>
                                          </p:stCondLst>
                                        </p:cTn>
                                        <p:tgtEl>
                                          <p:spTgt spid="140"/>
                                        </p:tgtEl>
                                        <p:attrNameLst>
                                          <p:attrName>style.visibility</p:attrName>
                                        </p:attrNameLst>
                                      </p:cBhvr>
                                      <p:to>
                                        <p:strVal val="visible"/>
                                      </p:to>
                                    </p:set>
                                    <p:anim calcmode="lin" valueType="num">
                                      <p:cBhvr additive="base">
                                        <p:cTn id="498" dur="2250" fill="hold"/>
                                        <p:tgtEl>
                                          <p:spTgt spid="140"/>
                                        </p:tgtEl>
                                        <p:attrNameLst>
                                          <p:attrName>ppt_x</p:attrName>
                                        </p:attrNameLst>
                                      </p:cBhvr>
                                      <p:tavLst>
                                        <p:tav tm="0">
                                          <p:val>
                                            <p:strVal val="#ppt_x"/>
                                          </p:val>
                                        </p:tav>
                                        <p:tav tm="100000">
                                          <p:val>
                                            <p:strVal val="#ppt_x"/>
                                          </p:val>
                                        </p:tav>
                                      </p:tavLst>
                                    </p:anim>
                                    <p:anim calcmode="lin" valueType="num">
                                      <p:cBhvr additive="base">
                                        <p:cTn id="499" dur="2250" fill="hold"/>
                                        <p:tgtEl>
                                          <p:spTgt spid="140"/>
                                        </p:tgtEl>
                                        <p:attrNameLst>
                                          <p:attrName>ppt_y</p:attrName>
                                        </p:attrNameLst>
                                      </p:cBhvr>
                                      <p:tavLst>
                                        <p:tav tm="0">
                                          <p:val>
                                            <p:strVal val="1+#ppt_h/2"/>
                                          </p:val>
                                        </p:tav>
                                        <p:tav tm="100000">
                                          <p:val>
                                            <p:strVal val="#ppt_y"/>
                                          </p:val>
                                        </p:tav>
                                      </p:tavLst>
                                    </p:anim>
                                  </p:childTnLst>
                                </p:cTn>
                              </p:par>
                              <p:par>
                                <p:cTn id="500" presetID="2" presetClass="entr" presetSubtype="4" fill="hold" grpId="0" nodeType="withEffect">
                                  <p:stCondLst>
                                    <p:cond delay="0"/>
                                  </p:stCondLst>
                                  <p:childTnLst>
                                    <p:set>
                                      <p:cBhvr>
                                        <p:cTn id="501" dur="1" fill="hold">
                                          <p:stCondLst>
                                            <p:cond delay="0"/>
                                          </p:stCondLst>
                                        </p:cTn>
                                        <p:tgtEl>
                                          <p:spTgt spid="141"/>
                                        </p:tgtEl>
                                        <p:attrNameLst>
                                          <p:attrName>style.visibility</p:attrName>
                                        </p:attrNameLst>
                                      </p:cBhvr>
                                      <p:to>
                                        <p:strVal val="visible"/>
                                      </p:to>
                                    </p:set>
                                    <p:anim calcmode="lin" valueType="num">
                                      <p:cBhvr additive="base">
                                        <p:cTn id="502" dur="2250" fill="hold"/>
                                        <p:tgtEl>
                                          <p:spTgt spid="141"/>
                                        </p:tgtEl>
                                        <p:attrNameLst>
                                          <p:attrName>ppt_x</p:attrName>
                                        </p:attrNameLst>
                                      </p:cBhvr>
                                      <p:tavLst>
                                        <p:tav tm="0">
                                          <p:val>
                                            <p:strVal val="#ppt_x"/>
                                          </p:val>
                                        </p:tav>
                                        <p:tav tm="100000">
                                          <p:val>
                                            <p:strVal val="#ppt_x"/>
                                          </p:val>
                                        </p:tav>
                                      </p:tavLst>
                                    </p:anim>
                                    <p:anim calcmode="lin" valueType="num">
                                      <p:cBhvr additive="base">
                                        <p:cTn id="503" dur="2250" fill="hold"/>
                                        <p:tgtEl>
                                          <p:spTgt spid="141"/>
                                        </p:tgtEl>
                                        <p:attrNameLst>
                                          <p:attrName>ppt_y</p:attrName>
                                        </p:attrNameLst>
                                      </p:cBhvr>
                                      <p:tavLst>
                                        <p:tav tm="0">
                                          <p:val>
                                            <p:strVal val="1+#ppt_h/2"/>
                                          </p:val>
                                        </p:tav>
                                        <p:tav tm="100000">
                                          <p:val>
                                            <p:strVal val="#ppt_y"/>
                                          </p:val>
                                        </p:tav>
                                      </p:tavLst>
                                    </p:anim>
                                  </p:childTnLst>
                                </p:cTn>
                              </p:par>
                              <p:par>
                                <p:cTn id="504" presetID="2" presetClass="entr" presetSubtype="4" fill="hold" grpId="0" nodeType="withEffect">
                                  <p:stCondLst>
                                    <p:cond delay="0"/>
                                  </p:stCondLst>
                                  <p:childTnLst>
                                    <p:set>
                                      <p:cBhvr>
                                        <p:cTn id="505" dur="1" fill="hold">
                                          <p:stCondLst>
                                            <p:cond delay="0"/>
                                          </p:stCondLst>
                                        </p:cTn>
                                        <p:tgtEl>
                                          <p:spTgt spid="142"/>
                                        </p:tgtEl>
                                        <p:attrNameLst>
                                          <p:attrName>style.visibility</p:attrName>
                                        </p:attrNameLst>
                                      </p:cBhvr>
                                      <p:to>
                                        <p:strVal val="visible"/>
                                      </p:to>
                                    </p:set>
                                    <p:anim calcmode="lin" valueType="num">
                                      <p:cBhvr additive="base">
                                        <p:cTn id="506" dur="2250" fill="hold"/>
                                        <p:tgtEl>
                                          <p:spTgt spid="142"/>
                                        </p:tgtEl>
                                        <p:attrNameLst>
                                          <p:attrName>ppt_x</p:attrName>
                                        </p:attrNameLst>
                                      </p:cBhvr>
                                      <p:tavLst>
                                        <p:tav tm="0">
                                          <p:val>
                                            <p:strVal val="#ppt_x"/>
                                          </p:val>
                                        </p:tav>
                                        <p:tav tm="100000">
                                          <p:val>
                                            <p:strVal val="#ppt_x"/>
                                          </p:val>
                                        </p:tav>
                                      </p:tavLst>
                                    </p:anim>
                                    <p:anim calcmode="lin" valueType="num">
                                      <p:cBhvr additive="base">
                                        <p:cTn id="507" dur="2250" fill="hold"/>
                                        <p:tgtEl>
                                          <p:spTgt spid="142"/>
                                        </p:tgtEl>
                                        <p:attrNameLst>
                                          <p:attrName>ppt_y</p:attrName>
                                        </p:attrNameLst>
                                      </p:cBhvr>
                                      <p:tavLst>
                                        <p:tav tm="0">
                                          <p:val>
                                            <p:strVal val="1+#ppt_h/2"/>
                                          </p:val>
                                        </p:tav>
                                        <p:tav tm="100000">
                                          <p:val>
                                            <p:strVal val="#ppt_y"/>
                                          </p:val>
                                        </p:tav>
                                      </p:tavLst>
                                    </p:anim>
                                  </p:childTnLst>
                                </p:cTn>
                              </p:par>
                              <p:par>
                                <p:cTn id="508" presetID="2" presetClass="entr" presetSubtype="4" fill="hold" grpId="0" nodeType="withEffect">
                                  <p:stCondLst>
                                    <p:cond delay="0"/>
                                  </p:stCondLst>
                                  <p:childTnLst>
                                    <p:set>
                                      <p:cBhvr>
                                        <p:cTn id="509" dur="1" fill="hold">
                                          <p:stCondLst>
                                            <p:cond delay="0"/>
                                          </p:stCondLst>
                                        </p:cTn>
                                        <p:tgtEl>
                                          <p:spTgt spid="143"/>
                                        </p:tgtEl>
                                        <p:attrNameLst>
                                          <p:attrName>style.visibility</p:attrName>
                                        </p:attrNameLst>
                                      </p:cBhvr>
                                      <p:to>
                                        <p:strVal val="visible"/>
                                      </p:to>
                                    </p:set>
                                    <p:anim calcmode="lin" valueType="num">
                                      <p:cBhvr additive="base">
                                        <p:cTn id="510" dur="2250" fill="hold"/>
                                        <p:tgtEl>
                                          <p:spTgt spid="143"/>
                                        </p:tgtEl>
                                        <p:attrNameLst>
                                          <p:attrName>ppt_x</p:attrName>
                                        </p:attrNameLst>
                                      </p:cBhvr>
                                      <p:tavLst>
                                        <p:tav tm="0">
                                          <p:val>
                                            <p:strVal val="#ppt_x"/>
                                          </p:val>
                                        </p:tav>
                                        <p:tav tm="100000">
                                          <p:val>
                                            <p:strVal val="#ppt_x"/>
                                          </p:val>
                                        </p:tav>
                                      </p:tavLst>
                                    </p:anim>
                                    <p:anim calcmode="lin" valueType="num">
                                      <p:cBhvr additive="base">
                                        <p:cTn id="511" dur="2250" fill="hold"/>
                                        <p:tgtEl>
                                          <p:spTgt spid="143"/>
                                        </p:tgtEl>
                                        <p:attrNameLst>
                                          <p:attrName>ppt_y</p:attrName>
                                        </p:attrNameLst>
                                      </p:cBhvr>
                                      <p:tavLst>
                                        <p:tav tm="0">
                                          <p:val>
                                            <p:strVal val="1+#ppt_h/2"/>
                                          </p:val>
                                        </p:tav>
                                        <p:tav tm="100000">
                                          <p:val>
                                            <p:strVal val="#ppt_y"/>
                                          </p:val>
                                        </p:tav>
                                      </p:tavLst>
                                    </p:anim>
                                  </p:childTnLst>
                                </p:cTn>
                              </p:par>
                              <p:par>
                                <p:cTn id="512" presetID="2" presetClass="entr" presetSubtype="4" fill="hold" grpId="0" nodeType="withEffect">
                                  <p:stCondLst>
                                    <p:cond delay="0"/>
                                  </p:stCondLst>
                                  <p:childTnLst>
                                    <p:set>
                                      <p:cBhvr>
                                        <p:cTn id="513" dur="1" fill="hold">
                                          <p:stCondLst>
                                            <p:cond delay="0"/>
                                          </p:stCondLst>
                                        </p:cTn>
                                        <p:tgtEl>
                                          <p:spTgt spid="144"/>
                                        </p:tgtEl>
                                        <p:attrNameLst>
                                          <p:attrName>style.visibility</p:attrName>
                                        </p:attrNameLst>
                                      </p:cBhvr>
                                      <p:to>
                                        <p:strVal val="visible"/>
                                      </p:to>
                                    </p:set>
                                    <p:anim calcmode="lin" valueType="num">
                                      <p:cBhvr additive="base">
                                        <p:cTn id="514" dur="2250" fill="hold"/>
                                        <p:tgtEl>
                                          <p:spTgt spid="144"/>
                                        </p:tgtEl>
                                        <p:attrNameLst>
                                          <p:attrName>ppt_x</p:attrName>
                                        </p:attrNameLst>
                                      </p:cBhvr>
                                      <p:tavLst>
                                        <p:tav tm="0">
                                          <p:val>
                                            <p:strVal val="#ppt_x"/>
                                          </p:val>
                                        </p:tav>
                                        <p:tav tm="100000">
                                          <p:val>
                                            <p:strVal val="#ppt_x"/>
                                          </p:val>
                                        </p:tav>
                                      </p:tavLst>
                                    </p:anim>
                                    <p:anim calcmode="lin" valueType="num">
                                      <p:cBhvr additive="base">
                                        <p:cTn id="515" dur="2250" fill="hold"/>
                                        <p:tgtEl>
                                          <p:spTgt spid="144"/>
                                        </p:tgtEl>
                                        <p:attrNameLst>
                                          <p:attrName>ppt_y</p:attrName>
                                        </p:attrNameLst>
                                      </p:cBhvr>
                                      <p:tavLst>
                                        <p:tav tm="0">
                                          <p:val>
                                            <p:strVal val="1+#ppt_h/2"/>
                                          </p:val>
                                        </p:tav>
                                        <p:tav tm="100000">
                                          <p:val>
                                            <p:strVal val="#ppt_y"/>
                                          </p:val>
                                        </p:tav>
                                      </p:tavLst>
                                    </p:anim>
                                  </p:childTnLst>
                                </p:cTn>
                              </p:par>
                              <p:par>
                                <p:cTn id="516" presetID="2" presetClass="entr" presetSubtype="4" fill="hold" grpId="0" nodeType="withEffect">
                                  <p:stCondLst>
                                    <p:cond delay="0"/>
                                  </p:stCondLst>
                                  <p:childTnLst>
                                    <p:set>
                                      <p:cBhvr>
                                        <p:cTn id="517" dur="1" fill="hold">
                                          <p:stCondLst>
                                            <p:cond delay="0"/>
                                          </p:stCondLst>
                                        </p:cTn>
                                        <p:tgtEl>
                                          <p:spTgt spid="145"/>
                                        </p:tgtEl>
                                        <p:attrNameLst>
                                          <p:attrName>style.visibility</p:attrName>
                                        </p:attrNameLst>
                                      </p:cBhvr>
                                      <p:to>
                                        <p:strVal val="visible"/>
                                      </p:to>
                                    </p:set>
                                    <p:anim calcmode="lin" valueType="num">
                                      <p:cBhvr additive="base">
                                        <p:cTn id="518" dur="2250" fill="hold"/>
                                        <p:tgtEl>
                                          <p:spTgt spid="145"/>
                                        </p:tgtEl>
                                        <p:attrNameLst>
                                          <p:attrName>ppt_x</p:attrName>
                                        </p:attrNameLst>
                                      </p:cBhvr>
                                      <p:tavLst>
                                        <p:tav tm="0">
                                          <p:val>
                                            <p:strVal val="#ppt_x"/>
                                          </p:val>
                                        </p:tav>
                                        <p:tav tm="100000">
                                          <p:val>
                                            <p:strVal val="#ppt_x"/>
                                          </p:val>
                                        </p:tav>
                                      </p:tavLst>
                                    </p:anim>
                                    <p:anim calcmode="lin" valueType="num">
                                      <p:cBhvr additive="base">
                                        <p:cTn id="519" dur="2250" fill="hold"/>
                                        <p:tgtEl>
                                          <p:spTgt spid="145"/>
                                        </p:tgtEl>
                                        <p:attrNameLst>
                                          <p:attrName>ppt_y</p:attrName>
                                        </p:attrNameLst>
                                      </p:cBhvr>
                                      <p:tavLst>
                                        <p:tav tm="0">
                                          <p:val>
                                            <p:strVal val="1+#ppt_h/2"/>
                                          </p:val>
                                        </p:tav>
                                        <p:tav tm="100000">
                                          <p:val>
                                            <p:strVal val="#ppt_y"/>
                                          </p:val>
                                        </p:tav>
                                      </p:tavLst>
                                    </p:anim>
                                  </p:childTnLst>
                                </p:cTn>
                              </p:par>
                              <p:par>
                                <p:cTn id="520" presetID="2" presetClass="entr" presetSubtype="4" fill="hold" grpId="0" nodeType="withEffect">
                                  <p:stCondLst>
                                    <p:cond delay="0"/>
                                  </p:stCondLst>
                                  <p:childTnLst>
                                    <p:set>
                                      <p:cBhvr>
                                        <p:cTn id="521" dur="1" fill="hold">
                                          <p:stCondLst>
                                            <p:cond delay="0"/>
                                          </p:stCondLst>
                                        </p:cTn>
                                        <p:tgtEl>
                                          <p:spTgt spid="146"/>
                                        </p:tgtEl>
                                        <p:attrNameLst>
                                          <p:attrName>style.visibility</p:attrName>
                                        </p:attrNameLst>
                                      </p:cBhvr>
                                      <p:to>
                                        <p:strVal val="visible"/>
                                      </p:to>
                                    </p:set>
                                    <p:anim calcmode="lin" valueType="num">
                                      <p:cBhvr additive="base">
                                        <p:cTn id="522" dur="2250" fill="hold"/>
                                        <p:tgtEl>
                                          <p:spTgt spid="146"/>
                                        </p:tgtEl>
                                        <p:attrNameLst>
                                          <p:attrName>ppt_x</p:attrName>
                                        </p:attrNameLst>
                                      </p:cBhvr>
                                      <p:tavLst>
                                        <p:tav tm="0">
                                          <p:val>
                                            <p:strVal val="#ppt_x"/>
                                          </p:val>
                                        </p:tav>
                                        <p:tav tm="100000">
                                          <p:val>
                                            <p:strVal val="#ppt_x"/>
                                          </p:val>
                                        </p:tav>
                                      </p:tavLst>
                                    </p:anim>
                                    <p:anim calcmode="lin" valueType="num">
                                      <p:cBhvr additive="base">
                                        <p:cTn id="523" dur="2250" fill="hold"/>
                                        <p:tgtEl>
                                          <p:spTgt spid="146"/>
                                        </p:tgtEl>
                                        <p:attrNameLst>
                                          <p:attrName>ppt_y</p:attrName>
                                        </p:attrNameLst>
                                      </p:cBhvr>
                                      <p:tavLst>
                                        <p:tav tm="0">
                                          <p:val>
                                            <p:strVal val="1+#ppt_h/2"/>
                                          </p:val>
                                        </p:tav>
                                        <p:tav tm="100000">
                                          <p:val>
                                            <p:strVal val="#ppt_y"/>
                                          </p:val>
                                        </p:tav>
                                      </p:tavLst>
                                    </p:anim>
                                  </p:childTnLst>
                                </p:cTn>
                              </p:par>
                              <p:par>
                                <p:cTn id="524" presetID="2" presetClass="entr" presetSubtype="4" fill="hold" grpId="0" nodeType="withEffect">
                                  <p:stCondLst>
                                    <p:cond delay="0"/>
                                  </p:stCondLst>
                                  <p:childTnLst>
                                    <p:set>
                                      <p:cBhvr>
                                        <p:cTn id="525" dur="1" fill="hold">
                                          <p:stCondLst>
                                            <p:cond delay="0"/>
                                          </p:stCondLst>
                                        </p:cTn>
                                        <p:tgtEl>
                                          <p:spTgt spid="147"/>
                                        </p:tgtEl>
                                        <p:attrNameLst>
                                          <p:attrName>style.visibility</p:attrName>
                                        </p:attrNameLst>
                                      </p:cBhvr>
                                      <p:to>
                                        <p:strVal val="visible"/>
                                      </p:to>
                                    </p:set>
                                    <p:anim calcmode="lin" valueType="num">
                                      <p:cBhvr additive="base">
                                        <p:cTn id="526" dur="2250" fill="hold"/>
                                        <p:tgtEl>
                                          <p:spTgt spid="147"/>
                                        </p:tgtEl>
                                        <p:attrNameLst>
                                          <p:attrName>ppt_x</p:attrName>
                                        </p:attrNameLst>
                                      </p:cBhvr>
                                      <p:tavLst>
                                        <p:tav tm="0">
                                          <p:val>
                                            <p:strVal val="#ppt_x"/>
                                          </p:val>
                                        </p:tav>
                                        <p:tav tm="100000">
                                          <p:val>
                                            <p:strVal val="#ppt_x"/>
                                          </p:val>
                                        </p:tav>
                                      </p:tavLst>
                                    </p:anim>
                                    <p:anim calcmode="lin" valueType="num">
                                      <p:cBhvr additive="base">
                                        <p:cTn id="527" dur="2250" fill="hold"/>
                                        <p:tgtEl>
                                          <p:spTgt spid="147"/>
                                        </p:tgtEl>
                                        <p:attrNameLst>
                                          <p:attrName>ppt_y</p:attrName>
                                        </p:attrNameLst>
                                      </p:cBhvr>
                                      <p:tavLst>
                                        <p:tav tm="0">
                                          <p:val>
                                            <p:strVal val="1+#ppt_h/2"/>
                                          </p:val>
                                        </p:tav>
                                        <p:tav tm="100000">
                                          <p:val>
                                            <p:strVal val="#ppt_y"/>
                                          </p:val>
                                        </p:tav>
                                      </p:tavLst>
                                    </p:anim>
                                  </p:childTnLst>
                                </p:cTn>
                              </p:par>
                              <p:par>
                                <p:cTn id="528" presetID="2" presetClass="entr" presetSubtype="4" fill="hold" grpId="0" nodeType="withEffect">
                                  <p:stCondLst>
                                    <p:cond delay="0"/>
                                  </p:stCondLst>
                                  <p:childTnLst>
                                    <p:set>
                                      <p:cBhvr>
                                        <p:cTn id="529" dur="1" fill="hold">
                                          <p:stCondLst>
                                            <p:cond delay="0"/>
                                          </p:stCondLst>
                                        </p:cTn>
                                        <p:tgtEl>
                                          <p:spTgt spid="148"/>
                                        </p:tgtEl>
                                        <p:attrNameLst>
                                          <p:attrName>style.visibility</p:attrName>
                                        </p:attrNameLst>
                                      </p:cBhvr>
                                      <p:to>
                                        <p:strVal val="visible"/>
                                      </p:to>
                                    </p:set>
                                    <p:anim calcmode="lin" valueType="num">
                                      <p:cBhvr additive="base">
                                        <p:cTn id="530" dur="2250" fill="hold"/>
                                        <p:tgtEl>
                                          <p:spTgt spid="148"/>
                                        </p:tgtEl>
                                        <p:attrNameLst>
                                          <p:attrName>ppt_x</p:attrName>
                                        </p:attrNameLst>
                                      </p:cBhvr>
                                      <p:tavLst>
                                        <p:tav tm="0">
                                          <p:val>
                                            <p:strVal val="#ppt_x"/>
                                          </p:val>
                                        </p:tav>
                                        <p:tav tm="100000">
                                          <p:val>
                                            <p:strVal val="#ppt_x"/>
                                          </p:val>
                                        </p:tav>
                                      </p:tavLst>
                                    </p:anim>
                                    <p:anim calcmode="lin" valueType="num">
                                      <p:cBhvr additive="base">
                                        <p:cTn id="531" dur="2250" fill="hold"/>
                                        <p:tgtEl>
                                          <p:spTgt spid="148"/>
                                        </p:tgtEl>
                                        <p:attrNameLst>
                                          <p:attrName>ppt_y</p:attrName>
                                        </p:attrNameLst>
                                      </p:cBhvr>
                                      <p:tavLst>
                                        <p:tav tm="0">
                                          <p:val>
                                            <p:strVal val="1+#ppt_h/2"/>
                                          </p:val>
                                        </p:tav>
                                        <p:tav tm="100000">
                                          <p:val>
                                            <p:strVal val="#ppt_y"/>
                                          </p:val>
                                        </p:tav>
                                      </p:tavLst>
                                    </p:anim>
                                  </p:childTnLst>
                                </p:cTn>
                              </p:par>
                              <p:par>
                                <p:cTn id="532" presetID="2" presetClass="entr" presetSubtype="4" fill="hold" grpId="0" nodeType="withEffect">
                                  <p:stCondLst>
                                    <p:cond delay="0"/>
                                  </p:stCondLst>
                                  <p:childTnLst>
                                    <p:set>
                                      <p:cBhvr>
                                        <p:cTn id="533" dur="1" fill="hold">
                                          <p:stCondLst>
                                            <p:cond delay="0"/>
                                          </p:stCondLst>
                                        </p:cTn>
                                        <p:tgtEl>
                                          <p:spTgt spid="149"/>
                                        </p:tgtEl>
                                        <p:attrNameLst>
                                          <p:attrName>style.visibility</p:attrName>
                                        </p:attrNameLst>
                                      </p:cBhvr>
                                      <p:to>
                                        <p:strVal val="visible"/>
                                      </p:to>
                                    </p:set>
                                    <p:anim calcmode="lin" valueType="num">
                                      <p:cBhvr additive="base">
                                        <p:cTn id="534" dur="2250" fill="hold"/>
                                        <p:tgtEl>
                                          <p:spTgt spid="149"/>
                                        </p:tgtEl>
                                        <p:attrNameLst>
                                          <p:attrName>ppt_x</p:attrName>
                                        </p:attrNameLst>
                                      </p:cBhvr>
                                      <p:tavLst>
                                        <p:tav tm="0">
                                          <p:val>
                                            <p:strVal val="#ppt_x"/>
                                          </p:val>
                                        </p:tav>
                                        <p:tav tm="100000">
                                          <p:val>
                                            <p:strVal val="#ppt_x"/>
                                          </p:val>
                                        </p:tav>
                                      </p:tavLst>
                                    </p:anim>
                                    <p:anim calcmode="lin" valueType="num">
                                      <p:cBhvr additive="base">
                                        <p:cTn id="535" dur="2250" fill="hold"/>
                                        <p:tgtEl>
                                          <p:spTgt spid="149"/>
                                        </p:tgtEl>
                                        <p:attrNameLst>
                                          <p:attrName>ppt_y</p:attrName>
                                        </p:attrNameLst>
                                      </p:cBhvr>
                                      <p:tavLst>
                                        <p:tav tm="0">
                                          <p:val>
                                            <p:strVal val="1+#ppt_h/2"/>
                                          </p:val>
                                        </p:tav>
                                        <p:tav tm="100000">
                                          <p:val>
                                            <p:strVal val="#ppt_y"/>
                                          </p:val>
                                        </p:tav>
                                      </p:tavLst>
                                    </p:anim>
                                  </p:childTnLst>
                                </p:cTn>
                              </p:par>
                              <p:par>
                                <p:cTn id="536" presetID="2" presetClass="entr" presetSubtype="4" fill="hold" grpId="0" nodeType="withEffect">
                                  <p:stCondLst>
                                    <p:cond delay="0"/>
                                  </p:stCondLst>
                                  <p:childTnLst>
                                    <p:set>
                                      <p:cBhvr>
                                        <p:cTn id="537" dur="1" fill="hold">
                                          <p:stCondLst>
                                            <p:cond delay="0"/>
                                          </p:stCondLst>
                                        </p:cTn>
                                        <p:tgtEl>
                                          <p:spTgt spid="150"/>
                                        </p:tgtEl>
                                        <p:attrNameLst>
                                          <p:attrName>style.visibility</p:attrName>
                                        </p:attrNameLst>
                                      </p:cBhvr>
                                      <p:to>
                                        <p:strVal val="visible"/>
                                      </p:to>
                                    </p:set>
                                    <p:anim calcmode="lin" valueType="num">
                                      <p:cBhvr additive="base">
                                        <p:cTn id="538" dur="2250" fill="hold"/>
                                        <p:tgtEl>
                                          <p:spTgt spid="150"/>
                                        </p:tgtEl>
                                        <p:attrNameLst>
                                          <p:attrName>ppt_x</p:attrName>
                                        </p:attrNameLst>
                                      </p:cBhvr>
                                      <p:tavLst>
                                        <p:tav tm="0">
                                          <p:val>
                                            <p:strVal val="#ppt_x"/>
                                          </p:val>
                                        </p:tav>
                                        <p:tav tm="100000">
                                          <p:val>
                                            <p:strVal val="#ppt_x"/>
                                          </p:val>
                                        </p:tav>
                                      </p:tavLst>
                                    </p:anim>
                                    <p:anim calcmode="lin" valueType="num">
                                      <p:cBhvr additive="base">
                                        <p:cTn id="539" dur="2250" fill="hold"/>
                                        <p:tgtEl>
                                          <p:spTgt spid="150"/>
                                        </p:tgtEl>
                                        <p:attrNameLst>
                                          <p:attrName>ppt_y</p:attrName>
                                        </p:attrNameLst>
                                      </p:cBhvr>
                                      <p:tavLst>
                                        <p:tav tm="0">
                                          <p:val>
                                            <p:strVal val="1+#ppt_h/2"/>
                                          </p:val>
                                        </p:tav>
                                        <p:tav tm="100000">
                                          <p:val>
                                            <p:strVal val="#ppt_y"/>
                                          </p:val>
                                        </p:tav>
                                      </p:tavLst>
                                    </p:anim>
                                  </p:childTnLst>
                                </p:cTn>
                              </p:par>
                              <p:par>
                                <p:cTn id="540" presetID="2" presetClass="entr" presetSubtype="4" fill="hold" grpId="0" nodeType="withEffect">
                                  <p:stCondLst>
                                    <p:cond delay="0"/>
                                  </p:stCondLst>
                                  <p:childTnLst>
                                    <p:set>
                                      <p:cBhvr>
                                        <p:cTn id="541" dur="1" fill="hold">
                                          <p:stCondLst>
                                            <p:cond delay="0"/>
                                          </p:stCondLst>
                                        </p:cTn>
                                        <p:tgtEl>
                                          <p:spTgt spid="151"/>
                                        </p:tgtEl>
                                        <p:attrNameLst>
                                          <p:attrName>style.visibility</p:attrName>
                                        </p:attrNameLst>
                                      </p:cBhvr>
                                      <p:to>
                                        <p:strVal val="visible"/>
                                      </p:to>
                                    </p:set>
                                    <p:anim calcmode="lin" valueType="num">
                                      <p:cBhvr additive="base">
                                        <p:cTn id="542" dur="2250" fill="hold"/>
                                        <p:tgtEl>
                                          <p:spTgt spid="151"/>
                                        </p:tgtEl>
                                        <p:attrNameLst>
                                          <p:attrName>ppt_x</p:attrName>
                                        </p:attrNameLst>
                                      </p:cBhvr>
                                      <p:tavLst>
                                        <p:tav tm="0">
                                          <p:val>
                                            <p:strVal val="#ppt_x"/>
                                          </p:val>
                                        </p:tav>
                                        <p:tav tm="100000">
                                          <p:val>
                                            <p:strVal val="#ppt_x"/>
                                          </p:val>
                                        </p:tav>
                                      </p:tavLst>
                                    </p:anim>
                                    <p:anim calcmode="lin" valueType="num">
                                      <p:cBhvr additive="base">
                                        <p:cTn id="543" dur="2250" fill="hold"/>
                                        <p:tgtEl>
                                          <p:spTgt spid="151"/>
                                        </p:tgtEl>
                                        <p:attrNameLst>
                                          <p:attrName>ppt_y</p:attrName>
                                        </p:attrNameLst>
                                      </p:cBhvr>
                                      <p:tavLst>
                                        <p:tav tm="0">
                                          <p:val>
                                            <p:strVal val="1+#ppt_h/2"/>
                                          </p:val>
                                        </p:tav>
                                        <p:tav tm="100000">
                                          <p:val>
                                            <p:strVal val="#ppt_y"/>
                                          </p:val>
                                        </p:tav>
                                      </p:tavLst>
                                    </p:anim>
                                  </p:childTnLst>
                                </p:cTn>
                              </p:par>
                              <p:par>
                                <p:cTn id="544" presetID="2" presetClass="entr" presetSubtype="4" fill="hold" grpId="0" nodeType="withEffect">
                                  <p:stCondLst>
                                    <p:cond delay="0"/>
                                  </p:stCondLst>
                                  <p:childTnLst>
                                    <p:set>
                                      <p:cBhvr>
                                        <p:cTn id="545" dur="1" fill="hold">
                                          <p:stCondLst>
                                            <p:cond delay="0"/>
                                          </p:stCondLst>
                                        </p:cTn>
                                        <p:tgtEl>
                                          <p:spTgt spid="152"/>
                                        </p:tgtEl>
                                        <p:attrNameLst>
                                          <p:attrName>style.visibility</p:attrName>
                                        </p:attrNameLst>
                                      </p:cBhvr>
                                      <p:to>
                                        <p:strVal val="visible"/>
                                      </p:to>
                                    </p:set>
                                    <p:anim calcmode="lin" valueType="num">
                                      <p:cBhvr additive="base">
                                        <p:cTn id="546" dur="2250" fill="hold"/>
                                        <p:tgtEl>
                                          <p:spTgt spid="152"/>
                                        </p:tgtEl>
                                        <p:attrNameLst>
                                          <p:attrName>ppt_x</p:attrName>
                                        </p:attrNameLst>
                                      </p:cBhvr>
                                      <p:tavLst>
                                        <p:tav tm="0">
                                          <p:val>
                                            <p:strVal val="#ppt_x"/>
                                          </p:val>
                                        </p:tav>
                                        <p:tav tm="100000">
                                          <p:val>
                                            <p:strVal val="#ppt_x"/>
                                          </p:val>
                                        </p:tav>
                                      </p:tavLst>
                                    </p:anim>
                                    <p:anim calcmode="lin" valueType="num">
                                      <p:cBhvr additive="base">
                                        <p:cTn id="547" dur="2250" fill="hold"/>
                                        <p:tgtEl>
                                          <p:spTgt spid="152"/>
                                        </p:tgtEl>
                                        <p:attrNameLst>
                                          <p:attrName>ppt_y</p:attrName>
                                        </p:attrNameLst>
                                      </p:cBhvr>
                                      <p:tavLst>
                                        <p:tav tm="0">
                                          <p:val>
                                            <p:strVal val="1+#ppt_h/2"/>
                                          </p:val>
                                        </p:tav>
                                        <p:tav tm="100000">
                                          <p:val>
                                            <p:strVal val="#ppt_y"/>
                                          </p:val>
                                        </p:tav>
                                      </p:tavLst>
                                    </p:anim>
                                  </p:childTnLst>
                                </p:cTn>
                              </p:par>
                              <p:par>
                                <p:cTn id="548" presetID="2" presetClass="entr" presetSubtype="4" fill="hold" grpId="0" nodeType="withEffect">
                                  <p:stCondLst>
                                    <p:cond delay="0"/>
                                  </p:stCondLst>
                                  <p:childTnLst>
                                    <p:set>
                                      <p:cBhvr>
                                        <p:cTn id="549" dur="1" fill="hold">
                                          <p:stCondLst>
                                            <p:cond delay="0"/>
                                          </p:stCondLst>
                                        </p:cTn>
                                        <p:tgtEl>
                                          <p:spTgt spid="153"/>
                                        </p:tgtEl>
                                        <p:attrNameLst>
                                          <p:attrName>style.visibility</p:attrName>
                                        </p:attrNameLst>
                                      </p:cBhvr>
                                      <p:to>
                                        <p:strVal val="visible"/>
                                      </p:to>
                                    </p:set>
                                    <p:anim calcmode="lin" valueType="num">
                                      <p:cBhvr additive="base">
                                        <p:cTn id="550" dur="2250" fill="hold"/>
                                        <p:tgtEl>
                                          <p:spTgt spid="153"/>
                                        </p:tgtEl>
                                        <p:attrNameLst>
                                          <p:attrName>ppt_x</p:attrName>
                                        </p:attrNameLst>
                                      </p:cBhvr>
                                      <p:tavLst>
                                        <p:tav tm="0">
                                          <p:val>
                                            <p:strVal val="#ppt_x"/>
                                          </p:val>
                                        </p:tav>
                                        <p:tav tm="100000">
                                          <p:val>
                                            <p:strVal val="#ppt_x"/>
                                          </p:val>
                                        </p:tav>
                                      </p:tavLst>
                                    </p:anim>
                                    <p:anim calcmode="lin" valueType="num">
                                      <p:cBhvr additive="base">
                                        <p:cTn id="551" dur="2250" fill="hold"/>
                                        <p:tgtEl>
                                          <p:spTgt spid="153"/>
                                        </p:tgtEl>
                                        <p:attrNameLst>
                                          <p:attrName>ppt_y</p:attrName>
                                        </p:attrNameLst>
                                      </p:cBhvr>
                                      <p:tavLst>
                                        <p:tav tm="0">
                                          <p:val>
                                            <p:strVal val="1+#ppt_h/2"/>
                                          </p:val>
                                        </p:tav>
                                        <p:tav tm="100000">
                                          <p:val>
                                            <p:strVal val="#ppt_y"/>
                                          </p:val>
                                        </p:tav>
                                      </p:tavLst>
                                    </p:anim>
                                  </p:childTnLst>
                                </p:cTn>
                              </p:par>
                              <p:par>
                                <p:cTn id="552" presetID="2" presetClass="entr" presetSubtype="4" fill="hold" grpId="0" nodeType="withEffect">
                                  <p:stCondLst>
                                    <p:cond delay="0"/>
                                  </p:stCondLst>
                                  <p:childTnLst>
                                    <p:set>
                                      <p:cBhvr>
                                        <p:cTn id="553" dur="1" fill="hold">
                                          <p:stCondLst>
                                            <p:cond delay="0"/>
                                          </p:stCondLst>
                                        </p:cTn>
                                        <p:tgtEl>
                                          <p:spTgt spid="154"/>
                                        </p:tgtEl>
                                        <p:attrNameLst>
                                          <p:attrName>style.visibility</p:attrName>
                                        </p:attrNameLst>
                                      </p:cBhvr>
                                      <p:to>
                                        <p:strVal val="visible"/>
                                      </p:to>
                                    </p:set>
                                    <p:anim calcmode="lin" valueType="num">
                                      <p:cBhvr additive="base">
                                        <p:cTn id="554" dur="2250" fill="hold"/>
                                        <p:tgtEl>
                                          <p:spTgt spid="154"/>
                                        </p:tgtEl>
                                        <p:attrNameLst>
                                          <p:attrName>ppt_x</p:attrName>
                                        </p:attrNameLst>
                                      </p:cBhvr>
                                      <p:tavLst>
                                        <p:tav tm="0">
                                          <p:val>
                                            <p:strVal val="#ppt_x"/>
                                          </p:val>
                                        </p:tav>
                                        <p:tav tm="100000">
                                          <p:val>
                                            <p:strVal val="#ppt_x"/>
                                          </p:val>
                                        </p:tav>
                                      </p:tavLst>
                                    </p:anim>
                                    <p:anim calcmode="lin" valueType="num">
                                      <p:cBhvr additive="base">
                                        <p:cTn id="555" dur="2250" fill="hold"/>
                                        <p:tgtEl>
                                          <p:spTgt spid="154"/>
                                        </p:tgtEl>
                                        <p:attrNameLst>
                                          <p:attrName>ppt_y</p:attrName>
                                        </p:attrNameLst>
                                      </p:cBhvr>
                                      <p:tavLst>
                                        <p:tav tm="0">
                                          <p:val>
                                            <p:strVal val="1+#ppt_h/2"/>
                                          </p:val>
                                        </p:tav>
                                        <p:tav tm="100000">
                                          <p:val>
                                            <p:strVal val="#ppt_y"/>
                                          </p:val>
                                        </p:tav>
                                      </p:tavLst>
                                    </p:anim>
                                  </p:childTnLst>
                                </p:cTn>
                              </p:par>
                              <p:par>
                                <p:cTn id="556" presetID="2" presetClass="entr" presetSubtype="4" fill="hold" grpId="0" nodeType="withEffect">
                                  <p:stCondLst>
                                    <p:cond delay="0"/>
                                  </p:stCondLst>
                                  <p:childTnLst>
                                    <p:set>
                                      <p:cBhvr>
                                        <p:cTn id="557" dur="1" fill="hold">
                                          <p:stCondLst>
                                            <p:cond delay="0"/>
                                          </p:stCondLst>
                                        </p:cTn>
                                        <p:tgtEl>
                                          <p:spTgt spid="155"/>
                                        </p:tgtEl>
                                        <p:attrNameLst>
                                          <p:attrName>style.visibility</p:attrName>
                                        </p:attrNameLst>
                                      </p:cBhvr>
                                      <p:to>
                                        <p:strVal val="visible"/>
                                      </p:to>
                                    </p:set>
                                    <p:anim calcmode="lin" valueType="num">
                                      <p:cBhvr additive="base">
                                        <p:cTn id="558" dur="2250" fill="hold"/>
                                        <p:tgtEl>
                                          <p:spTgt spid="155"/>
                                        </p:tgtEl>
                                        <p:attrNameLst>
                                          <p:attrName>ppt_x</p:attrName>
                                        </p:attrNameLst>
                                      </p:cBhvr>
                                      <p:tavLst>
                                        <p:tav tm="0">
                                          <p:val>
                                            <p:strVal val="#ppt_x"/>
                                          </p:val>
                                        </p:tav>
                                        <p:tav tm="100000">
                                          <p:val>
                                            <p:strVal val="#ppt_x"/>
                                          </p:val>
                                        </p:tav>
                                      </p:tavLst>
                                    </p:anim>
                                    <p:anim calcmode="lin" valueType="num">
                                      <p:cBhvr additive="base">
                                        <p:cTn id="559" dur="2250" fill="hold"/>
                                        <p:tgtEl>
                                          <p:spTgt spid="155"/>
                                        </p:tgtEl>
                                        <p:attrNameLst>
                                          <p:attrName>ppt_y</p:attrName>
                                        </p:attrNameLst>
                                      </p:cBhvr>
                                      <p:tavLst>
                                        <p:tav tm="0">
                                          <p:val>
                                            <p:strVal val="1+#ppt_h/2"/>
                                          </p:val>
                                        </p:tav>
                                        <p:tav tm="100000">
                                          <p:val>
                                            <p:strVal val="#ppt_y"/>
                                          </p:val>
                                        </p:tav>
                                      </p:tavLst>
                                    </p:anim>
                                  </p:childTnLst>
                                </p:cTn>
                              </p:par>
                              <p:par>
                                <p:cTn id="560" presetID="2" presetClass="entr" presetSubtype="4" fill="hold" grpId="0" nodeType="withEffect">
                                  <p:stCondLst>
                                    <p:cond delay="0"/>
                                  </p:stCondLst>
                                  <p:childTnLst>
                                    <p:set>
                                      <p:cBhvr>
                                        <p:cTn id="561" dur="1" fill="hold">
                                          <p:stCondLst>
                                            <p:cond delay="0"/>
                                          </p:stCondLst>
                                        </p:cTn>
                                        <p:tgtEl>
                                          <p:spTgt spid="156"/>
                                        </p:tgtEl>
                                        <p:attrNameLst>
                                          <p:attrName>style.visibility</p:attrName>
                                        </p:attrNameLst>
                                      </p:cBhvr>
                                      <p:to>
                                        <p:strVal val="visible"/>
                                      </p:to>
                                    </p:set>
                                    <p:anim calcmode="lin" valueType="num">
                                      <p:cBhvr additive="base">
                                        <p:cTn id="562" dur="2250" fill="hold"/>
                                        <p:tgtEl>
                                          <p:spTgt spid="156"/>
                                        </p:tgtEl>
                                        <p:attrNameLst>
                                          <p:attrName>ppt_x</p:attrName>
                                        </p:attrNameLst>
                                      </p:cBhvr>
                                      <p:tavLst>
                                        <p:tav tm="0">
                                          <p:val>
                                            <p:strVal val="#ppt_x"/>
                                          </p:val>
                                        </p:tav>
                                        <p:tav tm="100000">
                                          <p:val>
                                            <p:strVal val="#ppt_x"/>
                                          </p:val>
                                        </p:tav>
                                      </p:tavLst>
                                    </p:anim>
                                    <p:anim calcmode="lin" valueType="num">
                                      <p:cBhvr additive="base">
                                        <p:cTn id="563" dur="2250" fill="hold"/>
                                        <p:tgtEl>
                                          <p:spTgt spid="156"/>
                                        </p:tgtEl>
                                        <p:attrNameLst>
                                          <p:attrName>ppt_y</p:attrName>
                                        </p:attrNameLst>
                                      </p:cBhvr>
                                      <p:tavLst>
                                        <p:tav tm="0">
                                          <p:val>
                                            <p:strVal val="1+#ppt_h/2"/>
                                          </p:val>
                                        </p:tav>
                                        <p:tav tm="100000">
                                          <p:val>
                                            <p:strVal val="#ppt_y"/>
                                          </p:val>
                                        </p:tav>
                                      </p:tavLst>
                                    </p:anim>
                                  </p:childTnLst>
                                </p:cTn>
                              </p:par>
                              <p:par>
                                <p:cTn id="564" presetID="2" presetClass="entr" presetSubtype="4" fill="hold" grpId="0" nodeType="withEffect">
                                  <p:stCondLst>
                                    <p:cond delay="0"/>
                                  </p:stCondLst>
                                  <p:childTnLst>
                                    <p:set>
                                      <p:cBhvr>
                                        <p:cTn id="565" dur="1" fill="hold">
                                          <p:stCondLst>
                                            <p:cond delay="0"/>
                                          </p:stCondLst>
                                        </p:cTn>
                                        <p:tgtEl>
                                          <p:spTgt spid="157"/>
                                        </p:tgtEl>
                                        <p:attrNameLst>
                                          <p:attrName>style.visibility</p:attrName>
                                        </p:attrNameLst>
                                      </p:cBhvr>
                                      <p:to>
                                        <p:strVal val="visible"/>
                                      </p:to>
                                    </p:set>
                                    <p:anim calcmode="lin" valueType="num">
                                      <p:cBhvr additive="base">
                                        <p:cTn id="566" dur="2250" fill="hold"/>
                                        <p:tgtEl>
                                          <p:spTgt spid="157"/>
                                        </p:tgtEl>
                                        <p:attrNameLst>
                                          <p:attrName>ppt_x</p:attrName>
                                        </p:attrNameLst>
                                      </p:cBhvr>
                                      <p:tavLst>
                                        <p:tav tm="0">
                                          <p:val>
                                            <p:strVal val="#ppt_x"/>
                                          </p:val>
                                        </p:tav>
                                        <p:tav tm="100000">
                                          <p:val>
                                            <p:strVal val="#ppt_x"/>
                                          </p:val>
                                        </p:tav>
                                      </p:tavLst>
                                    </p:anim>
                                    <p:anim calcmode="lin" valueType="num">
                                      <p:cBhvr additive="base">
                                        <p:cTn id="567" dur="2250" fill="hold"/>
                                        <p:tgtEl>
                                          <p:spTgt spid="157"/>
                                        </p:tgtEl>
                                        <p:attrNameLst>
                                          <p:attrName>ppt_y</p:attrName>
                                        </p:attrNameLst>
                                      </p:cBhvr>
                                      <p:tavLst>
                                        <p:tav tm="0">
                                          <p:val>
                                            <p:strVal val="1+#ppt_h/2"/>
                                          </p:val>
                                        </p:tav>
                                        <p:tav tm="100000">
                                          <p:val>
                                            <p:strVal val="#ppt_y"/>
                                          </p:val>
                                        </p:tav>
                                      </p:tavLst>
                                    </p:anim>
                                  </p:childTnLst>
                                </p:cTn>
                              </p:par>
                              <p:par>
                                <p:cTn id="568" presetID="2" presetClass="entr" presetSubtype="4" fill="hold" grpId="0" nodeType="withEffect">
                                  <p:stCondLst>
                                    <p:cond delay="0"/>
                                  </p:stCondLst>
                                  <p:childTnLst>
                                    <p:set>
                                      <p:cBhvr>
                                        <p:cTn id="569" dur="1" fill="hold">
                                          <p:stCondLst>
                                            <p:cond delay="0"/>
                                          </p:stCondLst>
                                        </p:cTn>
                                        <p:tgtEl>
                                          <p:spTgt spid="158"/>
                                        </p:tgtEl>
                                        <p:attrNameLst>
                                          <p:attrName>style.visibility</p:attrName>
                                        </p:attrNameLst>
                                      </p:cBhvr>
                                      <p:to>
                                        <p:strVal val="visible"/>
                                      </p:to>
                                    </p:set>
                                    <p:anim calcmode="lin" valueType="num">
                                      <p:cBhvr additive="base">
                                        <p:cTn id="570" dur="2250" fill="hold"/>
                                        <p:tgtEl>
                                          <p:spTgt spid="158"/>
                                        </p:tgtEl>
                                        <p:attrNameLst>
                                          <p:attrName>ppt_x</p:attrName>
                                        </p:attrNameLst>
                                      </p:cBhvr>
                                      <p:tavLst>
                                        <p:tav tm="0">
                                          <p:val>
                                            <p:strVal val="#ppt_x"/>
                                          </p:val>
                                        </p:tav>
                                        <p:tav tm="100000">
                                          <p:val>
                                            <p:strVal val="#ppt_x"/>
                                          </p:val>
                                        </p:tav>
                                      </p:tavLst>
                                    </p:anim>
                                    <p:anim calcmode="lin" valueType="num">
                                      <p:cBhvr additive="base">
                                        <p:cTn id="571" dur="2250" fill="hold"/>
                                        <p:tgtEl>
                                          <p:spTgt spid="158"/>
                                        </p:tgtEl>
                                        <p:attrNameLst>
                                          <p:attrName>ppt_y</p:attrName>
                                        </p:attrNameLst>
                                      </p:cBhvr>
                                      <p:tavLst>
                                        <p:tav tm="0">
                                          <p:val>
                                            <p:strVal val="1+#ppt_h/2"/>
                                          </p:val>
                                        </p:tav>
                                        <p:tav tm="100000">
                                          <p:val>
                                            <p:strVal val="#ppt_y"/>
                                          </p:val>
                                        </p:tav>
                                      </p:tavLst>
                                    </p:anim>
                                  </p:childTnLst>
                                </p:cTn>
                              </p:par>
                              <p:par>
                                <p:cTn id="572" presetID="2" presetClass="entr" presetSubtype="4" fill="hold" grpId="0" nodeType="withEffect">
                                  <p:stCondLst>
                                    <p:cond delay="0"/>
                                  </p:stCondLst>
                                  <p:childTnLst>
                                    <p:set>
                                      <p:cBhvr>
                                        <p:cTn id="573" dur="1" fill="hold">
                                          <p:stCondLst>
                                            <p:cond delay="0"/>
                                          </p:stCondLst>
                                        </p:cTn>
                                        <p:tgtEl>
                                          <p:spTgt spid="159"/>
                                        </p:tgtEl>
                                        <p:attrNameLst>
                                          <p:attrName>style.visibility</p:attrName>
                                        </p:attrNameLst>
                                      </p:cBhvr>
                                      <p:to>
                                        <p:strVal val="visible"/>
                                      </p:to>
                                    </p:set>
                                    <p:anim calcmode="lin" valueType="num">
                                      <p:cBhvr additive="base">
                                        <p:cTn id="574" dur="2250" fill="hold"/>
                                        <p:tgtEl>
                                          <p:spTgt spid="159"/>
                                        </p:tgtEl>
                                        <p:attrNameLst>
                                          <p:attrName>ppt_x</p:attrName>
                                        </p:attrNameLst>
                                      </p:cBhvr>
                                      <p:tavLst>
                                        <p:tav tm="0">
                                          <p:val>
                                            <p:strVal val="#ppt_x"/>
                                          </p:val>
                                        </p:tav>
                                        <p:tav tm="100000">
                                          <p:val>
                                            <p:strVal val="#ppt_x"/>
                                          </p:val>
                                        </p:tav>
                                      </p:tavLst>
                                    </p:anim>
                                    <p:anim calcmode="lin" valueType="num">
                                      <p:cBhvr additive="base">
                                        <p:cTn id="575" dur="2250" fill="hold"/>
                                        <p:tgtEl>
                                          <p:spTgt spid="159"/>
                                        </p:tgtEl>
                                        <p:attrNameLst>
                                          <p:attrName>ppt_y</p:attrName>
                                        </p:attrNameLst>
                                      </p:cBhvr>
                                      <p:tavLst>
                                        <p:tav tm="0">
                                          <p:val>
                                            <p:strVal val="1+#ppt_h/2"/>
                                          </p:val>
                                        </p:tav>
                                        <p:tav tm="100000">
                                          <p:val>
                                            <p:strVal val="#ppt_y"/>
                                          </p:val>
                                        </p:tav>
                                      </p:tavLst>
                                    </p:anim>
                                  </p:childTnLst>
                                </p:cTn>
                              </p:par>
                              <p:par>
                                <p:cTn id="576" presetID="2" presetClass="entr" presetSubtype="4" fill="hold" grpId="0" nodeType="withEffect">
                                  <p:stCondLst>
                                    <p:cond delay="0"/>
                                  </p:stCondLst>
                                  <p:childTnLst>
                                    <p:set>
                                      <p:cBhvr>
                                        <p:cTn id="577" dur="1" fill="hold">
                                          <p:stCondLst>
                                            <p:cond delay="0"/>
                                          </p:stCondLst>
                                        </p:cTn>
                                        <p:tgtEl>
                                          <p:spTgt spid="160"/>
                                        </p:tgtEl>
                                        <p:attrNameLst>
                                          <p:attrName>style.visibility</p:attrName>
                                        </p:attrNameLst>
                                      </p:cBhvr>
                                      <p:to>
                                        <p:strVal val="visible"/>
                                      </p:to>
                                    </p:set>
                                    <p:anim calcmode="lin" valueType="num">
                                      <p:cBhvr additive="base">
                                        <p:cTn id="578" dur="2250" fill="hold"/>
                                        <p:tgtEl>
                                          <p:spTgt spid="160"/>
                                        </p:tgtEl>
                                        <p:attrNameLst>
                                          <p:attrName>ppt_x</p:attrName>
                                        </p:attrNameLst>
                                      </p:cBhvr>
                                      <p:tavLst>
                                        <p:tav tm="0">
                                          <p:val>
                                            <p:strVal val="#ppt_x"/>
                                          </p:val>
                                        </p:tav>
                                        <p:tav tm="100000">
                                          <p:val>
                                            <p:strVal val="#ppt_x"/>
                                          </p:val>
                                        </p:tav>
                                      </p:tavLst>
                                    </p:anim>
                                    <p:anim calcmode="lin" valueType="num">
                                      <p:cBhvr additive="base">
                                        <p:cTn id="579" dur="2250" fill="hold"/>
                                        <p:tgtEl>
                                          <p:spTgt spid="160"/>
                                        </p:tgtEl>
                                        <p:attrNameLst>
                                          <p:attrName>ppt_y</p:attrName>
                                        </p:attrNameLst>
                                      </p:cBhvr>
                                      <p:tavLst>
                                        <p:tav tm="0">
                                          <p:val>
                                            <p:strVal val="1+#ppt_h/2"/>
                                          </p:val>
                                        </p:tav>
                                        <p:tav tm="100000">
                                          <p:val>
                                            <p:strVal val="#ppt_y"/>
                                          </p:val>
                                        </p:tav>
                                      </p:tavLst>
                                    </p:anim>
                                  </p:childTnLst>
                                </p:cTn>
                              </p:par>
                              <p:par>
                                <p:cTn id="580" presetID="2" presetClass="entr" presetSubtype="4" fill="hold" grpId="0" nodeType="withEffect">
                                  <p:stCondLst>
                                    <p:cond delay="0"/>
                                  </p:stCondLst>
                                  <p:childTnLst>
                                    <p:set>
                                      <p:cBhvr>
                                        <p:cTn id="581" dur="1" fill="hold">
                                          <p:stCondLst>
                                            <p:cond delay="0"/>
                                          </p:stCondLst>
                                        </p:cTn>
                                        <p:tgtEl>
                                          <p:spTgt spid="161"/>
                                        </p:tgtEl>
                                        <p:attrNameLst>
                                          <p:attrName>style.visibility</p:attrName>
                                        </p:attrNameLst>
                                      </p:cBhvr>
                                      <p:to>
                                        <p:strVal val="visible"/>
                                      </p:to>
                                    </p:set>
                                    <p:anim calcmode="lin" valueType="num">
                                      <p:cBhvr additive="base">
                                        <p:cTn id="582" dur="2250" fill="hold"/>
                                        <p:tgtEl>
                                          <p:spTgt spid="161"/>
                                        </p:tgtEl>
                                        <p:attrNameLst>
                                          <p:attrName>ppt_x</p:attrName>
                                        </p:attrNameLst>
                                      </p:cBhvr>
                                      <p:tavLst>
                                        <p:tav tm="0">
                                          <p:val>
                                            <p:strVal val="#ppt_x"/>
                                          </p:val>
                                        </p:tav>
                                        <p:tav tm="100000">
                                          <p:val>
                                            <p:strVal val="#ppt_x"/>
                                          </p:val>
                                        </p:tav>
                                      </p:tavLst>
                                    </p:anim>
                                    <p:anim calcmode="lin" valueType="num">
                                      <p:cBhvr additive="base">
                                        <p:cTn id="583" dur="2250" fill="hold"/>
                                        <p:tgtEl>
                                          <p:spTgt spid="161"/>
                                        </p:tgtEl>
                                        <p:attrNameLst>
                                          <p:attrName>ppt_y</p:attrName>
                                        </p:attrNameLst>
                                      </p:cBhvr>
                                      <p:tavLst>
                                        <p:tav tm="0">
                                          <p:val>
                                            <p:strVal val="1+#ppt_h/2"/>
                                          </p:val>
                                        </p:tav>
                                        <p:tav tm="100000">
                                          <p:val>
                                            <p:strVal val="#ppt_y"/>
                                          </p:val>
                                        </p:tav>
                                      </p:tavLst>
                                    </p:anim>
                                  </p:childTnLst>
                                </p:cTn>
                              </p:par>
                              <p:par>
                                <p:cTn id="584" presetID="2" presetClass="entr" presetSubtype="4" fill="hold" grpId="0" nodeType="withEffect">
                                  <p:stCondLst>
                                    <p:cond delay="0"/>
                                  </p:stCondLst>
                                  <p:childTnLst>
                                    <p:set>
                                      <p:cBhvr>
                                        <p:cTn id="585" dur="1" fill="hold">
                                          <p:stCondLst>
                                            <p:cond delay="0"/>
                                          </p:stCondLst>
                                        </p:cTn>
                                        <p:tgtEl>
                                          <p:spTgt spid="162"/>
                                        </p:tgtEl>
                                        <p:attrNameLst>
                                          <p:attrName>style.visibility</p:attrName>
                                        </p:attrNameLst>
                                      </p:cBhvr>
                                      <p:to>
                                        <p:strVal val="visible"/>
                                      </p:to>
                                    </p:set>
                                    <p:anim calcmode="lin" valueType="num">
                                      <p:cBhvr additive="base">
                                        <p:cTn id="586" dur="2250" fill="hold"/>
                                        <p:tgtEl>
                                          <p:spTgt spid="162"/>
                                        </p:tgtEl>
                                        <p:attrNameLst>
                                          <p:attrName>ppt_x</p:attrName>
                                        </p:attrNameLst>
                                      </p:cBhvr>
                                      <p:tavLst>
                                        <p:tav tm="0">
                                          <p:val>
                                            <p:strVal val="#ppt_x"/>
                                          </p:val>
                                        </p:tav>
                                        <p:tav tm="100000">
                                          <p:val>
                                            <p:strVal val="#ppt_x"/>
                                          </p:val>
                                        </p:tav>
                                      </p:tavLst>
                                    </p:anim>
                                    <p:anim calcmode="lin" valueType="num">
                                      <p:cBhvr additive="base">
                                        <p:cTn id="587" dur="2250" fill="hold"/>
                                        <p:tgtEl>
                                          <p:spTgt spid="162"/>
                                        </p:tgtEl>
                                        <p:attrNameLst>
                                          <p:attrName>ppt_y</p:attrName>
                                        </p:attrNameLst>
                                      </p:cBhvr>
                                      <p:tavLst>
                                        <p:tav tm="0">
                                          <p:val>
                                            <p:strVal val="1+#ppt_h/2"/>
                                          </p:val>
                                        </p:tav>
                                        <p:tav tm="100000">
                                          <p:val>
                                            <p:strVal val="#ppt_y"/>
                                          </p:val>
                                        </p:tav>
                                      </p:tavLst>
                                    </p:anim>
                                  </p:childTnLst>
                                </p:cTn>
                              </p:par>
                              <p:par>
                                <p:cTn id="588" presetID="2" presetClass="entr" presetSubtype="4" fill="hold" grpId="0" nodeType="withEffect">
                                  <p:stCondLst>
                                    <p:cond delay="0"/>
                                  </p:stCondLst>
                                  <p:childTnLst>
                                    <p:set>
                                      <p:cBhvr>
                                        <p:cTn id="589" dur="1" fill="hold">
                                          <p:stCondLst>
                                            <p:cond delay="0"/>
                                          </p:stCondLst>
                                        </p:cTn>
                                        <p:tgtEl>
                                          <p:spTgt spid="163"/>
                                        </p:tgtEl>
                                        <p:attrNameLst>
                                          <p:attrName>style.visibility</p:attrName>
                                        </p:attrNameLst>
                                      </p:cBhvr>
                                      <p:to>
                                        <p:strVal val="visible"/>
                                      </p:to>
                                    </p:set>
                                    <p:anim calcmode="lin" valueType="num">
                                      <p:cBhvr additive="base">
                                        <p:cTn id="590" dur="2250" fill="hold"/>
                                        <p:tgtEl>
                                          <p:spTgt spid="163"/>
                                        </p:tgtEl>
                                        <p:attrNameLst>
                                          <p:attrName>ppt_x</p:attrName>
                                        </p:attrNameLst>
                                      </p:cBhvr>
                                      <p:tavLst>
                                        <p:tav tm="0">
                                          <p:val>
                                            <p:strVal val="#ppt_x"/>
                                          </p:val>
                                        </p:tav>
                                        <p:tav tm="100000">
                                          <p:val>
                                            <p:strVal val="#ppt_x"/>
                                          </p:val>
                                        </p:tav>
                                      </p:tavLst>
                                    </p:anim>
                                    <p:anim calcmode="lin" valueType="num">
                                      <p:cBhvr additive="base">
                                        <p:cTn id="591" dur="2250" fill="hold"/>
                                        <p:tgtEl>
                                          <p:spTgt spid="163"/>
                                        </p:tgtEl>
                                        <p:attrNameLst>
                                          <p:attrName>ppt_y</p:attrName>
                                        </p:attrNameLst>
                                      </p:cBhvr>
                                      <p:tavLst>
                                        <p:tav tm="0">
                                          <p:val>
                                            <p:strVal val="1+#ppt_h/2"/>
                                          </p:val>
                                        </p:tav>
                                        <p:tav tm="100000">
                                          <p:val>
                                            <p:strVal val="#ppt_y"/>
                                          </p:val>
                                        </p:tav>
                                      </p:tavLst>
                                    </p:anim>
                                  </p:childTnLst>
                                </p:cTn>
                              </p:par>
                              <p:par>
                                <p:cTn id="592" presetID="2" presetClass="entr" presetSubtype="4" fill="hold" grpId="0" nodeType="withEffect">
                                  <p:stCondLst>
                                    <p:cond delay="0"/>
                                  </p:stCondLst>
                                  <p:childTnLst>
                                    <p:set>
                                      <p:cBhvr>
                                        <p:cTn id="593" dur="1" fill="hold">
                                          <p:stCondLst>
                                            <p:cond delay="0"/>
                                          </p:stCondLst>
                                        </p:cTn>
                                        <p:tgtEl>
                                          <p:spTgt spid="240"/>
                                        </p:tgtEl>
                                        <p:attrNameLst>
                                          <p:attrName>style.visibility</p:attrName>
                                        </p:attrNameLst>
                                      </p:cBhvr>
                                      <p:to>
                                        <p:strVal val="visible"/>
                                      </p:to>
                                    </p:set>
                                    <p:anim calcmode="lin" valueType="num">
                                      <p:cBhvr additive="base">
                                        <p:cTn id="594" dur="2250" fill="hold"/>
                                        <p:tgtEl>
                                          <p:spTgt spid="240"/>
                                        </p:tgtEl>
                                        <p:attrNameLst>
                                          <p:attrName>ppt_x</p:attrName>
                                        </p:attrNameLst>
                                      </p:cBhvr>
                                      <p:tavLst>
                                        <p:tav tm="0">
                                          <p:val>
                                            <p:strVal val="#ppt_x"/>
                                          </p:val>
                                        </p:tav>
                                        <p:tav tm="100000">
                                          <p:val>
                                            <p:strVal val="#ppt_x"/>
                                          </p:val>
                                        </p:tav>
                                      </p:tavLst>
                                    </p:anim>
                                    <p:anim calcmode="lin" valueType="num">
                                      <p:cBhvr additive="base">
                                        <p:cTn id="595" dur="2250" fill="hold"/>
                                        <p:tgtEl>
                                          <p:spTgt spid="240"/>
                                        </p:tgtEl>
                                        <p:attrNameLst>
                                          <p:attrName>ppt_y</p:attrName>
                                        </p:attrNameLst>
                                      </p:cBhvr>
                                      <p:tavLst>
                                        <p:tav tm="0">
                                          <p:val>
                                            <p:strVal val="1+#ppt_h/2"/>
                                          </p:val>
                                        </p:tav>
                                        <p:tav tm="100000">
                                          <p:val>
                                            <p:strVal val="#ppt_y"/>
                                          </p:val>
                                        </p:tav>
                                      </p:tavLst>
                                    </p:anim>
                                  </p:childTnLst>
                                </p:cTn>
                              </p:par>
                              <p:par>
                                <p:cTn id="596" presetID="2" presetClass="entr" presetSubtype="4" fill="hold" grpId="0" nodeType="withEffect">
                                  <p:stCondLst>
                                    <p:cond delay="0"/>
                                  </p:stCondLst>
                                  <p:childTnLst>
                                    <p:set>
                                      <p:cBhvr>
                                        <p:cTn id="597" dur="1" fill="hold">
                                          <p:stCondLst>
                                            <p:cond delay="0"/>
                                          </p:stCondLst>
                                        </p:cTn>
                                        <p:tgtEl>
                                          <p:spTgt spid="241"/>
                                        </p:tgtEl>
                                        <p:attrNameLst>
                                          <p:attrName>style.visibility</p:attrName>
                                        </p:attrNameLst>
                                      </p:cBhvr>
                                      <p:to>
                                        <p:strVal val="visible"/>
                                      </p:to>
                                    </p:set>
                                    <p:anim calcmode="lin" valueType="num">
                                      <p:cBhvr additive="base">
                                        <p:cTn id="598" dur="2250" fill="hold"/>
                                        <p:tgtEl>
                                          <p:spTgt spid="241"/>
                                        </p:tgtEl>
                                        <p:attrNameLst>
                                          <p:attrName>ppt_x</p:attrName>
                                        </p:attrNameLst>
                                      </p:cBhvr>
                                      <p:tavLst>
                                        <p:tav tm="0">
                                          <p:val>
                                            <p:strVal val="#ppt_x"/>
                                          </p:val>
                                        </p:tav>
                                        <p:tav tm="100000">
                                          <p:val>
                                            <p:strVal val="#ppt_x"/>
                                          </p:val>
                                        </p:tav>
                                      </p:tavLst>
                                    </p:anim>
                                    <p:anim calcmode="lin" valueType="num">
                                      <p:cBhvr additive="base">
                                        <p:cTn id="599" dur="2250" fill="hold"/>
                                        <p:tgtEl>
                                          <p:spTgt spid="241"/>
                                        </p:tgtEl>
                                        <p:attrNameLst>
                                          <p:attrName>ppt_y</p:attrName>
                                        </p:attrNameLst>
                                      </p:cBhvr>
                                      <p:tavLst>
                                        <p:tav tm="0">
                                          <p:val>
                                            <p:strVal val="1+#ppt_h/2"/>
                                          </p:val>
                                        </p:tav>
                                        <p:tav tm="100000">
                                          <p:val>
                                            <p:strVal val="#ppt_y"/>
                                          </p:val>
                                        </p:tav>
                                      </p:tavLst>
                                    </p:anim>
                                  </p:childTnLst>
                                </p:cTn>
                              </p:par>
                              <p:par>
                                <p:cTn id="600" presetID="2" presetClass="entr" presetSubtype="4" fill="hold" grpId="0" nodeType="withEffect">
                                  <p:stCondLst>
                                    <p:cond delay="0"/>
                                  </p:stCondLst>
                                  <p:childTnLst>
                                    <p:set>
                                      <p:cBhvr>
                                        <p:cTn id="601" dur="1" fill="hold">
                                          <p:stCondLst>
                                            <p:cond delay="0"/>
                                          </p:stCondLst>
                                        </p:cTn>
                                        <p:tgtEl>
                                          <p:spTgt spid="242"/>
                                        </p:tgtEl>
                                        <p:attrNameLst>
                                          <p:attrName>style.visibility</p:attrName>
                                        </p:attrNameLst>
                                      </p:cBhvr>
                                      <p:to>
                                        <p:strVal val="visible"/>
                                      </p:to>
                                    </p:set>
                                    <p:anim calcmode="lin" valueType="num">
                                      <p:cBhvr additive="base">
                                        <p:cTn id="602" dur="2250" fill="hold"/>
                                        <p:tgtEl>
                                          <p:spTgt spid="242"/>
                                        </p:tgtEl>
                                        <p:attrNameLst>
                                          <p:attrName>ppt_x</p:attrName>
                                        </p:attrNameLst>
                                      </p:cBhvr>
                                      <p:tavLst>
                                        <p:tav tm="0">
                                          <p:val>
                                            <p:strVal val="#ppt_x"/>
                                          </p:val>
                                        </p:tav>
                                        <p:tav tm="100000">
                                          <p:val>
                                            <p:strVal val="#ppt_x"/>
                                          </p:val>
                                        </p:tav>
                                      </p:tavLst>
                                    </p:anim>
                                    <p:anim calcmode="lin" valueType="num">
                                      <p:cBhvr additive="base">
                                        <p:cTn id="603" dur="2250" fill="hold"/>
                                        <p:tgtEl>
                                          <p:spTgt spid="242"/>
                                        </p:tgtEl>
                                        <p:attrNameLst>
                                          <p:attrName>ppt_y</p:attrName>
                                        </p:attrNameLst>
                                      </p:cBhvr>
                                      <p:tavLst>
                                        <p:tav tm="0">
                                          <p:val>
                                            <p:strVal val="1+#ppt_h/2"/>
                                          </p:val>
                                        </p:tav>
                                        <p:tav tm="100000">
                                          <p:val>
                                            <p:strVal val="#ppt_y"/>
                                          </p:val>
                                        </p:tav>
                                      </p:tavLst>
                                    </p:anim>
                                  </p:childTnLst>
                                </p:cTn>
                              </p:par>
                              <p:par>
                                <p:cTn id="604" presetID="2" presetClass="entr" presetSubtype="4" fill="hold" grpId="0" nodeType="withEffect">
                                  <p:stCondLst>
                                    <p:cond delay="0"/>
                                  </p:stCondLst>
                                  <p:childTnLst>
                                    <p:set>
                                      <p:cBhvr>
                                        <p:cTn id="605" dur="1" fill="hold">
                                          <p:stCondLst>
                                            <p:cond delay="0"/>
                                          </p:stCondLst>
                                        </p:cTn>
                                        <p:tgtEl>
                                          <p:spTgt spid="245"/>
                                        </p:tgtEl>
                                        <p:attrNameLst>
                                          <p:attrName>style.visibility</p:attrName>
                                        </p:attrNameLst>
                                      </p:cBhvr>
                                      <p:to>
                                        <p:strVal val="visible"/>
                                      </p:to>
                                    </p:set>
                                    <p:anim calcmode="lin" valueType="num">
                                      <p:cBhvr additive="base">
                                        <p:cTn id="606" dur="2250" fill="hold"/>
                                        <p:tgtEl>
                                          <p:spTgt spid="245"/>
                                        </p:tgtEl>
                                        <p:attrNameLst>
                                          <p:attrName>ppt_x</p:attrName>
                                        </p:attrNameLst>
                                      </p:cBhvr>
                                      <p:tavLst>
                                        <p:tav tm="0">
                                          <p:val>
                                            <p:strVal val="#ppt_x"/>
                                          </p:val>
                                        </p:tav>
                                        <p:tav tm="100000">
                                          <p:val>
                                            <p:strVal val="#ppt_x"/>
                                          </p:val>
                                        </p:tav>
                                      </p:tavLst>
                                    </p:anim>
                                    <p:anim calcmode="lin" valueType="num">
                                      <p:cBhvr additive="base">
                                        <p:cTn id="607" dur="2250" fill="hold"/>
                                        <p:tgtEl>
                                          <p:spTgt spid="245"/>
                                        </p:tgtEl>
                                        <p:attrNameLst>
                                          <p:attrName>ppt_y</p:attrName>
                                        </p:attrNameLst>
                                      </p:cBhvr>
                                      <p:tavLst>
                                        <p:tav tm="0">
                                          <p:val>
                                            <p:strVal val="1+#ppt_h/2"/>
                                          </p:val>
                                        </p:tav>
                                        <p:tav tm="100000">
                                          <p:val>
                                            <p:strVal val="#ppt_y"/>
                                          </p:val>
                                        </p:tav>
                                      </p:tavLst>
                                    </p:anim>
                                  </p:childTnLst>
                                </p:cTn>
                              </p:par>
                              <p:par>
                                <p:cTn id="608" presetID="2" presetClass="entr" presetSubtype="4" fill="hold" grpId="0" nodeType="withEffect">
                                  <p:stCondLst>
                                    <p:cond delay="0"/>
                                  </p:stCondLst>
                                  <p:childTnLst>
                                    <p:set>
                                      <p:cBhvr>
                                        <p:cTn id="609" dur="1" fill="hold">
                                          <p:stCondLst>
                                            <p:cond delay="0"/>
                                          </p:stCondLst>
                                        </p:cTn>
                                        <p:tgtEl>
                                          <p:spTgt spid="246"/>
                                        </p:tgtEl>
                                        <p:attrNameLst>
                                          <p:attrName>style.visibility</p:attrName>
                                        </p:attrNameLst>
                                      </p:cBhvr>
                                      <p:to>
                                        <p:strVal val="visible"/>
                                      </p:to>
                                    </p:set>
                                    <p:anim calcmode="lin" valueType="num">
                                      <p:cBhvr additive="base">
                                        <p:cTn id="610" dur="2250" fill="hold"/>
                                        <p:tgtEl>
                                          <p:spTgt spid="246"/>
                                        </p:tgtEl>
                                        <p:attrNameLst>
                                          <p:attrName>ppt_x</p:attrName>
                                        </p:attrNameLst>
                                      </p:cBhvr>
                                      <p:tavLst>
                                        <p:tav tm="0">
                                          <p:val>
                                            <p:strVal val="#ppt_x"/>
                                          </p:val>
                                        </p:tav>
                                        <p:tav tm="100000">
                                          <p:val>
                                            <p:strVal val="#ppt_x"/>
                                          </p:val>
                                        </p:tav>
                                      </p:tavLst>
                                    </p:anim>
                                    <p:anim calcmode="lin" valueType="num">
                                      <p:cBhvr additive="base">
                                        <p:cTn id="611" dur="2250" fill="hold"/>
                                        <p:tgtEl>
                                          <p:spTgt spid="246"/>
                                        </p:tgtEl>
                                        <p:attrNameLst>
                                          <p:attrName>ppt_y</p:attrName>
                                        </p:attrNameLst>
                                      </p:cBhvr>
                                      <p:tavLst>
                                        <p:tav tm="0">
                                          <p:val>
                                            <p:strVal val="1+#ppt_h/2"/>
                                          </p:val>
                                        </p:tav>
                                        <p:tav tm="100000">
                                          <p:val>
                                            <p:strVal val="#ppt_y"/>
                                          </p:val>
                                        </p:tav>
                                      </p:tavLst>
                                    </p:anim>
                                  </p:childTnLst>
                                </p:cTn>
                              </p:par>
                              <p:par>
                                <p:cTn id="612" presetID="8" presetClass="emph" presetSubtype="0" repeatCount="indefinite" fill="hold" grpId="1" nodeType="withEffect">
                                  <p:stCondLst>
                                    <p:cond delay="0"/>
                                  </p:stCondLst>
                                  <p:childTnLst>
                                    <p:animRot by="21600000">
                                      <p:cBhvr>
                                        <p:cTn id="613" dur="3500" fill="hold"/>
                                        <p:tgtEl>
                                          <p:spTgt spid="3"/>
                                        </p:tgtEl>
                                        <p:attrNameLst>
                                          <p:attrName>r</p:attrName>
                                        </p:attrNameLst>
                                      </p:cBhvr>
                                    </p:animRot>
                                  </p:childTnLst>
                                </p:cTn>
                              </p:par>
                              <p:par>
                                <p:cTn id="614" presetID="8" presetClass="emph" presetSubtype="0" repeatCount="indefinite" fill="hold" grpId="1" nodeType="withEffect">
                                  <p:stCondLst>
                                    <p:cond delay="0"/>
                                  </p:stCondLst>
                                  <p:childTnLst>
                                    <p:animRot by="21600000">
                                      <p:cBhvr>
                                        <p:cTn id="615" dur="3500" fill="hold"/>
                                        <p:tgtEl>
                                          <p:spTgt spid="4"/>
                                        </p:tgtEl>
                                        <p:attrNameLst>
                                          <p:attrName>r</p:attrName>
                                        </p:attrNameLst>
                                      </p:cBhvr>
                                    </p:animRot>
                                  </p:childTnLst>
                                </p:cTn>
                              </p:par>
                              <p:par>
                                <p:cTn id="616" presetID="8" presetClass="emph" presetSubtype="0" repeatCount="indefinite" fill="hold" grpId="1" nodeType="withEffect">
                                  <p:stCondLst>
                                    <p:cond delay="0"/>
                                  </p:stCondLst>
                                  <p:childTnLst>
                                    <p:animRot by="21600000">
                                      <p:cBhvr>
                                        <p:cTn id="617" dur="3500" fill="hold"/>
                                        <p:tgtEl>
                                          <p:spTgt spid="16"/>
                                        </p:tgtEl>
                                        <p:attrNameLst>
                                          <p:attrName>r</p:attrName>
                                        </p:attrNameLst>
                                      </p:cBhvr>
                                    </p:animRot>
                                  </p:childTnLst>
                                </p:cTn>
                              </p:par>
                              <p:par>
                                <p:cTn id="618" presetID="8" presetClass="emph" presetSubtype="0" repeatCount="indefinite" fill="hold" grpId="1" nodeType="withEffect">
                                  <p:stCondLst>
                                    <p:cond delay="0"/>
                                  </p:stCondLst>
                                  <p:childTnLst>
                                    <p:animRot by="21600000">
                                      <p:cBhvr>
                                        <p:cTn id="619" dur="3500" fill="hold"/>
                                        <p:tgtEl>
                                          <p:spTgt spid="17"/>
                                        </p:tgtEl>
                                        <p:attrNameLst>
                                          <p:attrName>r</p:attrName>
                                        </p:attrNameLst>
                                      </p:cBhvr>
                                    </p:animRot>
                                  </p:childTnLst>
                                </p:cTn>
                              </p:par>
                              <p:par>
                                <p:cTn id="620" presetID="8" presetClass="emph" presetSubtype="0" repeatCount="indefinite" fill="hold" grpId="1" nodeType="withEffect">
                                  <p:stCondLst>
                                    <p:cond delay="0"/>
                                  </p:stCondLst>
                                  <p:childTnLst>
                                    <p:animRot by="21600000">
                                      <p:cBhvr>
                                        <p:cTn id="621" dur="3500" fill="hold"/>
                                        <p:tgtEl>
                                          <p:spTgt spid="29"/>
                                        </p:tgtEl>
                                        <p:attrNameLst>
                                          <p:attrName>r</p:attrName>
                                        </p:attrNameLst>
                                      </p:cBhvr>
                                    </p:animRot>
                                  </p:childTnLst>
                                </p:cTn>
                              </p:par>
                              <p:par>
                                <p:cTn id="622" presetID="8" presetClass="emph" presetSubtype="0" repeatCount="indefinite" fill="hold" grpId="1" nodeType="withEffect">
                                  <p:stCondLst>
                                    <p:cond delay="0"/>
                                  </p:stCondLst>
                                  <p:childTnLst>
                                    <p:animRot by="21600000">
                                      <p:cBhvr>
                                        <p:cTn id="623" dur="3500" fill="hold"/>
                                        <p:tgtEl>
                                          <p:spTgt spid="30"/>
                                        </p:tgtEl>
                                        <p:attrNameLst>
                                          <p:attrName>r</p:attrName>
                                        </p:attrNameLst>
                                      </p:cBhvr>
                                    </p:animRot>
                                  </p:childTnLst>
                                </p:cTn>
                              </p:par>
                              <p:par>
                                <p:cTn id="624" presetID="8" presetClass="emph" presetSubtype="0" repeatCount="indefinite" fill="hold" grpId="1" nodeType="withEffect">
                                  <p:stCondLst>
                                    <p:cond delay="0"/>
                                  </p:stCondLst>
                                  <p:childTnLst>
                                    <p:animRot by="21600000">
                                      <p:cBhvr>
                                        <p:cTn id="625" dur="3500" fill="hold"/>
                                        <p:tgtEl>
                                          <p:spTgt spid="123"/>
                                        </p:tgtEl>
                                        <p:attrNameLst>
                                          <p:attrName>r</p:attrName>
                                        </p:attrNameLst>
                                      </p:cBhvr>
                                    </p:animRot>
                                  </p:childTnLst>
                                </p:cTn>
                              </p:par>
                              <p:par>
                                <p:cTn id="626" presetID="8" presetClass="emph" presetSubtype="0" repeatCount="indefinite" fill="hold" grpId="1" nodeType="withEffect">
                                  <p:stCondLst>
                                    <p:cond delay="0"/>
                                  </p:stCondLst>
                                  <p:childTnLst>
                                    <p:animRot by="21600000">
                                      <p:cBhvr>
                                        <p:cTn id="627" dur="3500" fill="hold"/>
                                        <p:tgtEl>
                                          <p:spTgt spid="124"/>
                                        </p:tgtEl>
                                        <p:attrNameLst>
                                          <p:attrName>r</p:attrName>
                                        </p:attrNameLst>
                                      </p:cBhvr>
                                    </p:animRot>
                                  </p:childTnLst>
                                </p:cTn>
                              </p:par>
                              <p:par>
                                <p:cTn id="628" presetID="8" presetClass="emph" presetSubtype="0" repeatCount="indefinite" fill="hold" grpId="1" nodeType="withEffect">
                                  <p:stCondLst>
                                    <p:cond delay="0"/>
                                  </p:stCondLst>
                                  <p:childTnLst>
                                    <p:animRot by="21600000">
                                      <p:cBhvr>
                                        <p:cTn id="629" dur="3500" fill="hold"/>
                                        <p:tgtEl>
                                          <p:spTgt spid="125"/>
                                        </p:tgtEl>
                                        <p:attrNameLst>
                                          <p:attrName>r</p:attrName>
                                        </p:attrNameLst>
                                      </p:cBhvr>
                                    </p:animRot>
                                  </p:childTnLst>
                                </p:cTn>
                              </p:par>
                              <p:par>
                                <p:cTn id="630" presetID="8" presetClass="emph" presetSubtype="0" repeatCount="indefinite" fill="hold" grpId="1" nodeType="withEffect">
                                  <p:stCondLst>
                                    <p:cond delay="0"/>
                                  </p:stCondLst>
                                  <p:childTnLst>
                                    <p:animRot by="21600000">
                                      <p:cBhvr>
                                        <p:cTn id="631" dur="3500" fill="hold"/>
                                        <p:tgtEl>
                                          <p:spTgt spid="126"/>
                                        </p:tgtEl>
                                        <p:attrNameLst>
                                          <p:attrName>r</p:attrName>
                                        </p:attrNameLst>
                                      </p:cBhvr>
                                    </p:animRot>
                                  </p:childTnLst>
                                </p:cTn>
                              </p:par>
                              <p:par>
                                <p:cTn id="632" presetID="8" presetClass="emph" presetSubtype="0" repeatCount="indefinite" fill="hold" grpId="1" nodeType="withEffect">
                                  <p:stCondLst>
                                    <p:cond delay="0"/>
                                  </p:stCondLst>
                                  <p:childTnLst>
                                    <p:animRot by="21600000">
                                      <p:cBhvr>
                                        <p:cTn id="633" dur="3500" fill="hold"/>
                                        <p:tgtEl>
                                          <p:spTgt spid="127"/>
                                        </p:tgtEl>
                                        <p:attrNameLst>
                                          <p:attrName>r</p:attrName>
                                        </p:attrNameLst>
                                      </p:cBhvr>
                                    </p:animRot>
                                  </p:childTnLst>
                                </p:cTn>
                              </p:par>
                              <p:par>
                                <p:cTn id="634" presetID="8" presetClass="emph" presetSubtype="0" repeatCount="indefinite" fill="hold" grpId="1" nodeType="withEffect">
                                  <p:stCondLst>
                                    <p:cond delay="0"/>
                                  </p:stCondLst>
                                  <p:childTnLst>
                                    <p:animRot by="21600000">
                                      <p:cBhvr>
                                        <p:cTn id="635" dur="3500" fill="hold"/>
                                        <p:tgtEl>
                                          <p:spTgt spid="128"/>
                                        </p:tgtEl>
                                        <p:attrNameLst>
                                          <p:attrName>r</p:attrName>
                                        </p:attrNameLst>
                                      </p:cBhvr>
                                    </p:animRot>
                                  </p:childTnLst>
                                </p:cTn>
                              </p:par>
                              <p:par>
                                <p:cTn id="636" presetID="8" presetClass="emph" presetSubtype="0" repeatCount="indefinite" fill="hold" grpId="1" nodeType="withEffect">
                                  <p:stCondLst>
                                    <p:cond delay="0"/>
                                  </p:stCondLst>
                                  <p:childTnLst>
                                    <p:animRot by="21600000">
                                      <p:cBhvr>
                                        <p:cTn id="637" dur="3500" fill="hold"/>
                                        <p:tgtEl>
                                          <p:spTgt spid="165"/>
                                        </p:tgtEl>
                                        <p:attrNameLst>
                                          <p:attrName>r</p:attrName>
                                        </p:attrNameLst>
                                      </p:cBhvr>
                                    </p:animRot>
                                  </p:childTnLst>
                                </p:cTn>
                              </p:par>
                              <p:par>
                                <p:cTn id="638" presetID="8" presetClass="emph" presetSubtype="0" repeatCount="indefinite" fill="hold" grpId="1" nodeType="withEffect">
                                  <p:stCondLst>
                                    <p:cond delay="0"/>
                                  </p:stCondLst>
                                  <p:childTnLst>
                                    <p:animRot by="21600000">
                                      <p:cBhvr>
                                        <p:cTn id="639" dur="3500" fill="hold"/>
                                        <p:tgtEl>
                                          <p:spTgt spid="166"/>
                                        </p:tgtEl>
                                        <p:attrNameLst>
                                          <p:attrName>r</p:attrName>
                                        </p:attrNameLst>
                                      </p:cBhvr>
                                    </p:animRot>
                                  </p:childTnLst>
                                </p:cTn>
                              </p:par>
                              <p:par>
                                <p:cTn id="640" presetID="8" presetClass="emph" presetSubtype="0" repeatCount="indefinite" fill="hold" grpId="1" nodeType="withEffect">
                                  <p:stCondLst>
                                    <p:cond delay="0"/>
                                  </p:stCondLst>
                                  <p:childTnLst>
                                    <p:animRot by="21600000">
                                      <p:cBhvr>
                                        <p:cTn id="641" dur="3500" fill="hold"/>
                                        <p:tgtEl>
                                          <p:spTgt spid="167"/>
                                        </p:tgtEl>
                                        <p:attrNameLst>
                                          <p:attrName>r</p:attrName>
                                        </p:attrNameLst>
                                      </p:cBhvr>
                                    </p:animRot>
                                  </p:childTnLst>
                                </p:cTn>
                              </p:par>
                              <p:par>
                                <p:cTn id="642" presetID="8" presetClass="emph" presetSubtype="0" repeatCount="indefinite" fill="hold" grpId="1" nodeType="withEffect">
                                  <p:stCondLst>
                                    <p:cond delay="0"/>
                                  </p:stCondLst>
                                  <p:childTnLst>
                                    <p:animRot by="21600000">
                                      <p:cBhvr>
                                        <p:cTn id="643" dur="3500" fill="hold"/>
                                        <p:tgtEl>
                                          <p:spTgt spid="168"/>
                                        </p:tgtEl>
                                        <p:attrNameLst>
                                          <p:attrName>r</p:attrName>
                                        </p:attrNameLst>
                                      </p:cBhvr>
                                    </p:animRot>
                                  </p:childTnLst>
                                </p:cTn>
                              </p:par>
                              <p:par>
                                <p:cTn id="644" presetID="8" presetClass="emph" presetSubtype="0" repeatCount="indefinite" fill="hold" grpId="1" nodeType="withEffect">
                                  <p:stCondLst>
                                    <p:cond delay="0"/>
                                  </p:stCondLst>
                                  <p:childTnLst>
                                    <p:animRot by="21600000">
                                      <p:cBhvr>
                                        <p:cTn id="645" dur="3500" fill="hold"/>
                                        <p:tgtEl>
                                          <p:spTgt spid="169"/>
                                        </p:tgtEl>
                                        <p:attrNameLst>
                                          <p:attrName>r</p:attrName>
                                        </p:attrNameLst>
                                      </p:cBhvr>
                                    </p:animRot>
                                  </p:childTnLst>
                                </p:cTn>
                              </p:par>
                              <p:par>
                                <p:cTn id="646" presetID="8" presetClass="emph" presetSubtype="0" repeatCount="indefinite" fill="hold" grpId="1" nodeType="withEffect">
                                  <p:stCondLst>
                                    <p:cond delay="0"/>
                                  </p:stCondLst>
                                  <p:childTnLst>
                                    <p:animRot by="21600000">
                                      <p:cBhvr>
                                        <p:cTn id="647" dur="3500" fill="hold"/>
                                        <p:tgtEl>
                                          <p:spTgt spid="170"/>
                                        </p:tgtEl>
                                        <p:attrNameLst>
                                          <p:attrName>r</p:attrName>
                                        </p:attrNameLst>
                                      </p:cBhvr>
                                    </p:animRot>
                                  </p:childTnLst>
                                </p:cTn>
                              </p:par>
                              <p:par>
                                <p:cTn id="648" presetID="8" presetClass="emph" presetSubtype="0" repeatCount="indefinite" fill="hold" grpId="1" nodeType="withEffect">
                                  <p:stCondLst>
                                    <p:cond delay="0"/>
                                  </p:stCondLst>
                                  <p:childTnLst>
                                    <p:animRot by="21600000">
                                      <p:cBhvr>
                                        <p:cTn id="649" dur="3500" fill="hold"/>
                                        <p:tgtEl>
                                          <p:spTgt spid="171"/>
                                        </p:tgtEl>
                                        <p:attrNameLst>
                                          <p:attrName>r</p:attrName>
                                        </p:attrNameLst>
                                      </p:cBhvr>
                                    </p:animRot>
                                  </p:childTnLst>
                                </p:cTn>
                              </p:par>
                              <p:par>
                                <p:cTn id="650" presetID="8" presetClass="emph" presetSubtype="0" repeatCount="indefinite" fill="hold" grpId="1" nodeType="withEffect">
                                  <p:stCondLst>
                                    <p:cond delay="0"/>
                                  </p:stCondLst>
                                  <p:childTnLst>
                                    <p:animRot by="21600000">
                                      <p:cBhvr>
                                        <p:cTn id="651" dur="3500" fill="hold"/>
                                        <p:tgtEl>
                                          <p:spTgt spid="172"/>
                                        </p:tgtEl>
                                        <p:attrNameLst>
                                          <p:attrName>r</p:attrName>
                                        </p:attrNameLst>
                                      </p:cBhvr>
                                    </p:animRot>
                                  </p:childTnLst>
                                </p:cTn>
                              </p:par>
                              <p:par>
                                <p:cTn id="652" presetID="8" presetClass="emph" presetSubtype="0" repeatCount="indefinite" fill="hold" grpId="1" nodeType="withEffect">
                                  <p:stCondLst>
                                    <p:cond delay="0"/>
                                  </p:stCondLst>
                                  <p:childTnLst>
                                    <p:animRot by="21600000">
                                      <p:cBhvr>
                                        <p:cTn id="653" dur="3500" fill="hold"/>
                                        <p:tgtEl>
                                          <p:spTgt spid="173"/>
                                        </p:tgtEl>
                                        <p:attrNameLst>
                                          <p:attrName>r</p:attrName>
                                        </p:attrNameLst>
                                      </p:cBhvr>
                                    </p:animRot>
                                  </p:childTnLst>
                                </p:cTn>
                              </p:par>
                              <p:par>
                                <p:cTn id="654" presetID="8" presetClass="emph" presetSubtype="0" repeatCount="indefinite" fill="hold" grpId="1" nodeType="withEffect">
                                  <p:stCondLst>
                                    <p:cond delay="0"/>
                                  </p:stCondLst>
                                  <p:childTnLst>
                                    <p:animRot by="21600000">
                                      <p:cBhvr>
                                        <p:cTn id="655" dur="3500" fill="hold"/>
                                        <p:tgtEl>
                                          <p:spTgt spid="174"/>
                                        </p:tgtEl>
                                        <p:attrNameLst>
                                          <p:attrName>r</p:attrName>
                                        </p:attrNameLst>
                                      </p:cBhvr>
                                    </p:animRot>
                                  </p:childTnLst>
                                </p:cTn>
                              </p:par>
                              <p:par>
                                <p:cTn id="656" presetID="8" presetClass="emph" presetSubtype="0" repeatCount="indefinite" fill="hold" grpId="1" nodeType="withEffect">
                                  <p:stCondLst>
                                    <p:cond delay="0"/>
                                  </p:stCondLst>
                                  <p:childTnLst>
                                    <p:animRot by="21600000">
                                      <p:cBhvr>
                                        <p:cTn id="657" dur="3500" fill="hold"/>
                                        <p:tgtEl>
                                          <p:spTgt spid="175"/>
                                        </p:tgtEl>
                                        <p:attrNameLst>
                                          <p:attrName>r</p:attrName>
                                        </p:attrNameLst>
                                      </p:cBhvr>
                                    </p:animRot>
                                  </p:childTnLst>
                                </p:cTn>
                              </p:par>
                              <p:par>
                                <p:cTn id="658" presetID="8" presetClass="emph" presetSubtype="0" repeatCount="indefinite" fill="hold" grpId="1" nodeType="withEffect">
                                  <p:stCondLst>
                                    <p:cond delay="0"/>
                                  </p:stCondLst>
                                  <p:childTnLst>
                                    <p:animRot by="21600000">
                                      <p:cBhvr>
                                        <p:cTn id="659" dur="3500" fill="hold"/>
                                        <p:tgtEl>
                                          <p:spTgt spid="176"/>
                                        </p:tgtEl>
                                        <p:attrNameLst>
                                          <p:attrName>r</p:attrName>
                                        </p:attrNameLst>
                                      </p:cBhvr>
                                    </p:animRot>
                                  </p:childTnLst>
                                </p:cTn>
                              </p:par>
                              <p:par>
                                <p:cTn id="660" presetID="8" presetClass="emph" presetSubtype="0" repeatCount="indefinite" fill="hold" grpId="1" nodeType="withEffect">
                                  <p:stCondLst>
                                    <p:cond delay="0"/>
                                  </p:stCondLst>
                                  <p:childTnLst>
                                    <p:animRot by="21600000">
                                      <p:cBhvr>
                                        <p:cTn id="661" dur="3500" fill="hold"/>
                                        <p:tgtEl>
                                          <p:spTgt spid="179"/>
                                        </p:tgtEl>
                                        <p:attrNameLst>
                                          <p:attrName>r</p:attrName>
                                        </p:attrNameLst>
                                      </p:cBhvr>
                                    </p:animRot>
                                  </p:childTnLst>
                                </p:cTn>
                              </p:par>
                              <p:par>
                                <p:cTn id="662" presetID="8" presetClass="emph" presetSubtype="0" repeatCount="indefinite" fill="hold" grpId="1" nodeType="withEffect">
                                  <p:stCondLst>
                                    <p:cond delay="0"/>
                                  </p:stCondLst>
                                  <p:childTnLst>
                                    <p:animRot by="21600000">
                                      <p:cBhvr>
                                        <p:cTn id="663" dur="3500" fill="hold"/>
                                        <p:tgtEl>
                                          <p:spTgt spid="180"/>
                                        </p:tgtEl>
                                        <p:attrNameLst>
                                          <p:attrName>r</p:attrName>
                                        </p:attrNameLst>
                                      </p:cBhvr>
                                    </p:animRot>
                                  </p:childTnLst>
                                </p:cTn>
                              </p:par>
                              <p:par>
                                <p:cTn id="664" presetID="8" presetClass="emph" presetSubtype="0" repeatCount="indefinite" fill="hold" grpId="1" nodeType="withEffect">
                                  <p:stCondLst>
                                    <p:cond delay="0"/>
                                  </p:stCondLst>
                                  <p:childTnLst>
                                    <p:animRot by="21600000">
                                      <p:cBhvr>
                                        <p:cTn id="665" dur="3500" fill="hold"/>
                                        <p:tgtEl>
                                          <p:spTgt spid="181"/>
                                        </p:tgtEl>
                                        <p:attrNameLst>
                                          <p:attrName>r</p:attrName>
                                        </p:attrNameLst>
                                      </p:cBhvr>
                                    </p:animRot>
                                  </p:childTnLst>
                                </p:cTn>
                              </p:par>
                              <p:par>
                                <p:cTn id="666" presetID="8" presetClass="emph" presetSubtype="0" repeatCount="indefinite" fill="hold" grpId="1" nodeType="withEffect">
                                  <p:stCondLst>
                                    <p:cond delay="0"/>
                                  </p:stCondLst>
                                  <p:childTnLst>
                                    <p:animRot by="21600000">
                                      <p:cBhvr>
                                        <p:cTn id="667" dur="3500" fill="hold"/>
                                        <p:tgtEl>
                                          <p:spTgt spid="182"/>
                                        </p:tgtEl>
                                        <p:attrNameLst>
                                          <p:attrName>r</p:attrName>
                                        </p:attrNameLst>
                                      </p:cBhvr>
                                    </p:animRot>
                                  </p:childTnLst>
                                </p:cTn>
                              </p:par>
                              <p:par>
                                <p:cTn id="668" presetID="8" presetClass="emph" presetSubtype="0" repeatCount="indefinite" fill="hold" grpId="1" nodeType="withEffect">
                                  <p:stCondLst>
                                    <p:cond delay="0"/>
                                  </p:stCondLst>
                                  <p:childTnLst>
                                    <p:animRot by="21600000">
                                      <p:cBhvr>
                                        <p:cTn id="669" dur="3500" fill="hold"/>
                                        <p:tgtEl>
                                          <p:spTgt spid="183"/>
                                        </p:tgtEl>
                                        <p:attrNameLst>
                                          <p:attrName>r</p:attrName>
                                        </p:attrNameLst>
                                      </p:cBhvr>
                                    </p:animRot>
                                  </p:childTnLst>
                                </p:cTn>
                              </p:par>
                              <p:par>
                                <p:cTn id="670" presetID="8" presetClass="emph" presetSubtype="0" repeatCount="indefinite" fill="hold" grpId="1" nodeType="withEffect">
                                  <p:stCondLst>
                                    <p:cond delay="0"/>
                                  </p:stCondLst>
                                  <p:childTnLst>
                                    <p:animRot by="21600000">
                                      <p:cBhvr>
                                        <p:cTn id="671" dur="3500" fill="hold"/>
                                        <p:tgtEl>
                                          <p:spTgt spid="184"/>
                                        </p:tgtEl>
                                        <p:attrNameLst>
                                          <p:attrName>r</p:attrName>
                                        </p:attrNameLst>
                                      </p:cBhvr>
                                    </p:animRot>
                                  </p:childTnLst>
                                </p:cTn>
                              </p:par>
                              <p:par>
                                <p:cTn id="672" presetID="8" presetClass="emph" presetSubtype="0" repeatCount="indefinite" fill="hold" grpId="1" nodeType="withEffect">
                                  <p:stCondLst>
                                    <p:cond delay="0"/>
                                  </p:stCondLst>
                                  <p:childTnLst>
                                    <p:animRot by="21600000">
                                      <p:cBhvr>
                                        <p:cTn id="673" dur="3500" fill="hold"/>
                                        <p:tgtEl>
                                          <p:spTgt spid="185"/>
                                        </p:tgtEl>
                                        <p:attrNameLst>
                                          <p:attrName>r</p:attrName>
                                        </p:attrNameLst>
                                      </p:cBhvr>
                                    </p:animRot>
                                  </p:childTnLst>
                                </p:cTn>
                              </p:par>
                              <p:par>
                                <p:cTn id="674" presetID="8" presetClass="emph" presetSubtype="0" repeatCount="indefinite" fill="hold" grpId="1" nodeType="withEffect">
                                  <p:stCondLst>
                                    <p:cond delay="0"/>
                                  </p:stCondLst>
                                  <p:childTnLst>
                                    <p:animRot by="21600000">
                                      <p:cBhvr>
                                        <p:cTn id="675" dur="3500" fill="hold"/>
                                        <p:tgtEl>
                                          <p:spTgt spid="186"/>
                                        </p:tgtEl>
                                        <p:attrNameLst>
                                          <p:attrName>r</p:attrName>
                                        </p:attrNameLst>
                                      </p:cBhvr>
                                    </p:animRot>
                                  </p:childTnLst>
                                </p:cTn>
                              </p:par>
                              <p:par>
                                <p:cTn id="676" presetID="8" presetClass="emph" presetSubtype="0" repeatCount="indefinite" fill="hold" grpId="1" nodeType="withEffect">
                                  <p:stCondLst>
                                    <p:cond delay="0"/>
                                  </p:stCondLst>
                                  <p:childTnLst>
                                    <p:animRot by="21600000">
                                      <p:cBhvr>
                                        <p:cTn id="677" dur="3500" fill="hold"/>
                                        <p:tgtEl>
                                          <p:spTgt spid="187"/>
                                        </p:tgtEl>
                                        <p:attrNameLst>
                                          <p:attrName>r</p:attrName>
                                        </p:attrNameLst>
                                      </p:cBhvr>
                                    </p:animRot>
                                  </p:childTnLst>
                                </p:cTn>
                              </p:par>
                              <p:par>
                                <p:cTn id="678" presetID="8" presetClass="emph" presetSubtype="0" repeatCount="indefinite" fill="hold" grpId="1" nodeType="withEffect">
                                  <p:stCondLst>
                                    <p:cond delay="0"/>
                                  </p:stCondLst>
                                  <p:childTnLst>
                                    <p:animRot by="21600000">
                                      <p:cBhvr>
                                        <p:cTn id="679" dur="3500" fill="hold"/>
                                        <p:tgtEl>
                                          <p:spTgt spid="188"/>
                                        </p:tgtEl>
                                        <p:attrNameLst>
                                          <p:attrName>r</p:attrName>
                                        </p:attrNameLst>
                                      </p:cBhvr>
                                    </p:animRot>
                                  </p:childTnLst>
                                </p:cTn>
                              </p:par>
                              <p:par>
                                <p:cTn id="680" presetID="8" presetClass="emph" presetSubtype="0" repeatCount="indefinite" fill="hold" grpId="1" nodeType="withEffect">
                                  <p:stCondLst>
                                    <p:cond delay="0"/>
                                  </p:stCondLst>
                                  <p:childTnLst>
                                    <p:animRot by="21600000">
                                      <p:cBhvr>
                                        <p:cTn id="681" dur="3500" fill="hold"/>
                                        <p:tgtEl>
                                          <p:spTgt spid="189"/>
                                        </p:tgtEl>
                                        <p:attrNameLst>
                                          <p:attrName>r</p:attrName>
                                        </p:attrNameLst>
                                      </p:cBhvr>
                                    </p:animRot>
                                  </p:childTnLst>
                                </p:cTn>
                              </p:par>
                              <p:par>
                                <p:cTn id="682" presetID="8" presetClass="emph" presetSubtype="0" repeatCount="indefinite" fill="hold" grpId="1" nodeType="withEffect">
                                  <p:stCondLst>
                                    <p:cond delay="0"/>
                                  </p:stCondLst>
                                  <p:childTnLst>
                                    <p:animRot by="21600000">
                                      <p:cBhvr>
                                        <p:cTn id="683" dur="3500" fill="hold"/>
                                        <p:tgtEl>
                                          <p:spTgt spid="190"/>
                                        </p:tgtEl>
                                        <p:attrNameLst>
                                          <p:attrName>r</p:attrName>
                                        </p:attrNameLst>
                                      </p:cBhvr>
                                    </p:animRot>
                                  </p:childTnLst>
                                </p:cTn>
                              </p:par>
                              <p:par>
                                <p:cTn id="684" presetID="8" presetClass="emph" presetSubtype="0" repeatCount="indefinite" fill="hold" grpId="1" nodeType="withEffect">
                                  <p:stCondLst>
                                    <p:cond delay="0"/>
                                  </p:stCondLst>
                                  <p:childTnLst>
                                    <p:animRot by="21600000">
                                      <p:cBhvr>
                                        <p:cTn id="685" dur="3500" fill="hold"/>
                                        <p:tgtEl>
                                          <p:spTgt spid="191"/>
                                        </p:tgtEl>
                                        <p:attrNameLst>
                                          <p:attrName>r</p:attrName>
                                        </p:attrNameLst>
                                      </p:cBhvr>
                                    </p:animRot>
                                  </p:childTnLst>
                                </p:cTn>
                              </p:par>
                              <p:par>
                                <p:cTn id="686" presetID="8" presetClass="emph" presetSubtype="0" repeatCount="indefinite" fill="hold" grpId="1" nodeType="withEffect">
                                  <p:stCondLst>
                                    <p:cond delay="0"/>
                                  </p:stCondLst>
                                  <p:childTnLst>
                                    <p:animRot by="21600000">
                                      <p:cBhvr>
                                        <p:cTn id="687" dur="3500" fill="hold"/>
                                        <p:tgtEl>
                                          <p:spTgt spid="192"/>
                                        </p:tgtEl>
                                        <p:attrNameLst>
                                          <p:attrName>r</p:attrName>
                                        </p:attrNameLst>
                                      </p:cBhvr>
                                    </p:animRot>
                                  </p:childTnLst>
                                </p:cTn>
                              </p:par>
                              <p:par>
                                <p:cTn id="688" presetID="8" presetClass="emph" presetSubtype="0" repeatCount="indefinite" fill="hold" grpId="1" nodeType="withEffect">
                                  <p:stCondLst>
                                    <p:cond delay="0"/>
                                  </p:stCondLst>
                                  <p:childTnLst>
                                    <p:animRot by="21600000">
                                      <p:cBhvr>
                                        <p:cTn id="689" dur="3500" fill="hold"/>
                                        <p:tgtEl>
                                          <p:spTgt spid="193"/>
                                        </p:tgtEl>
                                        <p:attrNameLst>
                                          <p:attrName>r</p:attrName>
                                        </p:attrNameLst>
                                      </p:cBhvr>
                                    </p:animRot>
                                  </p:childTnLst>
                                </p:cTn>
                              </p:par>
                              <p:par>
                                <p:cTn id="690" presetID="8" presetClass="emph" presetSubtype="0" repeatCount="indefinite" fill="hold" grpId="1" nodeType="withEffect">
                                  <p:stCondLst>
                                    <p:cond delay="0"/>
                                  </p:stCondLst>
                                  <p:childTnLst>
                                    <p:animRot by="21600000">
                                      <p:cBhvr>
                                        <p:cTn id="691" dur="3500" fill="hold"/>
                                        <p:tgtEl>
                                          <p:spTgt spid="194"/>
                                        </p:tgtEl>
                                        <p:attrNameLst>
                                          <p:attrName>r</p:attrName>
                                        </p:attrNameLst>
                                      </p:cBhvr>
                                    </p:animRot>
                                  </p:childTnLst>
                                </p:cTn>
                              </p:par>
                              <p:par>
                                <p:cTn id="692" presetID="8" presetClass="emph" presetSubtype="0" repeatCount="indefinite" fill="hold" grpId="1" nodeType="withEffect">
                                  <p:stCondLst>
                                    <p:cond delay="0"/>
                                  </p:stCondLst>
                                  <p:childTnLst>
                                    <p:animRot by="21600000">
                                      <p:cBhvr>
                                        <p:cTn id="693" dur="3500" fill="hold"/>
                                        <p:tgtEl>
                                          <p:spTgt spid="195"/>
                                        </p:tgtEl>
                                        <p:attrNameLst>
                                          <p:attrName>r</p:attrName>
                                        </p:attrNameLst>
                                      </p:cBhvr>
                                    </p:animRot>
                                  </p:childTnLst>
                                </p:cTn>
                              </p:par>
                              <p:par>
                                <p:cTn id="694" presetID="8" presetClass="emph" presetSubtype="0" repeatCount="indefinite" fill="hold" grpId="1" nodeType="withEffect">
                                  <p:stCondLst>
                                    <p:cond delay="0"/>
                                  </p:stCondLst>
                                  <p:childTnLst>
                                    <p:animRot by="21600000">
                                      <p:cBhvr>
                                        <p:cTn id="695" dur="3500" fill="hold"/>
                                        <p:tgtEl>
                                          <p:spTgt spid="196"/>
                                        </p:tgtEl>
                                        <p:attrNameLst>
                                          <p:attrName>r</p:attrName>
                                        </p:attrNameLst>
                                      </p:cBhvr>
                                    </p:animRot>
                                  </p:childTnLst>
                                </p:cTn>
                              </p:par>
                              <p:par>
                                <p:cTn id="696" presetID="8" presetClass="emph" presetSubtype="0" repeatCount="indefinite" fill="hold" grpId="1" nodeType="withEffect">
                                  <p:stCondLst>
                                    <p:cond delay="0"/>
                                  </p:stCondLst>
                                  <p:childTnLst>
                                    <p:animRot by="21600000">
                                      <p:cBhvr>
                                        <p:cTn id="697" dur="3500" fill="hold"/>
                                        <p:tgtEl>
                                          <p:spTgt spid="88"/>
                                        </p:tgtEl>
                                        <p:attrNameLst>
                                          <p:attrName>r</p:attrName>
                                        </p:attrNameLst>
                                      </p:cBhvr>
                                    </p:animRot>
                                  </p:childTnLst>
                                </p:cTn>
                              </p:par>
                              <p:par>
                                <p:cTn id="698" presetID="8" presetClass="emph" presetSubtype="0" repeatCount="indefinite" fill="hold" grpId="1" nodeType="withEffect">
                                  <p:stCondLst>
                                    <p:cond delay="0"/>
                                  </p:stCondLst>
                                  <p:childTnLst>
                                    <p:animRot by="21600000">
                                      <p:cBhvr>
                                        <p:cTn id="699" dur="3500" fill="hold"/>
                                        <p:tgtEl>
                                          <p:spTgt spid="89"/>
                                        </p:tgtEl>
                                        <p:attrNameLst>
                                          <p:attrName>r</p:attrName>
                                        </p:attrNameLst>
                                      </p:cBhvr>
                                    </p:animRot>
                                  </p:childTnLst>
                                </p:cTn>
                              </p:par>
                              <p:par>
                                <p:cTn id="700" presetID="8" presetClass="emph" presetSubtype="0" repeatCount="indefinite" fill="hold" grpId="1" nodeType="withEffect">
                                  <p:stCondLst>
                                    <p:cond delay="0"/>
                                  </p:stCondLst>
                                  <p:childTnLst>
                                    <p:animRot by="21600000">
                                      <p:cBhvr>
                                        <p:cTn id="701" dur="3500" fill="hold"/>
                                        <p:tgtEl>
                                          <p:spTgt spid="90"/>
                                        </p:tgtEl>
                                        <p:attrNameLst>
                                          <p:attrName>r</p:attrName>
                                        </p:attrNameLst>
                                      </p:cBhvr>
                                    </p:animRot>
                                  </p:childTnLst>
                                </p:cTn>
                              </p:par>
                              <p:par>
                                <p:cTn id="702" presetID="8" presetClass="emph" presetSubtype="0" repeatCount="indefinite" fill="hold" grpId="1" nodeType="withEffect">
                                  <p:stCondLst>
                                    <p:cond delay="0"/>
                                  </p:stCondLst>
                                  <p:childTnLst>
                                    <p:animRot by="21600000">
                                      <p:cBhvr>
                                        <p:cTn id="703" dur="3500" fill="hold"/>
                                        <p:tgtEl>
                                          <p:spTgt spid="91"/>
                                        </p:tgtEl>
                                        <p:attrNameLst>
                                          <p:attrName>r</p:attrName>
                                        </p:attrNameLst>
                                      </p:cBhvr>
                                    </p:animRot>
                                  </p:childTnLst>
                                </p:cTn>
                              </p:par>
                              <p:par>
                                <p:cTn id="704" presetID="8" presetClass="emph" presetSubtype="0" repeatCount="indefinite" fill="hold" grpId="1" nodeType="withEffect">
                                  <p:stCondLst>
                                    <p:cond delay="0"/>
                                  </p:stCondLst>
                                  <p:childTnLst>
                                    <p:animRot by="21600000">
                                      <p:cBhvr>
                                        <p:cTn id="705" dur="3500" fill="hold"/>
                                        <p:tgtEl>
                                          <p:spTgt spid="92"/>
                                        </p:tgtEl>
                                        <p:attrNameLst>
                                          <p:attrName>r</p:attrName>
                                        </p:attrNameLst>
                                      </p:cBhvr>
                                    </p:animRot>
                                  </p:childTnLst>
                                </p:cTn>
                              </p:par>
                              <p:par>
                                <p:cTn id="706" presetID="8" presetClass="emph" presetSubtype="0" repeatCount="indefinite" fill="hold" grpId="1" nodeType="withEffect">
                                  <p:stCondLst>
                                    <p:cond delay="0"/>
                                  </p:stCondLst>
                                  <p:childTnLst>
                                    <p:animRot by="21600000">
                                      <p:cBhvr>
                                        <p:cTn id="707" dur="3500" fill="hold"/>
                                        <p:tgtEl>
                                          <p:spTgt spid="93"/>
                                        </p:tgtEl>
                                        <p:attrNameLst>
                                          <p:attrName>r</p:attrName>
                                        </p:attrNameLst>
                                      </p:cBhvr>
                                    </p:animRot>
                                  </p:childTnLst>
                                </p:cTn>
                              </p:par>
                              <p:par>
                                <p:cTn id="708" presetID="8" presetClass="emph" presetSubtype="0" repeatCount="indefinite" fill="hold" grpId="1" nodeType="withEffect">
                                  <p:stCondLst>
                                    <p:cond delay="0"/>
                                  </p:stCondLst>
                                  <p:childTnLst>
                                    <p:animRot by="21600000">
                                      <p:cBhvr>
                                        <p:cTn id="709" dur="3500" fill="hold"/>
                                        <p:tgtEl>
                                          <p:spTgt spid="94"/>
                                        </p:tgtEl>
                                        <p:attrNameLst>
                                          <p:attrName>r</p:attrName>
                                        </p:attrNameLst>
                                      </p:cBhvr>
                                    </p:animRot>
                                  </p:childTnLst>
                                </p:cTn>
                              </p:par>
                              <p:par>
                                <p:cTn id="710" presetID="8" presetClass="emph" presetSubtype="0" repeatCount="indefinite" fill="hold" grpId="1" nodeType="withEffect">
                                  <p:stCondLst>
                                    <p:cond delay="0"/>
                                  </p:stCondLst>
                                  <p:childTnLst>
                                    <p:animRot by="21600000">
                                      <p:cBhvr>
                                        <p:cTn id="711" dur="3500" fill="hold"/>
                                        <p:tgtEl>
                                          <p:spTgt spid="95"/>
                                        </p:tgtEl>
                                        <p:attrNameLst>
                                          <p:attrName>r</p:attrName>
                                        </p:attrNameLst>
                                      </p:cBhvr>
                                    </p:animRot>
                                  </p:childTnLst>
                                </p:cTn>
                              </p:par>
                              <p:par>
                                <p:cTn id="712" presetID="8" presetClass="emph" presetSubtype="0" repeatCount="indefinite" fill="hold" grpId="1" nodeType="withEffect">
                                  <p:stCondLst>
                                    <p:cond delay="0"/>
                                  </p:stCondLst>
                                  <p:childTnLst>
                                    <p:animRot by="21600000">
                                      <p:cBhvr>
                                        <p:cTn id="713" dur="3500" fill="hold"/>
                                        <p:tgtEl>
                                          <p:spTgt spid="96"/>
                                        </p:tgtEl>
                                        <p:attrNameLst>
                                          <p:attrName>r</p:attrName>
                                        </p:attrNameLst>
                                      </p:cBhvr>
                                    </p:animRot>
                                  </p:childTnLst>
                                </p:cTn>
                              </p:par>
                              <p:par>
                                <p:cTn id="714" presetID="8" presetClass="emph" presetSubtype="0" repeatCount="indefinite" fill="hold" grpId="1" nodeType="withEffect">
                                  <p:stCondLst>
                                    <p:cond delay="0"/>
                                  </p:stCondLst>
                                  <p:childTnLst>
                                    <p:animRot by="21600000">
                                      <p:cBhvr>
                                        <p:cTn id="715" dur="3500" fill="hold"/>
                                        <p:tgtEl>
                                          <p:spTgt spid="97"/>
                                        </p:tgtEl>
                                        <p:attrNameLst>
                                          <p:attrName>r</p:attrName>
                                        </p:attrNameLst>
                                      </p:cBhvr>
                                    </p:animRot>
                                  </p:childTnLst>
                                </p:cTn>
                              </p:par>
                              <p:par>
                                <p:cTn id="716" presetID="8" presetClass="emph" presetSubtype="0" repeatCount="indefinite" fill="hold" grpId="1" nodeType="withEffect">
                                  <p:stCondLst>
                                    <p:cond delay="0"/>
                                  </p:stCondLst>
                                  <p:childTnLst>
                                    <p:animRot by="21600000">
                                      <p:cBhvr>
                                        <p:cTn id="717" dur="3500" fill="hold"/>
                                        <p:tgtEl>
                                          <p:spTgt spid="98"/>
                                        </p:tgtEl>
                                        <p:attrNameLst>
                                          <p:attrName>r</p:attrName>
                                        </p:attrNameLst>
                                      </p:cBhvr>
                                    </p:animRot>
                                  </p:childTnLst>
                                </p:cTn>
                              </p:par>
                              <p:par>
                                <p:cTn id="718" presetID="8" presetClass="emph" presetSubtype="0" repeatCount="indefinite" fill="hold" grpId="1" nodeType="withEffect">
                                  <p:stCondLst>
                                    <p:cond delay="0"/>
                                  </p:stCondLst>
                                  <p:childTnLst>
                                    <p:animRot by="21600000">
                                      <p:cBhvr>
                                        <p:cTn id="719" dur="3500" fill="hold"/>
                                        <p:tgtEl>
                                          <p:spTgt spid="99"/>
                                        </p:tgtEl>
                                        <p:attrNameLst>
                                          <p:attrName>r</p:attrName>
                                        </p:attrNameLst>
                                      </p:cBhvr>
                                    </p:animRot>
                                  </p:childTnLst>
                                </p:cTn>
                              </p:par>
                              <p:par>
                                <p:cTn id="720" presetID="8" presetClass="emph" presetSubtype="0" repeatCount="indefinite" fill="hold" grpId="1" nodeType="withEffect">
                                  <p:stCondLst>
                                    <p:cond delay="0"/>
                                  </p:stCondLst>
                                  <p:childTnLst>
                                    <p:animRot by="21600000">
                                      <p:cBhvr>
                                        <p:cTn id="721" dur="3500" fill="hold"/>
                                        <p:tgtEl>
                                          <p:spTgt spid="100"/>
                                        </p:tgtEl>
                                        <p:attrNameLst>
                                          <p:attrName>r</p:attrName>
                                        </p:attrNameLst>
                                      </p:cBhvr>
                                    </p:animRot>
                                  </p:childTnLst>
                                </p:cTn>
                              </p:par>
                              <p:par>
                                <p:cTn id="722" presetID="8" presetClass="emph" presetSubtype="0" repeatCount="indefinite" fill="hold" grpId="1" nodeType="withEffect">
                                  <p:stCondLst>
                                    <p:cond delay="0"/>
                                  </p:stCondLst>
                                  <p:childTnLst>
                                    <p:animRot by="21600000">
                                      <p:cBhvr>
                                        <p:cTn id="723" dur="3500" fill="hold"/>
                                        <p:tgtEl>
                                          <p:spTgt spid="101"/>
                                        </p:tgtEl>
                                        <p:attrNameLst>
                                          <p:attrName>r</p:attrName>
                                        </p:attrNameLst>
                                      </p:cBhvr>
                                    </p:animRot>
                                  </p:childTnLst>
                                </p:cTn>
                              </p:par>
                              <p:par>
                                <p:cTn id="724" presetID="8" presetClass="emph" presetSubtype="0" repeatCount="indefinite" fill="hold" grpId="1" nodeType="withEffect">
                                  <p:stCondLst>
                                    <p:cond delay="0"/>
                                  </p:stCondLst>
                                  <p:childTnLst>
                                    <p:animRot by="21600000">
                                      <p:cBhvr>
                                        <p:cTn id="725" dur="3500" fill="hold"/>
                                        <p:tgtEl>
                                          <p:spTgt spid="116"/>
                                        </p:tgtEl>
                                        <p:attrNameLst>
                                          <p:attrName>r</p:attrName>
                                        </p:attrNameLst>
                                      </p:cBhvr>
                                    </p:animRot>
                                  </p:childTnLst>
                                </p:cTn>
                              </p:par>
                              <p:par>
                                <p:cTn id="726" presetID="8" presetClass="emph" presetSubtype="0" repeatCount="indefinite" fill="hold" grpId="1" nodeType="withEffect">
                                  <p:stCondLst>
                                    <p:cond delay="0"/>
                                  </p:stCondLst>
                                  <p:childTnLst>
                                    <p:animRot by="21600000">
                                      <p:cBhvr>
                                        <p:cTn id="727" dur="3500" fill="hold"/>
                                        <p:tgtEl>
                                          <p:spTgt spid="117"/>
                                        </p:tgtEl>
                                        <p:attrNameLst>
                                          <p:attrName>r</p:attrName>
                                        </p:attrNameLst>
                                      </p:cBhvr>
                                    </p:animRot>
                                  </p:childTnLst>
                                </p:cTn>
                              </p:par>
                              <p:par>
                                <p:cTn id="728" presetID="8" presetClass="emph" presetSubtype="0" repeatCount="indefinite" fill="hold" grpId="1" nodeType="withEffect">
                                  <p:stCondLst>
                                    <p:cond delay="0"/>
                                  </p:stCondLst>
                                  <p:childTnLst>
                                    <p:animRot by="21600000">
                                      <p:cBhvr>
                                        <p:cTn id="729" dur="3500" fill="hold"/>
                                        <p:tgtEl>
                                          <p:spTgt spid="118"/>
                                        </p:tgtEl>
                                        <p:attrNameLst>
                                          <p:attrName>r</p:attrName>
                                        </p:attrNameLst>
                                      </p:cBhvr>
                                    </p:animRot>
                                  </p:childTnLst>
                                </p:cTn>
                              </p:par>
                              <p:par>
                                <p:cTn id="730" presetID="8" presetClass="emph" presetSubtype="0" repeatCount="indefinite" fill="hold" grpId="1" nodeType="withEffect">
                                  <p:stCondLst>
                                    <p:cond delay="0"/>
                                  </p:stCondLst>
                                  <p:childTnLst>
                                    <p:animRot by="21600000">
                                      <p:cBhvr>
                                        <p:cTn id="731" dur="3500" fill="hold"/>
                                        <p:tgtEl>
                                          <p:spTgt spid="119"/>
                                        </p:tgtEl>
                                        <p:attrNameLst>
                                          <p:attrName>r</p:attrName>
                                        </p:attrNameLst>
                                      </p:cBhvr>
                                    </p:animRot>
                                  </p:childTnLst>
                                </p:cTn>
                              </p:par>
                              <p:par>
                                <p:cTn id="732" presetID="8" presetClass="emph" presetSubtype="0" repeatCount="indefinite" fill="hold" grpId="1" nodeType="withEffect">
                                  <p:stCondLst>
                                    <p:cond delay="0"/>
                                  </p:stCondLst>
                                  <p:childTnLst>
                                    <p:animRot by="21600000">
                                      <p:cBhvr>
                                        <p:cTn id="733" dur="3500" fill="hold"/>
                                        <p:tgtEl>
                                          <p:spTgt spid="120"/>
                                        </p:tgtEl>
                                        <p:attrNameLst>
                                          <p:attrName>r</p:attrName>
                                        </p:attrNameLst>
                                      </p:cBhvr>
                                    </p:animRot>
                                  </p:childTnLst>
                                </p:cTn>
                              </p:par>
                              <p:par>
                                <p:cTn id="734" presetID="8" presetClass="emph" presetSubtype="0" repeatCount="indefinite" fill="hold" grpId="1" nodeType="withEffect">
                                  <p:stCondLst>
                                    <p:cond delay="0"/>
                                  </p:stCondLst>
                                  <p:childTnLst>
                                    <p:animRot by="21600000">
                                      <p:cBhvr>
                                        <p:cTn id="735" dur="3500" fill="hold"/>
                                        <p:tgtEl>
                                          <p:spTgt spid="121"/>
                                        </p:tgtEl>
                                        <p:attrNameLst>
                                          <p:attrName>r</p:attrName>
                                        </p:attrNameLst>
                                      </p:cBhvr>
                                    </p:animRot>
                                  </p:childTnLst>
                                </p:cTn>
                              </p:par>
                              <p:par>
                                <p:cTn id="736" presetID="8" presetClass="emph" presetSubtype="0" repeatCount="indefinite" fill="hold" grpId="1" nodeType="withEffect">
                                  <p:stCondLst>
                                    <p:cond delay="0"/>
                                  </p:stCondLst>
                                  <p:childTnLst>
                                    <p:animRot by="21600000">
                                      <p:cBhvr>
                                        <p:cTn id="737" dur="3500" fill="hold"/>
                                        <p:tgtEl>
                                          <p:spTgt spid="122"/>
                                        </p:tgtEl>
                                        <p:attrNameLst>
                                          <p:attrName>r</p:attrName>
                                        </p:attrNameLst>
                                      </p:cBhvr>
                                    </p:animRot>
                                  </p:childTnLst>
                                </p:cTn>
                              </p:par>
                              <p:par>
                                <p:cTn id="738" presetID="8" presetClass="emph" presetSubtype="0" repeatCount="indefinite" fill="hold" grpId="1" nodeType="withEffect">
                                  <p:stCondLst>
                                    <p:cond delay="0"/>
                                  </p:stCondLst>
                                  <p:childTnLst>
                                    <p:animRot by="21600000">
                                      <p:cBhvr>
                                        <p:cTn id="739" dur="3500" fill="hold"/>
                                        <p:tgtEl>
                                          <p:spTgt spid="129"/>
                                        </p:tgtEl>
                                        <p:attrNameLst>
                                          <p:attrName>r</p:attrName>
                                        </p:attrNameLst>
                                      </p:cBhvr>
                                    </p:animRot>
                                  </p:childTnLst>
                                </p:cTn>
                              </p:par>
                              <p:par>
                                <p:cTn id="740" presetID="8" presetClass="emph" presetSubtype="0" repeatCount="indefinite" fill="hold" grpId="1" nodeType="withEffect">
                                  <p:stCondLst>
                                    <p:cond delay="0"/>
                                  </p:stCondLst>
                                  <p:childTnLst>
                                    <p:animRot by="21600000">
                                      <p:cBhvr>
                                        <p:cTn id="741" dur="3500" fill="hold"/>
                                        <p:tgtEl>
                                          <p:spTgt spid="130"/>
                                        </p:tgtEl>
                                        <p:attrNameLst>
                                          <p:attrName>r</p:attrName>
                                        </p:attrNameLst>
                                      </p:cBhvr>
                                    </p:animRot>
                                  </p:childTnLst>
                                </p:cTn>
                              </p:par>
                              <p:par>
                                <p:cTn id="742" presetID="8" presetClass="emph" presetSubtype="0" repeatCount="indefinite" fill="hold" grpId="1" nodeType="withEffect">
                                  <p:stCondLst>
                                    <p:cond delay="0"/>
                                  </p:stCondLst>
                                  <p:childTnLst>
                                    <p:animRot by="21600000">
                                      <p:cBhvr>
                                        <p:cTn id="743" dur="3500" fill="hold"/>
                                        <p:tgtEl>
                                          <p:spTgt spid="131"/>
                                        </p:tgtEl>
                                        <p:attrNameLst>
                                          <p:attrName>r</p:attrName>
                                        </p:attrNameLst>
                                      </p:cBhvr>
                                    </p:animRot>
                                  </p:childTnLst>
                                </p:cTn>
                              </p:par>
                              <p:par>
                                <p:cTn id="744" presetID="8" presetClass="emph" presetSubtype="0" repeatCount="indefinite" fill="hold" grpId="1" nodeType="withEffect">
                                  <p:stCondLst>
                                    <p:cond delay="0"/>
                                  </p:stCondLst>
                                  <p:childTnLst>
                                    <p:animRot by="21600000">
                                      <p:cBhvr>
                                        <p:cTn id="745" dur="3500" fill="hold"/>
                                        <p:tgtEl>
                                          <p:spTgt spid="132"/>
                                        </p:tgtEl>
                                        <p:attrNameLst>
                                          <p:attrName>r</p:attrName>
                                        </p:attrNameLst>
                                      </p:cBhvr>
                                    </p:animRot>
                                  </p:childTnLst>
                                </p:cTn>
                              </p:par>
                              <p:par>
                                <p:cTn id="746" presetID="8" presetClass="emph" presetSubtype="0" repeatCount="indefinite" fill="hold" grpId="1" nodeType="withEffect">
                                  <p:stCondLst>
                                    <p:cond delay="0"/>
                                  </p:stCondLst>
                                  <p:childTnLst>
                                    <p:animRot by="21600000">
                                      <p:cBhvr>
                                        <p:cTn id="747" dur="3500" fill="hold"/>
                                        <p:tgtEl>
                                          <p:spTgt spid="133"/>
                                        </p:tgtEl>
                                        <p:attrNameLst>
                                          <p:attrName>r</p:attrName>
                                        </p:attrNameLst>
                                      </p:cBhvr>
                                    </p:animRot>
                                  </p:childTnLst>
                                </p:cTn>
                              </p:par>
                              <p:par>
                                <p:cTn id="748" presetID="8" presetClass="emph" presetSubtype="0" repeatCount="indefinite" fill="hold" grpId="1" nodeType="withEffect">
                                  <p:stCondLst>
                                    <p:cond delay="0"/>
                                  </p:stCondLst>
                                  <p:childTnLst>
                                    <p:animRot by="21600000">
                                      <p:cBhvr>
                                        <p:cTn id="749" dur="3500" fill="hold"/>
                                        <p:tgtEl>
                                          <p:spTgt spid="134"/>
                                        </p:tgtEl>
                                        <p:attrNameLst>
                                          <p:attrName>r</p:attrName>
                                        </p:attrNameLst>
                                      </p:cBhvr>
                                    </p:animRot>
                                  </p:childTnLst>
                                </p:cTn>
                              </p:par>
                              <p:par>
                                <p:cTn id="750" presetID="8" presetClass="emph" presetSubtype="0" repeatCount="indefinite" fill="hold" grpId="1" nodeType="withEffect">
                                  <p:stCondLst>
                                    <p:cond delay="0"/>
                                  </p:stCondLst>
                                  <p:childTnLst>
                                    <p:animRot by="21600000">
                                      <p:cBhvr>
                                        <p:cTn id="751" dur="3500" fill="hold"/>
                                        <p:tgtEl>
                                          <p:spTgt spid="135"/>
                                        </p:tgtEl>
                                        <p:attrNameLst>
                                          <p:attrName>r</p:attrName>
                                        </p:attrNameLst>
                                      </p:cBhvr>
                                    </p:animRot>
                                  </p:childTnLst>
                                </p:cTn>
                              </p:par>
                              <p:par>
                                <p:cTn id="752" presetID="8" presetClass="emph" presetSubtype="0" repeatCount="indefinite" fill="hold" grpId="1" nodeType="withEffect">
                                  <p:stCondLst>
                                    <p:cond delay="0"/>
                                  </p:stCondLst>
                                  <p:childTnLst>
                                    <p:animRot by="21600000">
                                      <p:cBhvr>
                                        <p:cTn id="753" dur="3500" fill="hold"/>
                                        <p:tgtEl>
                                          <p:spTgt spid="164"/>
                                        </p:tgtEl>
                                        <p:attrNameLst>
                                          <p:attrName>r</p:attrName>
                                        </p:attrNameLst>
                                      </p:cBhvr>
                                    </p:animRot>
                                  </p:childTnLst>
                                </p:cTn>
                              </p:par>
                              <p:par>
                                <p:cTn id="754" presetID="8" presetClass="emph" presetSubtype="0" repeatCount="indefinite" fill="hold" grpId="1" nodeType="withEffect">
                                  <p:stCondLst>
                                    <p:cond delay="0"/>
                                  </p:stCondLst>
                                  <p:childTnLst>
                                    <p:animRot by="21600000">
                                      <p:cBhvr>
                                        <p:cTn id="755" dur="3500" fill="hold"/>
                                        <p:tgtEl>
                                          <p:spTgt spid="178"/>
                                        </p:tgtEl>
                                        <p:attrNameLst>
                                          <p:attrName>r</p:attrName>
                                        </p:attrNameLst>
                                      </p:cBhvr>
                                    </p:animRot>
                                  </p:childTnLst>
                                </p:cTn>
                              </p:par>
                              <p:par>
                                <p:cTn id="756" presetID="8" presetClass="emph" presetSubtype="0" repeatCount="indefinite" fill="hold" grpId="1" nodeType="withEffect">
                                  <p:stCondLst>
                                    <p:cond delay="0"/>
                                  </p:stCondLst>
                                  <p:childTnLst>
                                    <p:animRot by="21600000">
                                      <p:cBhvr>
                                        <p:cTn id="757" dur="3500" fill="hold"/>
                                        <p:tgtEl>
                                          <p:spTgt spid="239"/>
                                        </p:tgtEl>
                                        <p:attrNameLst>
                                          <p:attrName>r</p:attrName>
                                        </p:attrNameLst>
                                      </p:cBhvr>
                                    </p:animRot>
                                  </p:childTnLst>
                                </p:cTn>
                              </p:par>
                              <p:par>
                                <p:cTn id="758" presetID="8" presetClass="emph" presetSubtype="0" repeatCount="indefinite" fill="hold" grpId="1" nodeType="withEffect">
                                  <p:stCondLst>
                                    <p:cond delay="0"/>
                                  </p:stCondLst>
                                  <p:childTnLst>
                                    <p:animRot by="21600000">
                                      <p:cBhvr>
                                        <p:cTn id="759" dur="3500" fill="hold"/>
                                        <p:tgtEl>
                                          <p:spTgt spid="243"/>
                                        </p:tgtEl>
                                        <p:attrNameLst>
                                          <p:attrName>r</p:attrName>
                                        </p:attrNameLst>
                                      </p:cBhvr>
                                    </p:animRot>
                                  </p:childTnLst>
                                </p:cTn>
                              </p:par>
                              <p:par>
                                <p:cTn id="760" presetID="8" presetClass="emph" presetSubtype="0" repeatCount="indefinite" fill="hold" grpId="1" nodeType="withEffect">
                                  <p:stCondLst>
                                    <p:cond delay="0"/>
                                  </p:stCondLst>
                                  <p:childTnLst>
                                    <p:animRot by="21600000">
                                      <p:cBhvr>
                                        <p:cTn id="761" dur="3500" fill="hold"/>
                                        <p:tgtEl>
                                          <p:spTgt spid="244"/>
                                        </p:tgtEl>
                                        <p:attrNameLst>
                                          <p:attrName>r</p:attrName>
                                        </p:attrNameLst>
                                      </p:cBhvr>
                                    </p:animRot>
                                  </p:childTnLst>
                                </p:cTn>
                              </p:par>
                              <p:par>
                                <p:cTn id="762" presetID="8" presetClass="emph" presetSubtype="0" repeatCount="indefinite" fill="hold" grpId="1" nodeType="withEffect">
                                  <p:stCondLst>
                                    <p:cond delay="0"/>
                                  </p:stCondLst>
                                  <p:childTnLst>
                                    <p:animRot by="21600000">
                                      <p:cBhvr>
                                        <p:cTn id="763" dur="3500" fill="hold"/>
                                        <p:tgtEl>
                                          <p:spTgt spid="197"/>
                                        </p:tgtEl>
                                        <p:attrNameLst>
                                          <p:attrName>r</p:attrName>
                                        </p:attrNameLst>
                                      </p:cBhvr>
                                    </p:animRot>
                                  </p:childTnLst>
                                </p:cTn>
                              </p:par>
                              <p:par>
                                <p:cTn id="764" presetID="8" presetClass="emph" presetSubtype="0" repeatCount="indefinite" fill="hold" grpId="1" nodeType="withEffect">
                                  <p:stCondLst>
                                    <p:cond delay="0"/>
                                  </p:stCondLst>
                                  <p:childTnLst>
                                    <p:animRot by="21600000">
                                      <p:cBhvr>
                                        <p:cTn id="765" dur="3500" fill="hold"/>
                                        <p:tgtEl>
                                          <p:spTgt spid="198"/>
                                        </p:tgtEl>
                                        <p:attrNameLst>
                                          <p:attrName>r</p:attrName>
                                        </p:attrNameLst>
                                      </p:cBhvr>
                                    </p:animRot>
                                  </p:childTnLst>
                                </p:cTn>
                              </p:par>
                              <p:par>
                                <p:cTn id="766" presetID="8" presetClass="emph" presetSubtype="0" repeatCount="indefinite" fill="hold" grpId="1" nodeType="withEffect">
                                  <p:stCondLst>
                                    <p:cond delay="0"/>
                                  </p:stCondLst>
                                  <p:childTnLst>
                                    <p:animRot by="21600000">
                                      <p:cBhvr>
                                        <p:cTn id="767" dur="3500" fill="hold"/>
                                        <p:tgtEl>
                                          <p:spTgt spid="199"/>
                                        </p:tgtEl>
                                        <p:attrNameLst>
                                          <p:attrName>r</p:attrName>
                                        </p:attrNameLst>
                                      </p:cBhvr>
                                    </p:animRot>
                                  </p:childTnLst>
                                </p:cTn>
                              </p:par>
                              <p:par>
                                <p:cTn id="768" presetID="8" presetClass="emph" presetSubtype="0" repeatCount="indefinite" fill="hold" grpId="1" nodeType="withEffect">
                                  <p:stCondLst>
                                    <p:cond delay="0"/>
                                  </p:stCondLst>
                                  <p:childTnLst>
                                    <p:animRot by="21600000">
                                      <p:cBhvr>
                                        <p:cTn id="769" dur="3500" fill="hold"/>
                                        <p:tgtEl>
                                          <p:spTgt spid="200"/>
                                        </p:tgtEl>
                                        <p:attrNameLst>
                                          <p:attrName>r</p:attrName>
                                        </p:attrNameLst>
                                      </p:cBhvr>
                                    </p:animRot>
                                  </p:childTnLst>
                                </p:cTn>
                              </p:par>
                              <p:par>
                                <p:cTn id="770" presetID="8" presetClass="emph" presetSubtype="0" repeatCount="indefinite" fill="hold" grpId="1" nodeType="withEffect">
                                  <p:stCondLst>
                                    <p:cond delay="0"/>
                                  </p:stCondLst>
                                  <p:childTnLst>
                                    <p:animRot by="21600000">
                                      <p:cBhvr>
                                        <p:cTn id="771" dur="3500" fill="hold"/>
                                        <p:tgtEl>
                                          <p:spTgt spid="201"/>
                                        </p:tgtEl>
                                        <p:attrNameLst>
                                          <p:attrName>r</p:attrName>
                                        </p:attrNameLst>
                                      </p:cBhvr>
                                    </p:animRot>
                                  </p:childTnLst>
                                </p:cTn>
                              </p:par>
                              <p:par>
                                <p:cTn id="772" presetID="8" presetClass="emph" presetSubtype="0" repeatCount="indefinite" fill="hold" grpId="1" nodeType="withEffect">
                                  <p:stCondLst>
                                    <p:cond delay="0"/>
                                  </p:stCondLst>
                                  <p:childTnLst>
                                    <p:animRot by="21600000">
                                      <p:cBhvr>
                                        <p:cTn id="773" dur="3500" fill="hold"/>
                                        <p:tgtEl>
                                          <p:spTgt spid="202"/>
                                        </p:tgtEl>
                                        <p:attrNameLst>
                                          <p:attrName>r</p:attrName>
                                        </p:attrNameLst>
                                      </p:cBhvr>
                                    </p:animRot>
                                  </p:childTnLst>
                                </p:cTn>
                              </p:par>
                              <p:par>
                                <p:cTn id="774" presetID="8" presetClass="emph" presetSubtype="0" repeatCount="indefinite" fill="hold" grpId="1" nodeType="withEffect">
                                  <p:stCondLst>
                                    <p:cond delay="0"/>
                                  </p:stCondLst>
                                  <p:childTnLst>
                                    <p:animRot by="21600000">
                                      <p:cBhvr>
                                        <p:cTn id="775" dur="3500" fill="hold"/>
                                        <p:tgtEl>
                                          <p:spTgt spid="203"/>
                                        </p:tgtEl>
                                        <p:attrNameLst>
                                          <p:attrName>r</p:attrName>
                                        </p:attrNameLst>
                                      </p:cBhvr>
                                    </p:animRot>
                                  </p:childTnLst>
                                </p:cTn>
                              </p:par>
                              <p:par>
                                <p:cTn id="776" presetID="8" presetClass="emph" presetSubtype="0" repeatCount="indefinite" fill="hold" grpId="1" nodeType="withEffect">
                                  <p:stCondLst>
                                    <p:cond delay="0"/>
                                  </p:stCondLst>
                                  <p:childTnLst>
                                    <p:animRot by="21600000">
                                      <p:cBhvr>
                                        <p:cTn id="777" dur="3500" fill="hold"/>
                                        <p:tgtEl>
                                          <p:spTgt spid="204"/>
                                        </p:tgtEl>
                                        <p:attrNameLst>
                                          <p:attrName>r</p:attrName>
                                        </p:attrNameLst>
                                      </p:cBhvr>
                                    </p:animRot>
                                  </p:childTnLst>
                                </p:cTn>
                              </p:par>
                              <p:par>
                                <p:cTn id="778" presetID="8" presetClass="emph" presetSubtype="0" repeatCount="indefinite" fill="hold" grpId="1" nodeType="withEffect">
                                  <p:stCondLst>
                                    <p:cond delay="0"/>
                                  </p:stCondLst>
                                  <p:childTnLst>
                                    <p:animRot by="21600000">
                                      <p:cBhvr>
                                        <p:cTn id="779" dur="3500" fill="hold"/>
                                        <p:tgtEl>
                                          <p:spTgt spid="205"/>
                                        </p:tgtEl>
                                        <p:attrNameLst>
                                          <p:attrName>r</p:attrName>
                                        </p:attrNameLst>
                                      </p:cBhvr>
                                    </p:animRot>
                                  </p:childTnLst>
                                </p:cTn>
                              </p:par>
                              <p:par>
                                <p:cTn id="780" presetID="8" presetClass="emph" presetSubtype="0" repeatCount="indefinite" fill="hold" grpId="1" nodeType="withEffect">
                                  <p:stCondLst>
                                    <p:cond delay="0"/>
                                  </p:stCondLst>
                                  <p:childTnLst>
                                    <p:animRot by="21600000">
                                      <p:cBhvr>
                                        <p:cTn id="781" dur="3500" fill="hold"/>
                                        <p:tgtEl>
                                          <p:spTgt spid="206"/>
                                        </p:tgtEl>
                                        <p:attrNameLst>
                                          <p:attrName>r</p:attrName>
                                        </p:attrNameLst>
                                      </p:cBhvr>
                                    </p:animRot>
                                  </p:childTnLst>
                                </p:cTn>
                              </p:par>
                              <p:par>
                                <p:cTn id="782" presetID="8" presetClass="emph" presetSubtype="0" repeatCount="indefinite" fill="hold" grpId="1" nodeType="withEffect">
                                  <p:stCondLst>
                                    <p:cond delay="0"/>
                                  </p:stCondLst>
                                  <p:childTnLst>
                                    <p:animRot by="21600000">
                                      <p:cBhvr>
                                        <p:cTn id="783" dur="3500" fill="hold"/>
                                        <p:tgtEl>
                                          <p:spTgt spid="207"/>
                                        </p:tgtEl>
                                        <p:attrNameLst>
                                          <p:attrName>r</p:attrName>
                                        </p:attrNameLst>
                                      </p:cBhvr>
                                    </p:animRot>
                                  </p:childTnLst>
                                </p:cTn>
                              </p:par>
                              <p:par>
                                <p:cTn id="784" presetID="8" presetClass="emph" presetSubtype="0" repeatCount="indefinite" fill="hold" grpId="1" nodeType="withEffect">
                                  <p:stCondLst>
                                    <p:cond delay="0"/>
                                  </p:stCondLst>
                                  <p:childTnLst>
                                    <p:animRot by="21600000">
                                      <p:cBhvr>
                                        <p:cTn id="785" dur="3500" fill="hold"/>
                                        <p:tgtEl>
                                          <p:spTgt spid="208"/>
                                        </p:tgtEl>
                                        <p:attrNameLst>
                                          <p:attrName>r</p:attrName>
                                        </p:attrNameLst>
                                      </p:cBhvr>
                                    </p:animRot>
                                  </p:childTnLst>
                                </p:cTn>
                              </p:par>
                              <p:par>
                                <p:cTn id="786" presetID="8" presetClass="emph" presetSubtype="0" repeatCount="indefinite" fill="hold" grpId="1" nodeType="withEffect">
                                  <p:stCondLst>
                                    <p:cond delay="0"/>
                                  </p:stCondLst>
                                  <p:childTnLst>
                                    <p:animRot by="21600000">
                                      <p:cBhvr>
                                        <p:cTn id="787" dur="3500" fill="hold"/>
                                        <p:tgtEl>
                                          <p:spTgt spid="209"/>
                                        </p:tgtEl>
                                        <p:attrNameLst>
                                          <p:attrName>r</p:attrName>
                                        </p:attrNameLst>
                                      </p:cBhvr>
                                    </p:animRot>
                                  </p:childTnLst>
                                </p:cTn>
                              </p:par>
                              <p:par>
                                <p:cTn id="788" presetID="8" presetClass="emph" presetSubtype="0" repeatCount="indefinite" fill="hold" grpId="1" nodeType="withEffect">
                                  <p:stCondLst>
                                    <p:cond delay="0"/>
                                  </p:stCondLst>
                                  <p:childTnLst>
                                    <p:animRot by="21600000">
                                      <p:cBhvr>
                                        <p:cTn id="789" dur="3500" fill="hold"/>
                                        <p:tgtEl>
                                          <p:spTgt spid="210"/>
                                        </p:tgtEl>
                                        <p:attrNameLst>
                                          <p:attrName>r</p:attrName>
                                        </p:attrNameLst>
                                      </p:cBhvr>
                                    </p:animRot>
                                  </p:childTnLst>
                                </p:cTn>
                              </p:par>
                              <p:par>
                                <p:cTn id="790" presetID="8" presetClass="emph" presetSubtype="0" repeatCount="indefinite" fill="hold" grpId="1" nodeType="withEffect">
                                  <p:stCondLst>
                                    <p:cond delay="0"/>
                                  </p:stCondLst>
                                  <p:childTnLst>
                                    <p:animRot by="21600000">
                                      <p:cBhvr>
                                        <p:cTn id="791" dur="3500" fill="hold"/>
                                        <p:tgtEl>
                                          <p:spTgt spid="211"/>
                                        </p:tgtEl>
                                        <p:attrNameLst>
                                          <p:attrName>r</p:attrName>
                                        </p:attrNameLst>
                                      </p:cBhvr>
                                    </p:animRot>
                                  </p:childTnLst>
                                </p:cTn>
                              </p:par>
                              <p:par>
                                <p:cTn id="792" presetID="8" presetClass="emph" presetSubtype="0" repeatCount="indefinite" fill="hold" grpId="1" nodeType="withEffect">
                                  <p:stCondLst>
                                    <p:cond delay="0"/>
                                  </p:stCondLst>
                                  <p:childTnLst>
                                    <p:animRot by="21600000">
                                      <p:cBhvr>
                                        <p:cTn id="793" dur="3500" fill="hold"/>
                                        <p:tgtEl>
                                          <p:spTgt spid="212"/>
                                        </p:tgtEl>
                                        <p:attrNameLst>
                                          <p:attrName>r</p:attrName>
                                        </p:attrNameLst>
                                      </p:cBhvr>
                                    </p:animRot>
                                  </p:childTnLst>
                                </p:cTn>
                              </p:par>
                              <p:par>
                                <p:cTn id="794" presetID="8" presetClass="emph" presetSubtype="0" repeatCount="indefinite" fill="hold" grpId="1" nodeType="withEffect">
                                  <p:stCondLst>
                                    <p:cond delay="0"/>
                                  </p:stCondLst>
                                  <p:childTnLst>
                                    <p:animRot by="21600000">
                                      <p:cBhvr>
                                        <p:cTn id="795" dur="3500" fill="hold"/>
                                        <p:tgtEl>
                                          <p:spTgt spid="213"/>
                                        </p:tgtEl>
                                        <p:attrNameLst>
                                          <p:attrName>r</p:attrName>
                                        </p:attrNameLst>
                                      </p:cBhvr>
                                    </p:animRot>
                                  </p:childTnLst>
                                </p:cTn>
                              </p:par>
                              <p:par>
                                <p:cTn id="796" presetID="8" presetClass="emph" presetSubtype="0" repeatCount="indefinite" fill="hold" grpId="1" nodeType="withEffect">
                                  <p:stCondLst>
                                    <p:cond delay="0"/>
                                  </p:stCondLst>
                                  <p:childTnLst>
                                    <p:animRot by="21600000">
                                      <p:cBhvr>
                                        <p:cTn id="797" dur="3500" fill="hold"/>
                                        <p:tgtEl>
                                          <p:spTgt spid="214"/>
                                        </p:tgtEl>
                                        <p:attrNameLst>
                                          <p:attrName>r</p:attrName>
                                        </p:attrNameLst>
                                      </p:cBhvr>
                                    </p:animRot>
                                  </p:childTnLst>
                                </p:cTn>
                              </p:par>
                              <p:par>
                                <p:cTn id="798" presetID="8" presetClass="emph" presetSubtype="0" repeatCount="indefinite" fill="hold" grpId="1" nodeType="withEffect">
                                  <p:stCondLst>
                                    <p:cond delay="0"/>
                                  </p:stCondLst>
                                  <p:childTnLst>
                                    <p:animRot by="21600000">
                                      <p:cBhvr>
                                        <p:cTn id="799" dur="3500" fill="hold"/>
                                        <p:tgtEl>
                                          <p:spTgt spid="215"/>
                                        </p:tgtEl>
                                        <p:attrNameLst>
                                          <p:attrName>r</p:attrName>
                                        </p:attrNameLst>
                                      </p:cBhvr>
                                    </p:animRot>
                                  </p:childTnLst>
                                </p:cTn>
                              </p:par>
                              <p:par>
                                <p:cTn id="800" presetID="8" presetClass="emph" presetSubtype="0" repeatCount="indefinite" fill="hold" grpId="1" nodeType="withEffect">
                                  <p:stCondLst>
                                    <p:cond delay="0"/>
                                  </p:stCondLst>
                                  <p:childTnLst>
                                    <p:animRot by="21600000">
                                      <p:cBhvr>
                                        <p:cTn id="801" dur="3500" fill="hold"/>
                                        <p:tgtEl>
                                          <p:spTgt spid="216"/>
                                        </p:tgtEl>
                                        <p:attrNameLst>
                                          <p:attrName>r</p:attrName>
                                        </p:attrNameLst>
                                      </p:cBhvr>
                                    </p:animRot>
                                  </p:childTnLst>
                                </p:cTn>
                              </p:par>
                              <p:par>
                                <p:cTn id="802" presetID="8" presetClass="emph" presetSubtype="0" repeatCount="indefinite" fill="hold" grpId="1" nodeType="withEffect">
                                  <p:stCondLst>
                                    <p:cond delay="0"/>
                                  </p:stCondLst>
                                  <p:childTnLst>
                                    <p:animRot by="21600000">
                                      <p:cBhvr>
                                        <p:cTn id="803" dur="3500" fill="hold"/>
                                        <p:tgtEl>
                                          <p:spTgt spid="217"/>
                                        </p:tgtEl>
                                        <p:attrNameLst>
                                          <p:attrName>r</p:attrName>
                                        </p:attrNameLst>
                                      </p:cBhvr>
                                    </p:animRot>
                                  </p:childTnLst>
                                </p:cTn>
                              </p:par>
                              <p:par>
                                <p:cTn id="804" presetID="8" presetClass="emph" presetSubtype="0" repeatCount="indefinite" fill="hold" grpId="1" nodeType="withEffect">
                                  <p:stCondLst>
                                    <p:cond delay="0"/>
                                  </p:stCondLst>
                                  <p:childTnLst>
                                    <p:animRot by="21600000">
                                      <p:cBhvr>
                                        <p:cTn id="805" dur="3500" fill="hold"/>
                                        <p:tgtEl>
                                          <p:spTgt spid="218"/>
                                        </p:tgtEl>
                                        <p:attrNameLst>
                                          <p:attrName>r</p:attrName>
                                        </p:attrNameLst>
                                      </p:cBhvr>
                                    </p:animRot>
                                  </p:childTnLst>
                                </p:cTn>
                              </p:par>
                              <p:par>
                                <p:cTn id="806" presetID="8" presetClass="emph" presetSubtype="0" repeatCount="indefinite" fill="hold" grpId="1" nodeType="withEffect">
                                  <p:stCondLst>
                                    <p:cond delay="0"/>
                                  </p:stCondLst>
                                  <p:childTnLst>
                                    <p:animRot by="21600000">
                                      <p:cBhvr>
                                        <p:cTn id="807" dur="3500" fill="hold"/>
                                        <p:tgtEl>
                                          <p:spTgt spid="219"/>
                                        </p:tgtEl>
                                        <p:attrNameLst>
                                          <p:attrName>r</p:attrName>
                                        </p:attrNameLst>
                                      </p:cBhvr>
                                    </p:animRot>
                                  </p:childTnLst>
                                </p:cTn>
                              </p:par>
                              <p:par>
                                <p:cTn id="808" presetID="8" presetClass="emph" presetSubtype="0" repeatCount="indefinite" fill="hold" grpId="1" nodeType="withEffect">
                                  <p:stCondLst>
                                    <p:cond delay="0"/>
                                  </p:stCondLst>
                                  <p:childTnLst>
                                    <p:animRot by="21600000">
                                      <p:cBhvr>
                                        <p:cTn id="809" dur="3500" fill="hold"/>
                                        <p:tgtEl>
                                          <p:spTgt spid="220"/>
                                        </p:tgtEl>
                                        <p:attrNameLst>
                                          <p:attrName>r</p:attrName>
                                        </p:attrNameLst>
                                      </p:cBhvr>
                                    </p:animRot>
                                  </p:childTnLst>
                                </p:cTn>
                              </p:par>
                              <p:par>
                                <p:cTn id="810" presetID="8" presetClass="emph" presetSubtype="0" repeatCount="indefinite" fill="hold" grpId="1" nodeType="withEffect">
                                  <p:stCondLst>
                                    <p:cond delay="0"/>
                                  </p:stCondLst>
                                  <p:childTnLst>
                                    <p:animRot by="21600000">
                                      <p:cBhvr>
                                        <p:cTn id="811" dur="3500" fill="hold"/>
                                        <p:tgtEl>
                                          <p:spTgt spid="221"/>
                                        </p:tgtEl>
                                        <p:attrNameLst>
                                          <p:attrName>r</p:attrName>
                                        </p:attrNameLst>
                                      </p:cBhvr>
                                    </p:animRot>
                                  </p:childTnLst>
                                </p:cTn>
                              </p:par>
                              <p:par>
                                <p:cTn id="812" presetID="8" presetClass="emph" presetSubtype="0" repeatCount="indefinite" fill="hold" grpId="1" nodeType="withEffect">
                                  <p:stCondLst>
                                    <p:cond delay="0"/>
                                  </p:stCondLst>
                                  <p:childTnLst>
                                    <p:animRot by="21600000">
                                      <p:cBhvr>
                                        <p:cTn id="813" dur="3500" fill="hold"/>
                                        <p:tgtEl>
                                          <p:spTgt spid="222"/>
                                        </p:tgtEl>
                                        <p:attrNameLst>
                                          <p:attrName>r</p:attrName>
                                        </p:attrNameLst>
                                      </p:cBhvr>
                                    </p:animRot>
                                  </p:childTnLst>
                                </p:cTn>
                              </p:par>
                              <p:par>
                                <p:cTn id="814" presetID="8" presetClass="emph" presetSubtype="0" repeatCount="indefinite" fill="hold" grpId="1" nodeType="withEffect">
                                  <p:stCondLst>
                                    <p:cond delay="0"/>
                                  </p:stCondLst>
                                  <p:childTnLst>
                                    <p:animRot by="21600000">
                                      <p:cBhvr>
                                        <p:cTn id="815" dur="3500" fill="hold"/>
                                        <p:tgtEl>
                                          <p:spTgt spid="223"/>
                                        </p:tgtEl>
                                        <p:attrNameLst>
                                          <p:attrName>r</p:attrName>
                                        </p:attrNameLst>
                                      </p:cBhvr>
                                    </p:animRot>
                                  </p:childTnLst>
                                </p:cTn>
                              </p:par>
                              <p:par>
                                <p:cTn id="816" presetID="8" presetClass="emph" presetSubtype="0" repeatCount="indefinite" fill="hold" grpId="1" nodeType="withEffect">
                                  <p:stCondLst>
                                    <p:cond delay="0"/>
                                  </p:stCondLst>
                                  <p:childTnLst>
                                    <p:animRot by="21600000">
                                      <p:cBhvr>
                                        <p:cTn id="817" dur="3500" fill="hold"/>
                                        <p:tgtEl>
                                          <p:spTgt spid="224"/>
                                        </p:tgtEl>
                                        <p:attrNameLst>
                                          <p:attrName>r</p:attrName>
                                        </p:attrNameLst>
                                      </p:cBhvr>
                                    </p:animRot>
                                  </p:childTnLst>
                                </p:cTn>
                              </p:par>
                              <p:par>
                                <p:cTn id="818" presetID="8" presetClass="emph" presetSubtype="0" repeatCount="indefinite" fill="hold" grpId="1" nodeType="withEffect">
                                  <p:stCondLst>
                                    <p:cond delay="0"/>
                                  </p:stCondLst>
                                  <p:childTnLst>
                                    <p:animRot by="21600000">
                                      <p:cBhvr>
                                        <p:cTn id="819" dur="3500" fill="hold"/>
                                        <p:tgtEl>
                                          <p:spTgt spid="225"/>
                                        </p:tgtEl>
                                        <p:attrNameLst>
                                          <p:attrName>r</p:attrName>
                                        </p:attrNameLst>
                                      </p:cBhvr>
                                    </p:animRot>
                                  </p:childTnLst>
                                </p:cTn>
                              </p:par>
                              <p:par>
                                <p:cTn id="820" presetID="8" presetClass="emph" presetSubtype="0" repeatCount="indefinite" fill="hold" grpId="1" nodeType="withEffect">
                                  <p:stCondLst>
                                    <p:cond delay="0"/>
                                  </p:stCondLst>
                                  <p:childTnLst>
                                    <p:animRot by="21600000">
                                      <p:cBhvr>
                                        <p:cTn id="821" dur="3500" fill="hold"/>
                                        <p:tgtEl>
                                          <p:spTgt spid="226"/>
                                        </p:tgtEl>
                                        <p:attrNameLst>
                                          <p:attrName>r</p:attrName>
                                        </p:attrNameLst>
                                      </p:cBhvr>
                                    </p:animRot>
                                  </p:childTnLst>
                                </p:cTn>
                              </p:par>
                              <p:par>
                                <p:cTn id="822" presetID="8" presetClass="emph" presetSubtype="0" repeatCount="indefinite" fill="hold" grpId="1" nodeType="withEffect">
                                  <p:stCondLst>
                                    <p:cond delay="0"/>
                                  </p:stCondLst>
                                  <p:childTnLst>
                                    <p:animRot by="21600000">
                                      <p:cBhvr>
                                        <p:cTn id="823" dur="3500" fill="hold"/>
                                        <p:tgtEl>
                                          <p:spTgt spid="227"/>
                                        </p:tgtEl>
                                        <p:attrNameLst>
                                          <p:attrName>r</p:attrName>
                                        </p:attrNameLst>
                                      </p:cBhvr>
                                    </p:animRot>
                                  </p:childTnLst>
                                </p:cTn>
                              </p:par>
                              <p:par>
                                <p:cTn id="824" presetID="8" presetClass="emph" presetSubtype="0" repeatCount="indefinite" fill="hold" grpId="1" nodeType="withEffect">
                                  <p:stCondLst>
                                    <p:cond delay="0"/>
                                  </p:stCondLst>
                                  <p:childTnLst>
                                    <p:animRot by="21600000">
                                      <p:cBhvr>
                                        <p:cTn id="825" dur="3500" fill="hold"/>
                                        <p:tgtEl>
                                          <p:spTgt spid="228"/>
                                        </p:tgtEl>
                                        <p:attrNameLst>
                                          <p:attrName>r</p:attrName>
                                        </p:attrNameLst>
                                      </p:cBhvr>
                                    </p:animRot>
                                  </p:childTnLst>
                                </p:cTn>
                              </p:par>
                              <p:par>
                                <p:cTn id="826" presetID="8" presetClass="emph" presetSubtype="0" repeatCount="indefinite" fill="hold" grpId="1" nodeType="withEffect">
                                  <p:stCondLst>
                                    <p:cond delay="0"/>
                                  </p:stCondLst>
                                  <p:childTnLst>
                                    <p:animRot by="21600000">
                                      <p:cBhvr>
                                        <p:cTn id="827" dur="3500" fill="hold"/>
                                        <p:tgtEl>
                                          <p:spTgt spid="229"/>
                                        </p:tgtEl>
                                        <p:attrNameLst>
                                          <p:attrName>r</p:attrName>
                                        </p:attrNameLst>
                                      </p:cBhvr>
                                    </p:animRot>
                                  </p:childTnLst>
                                </p:cTn>
                              </p:par>
                              <p:par>
                                <p:cTn id="828" presetID="8" presetClass="emph" presetSubtype="0" repeatCount="indefinite" fill="hold" grpId="1" nodeType="withEffect">
                                  <p:stCondLst>
                                    <p:cond delay="0"/>
                                  </p:stCondLst>
                                  <p:childTnLst>
                                    <p:animRot by="21600000">
                                      <p:cBhvr>
                                        <p:cTn id="829" dur="3500" fill="hold"/>
                                        <p:tgtEl>
                                          <p:spTgt spid="230"/>
                                        </p:tgtEl>
                                        <p:attrNameLst>
                                          <p:attrName>r</p:attrName>
                                        </p:attrNameLst>
                                      </p:cBhvr>
                                    </p:animRot>
                                  </p:childTnLst>
                                </p:cTn>
                              </p:par>
                              <p:par>
                                <p:cTn id="830" presetID="8" presetClass="emph" presetSubtype="0" repeatCount="indefinite" fill="hold" grpId="1" nodeType="withEffect">
                                  <p:stCondLst>
                                    <p:cond delay="0"/>
                                  </p:stCondLst>
                                  <p:childTnLst>
                                    <p:animRot by="21600000">
                                      <p:cBhvr>
                                        <p:cTn id="831" dur="3500" fill="hold"/>
                                        <p:tgtEl>
                                          <p:spTgt spid="231"/>
                                        </p:tgtEl>
                                        <p:attrNameLst>
                                          <p:attrName>r</p:attrName>
                                        </p:attrNameLst>
                                      </p:cBhvr>
                                    </p:animRot>
                                  </p:childTnLst>
                                </p:cTn>
                              </p:par>
                              <p:par>
                                <p:cTn id="832" presetID="8" presetClass="emph" presetSubtype="0" repeatCount="indefinite" fill="hold" grpId="1" nodeType="withEffect">
                                  <p:stCondLst>
                                    <p:cond delay="0"/>
                                  </p:stCondLst>
                                  <p:childTnLst>
                                    <p:animRot by="21600000">
                                      <p:cBhvr>
                                        <p:cTn id="833" dur="3500" fill="hold"/>
                                        <p:tgtEl>
                                          <p:spTgt spid="232"/>
                                        </p:tgtEl>
                                        <p:attrNameLst>
                                          <p:attrName>r</p:attrName>
                                        </p:attrNameLst>
                                      </p:cBhvr>
                                    </p:animRot>
                                  </p:childTnLst>
                                </p:cTn>
                              </p:par>
                              <p:par>
                                <p:cTn id="834" presetID="8" presetClass="emph" presetSubtype="0" repeatCount="indefinite" fill="hold" grpId="1" nodeType="withEffect">
                                  <p:stCondLst>
                                    <p:cond delay="0"/>
                                  </p:stCondLst>
                                  <p:childTnLst>
                                    <p:animRot by="21600000">
                                      <p:cBhvr>
                                        <p:cTn id="835" dur="3500" fill="hold"/>
                                        <p:tgtEl>
                                          <p:spTgt spid="233"/>
                                        </p:tgtEl>
                                        <p:attrNameLst>
                                          <p:attrName>r</p:attrName>
                                        </p:attrNameLst>
                                      </p:cBhvr>
                                    </p:animRot>
                                  </p:childTnLst>
                                </p:cTn>
                              </p:par>
                              <p:par>
                                <p:cTn id="836" presetID="8" presetClass="emph" presetSubtype="0" repeatCount="indefinite" fill="hold" grpId="1" nodeType="withEffect">
                                  <p:stCondLst>
                                    <p:cond delay="0"/>
                                  </p:stCondLst>
                                  <p:childTnLst>
                                    <p:animRot by="21600000">
                                      <p:cBhvr>
                                        <p:cTn id="837" dur="3500" fill="hold"/>
                                        <p:tgtEl>
                                          <p:spTgt spid="234"/>
                                        </p:tgtEl>
                                        <p:attrNameLst>
                                          <p:attrName>r</p:attrName>
                                        </p:attrNameLst>
                                      </p:cBhvr>
                                    </p:animRot>
                                  </p:childTnLst>
                                </p:cTn>
                              </p:par>
                              <p:par>
                                <p:cTn id="838" presetID="8" presetClass="emph" presetSubtype="0" repeatCount="indefinite" fill="hold" grpId="1" nodeType="withEffect">
                                  <p:stCondLst>
                                    <p:cond delay="0"/>
                                  </p:stCondLst>
                                  <p:childTnLst>
                                    <p:animRot by="21600000">
                                      <p:cBhvr>
                                        <p:cTn id="839" dur="3500" fill="hold"/>
                                        <p:tgtEl>
                                          <p:spTgt spid="235"/>
                                        </p:tgtEl>
                                        <p:attrNameLst>
                                          <p:attrName>r</p:attrName>
                                        </p:attrNameLst>
                                      </p:cBhvr>
                                    </p:animRot>
                                  </p:childTnLst>
                                </p:cTn>
                              </p:par>
                              <p:par>
                                <p:cTn id="840" presetID="8" presetClass="emph" presetSubtype="0" repeatCount="indefinite" fill="hold" grpId="1" nodeType="withEffect">
                                  <p:stCondLst>
                                    <p:cond delay="0"/>
                                  </p:stCondLst>
                                  <p:childTnLst>
                                    <p:animRot by="21600000">
                                      <p:cBhvr>
                                        <p:cTn id="841" dur="3500" fill="hold"/>
                                        <p:tgtEl>
                                          <p:spTgt spid="236"/>
                                        </p:tgtEl>
                                        <p:attrNameLst>
                                          <p:attrName>r</p:attrName>
                                        </p:attrNameLst>
                                      </p:cBhvr>
                                    </p:animRot>
                                  </p:childTnLst>
                                </p:cTn>
                              </p:par>
                              <p:par>
                                <p:cTn id="842" presetID="8" presetClass="emph" presetSubtype="0" repeatCount="indefinite" fill="hold" grpId="1" nodeType="withEffect">
                                  <p:stCondLst>
                                    <p:cond delay="0"/>
                                  </p:stCondLst>
                                  <p:childTnLst>
                                    <p:animRot by="21600000">
                                      <p:cBhvr>
                                        <p:cTn id="843" dur="3500" fill="hold"/>
                                        <p:tgtEl>
                                          <p:spTgt spid="237"/>
                                        </p:tgtEl>
                                        <p:attrNameLst>
                                          <p:attrName>r</p:attrName>
                                        </p:attrNameLst>
                                      </p:cBhvr>
                                    </p:animRot>
                                  </p:childTnLst>
                                </p:cTn>
                              </p:par>
                              <p:par>
                                <p:cTn id="844" presetID="8" presetClass="emph" presetSubtype="0" repeatCount="indefinite" fill="hold" grpId="1" nodeType="withEffect">
                                  <p:stCondLst>
                                    <p:cond delay="0"/>
                                  </p:stCondLst>
                                  <p:childTnLst>
                                    <p:animRot by="21600000">
                                      <p:cBhvr>
                                        <p:cTn id="845" dur="3500" fill="hold"/>
                                        <p:tgtEl>
                                          <p:spTgt spid="238"/>
                                        </p:tgtEl>
                                        <p:attrNameLst>
                                          <p:attrName>r</p:attrName>
                                        </p:attrNameLst>
                                      </p:cBhvr>
                                    </p:animRot>
                                  </p:childTnLst>
                                </p:cTn>
                              </p:par>
                              <p:par>
                                <p:cTn id="846" presetID="8" presetClass="emph" presetSubtype="0" repeatCount="indefinite" fill="hold" grpId="1" nodeType="withEffect">
                                  <p:stCondLst>
                                    <p:cond delay="0"/>
                                  </p:stCondLst>
                                  <p:childTnLst>
                                    <p:animRot by="21600000">
                                      <p:cBhvr>
                                        <p:cTn id="847" dur="3500" fill="hold"/>
                                        <p:tgtEl>
                                          <p:spTgt spid="136"/>
                                        </p:tgtEl>
                                        <p:attrNameLst>
                                          <p:attrName>r</p:attrName>
                                        </p:attrNameLst>
                                      </p:cBhvr>
                                    </p:animRot>
                                  </p:childTnLst>
                                </p:cTn>
                              </p:par>
                              <p:par>
                                <p:cTn id="848" presetID="8" presetClass="emph" presetSubtype="0" repeatCount="indefinite" fill="hold" grpId="1" nodeType="withEffect">
                                  <p:stCondLst>
                                    <p:cond delay="0"/>
                                  </p:stCondLst>
                                  <p:childTnLst>
                                    <p:animRot by="21600000">
                                      <p:cBhvr>
                                        <p:cTn id="849" dur="3500" fill="hold"/>
                                        <p:tgtEl>
                                          <p:spTgt spid="137"/>
                                        </p:tgtEl>
                                        <p:attrNameLst>
                                          <p:attrName>r</p:attrName>
                                        </p:attrNameLst>
                                      </p:cBhvr>
                                    </p:animRot>
                                  </p:childTnLst>
                                </p:cTn>
                              </p:par>
                              <p:par>
                                <p:cTn id="850" presetID="8" presetClass="emph" presetSubtype="0" repeatCount="indefinite" fill="hold" grpId="1" nodeType="withEffect">
                                  <p:stCondLst>
                                    <p:cond delay="0"/>
                                  </p:stCondLst>
                                  <p:childTnLst>
                                    <p:animRot by="21600000">
                                      <p:cBhvr>
                                        <p:cTn id="851" dur="3500" fill="hold"/>
                                        <p:tgtEl>
                                          <p:spTgt spid="138"/>
                                        </p:tgtEl>
                                        <p:attrNameLst>
                                          <p:attrName>r</p:attrName>
                                        </p:attrNameLst>
                                      </p:cBhvr>
                                    </p:animRot>
                                  </p:childTnLst>
                                </p:cTn>
                              </p:par>
                              <p:par>
                                <p:cTn id="852" presetID="8" presetClass="emph" presetSubtype="0" repeatCount="indefinite" fill="hold" grpId="1" nodeType="withEffect">
                                  <p:stCondLst>
                                    <p:cond delay="0"/>
                                  </p:stCondLst>
                                  <p:childTnLst>
                                    <p:animRot by="21600000">
                                      <p:cBhvr>
                                        <p:cTn id="853" dur="3500" fill="hold"/>
                                        <p:tgtEl>
                                          <p:spTgt spid="139"/>
                                        </p:tgtEl>
                                        <p:attrNameLst>
                                          <p:attrName>r</p:attrName>
                                        </p:attrNameLst>
                                      </p:cBhvr>
                                    </p:animRot>
                                  </p:childTnLst>
                                </p:cTn>
                              </p:par>
                              <p:par>
                                <p:cTn id="854" presetID="8" presetClass="emph" presetSubtype="0" repeatCount="indefinite" fill="hold" grpId="1" nodeType="withEffect">
                                  <p:stCondLst>
                                    <p:cond delay="0"/>
                                  </p:stCondLst>
                                  <p:childTnLst>
                                    <p:animRot by="21600000">
                                      <p:cBhvr>
                                        <p:cTn id="855" dur="3500" fill="hold"/>
                                        <p:tgtEl>
                                          <p:spTgt spid="140"/>
                                        </p:tgtEl>
                                        <p:attrNameLst>
                                          <p:attrName>r</p:attrName>
                                        </p:attrNameLst>
                                      </p:cBhvr>
                                    </p:animRot>
                                  </p:childTnLst>
                                </p:cTn>
                              </p:par>
                              <p:par>
                                <p:cTn id="856" presetID="8" presetClass="emph" presetSubtype="0" repeatCount="indefinite" fill="hold" grpId="1" nodeType="withEffect">
                                  <p:stCondLst>
                                    <p:cond delay="0"/>
                                  </p:stCondLst>
                                  <p:childTnLst>
                                    <p:animRot by="21600000">
                                      <p:cBhvr>
                                        <p:cTn id="857" dur="3500" fill="hold"/>
                                        <p:tgtEl>
                                          <p:spTgt spid="141"/>
                                        </p:tgtEl>
                                        <p:attrNameLst>
                                          <p:attrName>r</p:attrName>
                                        </p:attrNameLst>
                                      </p:cBhvr>
                                    </p:animRot>
                                  </p:childTnLst>
                                </p:cTn>
                              </p:par>
                              <p:par>
                                <p:cTn id="858" presetID="8" presetClass="emph" presetSubtype="0" repeatCount="indefinite" fill="hold" grpId="1" nodeType="withEffect">
                                  <p:stCondLst>
                                    <p:cond delay="0"/>
                                  </p:stCondLst>
                                  <p:childTnLst>
                                    <p:animRot by="21600000">
                                      <p:cBhvr>
                                        <p:cTn id="859" dur="3500" fill="hold"/>
                                        <p:tgtEl>
                                          <p:spTgt spid="142"/>
                                        </p:tgtEl>
                                        <p:attrNameLst>
                                          <p:attrName>r</p:attrName>
                                        </p:attrNameLst>
                                      </p:cBhvr>
                                    </p:animRot>
                                  </p:childTnLst>
                                </p:cTn>
                              </p:par>
                              <p:par>
                                <p:cTn id="860" presetID="8" presetClass="emph" presetSubtype="0" repeatCount="indefinite" fill="hold" grpId="1" nodeType="withEffect">
                                  <p:stCondLst>
                                    <p:cond delay="0"/>
                                  </p:stCondLst>
                                  <p:childTnLst>
                                    <p:animRot by="21600000">
                                      <p:cBhvr>
                                        <p:cTn id="861" dur="3500" fill="hold"/>
                                        <p:tgtEl>
                                          <p:spTgt spid="143"/>
                                        </p:tgtEl>
                                        <p:attrNameLst>
                                          <p:attrName>r</p:attrName>
                                        </p:attrNameLst>
                                      </p:cBhvr>
                                    </p:animRot>
                                  </p:childTnLst>
                                </p:cTn>
                              </p:par>
                              <p:par>
                                <p:cTn id="862" presetID="8" presetClass="emph" presetSubtype="0" repeatCount="indefinite" fill="hold" grpId="1" nodeType="withEffect">
                                  <p:stCondLst>
                                    <p:cond delay="0"/>
                                  </p:stCondLst>
                                  <p:childTnLst>
                                    <p:animRot by="21600000">
                                      <p:cBhvr>
                                        <p:cTn id="863" dur="3500" fill="hold"/>
                                        <p:tgtEl>
                                          <p:spTgt spid="144"/>
                                        </p:tgtEl>
                                        <p:attrNameLst>
                                          <p:attrName>r</p:attrName>
                                        </p:attrNameLst>
                                      </p:cBhvr>
                                    </p:animRot>
                                  </p:childTnLst>
                                </p:cTn>
                              </p:par>
                              <p:par>
                                <p:cTn id="864" presetID="8" presetClass="emph" presetSubtype="0" repeatCount="indefinite" fill="hold" grpId="1" nodeType="withEffect">
                                  <p:stCondLst>
                                    <p:cond delay="0"/>
                                  </p:stCondLst>
                                  <p:childTnLst>
                                    <p:animRot by="21600000">
                                      <p:cBhvr>
                                        <p:cTn id="865" dur="3500" fill="hold"/>
                                        <p:tgtEl>
                                          <p:spTgt spid="145"/>
                                        </p:tgtEl>
                                        <p:attrNameLst>
                                          <p:attrName>r</p:attrName>
                                        </p:attrNameLst>
                                      </p:cBhvr>
                                    </p:animRot>
                                  </p:childTnLst>
                                </p:cTn>
                              </p:par>
                              <p:par>
                                <p:cTn id="866" presetID="8" presetClass="emph" presetSubtype="0" repeatCount="indefinite" fill="hold" grpId="1" nodeType="withEffect">
                                  <p:stCondLst>
                                    <p:cond delay="0"/>
                                  </p:stCondLst>
                                  <p:childTnLst>
                                    <p:animRot by="21600000">
                                      <p:cBhvr>
                                        <p:cTn id="867" dur="3500" fill="hold"/>
                                        <p:tgtEl>
                                          <p:spTgt spid="146"/>
                                        </p:tgtEl>
                                        <p:attrNameLst>
                                          <p:attrName>r</p:attrName>
                                        </p:attrNameLst>
                                      </p:cBhvr>
                                    </p:animRot>
                                  </p:childTnLst>
                                </p:cTn>
                              </p:par>
                              <p:par>
                                <p:cTn id="868" presetID="8" presetClass="emph" presetSubtype="0" repeatCount="indefinite" fill="hold" grpId="1" nodeType="withEffect">
                                  <p:stCondLst>
                                    <p:cond delay="0"/>
                                  </p:stCondLst>
                                  <p:childTnLst>
                                    <p:animRot by="21600000">
                                      <p:cBhvr>
                                        <p:cTn id="869" dur="3500" fill="hold"/>
                                        <p:tgtEl>
                                          <p:spTgt spid="147"/>
                                        </p:tgtEl>
                                        <p:attrNameLst>
                                          <p:attrName>r</p:attrName>
                                        </p:attrNameLst>
                                      </p:cBhvr>
                                    </p:animRot>
                                  </p:childTnLst>
                                </p:cTn>
                              </p:par>
                              <p:par>
                                <p:cTn id="870" presetID="8" presetClass="emph" presetSubtype="0" repeatCount="indefinite" fill="hold" grpId="1" nodeType="withEffect">
                                  <p:stCondLst>
                                    <p:cond delay="0"/>
                                  </p:stCondLst>
                                  <p:childTnLst>
                                    <p:animRot by="21600000">
                                      <p:cBhvr>
                                        <p:cTn id="871" dur="3500" fill="hold"/>
                                        <p:tgtEl>
                                          <p:spTgt spid="148"/>
                                        </p:tgtEl>
                                        <p:attrNameLst>
                                          <p:attrName>r</p:attrName>
                                        </p:attrNameLst>
                                      </p:cBhvr>
                                    </p:animRot>
                                  </p:childTnLst>
                                </p:cTn>
                              </p:par>
                              <p:par>
                                <p:cTn id="872" presetID="8" presetClass="emph" presetSubtype="0" repeatCount="indefinite" fill="hold" grpId="1" nodeType="withEffect">
                                  <p:stCondLst>
                                    <p:cond delay="0"/>
                                  </p:stCondLst>
                                  <p:childTnLst>
                                    <p:animRot by="21600000">
                                      <p:cBhvr>
                                        <p:cTn id="873" dur="3500" fill="hold"/>
                                        <p:tgtEl>
                                          <p:spTgt spid="149"/>
                                        </p:tgtEl>
                                        <p:attrNameLst>
                                          <p:attrName>r</p:attrName>
                                        </p:attrNameLst>
                                      </p:cBhvr>
                                    </p:animRot>
                                  </p:childTnLst>
                                </p:cTn>
                              </p:par>
                              <p:par>
                                <p:cTn id="874" presetID="8" presetClass="emph" presetSubtype="0" repeatCount="indefinite" fill="hold" grpId="1" nodeType="withEffect">
                                  <p:stCondLst>
                                    <p:cond delay="0"/>
                                  </p:stCondLst>
                                  <p:childTnLst>
                                    <p:animRot by="21600000">
                                      <p:cBhvr>
                                        <p:cTn id="875" dur="3500" fill="hold"/>
                                        <p:tgtEl>
                                          <p:spTgt spid="150"/>
                                        </p:tgtEl>
                                        <p:attrNameLst>
                                          <p:attrName>r</p:attrName>
                                        </p:attrNameLst>
                                      </p:cBhvr>
                                    </p:animRot>
                                  </p:childTnLst>
                                </p:cTn>
                              </p:par>
                              <p:par>
                                <p:cTn id="876" presetID="8" presetClass="emph" presetSubtype="0" repeatCount="indefinite" fill="hold" grpId="1" nodeType="withEffect">
                                  <p:stCondLst>
                                    <p:cond delay="0"/>
                                  </p:stCondLst>
                                  <p:childTnLst>
                                    <p:animRot by="21600000">
                                      <p:cBhvr>
                                        <p:cTn id="877" dur="3500" fill="hold"/>
                                        <p:tgtEl>
                                          <p:spTgt spid="151"/>
                                        </p:tgtEl>
                                        <p:attrNameLst>
                                          <p:attrName>r</p:attrName>
                                        </p:attrNameLst>
                                      </p:cBhvr>
                                    </p:animRot>
                                  </p:childTnLst>
                                </p:cTn>
                              </p:par>
                              <p:par>
                                <p:cTn id="878" presetID="8" presetClass="emph" presetSubtype="0" repeatCount="indefinite" fill="hold" grpId="1" nodeType="withEffect">
                                  <p:stCondLst>
                                    <p:cond delay="0"/>
                                  </p:stCondLst>
                                  <p:childTnLst>
                                    <p:animRot by="21600000">
                                      <p:cBhvr>
                                        <p:cTn id="879" dur="3500" fill="hold"/>
                                        <p:tgtEl>
                                          <p:spTgt spid="152"/>
                                        </p:tgtEl>
                                        <p:attrNameLst>
                                          <p:attrName>r</p:attrName>
                                        </p:attrNameLst>
                                      </p:cBhvr>
                                    </p:animRot>
                                  </p:childTnLst>
                                </p:cTn>
                              </p:par>
                              <p:par>
                                <p:cTn id="880" presetID="8" presetClass="emph" presetSubtype="0" repeatCount="indefinite" fill="hold" grpId="1" nodeType="withEffect">
                                  <p:stCondLst>
                                    <p:cond delay="0"/>
                                  </p:stCondLst>
                                  <p:childTnLst>
                                    <p:animRot by="21600000">
                                      <p:cBhvr>
                                        <p:cTn id="881" dur="3500" fill="hold"/>
                                        <p:tgtEl>
                                          <p:spTgt spid="153"/>
                                        </p:tgtEl>
                                        <p:attrNameLst>
                                          <p:attrName>r</p:attrName>
                                        </p:attrNameLst>
                                      </p:cBhvr>
                                    </p:animRot>
                                  </p:childTnLst>
                                </p:cTn>
                              </p:par>
                              <p:par>
                                <p:cTn id="882" presetID="8" presetClass="emph" presetSubtype="0" repeatCount="indefinite" fill="hold" grpId="1" nodeType="withEffect">
                                  <p:stCondLst>
                                    <p:cond delay="0"/>
                                  </p:stCondLst>
                                  <p:childTnLst>
                                    <p:animRot by="21600000">
                                      <p:cBhvr>
                                        <p:cTn id="883" dur="3500" fill="hold"/>
                                        <p:tgtEl>
                                          <p:spTgt spid="154"/>
                                        </p:tgtEl>
                                        <p:attrNameLst>
                                          <p:attrName>r</p:attrName>
                                        </p:attrNameLst>
                                      </p:cBhvr>
                                    </p:animRot>
                                  </p:childTnLst>
                                </p:cTn>
                              </p:par>
                              <p:par>
                                <p:cTn id="884" presetID="8" presetClass="emph" presetSubtype="0" repeatCount="indefinite" fill="hold" grpId="1" nodeType="withEffect">
                                  <p:stCondLst>
                                    <p:cond delay="0"/>
                                  </p:stCondLst>
                                  <p:childTnLst>
                                    <p:animRot by="21600000">
                                      <p:cBhvr>
                                        <p:cTn id="885" dur="3500" fill="hold"/>
                                        <p:tgtEl>
                                          <p:spTgt spid="155"/>
                                        </p:tgtEl>
                                        <p:attrNameLst>
                                          <p:attrName>r</p:attrName>
                                        </p:attrNameLst>
                                      </p:cBhvr>
                                    </p:animRot>
                                  </p:childTnLst>
                                </p:cTn>
                              </p:par>
                              <p:par>
                                <p:cTn id="886" presetID="8" presetClass="emph" presetSubtype="0" repeatCount="indefinite" fill="hold" grpId="1" nodeType="withEffect">
                                  <p:stCondLst>
                                    <p:cond delay="0"/>
                                  </p:stCondLst>
                                  <p:childTnLst>
                                    <p:animRot by="21600000">
                                      <p:cBhvr>
                                        <p:cTn id="887" dur="3500" fill="hold"/>
                                        <p:tgtEl>
                                          <p:spTgt spid="156"/>
                                        </p:tgtEl>
                                        <p:attrNameLst>
                                          <p:attrName>r</p:attrName>
                                        </p:attrNameLst>
                                      </p:cBhvr>
                                    </p:animRot>
                                  </p:childTnLst>
                                </p:cTn>
                              </p:par>
                              <p:par>
                                <p:cTn id="888" presetID="8" presetClass="emph" presetSubtype="0" repeatCount="indefinite" fill="hold" grpId="1" nodeType="withEffect">
                                  <p:stCondLst>
                                    <p:cond delay="0"/>
                                  </p:stCondLst>
                                  <p:childTnLst>
                                    <p:animRot by="21600000">
                                      <p:cBhvr>
                                        <p:cTn id="889" dur="3500" fill="hold"/>
                                        <p:tgtEl>
                                          <p:spTgt spid="157"/>
                                        </p:tgtEl>
                                        <p:attrNameLst>
                                          <p:attrName>r</p:attrName>
                                        </p:attrNameLst>
                                      </p:cBhvr>
                                    </p:animRot>
                                  </p:childTnLst>
                                </p:cTn>
                              </p:par>
                              <p:par>
                                <p:cTn id="890" presetID="8" presetClass="emph" presetSubtype="0" repeatCount="indefinite" fill="hold" grpId="1" nodeType="withEffect">
                                  <p:stCondLst>
                                    <p:cond delay="0"/>
                                  </p:stCondLst>
                                  <p:childTnLst>
                                    <p:animRot by="21600000">
                                      <p:cBhvr>
                                        <p:cTn id="891" dur="3500" fill="hold"/>
                                        <p:tgtEl>
                                          <p:spTgt spid="158"/>
                                        </p:tgtEl>
                                        <p:attrNameLst>
                                          <p:attrName>r</p:attrName>
                                        </p:attrNameLst>
                                      </p:cBhvr>
                                    </p:animRot>
                                  </p:childTnLst>
                                </p:cTn>
                              </p:par>
                              <p:par>
                                <p:cTn id="892" presetID="8" presetClass="emph" presetSubtype="0" repeatCount="indefinite" fill="hold" grpId="1" nodeType="withEffect">
                                  <p:stCondLst>
                                    <p:cond delay="0"/>
                                  </p:stCondLst>
                                  <p:childTnLst>
                                    <p:animRot by="21600000">
                                      <p:cBhvr>
                                        <p:cTn id="893" dur="3500" fill="hold"/>
                                        <p:tgtEl>
                                          <p:spTgt spid="159"/>
                                        </p:tgtEl>
                                        <p:attrNameLst>
                                          <p:attrName>r</p:attrName>
                                        </p:attrNameLst>
                                      </p:cBhvr>
                                    </p:animRot>
                                  </p:childTnLst>
                                </p:cTn>
                              </p:par>
                              <p:par>
                                <p:cTn id="894" presetID="8" presetClass="emph" presetSubtype="0" repeatCount="indefinite" fill="hold" grpId="1" nodeType="withEffect">
                                  <p:stCondLst>
                                    <p:cond delay="0"/>
                                  </p:stCondLst>
                                  <p:childTnLst>
                                    <p:animRot by="21600000">
                                      <p:cBhvr>
                                        <p:cTn id="895" dur="3500" fill="hold"/>
                                        <p:tgtEl>
                                          <p:spTgt spid="160"/>
                                        </p:tgtEl>
                                        <p:attrNameLst>
                                          <p:attrName>r</p:attrName>
                                        </p:attrNameLst>
                                      </p:cBhvr>
                                    </p:animRot>
                                  </p:childTnLst>
                                </p:cTn>
                              </p:par>
                              <p:par>
                                <p:cTn id="896" presetID="8" presetClass="emph" presetSubtype="0" repeatCount="indefinite" fill="hold" grpId="1" nodeType="withEffect">
                                  <p:stCondLst>
                                    <p:cond delay="0"/>
                                  </p:stCondLst>
                                  <p:childTnLst>
                                    <p:animRot by="21600000">
                                      <p:cBhvr>
                                        <p:cTn id="897" dur="3500" fill="hold"/>
                                        <p:tgtEl>
                                          <p:spTgt spid="161"/>
                                        </p:tgtEl>
                                        <p:attrNameLst>
                                          <p:attrName>r</p:attrName>
                                        </p:attrNameLst>
                                      </p:cBhvr>
                                    </p:animRot>
                                  </p:childTnLst>
                                </p:cTn>
                              </p:par>
                              <p:par>
                                <p:cTn id="898" presetID="8" presetClass="emph" presetSubtype="0" repeatCount="indefinite" fill="hold" grpId="1" nodeType="withEffect">
                                  <p:stCondLst>
                                    <p:cond delay="0"/>
                                  </p:stCondLst>
                                  <p:childTnLst>
                                    <p:animRot by="21600000">
                                      <p:cBhvr>
                                        <p:cTn id="899" dur="3500" fill="hold"/>
                                        <p:tgtEl>
                                          <p:spTgt spid="162"/>
                                        </p:tgtEl>
                                        <p:attrNameLst>
                                          <p:attrName>r</p:attrName>
                                        </p:attrNameLst>
                                      </p:cBhvr>
                                    </p:animRot>
                                  </p:childTnLst>
                                </p:cTn>
                              </p:par>
                              <p:par>
                                <p:cTn id="900" presetID="8" presetClass="emph" presetSubtype="0" repeatCount="indefinite" fill="hold" grpId="1" nodeType="withEffect">
                                  <p:stCondLst>
                                    <p:cond delay="0"/>
                                  </p:stCondLst>
                                  <p:childTnLst>
                                    <p:animRot by="21600000">
                                      <p:cBhvr>
                                        <p:cTn id="901" dur="3500" fill="hold"/>
                                        <p:tgtEl>
                                          <p:spTgt spid="163"/>
                                        </p:tgtEl>
                                        <p:attrNameLst>
                                          <p:attrName>r</p:attrName>
                                        </p:attrNameLst>
                                      </p:cBhvr>
                                    </p:animRot>
                                  </p:childTnLst>
                                </p:cTn>
                              </p:par>
                              <p:par>
                                <p:cTn id="902" presetID="8" presetClass="emph" presetSubtype="0" repeatCount="indefinite" fill="hold" grpId="1" nodeType="withEffect">
                                  <p:stCondLst>
                                    <p:cond delay="0"/>
                                  </p:stCondLst>
                                  <p:childTnLst>
                                    <p:animRot by="21600000">
                                      <p:cBhvr>
                                        <p:cTn id="903" dur="3500" fill="hold"/>
                                        <p:tgtEl>
                                          <p:spTgt spid="240"/>
                                        </p:tgtEl>
                                        <p:attrNameLst>
                                          <p:attrName>r</p:attrName>
                                        </p:attrNameLst>
                                      </p:cBhvr>
                                    </p:animRot>
                                  </p:childTnLst>
                                </p:cTn>
                              </p:par>
                              <p:par>
                                <p:cTn id="904" presetID="8" presetClass="emph" presetSubtype="0" repeatCount="indefinite" fill="hold" grpId="1" nodeType="withEffect">
                                  <p:stCondLst>
                                    <p:cond delay="0"/>
                                  </p:stCondLst>
                                  <p:childTnLst>
                                    <p:animRot by="21600000">
                                      <p:cBhvr>
                                        <p:cTn id="905" dur="3500" fill="hold"/>
                                        <p:tgtEl>
                                          <p:spTgt spid="241"/>
                                        </p:tgtEl>
                                        <p:attrNameLst>
                                          <p:attrName>r</p:attrName>
                                        </p:attrNameLst>
                                      </p:cBhvr>
                                    </p:animRot>
                                  </p:childTnLst>
                                </p:cTn>
                              </p:par>
                              <p:par>
                                <p:cTn id="906" presetID="8" presetClass="emph" presetSubtype="0" repeatCount="indefinite" fill="hold" grpId="1" nodeType="withEffect">
                                  <p:stCondLst>
                                    <p:cond delay="0"/>
                                  </p:stCondLst>
                                  <p:childTnLst>
                                    <p:animRot by="21600000">
                                      <p:cBhvr>
                                        <p:cTn id="907" dur="3500" fill="hold"/>
                                        <p:tgtEl>
                                          <p:spTgt spid="242"/>
                                        </p:tgtEl>
                                        <p:attrNameLst>
                                          <p:attrName>r</p:attrName>
                                        </p:attrNameLst>
                                      </p:cBhvr>
                                    </p:animRot>
                                  </p:childTnLst>
                                </p:cTn>
                              </p:par>
                              <p:par>
                                <p:cTn id="908" presetID="8" presetClass="emph" presetSubtype="0" repeatCount="indefinite" fill="hold" grpId="1" nodeType="withEffect">
                                  <p:stCondLst>
                                    <p:cond delay="0"/>
                                  </p:stCondLst>
                                  <p:childTnLst>
                                    <p:animRot by="21600000">
                                      <p:cBhvr>
                                        <p:cTn id="909" dur="3500" fill="hold"/>
                                        <p:tgtEl>
                                          <p:spTgt spid="245"/>
                                        </p:tgtEl>
                                        <p:attrNameLst>
                                          <p:attrName>r</p:attrName>
                                        </p:attrNameLst>
                                      </p:cBhvr>
                                    </p:animRot>
                                  </p:childTnLst>
                                </p:cTn>
                              </p:par>
                              <p:par>
                                <p:cTn id="910" presetID="8" presetClass="emph" presetSubtype="0" repeatCount="indefinite" fill="hold" grpId="1" nodeType="withEffect">
                                  <p:stCondLst>
                                    <p:cond delay="0"/>
                                  </p:stCondLst>
                                  <p:childTnLst>
                                    <p:animRot by="21600000">
                                      <p:cBhvr>
                                        <p:cTn id="911" dur="3500" fill="hold"/>
                                        <p:tgtEl>
                                          <p:spTgt spid="246"/>
                                        </p:tgtEl>
                                        <p:attrNameLst>
                                          <p:attrName>r</p:attrName>
                                        </p:attrNameLst>
                                      </p:cBhvr>
                                    </p:animRot>
                                  </p:childTnLst>
                                </p:cTn>
                              </p:par>
                              <p:par>
                                <p:cTn id="912" presetID="2" presetClass="exit" presetSubtype="4" fill="hold" grpId="2" nodeType="withEffect">
                                  <p:stCondLst>
                                    <p:cond delay="0"/>
                                  </p:stCondLst>
                                  <p:childTnLst>
                                    <p:anim calcmode="lin" valueType="num">
                                      <p:cBhvr additive="base">
                                        <p:cTn id="913" dur="3500"/>
                                        <p:tgtEl>
                                          <p:spTgt spid="3"/>
                                        </p:tgtEl>
                                        <p:attrNameLst>
                                          <p:attrName>ppt_x</p:attrName>
                                        </p:attrNameLst>
                                      </p:cBhvr>
                                      <p:tavLst>
                                        <p:tav tm="0">
                                          <p:val>
                                            <p:strVal val="ppt_x"/>
                                          </p:val>
                                        </p:tav>
                                        <p:tav tm="100000">
                                          <p:val>
                                            <p:strVal val="ppt_x"/>
                                          </p:val>
                                        </p:tav>
                                      </p:tavLst>
                                    </p:anim>
                                    <p:anim calcmode="lin" valueType="num">
                                      <p:cBhvr additive="base">
                                        <p:cTn id="914" dur="3500"/>
                                        <p:tgtEl>
                                          <p:spTgt spid="3"/>
                                        </p:tgtEl>
                                        <p:attrNameLst>
                                          <p:attrName>ppt_y</p:attrName>
                                        </p:attrNameLst>
                                      </p:cBhvr>
                                      <p:tavLst>
                                        <p:tav tm="0">
                                          <p:val>
                                            <p:strVal val="ppt_y"/>
                                          </p:val>
                                        </p:tav>
                                        <p:tav tm="100000">
                                          <p:val>
                                            <p:strVal val="1+ppt_h/2"/>
                                          </p:val>
                                        </p:tav>
                                      </p:tavLst>
                                    </p:anim>
                                    <p:set>
                                      <p:cBhvr>
                                        <p:cTn id="915" dur="1" fill="hold">
                                          <p:stCondLst>
                                            <p:cond delay="3499"/>
                                          </p:stCondLst>
                                        </p:cTn>
                                        <p:tgtEl>
                                          <p:spTgt spid="3"/>
                                        </p:tgtEl>
                                        <p:attrNameLst>
                                          <p:attrName>style.visibility</p:attrName>
                                        </p:attrNameLst>
                                      </p:cBhvr>
                                      <p:to>
                                        <p:strVal val="hidden"/>
                                      </p:to>
                                    </p:set>
                                  </p:childTnLst>
                                </p:cTn>
                              </p:par>
                              <p:par>
                                <p:cTn id="916" presetID="2" presetClass="exit" presetSubtype="4" fill="hold" grpId="2" nodeType="withEffect">
                                  <p:stCondLst>
                                    <p:cond delay="0"/>
                                  </p:stCondLst>
                                  <p:childTnLst>
                                    <p:anim calcmode="lin" valueType="num">
                                      <p:cBhvr additive="base">
                                        <p:cTn id="917" dur="3500"/>
                                        <p:tgtEl>
                                          <p:spTgt spid="4"/>
                                        </p:tgtEl>
                                        <p:attrNameLst>
                                          <p:attrName>ppt_x</p:attrName>
                                        </p:attrNameLst>
                                      </p:cBhvr>
                                      <p:tavLst>
                                        <p:tav tm="0">
                                          <p:val>
                                            <p:strVal val="ppt_x"/>
                                          </p:val>
                                        </p:tav>
                                        <p:tav tm="100000">
                                          <p:val>
                                            <p:strVal val="ppt_x"/>
                                          </p:val>
                                        </p:tav>
                                      </p:tavLst>
                                    </p:anim>
                                    <p:anim calcmode="lin" valueType="num">
                                      <p:cBhvr additive="base">
                                        <p:cTn id="918" dur="3500"/>
                                        <p:tgtEl>
                                          <p:spTgt spid="4"/>
                                        </p:tgtEl>
                                        <p:attrNameLst>
                                          <p:attrName>ppt_y</p:attrName>
                                        </p:attrNameLst>
                                      </p:cBhvr>
                                      <p:tavLst>
                                        <p:tav tm="0">
                                          <p:val>
                                            <p:strVal val="ppt_y"/>
                                          </p:val>
                                        </p:tav>
                                        <p:tav tm="100000">
                                          <p:val>
                                            <p:strVal val="1+ppt_h/2"/>
                                          </p:val>
                                        </p:tav>
                                      </p:tavLst>
                                    </p:anim>
                                    <p:set>
                                      <p:cBhvr>
                                        <p:cTn id="919" dur="1" fill="hold">
                                          <p:stCondLst>
                                            <p:cond delay="3499"/>
                                          </p:stCondLst>
                                        </p:cTn>
                                        <p:tgtEl>
                                          <p:spTgt spid="4"/>
                                        </p:tgtEl>
                                        <p:attrNameLst>
                                          <p:attrName>style.visibility</p:attrName>
                                        </p:attrNameLst>
                                      </p:cBhvr>
                                      <p:to>
                                        <p:strVal val="hidden"/>
                                      </p:to>
                                    </p:set>
                                  </p:childTnLst>
                                </p:cTn>
                              </p:par>
                              <p:par>
                                <p:cTn id="920" presetID="2" presetClass="exit" presetSubtype="4" fill="hold" grpId="2" nodeType="withEffect">
                                  <p:stCondLst>
                                    <p:cond delay="0"/>
                                  </p:stCondLst>
                                  <p:childTnLst>
                                    <p:anim calcmode="lin" valueType="num">
                                      <p:cBhvr additive="base">
                                        <p:cTn id="921" dur="3500"/>
                                        <p:tgtEl>
                                          <p:spTgt spid="16"/>
                                        </p:tgtEl>
                                        <p:attrNameLst>
                                          <p:attrName>ppt_x</p:attrName>
                                        </p:attrNameLst>
                                      </p:cBhvr>
                                      <p:tavLst>
                                        <p:tav tm="0">
                                          <p:val>
                                            <p:strVal val="ppt_x"/>
                                          </p:val>
                                        </p:tav>
                                        <p:tav tm="100000">
                                          <p:val>
                                            <p:strVal val="ppt_x"/>
                                          </p:val>
                                        </p:tav>
                                      </p:tavLst>
                                    </p:anim>
                                    <p:anim calcmode="lin" valueType="num">
                                      <p:cBhvr additive="base">
                                        <p:cTn id="922" dur="3500"/>
                                        <p:tgtEl>
                                          <p:spTgt spid="16"/>
                                        </p:tgtEl>
                                        <p:attrNameLst>
                                          <p:attrName>ppt_y</p:attrName>
                                        </p:attrNameLst>
                                      </p:cBhvr>
                                      <p:tavLst>
                                        <p:tav tm="0">
                                          <p:val>
                                            <p:strVal val="ppt_y"/>
                                          </p:val>
                                        </p:tav>
                                        <p:tav tm="100000">
                                          <p:val>
                                            <p:strVal val="1+ppt_h/2"/>
                                          </p:val>
                                        </p:tav>
                                      </p:tavLst>
                                    </p:anim>
                                    <p:set>
                                      <p:cBhvr>
                                        <p:cTn id="923" dur="1" fill="hold">
                                          <p:stCondLst>
                                            <p:cond delay="3499"/>
                                          </p:stCondLst>
                                        </p:cTn>
                                        <p:tgtEl>
                                          <p:spTgt spid="16"/>
                                        </p:tgtEl>
                                        <p:attrNameLst>
                                          <p:attrName>style.visibility</p:attrName>
                                        </p:attrNameLst>
                                      </p:cBhvr>
                                      <p:to>
                                        <p:strVal val="hidden"/>
                                      </p:to>
                                    </p:set>
                                  </p:childTnLst>
                                </p:cTn>
                              </p:par>
                              <p:par>
                                <p:cTn id="924" presetID="2" presetClass="exit" presetSubtype="4" fill="hold" grpId="2" nodeType="withEffect">
                                  <p:stCondLst>
                                    <p:cond delay="0"/>
                                  </p:stCondLst>
                                  <p:childTnLst>
                                    <p:anim calcmode="lin" valueType="num">
                                      <p:cBhvr additive="base">
                                        <p:cTn id="925" dur="3500"/>
                                        <p:tgtEl>
                                          <p:spTgt spid="17"/>
                                        </p:tgtEl>
                                        <p:attrNameLst>
                                          <p:attrName>ppt_x</p:attrName>
                                        </p:attrNameLst>
                                      </p:cBhvr>
                                      <p:tavLst>
                                        <p:tav tm="0">
                                          <p:val>
                                            <p:strVal val="ppt_x"/>
                                          </p:val>
                                        </p:tav>
                                        <p:tav tm="100000">
                                          <p:val>
                                            <p:strVal val="ppt_x"/>
                                          </p:val>
                                        </p:tav>
                                      </p:tavLst>
                                    </p:anim>
                                    <p:anim calcmode="lin" valueType="num">
                                      <p:cBhvr additive="base">
                                        <p:cTn id="926" dur="3500"/>
                                        <p:tgtEl>
                                          <p:spTgt spid="17"/>
                                        </p:tgtEl>
                                        <p:attrNameLst>
                                          <p:attrName>ppt_y</p:attrName>
                                        </p:attrNameLst>
                                      </p:cBhvr>
                                      <p:tavLst>
                                        <p:tav tm="0">
                                          <p:val>
                                            <p:strVal val="ppt_y"/>
                                          </p:val>
                                        </p:tav>
                                        <p:tav tm="100000">
                                          <p:val>
                                            <p:strVal val="1+ppt_h/2"/>
                                          </p:val>
                                        </p:tav>
                                      </p:tavLst>
                                    </p:anim>
                                    <p:set>
                                      <p:cBhvr>
                                        <p:cTn id="927" dur="1" fill="hold">
                                          <p:stCondLst>
                                            <p:cond delay="3499"/>
                                          </p:stCondLst>
                                        </p:cTn>
                                        <p:tgtEl>
                                          <p:spTgt spid="17"/>
                                        </p:tgtEl>
                                        <p:attrNameLst>
                                          <p:attrName>style.visibility</p:attrName>
                                        </p:attrNameLst>
                                      </p:cBhvr>
                                      <p:to>
                                        <p:strVal val="hidden"/>
                                      </p:to>
                                    </p:set>
                                  </p:childTnLst>
                                </p:cTn>
                              </p:par>
                              <p:par>
                                <p:cTn id="928" presetID="2" presetClass="exit" presetSubtype="4" fill="hold" grpId="2" nodeType="withEffect">
                                  <p:stCondLst>
                                    <p:cond delay="0"/>
                                  </p:stCondLst>
                                  <p:childTnLst>
                                    <p:anim calcmode="lin" valueType="num">
                                      <p:cBhvr additive="base">
                                        <p:cTn id="929" dur="3500"/>
                                        <p:tgtEl>
                                          <p:spTgt spid="29"/>
                                        </p:tgtEl>
                                        <p:attrNameLst>
                                          <p:attrName>ppt_x</p:attrName>
                                        </p:attrNameLst>
                                      </p:cBhvr>
                                      <p:tavLst>
                                        <p:tav tm="0">
                                          <p:val>
                                            <p:strVal val="ppt_x"/>
                                          </p:val>
                                        </p:tav>
                                        <p:tav tm="100000">
                                          <p:val>
                                            <p:strVal val="ppt_x"/>
                                          </p:val>
                                        </p:tav>
                                      </p:tavLst>
                                    </p:anim>
                                    <p:anim calcmode="lin" valueType="num">
                                      <p:cBhvr additive="base">
                                        <p:cTn id="930" dur="3500"/>
                                        <p:tgtEl>
                                          <p:spTgt spid="29"/>
                                        </p:tgtEl>
                                        <p:attrNameLst>
                                          <p:attrName>ppt_y</p:attrName>
                                        </p:attrNameLst>
                                      </p:cBhvr>
                                      <p:tavLst>
                                        <p:tav tm="0">
                                          <p:val>
                                            <p:strVal val="ppt_y"/>
                                          </p:val>
                                        </p:tav>
                                        <p:tav tm="100000">
                                          <p:val>
                                            <p:strVal val="1+ppt_h/2"/>
                                          </p:val>
                                        </p:tav>
                                      </p:tavLst>
                                    </p:anim>
                                    <p:set>
                                      <p:cBhvr>
                                        <p:cTn id="931" dur="1" fill="hold">
                                          <p:stCondLst>
                                            <p:cond delay="3499"/>
                                          </p:stCondLst>
                                        </p:cTn>
                                        <p:tgtEl>
                                          <p:spTgt spid="29"/>
                                        </p:tgtEl>
                                        <p:attrNameLst>
                                          <p:attrName>style.visibility</p:attrName>
                                        </p:attrNameLst>
                                      </p:cBhvr>
                                      <p:to>
                                        <p:strVal val="hidden"/>
                                      </p:to>
                                    </p:set>
                                  </p:childTnLst>
                                </p:cTn>
                              </p:par>
                              <p:par>
                                <p:cTn id="932" presetID="2" presetClass="exit" presetSubtype="4" fill="hold" grpId="2" nodeType="withEffect">
                                  <p:stCondLst>
                                    <p:cond delay="0"/>
                                  </p:stCondLst>
                                  <p:childTnLst>
                                    <p:anim calcmode="lin" valueType="num">
                                      <p:cBhvr additive="base">
                                        <p:cTn id="933" dur="3500"/>
                                        <p:tgtEl>
                                          <p:spTgt spid="30"/>
                                        </p:tgtEl>
                                        <p:attrNameLst>
                                          <p:attrName>ppt_x</p:attrName>
                                        </p:attrNameLst>
                                      </p:cBhvr>
                                      <p:tavLst>
                                        <p:tav tm="0">
                                          <p:val>
                                            <p:strVal val="ppt_x"/>
                                          </p:val>
                                        </p:tav>
                                        <p:tav tm="100000">
                                          <p:val>
                                            <p:strVal val="ppt_x"/>
                                          </p:val>
                                        </p:tav>
                                      </p:tavLst>
                                    </p:anim>
                                    <p:anim calcmode="lin" valueType="num">
                                      <p:cBhvr additive="base">
                                        <p:cTn id="934" dur="3500"/>
                                        <p:tgtEl>
                                          <p:spTgt spid="30"/>
                                        </p:tgtEl>
                                        <p:attrNameLst>
                                          <p:attrName>ppt_y</p:attrName>
                                        </p:attrNameLst>
                                      </p:cBhvr>
                                      <p:tavLst>
                                        <p:tav tm="0">
                                          <p:val>
                                            <p:strVal val="ppt_y"/>
                                          </p:val>
                                        </p:tav>
                                        <p:tav tm="100000">
                                          <p:val>
                                            <p:strVal val="1+ppt_h/2"/>
                                          </p:val>
                                        </p:tav>
                                      </p:tavLst>
                                    </p:anim>
                                    <p:set>
                                      <p:cBhvr>
                                        <p:cTn id="935" dur="1" fill="hold">
                                          <p:stCondLst>
                                            <p:cond delay="3499"/>
                                          </p:stCondLst>
                                        </p:cTn>
                                        <p:tgtEl>
                                          <p:spTgt spid="30"/>
                                        </p:tgtEl>
                                        <p:attrNameLst>
                                          <p:attrName>style.visibility</p:attrName>
                                        </p:attrNameLst>
                                      </p:cBhvr>
                                      <p:to>
                                        <p:strVal val="hidden"/>
                                      </p:to>
                                    </p:set>
                                  </p:childTnLst>
                                </p:cTn>
                              </p:par>
                              <p:par>
                                <p:cTn id="936" presetID="2" presetClass="exit" presetSubtype="4" fill="hold" grpId="2" nodeType="withEffect">
                                  <p:stCondLst>
                                    <p:cond delay="0"/>
                                  </p:stCondLst>
                                  <p:childTnLst>
                                    <p:anim calcmode="lin" valueType="num">
                                      <p:cBhvr additive="base">
                                        <p:cTn id="937" dur="3500"/>
                                        <p:tgtEl>
                                          <p:spTgt spid="123"/>
                                        </p:tgtEl>
                                        <p:attrNameLst>
                                          <p:attrName>ppt_x</p:attrName>
                                        </p:attrNameLst>
                                      </p:cBhvr>
                                      <p:tavLst>
                                        <p:tav tm="0">
                                          <p:val>
                                            <p:strVal val="ppt_x"/>
                                          </p:val>
                                        </p:tav>
                                        <p:tav tm="100000">
                                          <p:val>
                                            <p:strVal val="ppt_x"/>
                                          </p:val>
                                        </p:tav>
                                      </p:tavLst>
                                    </p:anim>
                                    <p:anim calcmode="lin" valueType="num">
                                      <p:cBhvr additive="base">
                                        <p:cTn id="938" dur="3500"/>
                                        <p:tgtEl>
                                          <p:spTgt spid="123"/>
                                        </p:tgtEl>
                                        <p:attrNameLst>
                                          <p:attrName>ppt_y</p:attrName>
                                        </p:attrNameLst>
                                      </p:cBhvr>
                                      <p:tavLst>
                                        <p:tav tm="0">
                                          <p:val>
                                            <p:strVal val="ppt_y"/>
                                          </p:val>
                                        </p:tav>
                                        <p:tav tm="100000">
                                          <p:val>
                                            <p:strVal val="1+ppt_h/2"/>
                                          </p:val>
                                        </p:tav>
                                      </p:tavLst>
                                    </p:anim>
                                    <p:set>
                                      <p:cBhvr>
                                        <p:cTn id="939" dur="1" fill="hold">
                                          <p:stCondLst>
                                            <p:cond delay="3499"/>
                                          </p:stCondLst>
                                        </p:cTn>
                                        <p:tgtEl>
                                          <p:spTgt spid="123"/>
                                        </p:tgtEl>
                                        <p:attrNameLst>
                                          <p:attrName>style.visibility</p:attrName>
                                        </p:attrNameLst>
                                      </p:cBhvr>
                                      <p:to>
                                        <p:strVal val="hidden"/>
                                      </p:to>
                                    </p:set>
                                  </p:childTnLst>
                                </p:cTn>
                              </p:par>
                              <p:par>
                                <p:cTn id="940" presetID="2" presetClass="exit" presetSubtype="4" fill="hold" grpId="2" nodeType="withEffect">
                                  <p:stCondLst>
                                    <p:cond delay="0"/>
                                  </p:stCondLst>
                                  <p:childTnLst>
                                    <p:anim calcmode="lin" valueType="num">
                                      <p:cBhvr additive="base">
                                        <p:cTn id="941" dur="3500"/>
                                        <p:tgtEl>
                                          <p:spTgt spid="124"/>
                                        </p:tgtEl>
                                        <p:attrNameLst>
                                          <p:attrName>ppt_x</p:attrName>
                                        </p:attrNameLst>
                                      </p:cBhvr>
                                      <p:tavLst>
                                        <p:tav tm="0">
                                          <p:val>
                                            <p:strVal val="ppt_x"/>
                                          </p:val>
                                        </p:tav>
                                        <p:tav tm="100000">
                                          <p:val>
                                            <p:strVal val="ppt_x"/>
                                          </p:val>
                                        </p:tav>
                                      </p:tavLst>
                                    </p:anim>
                                    <p:anim calcmode="lin" valueType="num">
                                      <p:cBhvr additive="base">
                                        <p:cTn id="942" dur="3500"/>
                                        <p:tgtEl>
                                          <p:spTgt spid="124"/>
                                        </p:tgtEl>
                                        <p:attrNameLst>
                                          <p:attrName>ppt_y</p:attrName>
                                        </p:attrNameLst>
                                      </p:cBhvr>
                                      <p:tavLst>
                                        <p:tav tm="0">
                                          <p:val>
                                            <p:strVal val="ppt_y"/>
                                          </p:val>
                                        </p:tav>
                                        <p:tav tm="100000">
                                          <p:val>
                                            <p:strVal val="1+ppt_h/2"/>
                                          </p:val>
                                        </p:tav>
                                      </p:tavLst>
                                    </p:anim>
                                    <p:set>
                                      <p:cBhvr>
                                        <p:cTn id="943" dur="1" fill="hold">
                                          <p:stCondLst>
                                            <p:cond delay="3499"/>
                                          </p:stCondLst>
                                        </p:cTn>
                                        <p:tgtEl>
                                          <p:spTgt spid="124"/>
                                        </p:tgtEl>
                                        <p:attrNameLst>
                                          <p:attrName>style.visibility</p:attrName>
                                        </p:attrNameLst>
                                      </p:cBhvr>
                                      <p:to>
                                        <p:strVal val="hidden"/>
                                      </p:to>
                                    </p:set>
                                  </p:childTnLst>
                                </p:cTn>
                              </p:par>
                              <p:par>
                                <p:cTn id="944" presetID="2" presetClass="exit" presetSubtype="4" fill="hold" grpId="2" nodeType="withEffect">
                                  <p:stCondLst>
                                    <p:cond delay="0"/>
                                  </p:stCondLst>
                                  <p:childTnLst>
                                    <p:anim calcmode="lin" valueType="num">
                                      <p:cBhvr additive="base">
                                        <p:cTn id="945" dur="3500"/>
                                        <p:tgtEl>
                                          <p:spTgt spid="125"/>
                                        </p:tgtEl>
                                        <p:attrNameLst>
                                          <p:attrName>ppt_x</p:attrName>
                                        </p:attrNameLst>
                                      </p:cBhvr>
                                      <p:tavLst>
                                        <p:tav tm="0">
                                          <p:val>
                                            <p:strVal val="ppt_x"/>
                                          </p:val>
                                        </p:tav>
                                        <p:tav tm="100000">
                                          <p:val>
                                            <p:strVal val="ppt_x"/>
                                          </p:val>
                                        </p:tav>
                                      </p:tavLst>
                                    </p:anim>
                                    <p:anim calcmode="lin" valueType="num">
                                      <p:cBhvr additive="base">
                                        <p:cTn id="946" dur="3500"/>
                                        <p:tgtEl>
                                          <p:spTgt spid="125"/>
                                        </p:tgtEl>
                                        <p:attrNameLst>
                                          <p:attrName>ppt_y</p:attrName>
                                        </p:attrNameLst>
                                      </p:cBhvr>
                                      <p:tavLst>
                                        <p:tav tm="0">
                                          <p:val>
                                            <p:strVal val="ppt_y"/>
                                          </p:val>
                                        </p:tav>
                                        <p:tav tm="100000">
                                          <p:val>
                                            <p:strVal val="1+ppt_h/2"/>
                                          </p:val>
                                        </p:tav>
                                      </p:tavLst>
                                    </p:anim>
                                    <p:set>
                                      <p:cBhvr>
                                        <p:cTn id="947" dur="1" fill="hold">
                                          <p:stCondLst>
                                            <p:cond delay="3499"/>
                                          </p:stCondLst>
                                        </p:cTn>
                                        <p:tgtEl>
                                          <p:spTgt spid="125"/>
                                        </p:tgtEl>
                                        <p:attrNameLst>
                                          <p:attrName>style.visibility</p:attrName>
                                        </p:attrNameLst>
                                      </p:cBhvr>
                                      <p:to>
                                        <p:strVal val="hidden"/>
                                      </p:to>
                                    </p:set>
                                  </p:childTnLst>
                                </p:cTn>
                              </p:par>
                              <p:par>
                                <p:cTn id="948" presetID="2" presetClass="exit" presetSubtype="4" fill="hold" grpId="2" nodeType="withEffect">
                                  <p:stCondLst>
                                    <p:cond delay="0"/>
                                  </p:stCondLst>
                                  <p:childTnLst>
                                    <p:anim calcmode="lin" valueType="num">
                                      <p:cBhvr additive="base">
                                        <p:cTn id="949" dur="3500"/>
                                        <p:tgtEl>
                                          <p:spTgt spid="126"/>
                                        </p:tgtEl>
                                        <p:attrNameLst>
                                          <p:attrName>ppt_x</p:attrName>
                                        </p:attrNameLst>
                                      </p:cBhvr>
                                      <p:tavLst>
                                        <p:tav tm="0">
                                          <p:val>
                                            <p:strVal val="ppt_x"/>
                                          </p:val>
                                        </p:tav>
                                        <p:tav tm="100000">
                                          <p:val>
                                            <p:strVal val="ppt_x"/>
                                          </p:val>
                                        </p:tav>
                                      </p:tavLst>
                                    </p:anim>
                                    <p:anim calcmode="lin" valueType="num">
                                      <p:cBhvr additive="base">
                                        <p:cTn id="950" dur="3500"/>
                                        <p:tgtEl>
                                          <p:spTgt spid="126"/>
                                        </p:tgtEl>
                                        <p:attrNameLst>
                                          <p:attrName>ppt_y</p:attrName>
                                        </p:attrNameLst>
                                      </p:cBhvr>
                                      <p:tavLst>
                                        <p:tav tm="0">
                                          <p:val>
                                            <p:strVal val="ppt_y"/>
                                          </p:val>
                                        </p:tav>
                                        <p:tav tm="100000">
                                          <p:val>
                                            <p:strVal val="1+ppt_h/2"/>
                                          </p:val>
                                        </p:tav>
                                      </p:tavLst>
                                    </p:anim>
                                    <p:set>
                                      <p:cBhvr>
                                        <p:cTn id="951" dur="1" fill="hold">
                                          <p:stCondLst>
                                            <p:cond delay="3499"/>
                                          </p:stCondLst>
                                        </p:cTn>
                                        <p:tgtEl>
                                          <p:spTgt spid="126"/>
                                        </p:tgtEl>
                                        <p:attrNameLst>
                                          <p:attrName>style.visibility</p:attrName>
                                        </p:attrNameLst>
                                      </p:cBhvr>
                                      <p:to>
                                        <p:strVal val="hidden"/>
                                      </p:to>
                                    </p:set>
                                  </p:childTnLst>
                                </p:cTn>
                              </p:par>
                              <p:par>
                                <p:cTn id="952" presetID="2" presetClass="exit" presetSubtype="4" fill="hold" grpId="2" nodeType="withEffect">
                                  <p:stCondLst>
                                    <p:cond delay="0"/>
                                  </p:stCondLst>
                                  <p:childTnLst>
                                    <p:anim calcmode="lin" valueType="num">
                                      <p:cBhvr additive="base">
                                        <p:cTn id="953" dur="3500"/>
                                        <p:tgtEl>
                                          <p:spTgt spid="127"/>
                                        </p:tgtEl>
                                        <p:attrNameLst>
                                          <p:attrName>ppt_x</p:attrName>
                                        </p:attrNameLst>
                                      </p:cBhvr>
                                      <p:tavLst>
                                        <p:tav tm="0">
                                          <p:val>
                                            <p:strVal val="ppt_x"/>
                                          </p:val>
                                        </p:tav>
                                        <p:tav tm="100000">
                                          <p:val>
                                            <p:strVal val="ppt_x"/>
                                          </p:val>
                                        </p:tav>
                                      </p:tavLst>
                                    </p:anim>
                                    <p:anim calcmode="lin" valueType="num">
                                      <p:cBhvr additive="base">
                                        <p:cTn id="954" dur="3500"/>
                                        <p:tgtEl>
                                          <p:spTgt spid="127"/>
                                        </p:tgtEl>
                                        <p:attrNameLst>
                                          <p:attrName>ppt_y</p:attrName>
                                        </p:attrNameLst>
                                      </p:cBhvr>
                                      <p:tavLst>
                                        <p:tav tm="0">
                                          <p:val>
                                            <p:strVal val="ppt_y"/>
                                          </p:val>
                                        </p:tav>
                                        <p:tav tm="100000">
                                          <p:val>
                                            <p:strVal val="1+ppt_h/2"/>
                                          </p:val>
                                        </p:tav>
                                      </p:tavLst>
                                    </p:anim>
                                    <p:set>
                                      <p:cBhvr>
                                        <p:cTn id="955" dur="1" fill="hold">
                                          <p:stCondLst>
                                            <p:cond delay="3499"/>
                                          </p:stCondLst>
                                        </p:cTn>
                                        <p:tgtEl>
                                          <p:spTgt spid="127"/>
                                        </p:tgtEl>
                                        <p:attrNameLst>
                                          <p:attrName>style.visibility</p:attrName>
                                        </p:attrNameLst>
                                      </p:cBhvr>
                                      <p:to>
                                        <p:strVal val="hidden"/>
                                      </p:to>
                                    </p:set>
                                  </p:childTnLst>
                                </p:cTn>
                              </p:par>
                              <p:par>
                                <p:cTn id="956" presetID="2" presetClass="exit" presetSubtype="4" fill="hold" grpId="2" nodeType="withEffect">
                                  <p:stCondLst>
                                    <p:cond delay="0"/>
                                  </p:stCondLst>
                                  <p:childTnLst>
                                    <p:anim calcmode="lin" valueType="num">
                                      <p:cBhvr additive="base">
                                        <p:cTn id="957" dur="3500"/>
                                        <p:tgtEl>
                                          <p:spTgt spid="128"/>
                                        </p:tgtEl>
                                        <p:attrNameLst>
                                          <p:attrName>ppt_x</p:attrName>
                                        </p:attrNameLst>
                                      </p:cBhvr>
                                      <p:tavLst>
                                        <p:tav tm="0">
                                          <p:val>
                                            <p:strVal val="ppt_x"/>
                                          </p:val>
                                        </p:tav>
                                        <p:tav tm="100000">
                                          <p:val>
                                            <p:strVal val="ppt_x"/>
                                          </p:val>
                                        </p:tav>
                                      </p:tavLst>
                                    </p:anim>
                                    <p:anim calcmode="lin" valueType="num">
                                      <p:cBhvr additive="base">
                                        <p:cTn id="958" dur="3500"/>
                                        <p:tgtEl>
                                          <p:spTgt spid="128"/>
                                        </p:tgtEl>
                                        <p:attrNameLst>
                                          <p:attrName>ppt_y</p:attrName>
                                        </p:attrNameLst>
                                      </p:cBhvr>
                                      <p:tavLst>
                                        <p:tav tm="0">
                                          <p:val>
                                            <p:strVal val="ppt_y"/>
                                          </p:val>
                                        </p:tav>
                                        <p:tav tm="100000">
                                          <p:val>
                                            <p:strVal val="1+ppt_h/2"/>
                                          </p:val>
                                        </p:tav>
                                      </p:tavLst>
                                    </p:anim>
                                    <p:set>
                                      <p:cBhvr>
                                        <p:cTn id="959" dur="1" fill="hold">
                                          <p:stCondLst>
                                            <p:cond delay="3499"/>
                                          </p:stCondLst>
                                        </p:cTn>
                                        <p:tgtEl>
                                          <p:spTgt spid="128"/>
                                        </p:tgtEl>
                                        <p:attrNameLst>
                                          <p:attrName>style.visibility</p:attrName>
                                        </p:attrNameLst>
                                      </p:cBhvr>
                                      <p:to>
                                        <p:strVal val="hidden"/>
                                      </p:to>
                                    </p:set>
                                  </p:childTnLst>
                                </p:cTn>
                              </p:par>
                              <p:par>
                                <p:cTn id="960" presetID="2" presetClass="exit" presetSubtype="4" fill="hold" grpId="2" nodeType="withEffect">
                                  <p:stCondLst>
                                    <p:cond delay="0"/>
                                  </p:stCondLst>
                                  <p:childTnLst>
                                    <p:anim calcmode="lin" valueType="num">
                                      <p:cBhvr additive="base">
                                        <p:cTn id="961" dur="3500"/>
                                        <p:tgtEl>
                                          <p:spTgt spid="165"/>
                                        </p:tgtEl>
                                        <p:attrNameLst>
                                          <p:attrName>ppt_x</p:attrName>
                                        </p:attrNameLst>
                                      </p:cBhvr>
                                      <p:tavLst>
                                        <p:tav tm="0">
                                          <p:val>
                                            <p:strVal val="ppt_x"/>
                                          </p:val>
                                        </p:tav>
                                        <p:tav tm="100000">
                                          <p:val>
                                            <p:strVal val="ppt_x"/>
                                          </p:val>
                                        </p:tav>
                                      </p:tavLst>
                                    </p:anim>
                                    <p:anim calcmode="lin" valueType="num">
                                      <p:cBhvr additive="base">
                                        <p:cTn id="962" dur="3500"/>
                                        <p:tgtEl>
                                          <p:spTgt spid="165"/>
                                        </p:tgtEl>
                                        <p:attrNameLst>
                                          <p:attrName>ppt_y</p:attrName>
                                        </p:attrNameLst>
                                      </p:cBhvr>
                                      <p:tavLst>
                                        <p:tav tm="0">
                                          <p:val>
                                            <p:strVal val="ppt_y"/>
                                          </p:val>
                                        </p:tav>
                                        <p:tav tm="100000">
                                          <p:val>
                                            <p:strVal val="1+ppt_h/2"/>
                                          </p:val>
                                        </p:tav>
                                      </p:tavLst>
                                    </p:anim>
                                    <p:set>
                                      <p:cBhvr>
                                        <p:cTn id="963" dur="1" fill="hold">
                                          <p:stCondLst>
                                            <p:cond delay="3499"/>
                                          </p:stCondLst>
                                        </p:cTn>
                                        <p:tgtEl>
                                          <p:spTgt spid="165"/>
                                        </p:tgtEl>
                                        <p:attrNameLst>
                                          <p:attrName>style.visibility</p:attrName>
                                        </p:attrNameLst>
                                      </p:cBhvr>
                                      <p:to>
                                        <p:strVal val="hidden"/>
                                      </p:to>
                                    </p:set>
                                  </p:childTnLst>
                                </p:cTn>
                              </p:par>
                              <p:par>
                                <p:cTn id="964" presetID="2" presetClass="exit" presetSubtype="4" fill="hold" grpId="2" nodeType="withEffect">
                                  <p:stCondLst>
                                    <p:cond delay="0"/>
                                  </p:stCondLst>
                                  <p:childTnLst>
                                    <p:anim calcmode="lin" valueType="num">
                                      <p:cBhvr additive="base">
                                        <p:cTn id="965" dur="3500"/>
                                        <p:tgtEl>
                                          <p:spTgt spid="166"/>
                                        </p:tgtEl>
                                        <p:attrNameLst>
                                          <p:attrName>ppt_x</p:attrName>
                                        </p:attrNameLst>
                                      </p:cBhvr>
                                      <p:tavLst>
                                        <p:tav tm="0">
                                          <p:val>
                                            <p:strVal val="ppt_x"/>
                                          </p:val>
                                        </p:tav>
                                        <p:tav tm="100000">
                                          <p:val>
                                            <p:strVal val="ppt_x"/>
                                          </p:val>
                                        </p:tav>
                                      </p:tavLst>
                                    </p:anim>
                                    <p:anim calcmode="lin" valueType="num">
                                      <p:cBhvr additive="base">
                                        <p:cTn id="966" dur="3500"/>
                                        <p:tgtEl>
                                          <p:spTgt spid="166"/>
                                        </p:tgtEl>
                                        <p:attrNameLst>
                                          <p:attrName>ppt_y</p:attrName>
                                        </p:attrNameLst>
                                      </p:cBhvr>
                                      <p:tavLst>
                                        <p:tav tm="0">
                                          <p:val>
                                            <p:strVal val="ppt_y"/>
                                          </p:val>
                                        </p:tav>
                                        <p:tav tm="100000">
                                          <p:val>
                                            <p:strVal val="1+ppt_h/2"/>
                                          </p:val>
                                        </p:tav>
                                      </p:tavLst>
                                    </p:anim>
                                    <p:set>
                                      <p:cBhvr>
                                        <p:cTn id="967" dur="1" fill="hold">
                                          <p:stCondLst>
                                            <p:cond delay="3499"/>
                                          </p:stCondLst>
                                        </p:cTn>
                                        <p:tgtEl>
                                          <p:spTgt spid="166"/>
                                        </p:tgtEl>
                                        <p:attrNameLst>
                                          <p:attrName>style.visibility</p:attrName>
                                        </p:attrNameLst>
                                      </p:cBhvr>
                                      <p:to>
                                        <p:strVal val="hidden"/>
                                      </p:to>
                                    </p:set>
                                  </p:childTnLst>
                                </p:cTn>
                              </p:par>
                              <p:par>
                                <p:cTn id="968" presetID="2" presetClass="exit" presetSubtype="4" fill="hold" grpId="2" nodeType="withEffect">
                                  <p:stCondLst>
                                    <p:cond delay="0"/>
                                  </p:stCondLst>
                                  <p:childTnLst>
                                    <p:anim calcmode="lin" valueType="num">
                                      <p:cBhvr additive="base">
                                        <p:cTn id="969" dur="3500"/>
                                        <p:tgtEl>
                                          <p:spTgt spid="167"/>
                                        </p:tgtEl>
                                        <p:attrNameLst>
                                          <p:attrName>ppt_x</p:attrName>
                                        </p:attrNameLst>
                                      </p:cBhvr>
                                      <p:tavLst>
                                        <p:tav tm="0">
                                          <p:val>
                                            <p:strVal val="ppt_x"/>
                                          </p:val>
                                        </p:tav>
                                        <p:tav tm="100000">
                                          <p:val>
                                            <p:strVal val="ppt_x"/>
                                          </p:val>
                                        </p:tav>
                                      </p:tavLst>
                                    </p:anim>
                                    <p:anim calcmode="lin" valueType="num">
                                      <p:cBhvr additive="base">
                                        <p:cTn id="970" dur="3500"/>
                                        <p:tgtEl>
                                          <p:spTgt spid="167"/>
                                        </p:tgtEl>
                                        <p:attrNameLst>
                                          <p:attrName>ppt_y</p:attrName>
                                        </p:attrNameLst>
                                      </p:cBhvr>
                                      <p:tavLst>
                                        <p:tav tm="0">
                                          <p:val>
                                            <p:strVal val="ppt_y"/>
                                          </p:val>
                                        </p:tav>
                                        <p:tav tm="100000">
                                          <p:val>
                                            <p:strVal val="1+ppt_h/2"/>
                                          </p:val>
                                        </p:tav>
                                      </p:tavLst>
                                    </p:anim>
                                    <p:set>
                                      <p:cBhvr>
                                        <p:cTn id="971" dur="1" fill="hold">
                                          <p:stCondLst>
                                            <p:cond delay="3499"/>
                                          </p:stCondLst>
                                        </p:cTn>
                                        <p:tgtEl>
                                          <p:spTgt spid="167"/>
                                        </p:tgtEl>
                                        <p:attrNameLst>
                                          <p:attrName>style.visibility</p:attrName>
                                        </p:attrNameLst>
                                      </p:cBhvr>
                                      <p:to>
                                        <p:strVal val="hidden"/>
                                      </p:to>
                                    </p:set>
                                  </p:childTnLst>
                                </p:cTn>
                              </p:par>
                              <p:par>
                                <p:cTn id="972" presetID="2" presetClass="exit" presetSubtype="4" fill="hold" grpId="2" nodeType="withEffect">
                                  <p:stCondLst>
                                    <p:cond delay="0"/>
                                  </p:stCondLst>
                                  <p:childTnLst>
                                    <p:anim calcmode="lin" valueType="num">
                                      <p:cBhvr additive="base">
                                        <p:cTn id="973" dur="3500"/>
                                        <p:tgtEl>
                                          <p:spTgt spid="168"/>
                                        </p:tgtEl>
                                        <p:attrNameLst>
                                          <p:attrName>ppt_x</p:attrName>
                                        </p:attrNameLst>
                                      </p:cBhvr>
                                      <p:tavLst>
                                        <p:tav tm="0">
                                          <p:val>
                                            <p:strVal val="ppt_x"/>
                                          </p:val>
                                        </p:tav>
                                        <p:tav tm="100000">
                                          <p:val>
                                            <p:strVal val="ppt_x"/>
                                          </p:val>
                                        </p:tav>
                                      </p:tavLst>
                                    </p:anim>
                                    <p:anim calcmode="lin" valueType="num">
                                      <p:cBhvr additive="base">
                                        <p:cTn id="974" dur="3500"/>
                                        <p:tgtEl>
                                          <p:spTgt spid="168"/>
                                        </p:tgtEl>
                                        <p:attrNameLst>
                                          <p:attrName>ppt_y</p:attrName>
                                        </p:attrNameLst>
                                      </p:cBhvr>
                                      <p:tavLst>
                                        <p:tav tm="0">
                                          <p:val>
                                            <p:strVal val="ppt_y"/>
                                          </p:val>
                                        </p:tav>
                                        <p:tav tm="100000">
                                          <p:val>
                                            <p:strVal val="1+ppt_h/2"/>
                                          </p:val>
                                        </p:tav>
                                      </p:tavLst>
                                    </p:anim>
                                    <p:set>
                                      <p:cBhvr>
                                        <p:cTn id="975" dur="1" fill="hold">
                                          <p:stCondLst>
                                            <p:cond delay="3499"/>
                                          </p:stCondLst>
                                        </p:cTn>
                                        <p:tgtEl>
                                          <p:spTgt spid="168"/>
                                        </p:tgtEl>
                                        <p:attrNameLst>
                                          <p:attrName>style.visibility</p:attrName>
                                        </p:attrNameLst>
                                      </p:cBhvr>
                                      <p:to>
                                        <p:strVal val="hidden"/>
                                      </p:to>
                                    </p:set>
                                  </p:childTnLst>
                                </p:cTn>
                              </p:par>
                              <p:par>
                                <p:cTn id="976" presetID="2" presetClass="exit" presetSubtype="4" fill="hold" grpId="2" nodeType="withEffect">
                                  <p:stCondLst>
                                    <p:cond delay="0"/>
                                  </p:stCondLst>
                                  <p:childTnLst>
                                    <p:anim calcmode="lin" valueType="num">
                                      <p:cBhvr additive="base">
                                        <p:cTn id="977" dur="3500"/>
                                        <p:tgtEl>
                                          <p:spTgt spid="169"/>
                                        </p:tgtEl>
                                        <p:attrNameLst>
                                          <p:attrName>ppt_x</p:attrName>
                                        </p:attrNameLst>
                                      </p:cBhvr>
                                      <p:tavLst>
                                        <p:tav tm="0">
                                          <p:val>
                                            <p:strVal val="ppt_x"/>
                                          </p:val>
                                        </p:tav>
                                        <p:tav tm="100000">
                                          <p:val>
                                            <p:strVal val="ppt_x"/>
                                          </p:val>
                                        </p:tav>
                                      </p:tavLst>
                                    </p:anim>
                                    <p:anim calcmode="lin" valueType="num">
                                      <p:cBhvr additive="base">
                                        <p:cTn id="978" dur="3500"/>
                                        <p:tgtEl>
                                          <p:spTgt spid="169"/>
                                        </p:tgtEl>
                                        <p:attrNameLst>
                                          <p:attrName>ppt_y</p:attrName>
                                        </p:attrNameLst>
                                      </p:cBhvr>
                                      <p:tavLst>
                                        <p:tav tm="0">
                                          <p:val>
                                            <p:strVal val="ppt_y"/>
                                          </p:val>
                                        </p:tav>
                                        <p:tav tm="100000">
                                          <p:val>
                                            <p:strVal val="1+ppt_h/2"/>
                                          </p:val>
                                        </p:tav>
                                      </p:tavLst>
                                    </p:anim>
                                    <p:set>
                                      <p:cBhvr>
                                        <p:cTn id="979" dur="1" fill="hold">
                                          <p:stCondLst>
                                            <p:cond delay="3499"/>
                                          </p:stCondLst>
                                        </p:cTn>
                                        <p:tgtEl>
                                          <p:spTgt spid="169"/>
                                        </p:tgtEl>
                                        <p:attrNameLst>
                                          <p:attrName>style.visibility</p:attrName>
                                        </p:attrNameLst>
                                      </p:cBhvr>
                                      <p:to>
                                        <p:strVal val="hidden"/>
                                      </p:to>
                                    </p:set>
                                  </p:childTnLst>
                                </p:cTn>
                              </p:par>
                              <p:par>
                                <p:cTn id="980" presetID="2" presetClass="exit" presetSubtype="4" fill="hold" grpId="2" nodeType="withEffect">
                                  <p:stCondLst>
                                    <p:cond delay="0"/>
                                  </p:stCondLst>
                                  <p:childTnLst>
                                    <p:anim calcmode="lin" valueType="num">
                                      <p:cBhvr additive="base">
                                        <p:cTn id="981" dur="3500"/>
                                        <p:tgtEl>
                                          <p:spTgt spid="170"/>
                                        </p:tgtEl>
                                        <p:attrNameLst>
                                          <p:attrName>ppt_x</p:attrName>
                                        </p:attrNameLst>
                                      </p:cBhvr>
                                      <p:tavLst>
                                        <p:tav tm="0">
                                          <p:val>
                                            <p:strVal val="ppt_x"/>
                                          </p:val>
                                        </p:tav>
                                        <p:tav tm="100000">
                                          <p:val>
                                            <p:strVal val="ppt_x"/>
                                          </p:val>
                                        </p:tav>
                                      </p:tavLst>
                                    </p:anim>
                                    <p:anim calcmode="lin" valueType="num">
                                      <p:cBhvr additive="base">
                                        <p:cTn id="982" dur="3500"/>
                                        <p:tgtEl>
                                          <p:spTgt spid="170"/>
                                        </p:tgtEl>
                                        <p:attrNameLst>
                                          <p:attrName>ppt_y</p:attrName>
                                        </p:attrNameLst>
                                      </p:cBhvr>
                                      <p:tavLst>
                                        <p:tav tm="0">
                                          <p:val>
                                            <p:strVal val="ppt_y"/>
                                          </p:val>
                                        </p:tav>
                                        <p:tav tm="100000">
                                          <p:val>
                                            <p:strVal val="1+ppt_h/2"/>
                                          </p:val>
                                        </p:tav>
                                      </p:tavLst>
                                    </p:anim>
                                    <p:set>
                                      <p:cBhvr>
                                        <p:cTn id="983" dur="1" fill="hold">
                                          <p:stCondLst>
                                            <p:cond delay="3499"/>
                                          </p:stCondLst>
                                        </p:cTn>
                                        <p:tgtEl>
                                          <p:spTgt spid="170"/>
                                        </p:tgtEl>
                                        <p:attrNameLst>
                                          <p:attrName>style.visibility</p:attrName>
                                        </p:attrNameLst>
                                      </p:cBhvr>
                                      <p:to>
                                        <p:strVal val="hidden"/>
                                      </p:to>
                                    </p:set>
                                  </p:childTnLst>
                                </p:cTn>
                              </p:par>
                              <p:par>
                                <p:cTn id="984" presetID="2" presetClass="exit" presetSubtype="4" fill="hold" grpId="2" nodeType="withEffect">
                                  <p:stCondLst>
                                    <p:cond delay="0"/>
                                  </p:stCondLst>
                                  <p:childTnLst>
                                    <p:anim calcmode="lin" valueType="num">
                                      <p:cBhvr additive="base">
                                        <p:cTn id="985" dur="3500"/>
                                        <p:tgtEl>
                                          <p:spTgt spid="171"/>
                                        </p:tgtEl>
                                        <p:attrNameLst>
                                          <p:attrName>ppt_x</p:attrName>
                                        </p:attrNameLst>
                                      </p:cBhvr>
                                      <p:tavLst>
                                        <p:tav tm="0">
                                          <p:val>
                                            <p:strVal val="ppt_x"/>
                                          </p:val>
                                        </p:tav>
                                        <p:tav tm="100000">
                                          <p:val>
                                            <p:strVal val="ppt_x"/>
                                          </p:val>
                                        </p:tav>
                                      </p:tavLst>
                                    </p:anim>
                                    <p:anim calcmode="lin" valueType="num">
                                      <p:cBhvr additive="base">
                                        <p:cTn id="986" dur="3500"/>
                                        <p:tgtEl>
                                          <p:spTgt spid="171"/>
                                        </p:tgtEl>
                                        <p:attrNameLst>
                                          <p:attrName>ppt_y</p:attrName>
                                        </p:attrNameLst>
                                      </p:cBhvr>
                                      <p:tavLst>
                                        <p:tav tm="0">
                                          <p:val>
                                            <p:strVal val="ppt_y"/>
                                          </p:val>
                                        </p:tav>
                                        <p:tav tm="100000">
                                          <p:val>
                                            <p:strVal val="1+ppt_h/2"/>
                                          </p:val>
                                        </p:tav>
                                      </p:tavLst>
                                    </p:anim>
                                    <p:set>
                                      <p:cBhvr>
                                        <p:cTn id="987" dur="1" fill="hold">
                                          <p:stCondLst>
                                            <p:cond delay="3499"/>
                                          </p:stCondLst>
                                        </p:cTn>
                                        <p:tgtEl>
                                          <p:spTgt spid="171"/>
                                        </p:tgtEl>
                                        <p:attrNameLst>
                                          <p:attrName>style.visibility</p:attrName>
                                        </p:attrNameLst>
                                      </p:cBhvr>
                                      <p:to>
                                        <p:strVal val="hidden"/>
                                      </p:to>
                                    </p:set>
                                  </p:childTnLst>
                                </p:cTn>
                              </p:par>
                              <p:par>
                                <p:cTn id="988" presetID="2" presetClass="exit" presetSubtype="4" fill="hold" grpId="2" nodeType="withEffect">
                                  <p:stCondLst>
                                    <p:cond delay="0"/>
                                  </p:stCondLst>
                                  <p:childTnLst>
                                    <p:anim calcmode="lin" valueType="num">
                                      <p:cBhvr additive="base">
                                        <p:cTn id="989" dur="3500"/>
                                        <p:tgtEl>
                                          <p:spTgt spid="172"/>
                                        </p:tgtEl>
                                        <p:attrNameLst>
                                          <p:attrName>ppt_x</p:attrName>
                                        </p:attrNameLst>
                                      </p:cBhvr>
                                      <p:tavLst>
                                        <p:tav tm="0">
                                          <p:val>
                                            <p:strVal val="ppt_x"/>
                                          </p:val>
                                        </p:tav>
                                        <p:tav tm="100000">
                                          <p:val>
                                            <p:strVal val="ppt_x"/>
                                          </p:val>
                                        </p:tav>
                                      </p:tavLst>
                                    </p:anim>
                                    <p:anim calcmode="lin" valueType="num">
                                      <p:cBhvr additive="base">
                                        <p:cTn id="990" dur="3500"/>
                                        <p:tgtEl>
                                          <p:spTgt spid="172"/>
                                        </p:tgtEl>
                                        <p:attrNameLst>
                                          <p:attrName>ppt_y</p:attrName>
                                        </p:attrNameLst>
                                      </p:cBhvr>
                                      <p:tavLst>
                                        <p:tav tm="0">
                                          <p:val>
                                            <p:strVal val="ppt_y"/>
                                          </p:val>
                                        </p:tav>
                                        <p:tav tm="100000">
                                          <p:val>
                                            <p:strVal val="1+ppt_h/2"/>
                                          </p:val>
                                        </p:tav>
                                      </p:tavLst>
                                    </p:anim>
                                    <p:set>
                                      <p:cBhvr>
                                        <p:cTn id="991" dur="1" fill="hold">
                                          <p:stCondLst>
                                            <p:cond delay="3499"/>
                                          </p:stCondLst>
                                        </p:cTn>
                                        <p:tgtEl>
                                          <p:spTgt spid="172"/>
                                        </p:tgtEl>
                                        <p:attrNameLst>
                                          <p:attrName>style.visibility</p:attrName>
                                        </p:attrNameLst>
                                      </p:cBhvr>
                                      <p:to>
                                        <p:strVal val="hidden"/>
                                      </p:to>
                                    </p:set>
                                  </p:childTnLst>
                                </p:cTn>
                              </p:par>
                              <p:par>
                                <p:cTn id="992" presetID="2" presetClass="exit" presetSubtype="4" fill="hold" grpId="2" nodeType="withEffect">
                                  <p:stCondLst>
                                    <p:cond delay="0"/>
                                  </p:stCondLst>
                                  <p:childTnLst>
                                    <p:anim calcmode="lin" valueType="num">
                                      <p:cBhvr additive="base">
                                        <p:cTn id="993" dur="3500"/>
                                        <p:tgtEl>
                                          <p:spTgt spid="173"/>
                                        </p:tgtEl>
                                        <p:attrNameLst>
                                          <p:attrName>ppt_x</p:attrName>
                                        </p:attrNameLst>
                                      </p:cBhvr>
                                      <p:tavLst>
                                        <p:tav tm="0">
                                          <p:val>
                                            <p:strVal val="ppt_x"/>
                                          </p:val>
                                        </p:tav>
                                        <p:tav tm="100000">
                                          <p:val>
                                            <p:strVal val="ppt_x"/>
                                          </p:val>
                                        </p:tav>
                                      </p:tavLst>
                                    </p:anim>
                                    <p:anim calcmode="lin" valueType="num">
                                      <p:cBhvr additive="base">
                                        <p:cTn id="994" dur="3500"/>
                                        <p:tgtEl>
                                          <p:spTgt spid="173"/>
                                        </p:tgtEl>
                                        <p:attrNameLst>
                                          <p:attrName>ppt_y</p:attrName>
                                        </p:attrNameLst>
                                      </p:cBhvr>
                                      <p:tavLst>
                                        <p:tav tm="0">
                                          <p:val>
                                            <p:strVal val="ppt_y"/>
                                          </p:val>
                                        </p:tav>
                                        <p:tav tm="100000">
                                          <p:val>
                                            <p:strVal val="1+ppt_h/2"/>
                                          </p:val>
                                        </p:tav>
                                      </p:tavLst>
                                    </p:anim>
                                    <p:set>
                                      <p:cBhvr>
                                        <p:cTn id="995" dur="1" fill="hold">
                                          <p:stCondLst>
                                            <p:cond delay="3499"/>
                                          </p:stCondLst>
                                        </p:cTn>
                                        <p:tgtEl>
                                          <p:spTgt spid="173"/>
                                        </p:tgtEl>
                                        <p:attrNameLst>
                                          <p:attrName>style.visibility</p:attrName>
                                        </p:attrNameLst>
                                      </p:cBhvr>
                                      <p:to>
                                        <p:strVal val="hidden"/>
                                      </p:to>
                                    </p:set>
                                  </p:childTnLst>
                                </p:cTn>
                              </p:par>
                              <p:par>
                                <p:cTn id="996" presetID="2" presetClass="exit" presetSubtype="4" fill="hold" grpId="2" nodeType="withEffect">
                                  <p:stCondLst>
                                    <p:cond delay="0"/>
                                  </p:stCondLst>
                                  <p:childTnLst>
                                    <p:anim calcmode="lin" valueType="num">
                                      <p:cBhvr additive="base">
                                        <p:cTn id="997" dur="3500"/>
                                        <p:tgtEl>
                                          <p:spTgt spid="174"/>
                                        </p:tgtEl>
                                        <p:attrNameLst>
                                          <p:attrName>ppt_x</p:attrName>
                                        </p:attrNameLst>
                                      </p:cBhvr>
                                      <p:tavLst>
                                        <p:tav tm="0">
                                          <p:val>
                                            <p:strVal val="ppt_x"/>
                                          </p:val>
                                        </p:tav>
                                        <p:tav tm="100000">
                                          <p:val>
                                            <p:strVal val="ppt_x"/>
                                          </p:val>
                                        </p:tav>
                                      </p:tavLst>
                                    </p:anim>
                                    <p:anim calcmode="lin" valueType="num">
                                      <p:cBhvr additive="base">
                                        <p:cTn id="998" dur="3500"/>
                                        <p:tgtEl>
                                          <p:spTgt spid="174"/>
                                        </p:tgtEl>
                                        <p:attrNameLst>
                                          <p:attrName>ppt_y</p:attrName>
                                        </p:attrNameLst>
                                      </p:cBhvr>
                                      <p:tavLst>
                                        <p:tav tm="0">
                                          <p:val>
                                            <p:strVal val="ppt_y"/>
                                          </p:val>
                                        </p:tav>
                                        <p:tav tm="100000">
                                          <p:val>
                                            <p:strVal val="1+ppt_h/2"/>
                                          </p:val>
                                        </p:tav>
                                      </p:tavLst>
                                    </p:anim>
                                    <p:set>
                                      <p:cBhvr>
                                        <p:cTn id="999" dur="1" fill="hold">
                                          <p:stCondLst>
                                            <p:cond delay="3499"/>
                                          </p:stCondLst>
                                        </p:cTn>
                                        <p:tgtEl>
                                          <p:spTgt spid="174"/>
                                        </p:tgtEl>
                                        <p:attrNameLst>
                                          <p:attrName>style.visibility</p:attrName>
                                        </p:attrNameLst>
                                      </p:cBhvr>
                                      <p:to>
                                        <p:strVal val="hidden"/>
                                      </p:to>
                                    </p:set>
                                  </p:childTnLst>
                                </p:cTn>
                              </p:par>
                              <p:par>
                                <p:cTn id="1000" presetID="2" presetClass="exit" presetSubtype="4" fill="hold" grpId="2" nodeType="withEffect">
                                  <p:stCondLst>
                                    <p:cond delay="0"/>
                                  </p:stCondLst>
                                  <p:childTnLst>
                                    <p:anim calcmode="lin" valueType="num">
                                      <p:cBhvr additive="base">
                                        <p:cTn id="1001" dur="3500"/>
                                        <p:tgtEl>
                                          <p:spTgt spid="175"/>
                                        </p:tgtEl>
                                        <p:attrNameLst>
                                          <p:attrName>ppt_x</p:attrName>
                                        </p:attrNameLst>
                                      </p:cBhvr>
                                      <p:tavLst>
                                        <p:tav tm="0">
                                          <p:val>
                                            <p:strVal val="ppt_x"/>
                                          </p:val>
                                        </p:tav>
                                        <p:tav tm="100000">
                                          <p:val>
                                            <p:strVal val="ppt_x"/>
                                          </p:val>
                                        </p:tav>
                                      </p:tavLst>
                                    </p:anim>
                                    <p:anim calcmode="lin" valueType="num">
                                      <p:cBhvr additive="base">
                                        <p:cTn id="1002" dur="3500"/>
                                        <p:tgtEl>
                                          <p:spTgt spid="175"/>
                                        </p:tgtEl>
                                        <p:attrNameLst>
                                          <p:attrName>ppt_y</p:attrName>
                                        </p:attrNameLst>
                                      </p:cBhvr>
                                      <p:tavLst>
                                        <p:tav tm="0">
                                          <p:val>
                                            <p:strVal val="ppt_y"/>
                                          </p:val>
                                        </p:tav>
                                        <p:tav tm="100000">
                                          <p:val>
                                            <p:strVal val="1+ppt_h/2"/>
                                          </p:val>
                                        </p:tav>
                                      </p:tavLst>
                                    </p:anim>
                                    <p:set>
                                      <p:cBhvr>
                                        <p:cTn id="1003" dur="1" fill="hold">
                                          <p:stCondLst>
                                            <p:cond delay="3499"/>
                                          </p:stCondLst>
                                        </p:cTn>
                                        <p:tgtEl>
                                          <p:spTgt spid="175"/>
                                        </p:tgtEl>
                                        <p:attrNameLst>
                                          <p:attrName>style.visibility</p:attrName>
                                        </p:attrNameLst>
                                      </p:cBhvr>
                                      <p:to>
                                        <p:strVal val="hidden"/>
                                      </p:to>
                                    </p:set>
                                  </p:childTnLst>
                                </p:cTn>
                              </p:par>
                              <p:par>
                                <p:cTn id="1004" presetID="2" presetClass="exit" presetSubtype="4" fill="hold" grpId="2" nodeType="withEffect">
                                  <p:stCondLst>
                                    <p:cond delay="0"/>
                                  </p:stCondLst>
                                  <p:childTnLst>
                                    <p:anim calcmode="lin" valueType="num">
                                      <p:cBhvr additive="base">
                                        <p:cTn id="1005" dur="3500"/>
                                        <p:tgtEl>
                                          <p:spTgt spid="176"/>
                                        </p:tgtEl>
                                        <p:attrNameLst>
                                          <p:attrName>ppt_x</p:attrName>
                                        </p:attrNameLst>
                                      </p:cBhvr>
                                      <p:tavLst>
                                        <p:tav tm="0">
                                          <p:val>
                                            <p:strVal val="ppt_x"/>
                                          </p:val>
                                        </p:tav>
                                        <p:tav tm="100000">
                                          <p:val>
                                            <p:strVal val="ppt_x"/>
                                          </p:val>
                                        </p:tav>
                                      </p:tavLst>
                                    </p:anim>
                                    <p:anim calcmode="lin" valueType="num">
                                      <p:cBhvr additive="base">
                                        <p:cTn id="1006" dur="3500"/>
                                        <p:tgtEl>
                                          <p:spTgt spid="176"/>
                                        </p:tgtEl>
                                        <p:attrNameLst>
                                          <p:attrName>ppt_y</p:attrName>
                                        </p:attrNameLst>
                                      </p:cBhvr>
                                      <p:tavLst>
                                        <p:tav tm="0">
                                          <p:val>
                                            <p:strVal val="ppt_y"/>
                                          </p:val>
                                        </p:tav>
                                        <p:tav tm="100000">
                                          <p:val>
                                            <p:strVal val="1+ppt_h/2"/>
                                          </p:val>
                                        </p:tav>
                                      </p:tavLst>
                                    </p:anim>
                                    <p:set>
                                      <p:cBhvr>
                                        <p:cTn id="1007" dur="1" fill="hold">
                                          <p:stCondLst>
                                            <p:cond delay="3499"/>
                                          </p:stCondLst>
                                        </p:cTn>
                                        <p:tgtEl>
                                          <p:spTgt spid="176"/>
                                        </p:tgtEl>
                                        <p:attrNameLst>
                                          <p:attrName>style.visibility</p:attrName>
                                        </p:attrNameLst>
                                      </p:cBhvr>
                                      <p:to>
                                        <p:strVal val="hidden"/>
                                      </p:to>
                                    </p:set>
                                  </p:childTnLst>
                                </p:cTn>
                              </p:par>
                              <p:par>
                                <p:cTn id="1008" presetID="2" presetClass="exit" presetSubtype="4" fill="hold" grpId="2" nodeType="withEffect">
                                  <p:stCondLst>
                                    <p:cond delay="0"/>
                                  </p:stCondLst>
                                  <p:childTnLst>
                                    <p:anim calcmode="lin" valueType="num">
                                      <p:cBhvr additive="base">
                                        <p:cTn id="1009" dur="3500"/>
                                        <p:tgtEl>
                                          <p:spTgt spid="179"/>
                                        </p:tgtEl>
                                        <p:attrNameLst>
                                          <p:attrName>ppt_x</p:attrName>
                                        </p:attrNameLst>
                                      </p:cBhvr>
                                      <p:tavLst>
                                        <p:tav tm="0">
                                          <p:val>
                                            <p:strVal val="ppt_x"/>
                                          </p:val>
                                        </p:tav>
                                        <p:tav tm="100000">
                                          <p:val>
                                            <p:strVal val="ppt_x"/>
                                          </p:val>
                                        </p:tav>
                                      </p:tavLst>
                                    </p:anim>
                                    <p:anim calcmode="lin" valueType="num">
                                      <p:cBhvr additive="base">
                                        <p:cTn id="1010" dur="3500"/>
                                        <p:tgtEl>
                                          <p:spTgt spid="179"/>
                                        </p:tgtEl>
                                        <p:attrNameLst>
                                          <p:attrName>ppt_y</p:attrName>
                                        </p:attrNameLst>
                                      </p:cBhvr>
                                      <p:tavLst>
                                        <p:tav tm="0">
                                          <p:val>
                                            <p:strVal val="ppt_y"/>
                                          </p:val>
                                        </p:tav>
                                        <p:tav tm="100000">
                                          <p:val>
                                            <p:strVal val="1+ppt_h/2"/>
                                          </p:val>
                                        </p:tav>
                                      </p:tavLst>
                                    </p:anim>
                                    <p:set>
                                      <p:cBhvr>
                                        <p:cTn id="1011" dur="1" fill="hold">
                                          <p:stCondLst>
                                            <p:cond delay="3499"/>
                                          </p:stCondLst>
                                        </p:cTn>
                                        <p:tgtEl>
                                          <p:spTgt spid="179"/>
                                        </p:tgtEl>
                                        <p:attrNameLst>
                                          <p:attrName>style.visibility</p:attrName>
                                        </p:attrNameLst>
                                      </p:cBhvr>
                                      <p:to>
                                        <p:strVal val="hidden"/>
                                      </p:to>
                                    </p:set>
                                  </p:childTnLst>
                                </p:cTn>
                              </p:par>
                              <p:par>
                                <p:cTn id="1012" presetID="2" presetClass="exit" presetSubtype="4" fill="hold" grpId="2" nodeType="withEffect">
                                  <p:stCondLst>
                                    <p:cond delay="0"/>
                                  </p:stCondLst>
                                  <p:childTnLst>
                                    <p:anim calcmode="lin" valueType="num">
                                      <p:cBhvr additive="base">
                                        <p:cTn id="1013" dur="3500"/>
                                        <p:tgtEl>
                                          <p:spTgt spid="180"/>
                                        </p:tgtEl>
                                        <p:attrNameLst>
                                          <p:attrName>ppt_x</p:attrName>
                                        </p:attrNameLst>
                                      </p:cBhvr>
                                      <p:tavLst>
                                        <p:tav tm="0">
                                          <p:val>
                                            <p:strVal val="ppt_x"/>
                                          </p:val>
                                        </p:tav>
                                        <p:tav tm="100000">
                                          <p:val>
                                            <p:strVal val="ppt_x"/>
                                          </p:val>
                                        </p:tav>
                                      </p:tavLst>
                                    </p:anim>
                                    <p:anim calcmode="lin" valueType="num">
                                      <p:cBhvr additive="base">
                                        <p:cTn id="1014" dur="3500"/>
                                        <p:tgtEl>
                                          <p:spTgt spid="180"/>
                                        </p:tgtEl>
                                        <p:attrNameLst>
                                          <p:attrName>ppt_y</p:attrName>
                                        </p:attrNameLst>
                                      </p:cBhvr>
                                      <p:tavLst>
                                        <p:tav tm="0">
                                          <p:val>
                                            <p:strVal val="ppt_y"/>
                                          </p:val>
                                        </p:tav>
                                        <p:tav tm="100000">
                                          <p:val>
                                            <p:strVal val="1+ppt_h/2"/>
                                          </p:val>
                                        </p:tav>
                                      </p:tavLst>
                                    </p:anim>
                                    <p:set>
                                      <p:cBhvr>
                                        <p:cTn id="1015" dur="1" fill="hold">
                                          <p:stCondLst>
                                            <p:cond delay="3499"/>
                                          </p:stCondLst>
                                        </p:cTn>
                                        <p:tgtEl>
                                          <p:spTgt spid="180"/>
                                        </p:tgtEl>
                                        <p:attrNameLst>
                                          <p:attrName>style.visibility</p:attrName>
                                        </p:attrNameLst>
                                      </p:cBhvr>
                                      <p:to>
                                        <p:strVal val="hidden"/>
                                      </p:to>
                                    </p:set>
                                  </p:childTnLst>
                                </p:cTn>
                              </p:par>
                              <p:par>
                                <p:cTn id="1016" presetID="2" presetClass="exit" presetSubtype="4" fill="hold" grpId="2" nodeType="withEffect">
                                  <p:stCondLst>
                                    <p:cond delay="0"/>
                                  </p:stCondLst>
                                  <p:childTnLst>
                                    <p:anim calcmode="lin" valueType="num">
                                      <p:cBhvr additive="base">
                                        <p:cTn id="1017" dur="3500"/>
                                        <p:tgtEl>
                                          <p:spTgt spid="181"/>
                                        </p:tgtEl>
                                        <p:attrNameLst>
                                          <p:attrName>ppt_x</p:attrName>
                                        </p:attrNameLst>
                                      </p:cBhvr>
                                      <p:tavLst>
                                        <p:tav tm="0">
                                          <p:val>
                                            <p:strVal val="ppt_x"/>
                                          </p:val>
                                        </p:tav>
                                        <p:tav tm="100000">
                                          <p:val>
                                            <p:strVal val="ppt_x"/>
                                          </p:val>
                                        </p:tav>
                                      </p:tavLst>
                                    </p:anim>
                                    <p:anim calcmode="lin" valueType="num">
                                      <p:cBhvr additive="base">
                                        <p:cTn id="1018" dur="3500"/>
                                        <p:tgtEl>
                                          <p:spTgt spid="181"/>
                                        </p:tgtEl>
                                        <p:attrNameLst>
                                          <p:attrName>ppt_y</p:attrName>
                                        </p:attrNameLst>
                                      </p:cBhvr>
                                      <p:tavLst>
                                        <p:tav tm="0">
                                          <p:val>
                                            <p:strVal val="ppt_y"/>
                                          </p:val>
                                        </p:tav>
                                        <p:tav tm="100000">
                                          <p:val>
                                            <p:strVal val="1+ppt_h/2"/>
                                          </p:val>
                                        </p:tav>
                                      </p:tavLst>
                                    </p:anim>
                                    <p:set>
                                      <p:cBhvr>
                                        <p:cTn id="1019" dur="1" fill="hold">
                                          <p:stCondLst>
                                            <p:cond delay="3499"/>
                                          </p:stCondLst>
                                        </p:cTn>
                                        <p:tgtEl>
                                          <p:spTgt spid="181"/>
                                        </p:tgtEl>
                                        <p:attrNameLst>
                                          <p:attrName>style.visibility</p:attrName>
                                        </p:attrNameLst>
                                      </p:cBhvr>
                                      <p:to>
                                        <p:strVal val="hidden"/>
                                      </p:to>
                                    </p:set>
                                  </p:childTnLst>
                                </p:cTn>
                              </p:par>
                              <p:par>
                                <p:cTn id="1020" presetID="2" presetClass="exit" presetSubtype="4" fill="hold" grpId="2" nodeType="withEffect">
                                  <p:stCondLst>
                                    <p:cond delay="0"/>
                                  </p:stCondLst>
                                  <p:childTnLst>
                                    <p:anim calcmode="lin" valueType="num">
                                      <p:cBhvr additive="base">
                                        <p:cTn id="1021" dur="3500"/>
                                        <p:tgtEl>
                                          <p:spTgt spid="182"/>
                                        </p:tgtEl>
                                        <p:attrNameLst>
                                          <p:attrName>ppt_x</p:attrName>
                                        </p:attrNameLst>
                                      </p:cBhvr>
                                      <p:tavLst>
                                        <p:tav tm="0">
                                          <p:val>
                                            <p:strVal val="ppt_x"/>
                                          </p:val>
                                        </p:tav>
                                        <p:tav tm="100000">
                                          <p:val>
                                            <p:strVal val="ppt_x"/>
                                          </p:val>
                                        </p:tav>
                                      </p:tavLst>
                                    </p:anim>
                                    <p:anim calcmode="lin" valueType="num">
                                      <p:cBhvr additive="base">
                                        <p:cTn id="1022" dur="3500"/>
                                        <p:tgtEl>
                                          <p:spTgt spid="182"/>
                                        </p:tgtEl>
                                        <p:attrNameLst>
                                          <p:attrName>ppt_y</p:attrName>
                                        </p:attrNameLst>
                                      </p:cBhvr>
                                      <p:tavLst>
                                        <p:tav tm="0">
                                          <p:val>
                                            <p:strVal val="ppt_y"/>
                                          </p:val>
                                        </p:tav>
                                        <p:tav tm="100000">
                                          <p:val>
                                            <p:strVal val="1+ppt_h/2"/>
                                          </p:val>
                                        </p:tav>
                                      </p:tavLst>
                                    </p:anim>
                                    <p:set>
                                      <p:cBhvr>
                                        <p:cTn id="1023" dur="1" fill="hold">
                                          <p:stCondLst>
                                            <p:cond delay="3499"/>
                                          </p:stCondLst>
                                        </p:cTn>
                                        <p:tgtEl>
                                          <p:spTgt spid="182"/>
                                        </p:tgtEl>
                                        <p:attrNameLst>
                                          <p:attrName>style.visibility</p:attrName>
                                        </p:attrNameLst>
                                      </p:cBhvr>
                                      <p:to>
                                        <p:strVal val="hidden"/>
                                      </p:to>
                                    </p:set>
                                  </p:childTnLst>
                                </p:cTn>
                              </p:par>
                              <p:par>
                                <p:cTn id="1024" presetID="2" presetClass="exit" presetSubtype="4" fill="hold" grpId="2" nodeType="withEffect">
                                  <p:stCondLst>
                                    <p:cond delay="0"/>
                                  </p:stCondLst>
                                  <p:childTnLst>
                                    <p:anim calcmode="lin" valueType="num">
                                      <p:cBhvr additive="base">
                                        <p:cTn id="1025" dur="3500"/>
                                        <p:tgtEl>
                                          <p:spTgt spid="183"/>
                                        </p:tgtEl>
                                        <p:attrNameLst>
                                          <p:attrName>ppt_x</p:attrName>
                                        </p:attrNameLst>
                                      </p:cBhvr>
                                      <p:tavLst>
                                        <p:tav tm="0">
                                          <p:val>
                                            <p:strVal val="ppt_x"/>
                                          </p:val>
                                        </p:tav>
                                        <p:tav tm="100000">
                                          <p:val>
                                            <p:strVal val="ppt_x"/>
                                          </p:val>
                                        </p:tav>
                                      </p:tavLst>
                                    </p:anim>
                                    <p:anim calcmode="lin" valueType="num">
                                      <p:cBhvr additive="base">
                                        <p:cTn id="1026" dur="3500"/>
                                        <p:tgtEl>
                                          <p:spTgt spid="183"/>
                                        </p:tgtEl>
                                        <p:attrNameLst>
                                          <p:attrName>ppt_y</p:attrName>
                                        </p:attrNameLst>
                                      </p:cBhvr>
                                      <p:tavLst>
                                        <p:tav tm="0">
                                          <p:val>
                                            <p:strVal val="ppt_y"/>
                                          </p:val>
                                        </p:tav>
                                        <p:tav tm="100000">
                                          <p:val>
                                            <p:strVal val="1+ppt_h/2"/>
                                          </p:val>
                                        </p:tav>
                                      </p:tavLst>
                                    </p:anim>
                                    <p:set>
                                      <p:cBhvr>
                                        <p:cTn id="1027" dur="1" fill="hold">
                                          <p:stCondLst>
                                            <p:cond delay="3499"/>
                                          </p:stCondLst>
                                        </p:cTn>
                                        <p:tgtEl>
                                          <p:spTgt spid="183"/>
                                        </p:tgtEl>
                                        <p:attrNameLst>
                                          <p:attrName>style.visibility</p:attrName>
                                        </p:attrNameLst>
                                      </p:cBhvr>
                                      <p:to>
                                        <p:strVal val="hidden"/>
                                      </p:to>
                                    </p:set>
                                  </p:childTnLst>
                                </p:cTn>
                              </p:par>
                              <p:par>
                                <p:cTn id="1028" presetID="2" presetClass="exit" presetSubtype="4" fill="hold" grpId="2" nodeType="withEffect">
                                  <p:stCondLst>
                                    <p:cond delay="0"/>
                                  </p:stCondLst>
                                  <p:childTnLst>
                                    <p:anim calcmode="lin" valueType="num">
                                      <p:cBhvr additive="base">
                                        <p:cTn id="1029" dur="3500"/>
                                        <p:tgtEl>
                                          <p:spTgt spid="184"/>
                                        </p:tgtEl>
                                        <p:attrNameLst>
                                          <p:attrName>ppt_x</p:attrName>
                                        </p:attrNameLst>
                                      </p:cBhvr>
                                      <p:tavLst>
                                        <p:tav tm="0">
                                          <p:val>
                                            <p:strVal val="ppt_x"/>
                                          </p:val>
                                        </p:tav>
                                        <p:tav tm="100000">
                                          <p:val>
                                            <p:strVal val="ppt_x"/>
                                          </p:val>
                                        </p:tav>
                                      </p:tavLst>
                                    </p:anim>
                                    <p:anim calcmode="lin" valueType="num">
                                      <p:cBhvr additive="base">
                                        <p:cTn id="1030" dur="3500"/>
                                        <p:tgtEl>
                                          <p:spTgt spid="184"/>
                                        </p:tgtEl>
                                        <p:attrNameLst>
                                          <p:attrName>ppt_y</p:attrName>
                                        </p:attrNameLst>
                                      </p:cBhvr>
                                      <p:tavLst>
                                        <p:tav tm="0">
                                          <p:val>
                                            <p:strVal val="ppt_y"/>
                                          </p:val>
                                        </p:tav>
                                        <p:tav tm="100000">
                                          <p:val>
                                            <p:strVal val="1+ppt_h/2"/>
                                          </p:val>
                                        </p:tav>
                                      </p:tavLst>
                                    </p:anim>
                                    <p:set>
                                      <p:cBhvr>
                                        <p:cTn id="1031" dur="1" fill="hold">
                                          <p:stCondLst>
                                            <p:cond delay="3499"/>
                                          </p:stCondLst>
                                        </p:cTn>
                                        <p:tgtEl>
                                          <p:spTgt spid="184"/>
                                        </p:tgtEl>
                                        <p:attrNameLst>
                                          <p:attrName>style.visibility</p:attrName>
                                        </p:attrNameLst>
                                      </p:cBhvr>
                                      <p:to>
                                        <p:strVal val="hidden"/>
                                      </p:to>
                                    </p:set>
                                  </p:childTnLst>
                                </p:cTn>
                              </p:par>
                              <p:par>
                                <p:cTn id="1032" presetID="2" presetClass="exit" presetSubtype="4" fill="hold" grpId="2" nodeType="withEffect">
                                  <p:stCondLst>
                                    <p:cond delay="0"/>
                                  </p:stCondLst>
                                  <p:childTnLst>
                                    <p:anim calcmode="lin" valueType="num">
                                      <p:cBhvr additive="base">
                                        <p:cTn id="1033" dur="3500"/>
                                        <p:tgtEl>
                                          <p:spTgt spid="185"/>
                                        </p:tgtEl>
                                        <p:attrNameLst>
                                          <p:attrName>ppt_x</p:attrName>
                                        </p:attrNameLst>
                                      </p:cBhvr>
                                      <p:tavLst>
                                        <p:tav tm="0">
                                          <p:val>
                                            <p:strVal val="ppt_x"/>
                                          </p:val>
                                        </p:tav>
                                        <p:tav tm="100000">
                                          <p:val>
                                            <p:strVal val="ppt_x"/>
                                          </p:val>
                                        </p:tav>
                                      </p:tavLst>
                                    </p:anim>
                                    <p:anim calcmode="lin" valueType="num">
                                      <p:cBhvr additive="base">
                                        <p:cTn id="1034" dur="3500"/>
                                        <p:tgtEl>
                                          <p:spTgt spid="185"/>
                                        </p:tgtEl>
                                        <p:attrNameLst>
                                          <p:attrName>ppt_y</p:attrName>
                                        </p:attrNameLst>
                                      </p:cBhvr>
                                      <p:tavLst>
                                        <p:tav tm="0">
                                          <p:val>
                                            <p:strVal val="ppt_y"/>
                                          </p:val>
                                        </p:tav>
                                        <p:tav tm="100000">
                                          <p:val>
                                            <p:strVal val="1+ppt_h/2"/>
                                          </p:val>
                                        </p:tav>
                                      </p:tavLst>
                                    </p:anim>
                                    <p:set>
                                      <p:cBhvr>
                                        <p:cTn id="1035" dur="1" fill="hold">
                                          <p:stCondLst>
                                            <p:cond delay="3499"/>
                                          </p:stCondLst>
                                        </p:cTn>
                                        <p:tgtEl>
                                          <p:spTgt spid="185"/>
                                        </p:tgtEl>
                                        <p:attrNameLst>
                                          <p:attrName>style.visibility</p:attrName>
                                        </p:attrNameLst>
                                      </p:cBhvr>
                                      <p:to>
                                        <p:strVal val="hidden"/>
                                      </p:to>
                                    </p:set>
                                  </p:childTnLst>
                                </p:cTn>
                              </p:par>
                              <p:par>
                                <p:cTn id="1036" presetID="2" presetClass="exit" presetSubtype="4" fill="hold" grpId="2" nodeType="withEffect">
                                  <p:stCondLst>
                                    <p:cond delay="0"/>
                                  </p:stCondLst>
                                  <p:childTnLst>
                                    <p:anim calcmode="lin" valueType="num">
                                      <p:cBhvr additive="base">
                                        <p:cTn id="1037" dur="3500"/>
                                        <p:tgtEl>
                                          <p:spTgt spid="186"/>
                                        </p:tgtEl>
                                        <p:attrNameLst>
                                          <p:attrName>ppt_x</p:attrName>
                                        </p:attrNameLst>
                                      </p:cBhvr>
                                      <p:tavLst>
                                        <p:tav tm="0">
                                          <p:val>
                                            <p:strVal val="ppt_x"/>
                                          </p:val>
                                        </p:tav>
                                        <p:tav tm="100000">
                                          <p:val>
                                            <p:strVal val="ppt_x"/>
                                          </p:val>
                                        </p:tav>
                                      </p:tavLst>
                                    </p:anim>
                                    <p:anim calcmode="lin" valueType="num">
                                      <p:cBhvr additive="base">
                                        <p:cTn id="1038" dur="3500"/>
                                        <p:tgtEl>
                                          <p:spTgt spid="186"/>
                                        </p:tgtEl>
                                        <p:attrNameLst>
                                          <p:attrName>ppt_y</p:attrName>
                                        </p:attrNameLst>
                                      </p:cBhvr>
                                      <p:tavLst>
                                        <p:tav tm="0">
                                          <p:val>
                                            <p:strVal val="ppt_y"/>
                                          </p:val>
                                        </p:tav>
                                        <p:tav tm="100000">
                                          <p:val>
                                            <p:strVal val="1+ppt_h/2"/>
                                          </p:val>
                                        </p:tav>
                                      </p:tavLst>
                                    </p:anim>
                                    <p:set>
                                      <p:cBhvr>
                                        <p:cTn id="1039" dur="1" fill="hold">
                                          <p:stCondLst>
                                            <p:cond delay="3499"/>
                                          </p:stCondLst>
                                        </p:cTn>
                                        <p:tgtEl>
                                          <p:spTgt spid="186"/>
                                        </p:tgtEl>
                                        <p:attrNameLst>
                                          <p:attrName>style.visibility</p:attrName>
                                        </p:attrNameLst>
                                      </p:cBhvr>
                                      <p:to>
                                        <p:strVal val="hidden"/>
                                      </p:to>
                                    </p:set>
                                  </p:childTnLst>
                                </p:cTn>
                              </p:par>
                              <p:par>
                                <p:cTn id="1040" presetID="2" presetClass="exit" presetSubtype="4" fill="hold" grpId="2" nodeType="withEffect">
                                  <p:stCondLst>
                                    <p:cond delay="0"/>
                                  </p:stCondLst>
                                  <p:childTnLst>
                                    <p:anim calcmode="lin" valueType="num">
                                      <p:cBhvr additive="base">
                                        <p:cTn id="1041" dur="3500"/>
                                        <p:tgtEl>
                                          <p:spTgt spid="187"/>
                                        </p:tgtEl>
                                        <p:attrNameLst>
                                          <p:attrName>ppt_x</p:attrName>
                                        </p:attrNameLst>
                                      </p:cBhvr>
                                      <p:tavLst>
                                        <p:tav tm="0">
                                          <p:val>
                                            <p:strVal val="ppt_x"/>
                                          </p:val>
                                        </p:tav>
                                        <p:tav tm="100000">
                                          <p:val>
                                            <p:strVal val="ppt_x"/>
                                          </p:val>
                                        </p:tav>
                                      </p:tavLst>
                                    </p:anim>
                                    <p:anim calcmode="lin" valueType="num">
                                      <p:cBhvr additive="base">
                                        <p:cTn id="1042" dur="3500"/>
                                        <p:tgtEl>
                                          <p:spTgt spid="187"/>
                                        </p:tgtEl>
                                        <p:attrNameLst>
                                          <p:attrName>ppt_y</p:attrName>
                                        </p:attrNameLst>
                                      </p:cBhvr>
                                      <p:tavLst>
                                        <p:tav tm="0">
                                          <p:val>
                                            <p:strVal val="ppt_y"/>
                                          </p:val>
                                        </p:tav>
                                        <p:tav tm="100000">
                                          <p:val>
                                            <p:strVal val="1+ppt_h/2"/>
                                          </p:val>
                                        </p:tav>
                                      </p:tavLst>
                                    </p:anim>
                                    <p:set>
                                      <p:cBhvr>
                                        <p:cTn id="1043" dur="1" fill="hold">
                                          <p:stCondLst>
                                            <p:cond delay="3499"/>
                                          </p:stCondLst>
                                        </p:cTn>
                                        <p:tgtEl>
                                          <p:spTgt spid="187"/>
                                        </p:tgtEl>
                                        <p:attrNameLst>
                                          <p:attrName>style.visibility</p:attrName>
                                        </p:attrNameLst>
                                      </p:cBhvr>
                                      <p:to>
                                        <p:strVal val="hidden"/>
                                      </p:to>
                                    </p:set>
                                  </p:childTnLst>
                                </p:cTn>
                              </p:par>
                              <p:par>
                                <p:cTn id="1044" presetID="2" presetClass="exit" presetSubtype="4" fill="hold" grpId="2" nodeType="withEffect">
                                  <p:stCondLst>
                                    <p:cond delay="0"/>
                                  </p:stCondLst>
                                  <p:childTnLst>
                                    <p:anim calcmode="lin" valueType="num">
                                      <p:cBhvr additive="base">
                                        <p:cTn id="1045" dur="3500"/>
                                        <p:tgtEl>
                                          <p:spTgt spid="188"/>
                                        </p:tgtEl>
                                        <p:attrNameLst>
                                          <p:attrName>ppt_x</p:attrName>
                                        </p:attrNameLst>
                                      </p:cBhvr>
                                      <p:tavLst>
                                        <p:tav tm="0">
                                          <p:val>
                                            <p:strVal val="ppt_x"/>
                                          </p:val>
                                        </p:tav>
                                        <p:tav tm="100000">
                                          <p:val>
                                            <p:strVal val="ppt_x"/>
                                          </p:val>
                                        </p:tav>
                                      </p:tavLst>
                                    </p:anim>
                                    <p:anim calcmode="lin" valueType="num">
                                      <p:cBhvr additive="base">
                                        <p:cTn id="1046" dur="3500"/>
                                        <p:tgtEl>
                                          <p:spTgt spid="188"/>
                                        </p:tgtEl>
                                        <p:attrNameLst>
                                          <p:attrName>ppt_y</p:attrName>
                                        </p:attrNameLst>
                                      </p:cBhvr>
                                      <p:tavLst>
                                        <p:tav tm="0">
                                          <p:val>
                                            <p:strVal val="ppt_y"/>
                                          </p:val>
                                        </p:tav>
                                        <p:tav tm="100000">
                                          <p:val>
                                            <p:strVal val="1+ppt_h/2"/>
                                          </p:val>
                                        </p:tav>
                                      </p:tavLst>
                                    </p:anim>
                                    <p:set>
                                      <p:cBhvr>
                                        <p:cTn id="1047" dur="1" fill="hold">
                                          <p:stCondLst>
                                            <p:cond delay="3499"/>
                                          </p:stCondLst>
                                        </p:cTn>
                                        <p:tgtEl>
                                          <p:spTgt spid="188"/>
                                        </p:tgtEl>
                                        <p:attrNameLst>
                                          <p:attrName>style.visibility</p:attrName>
                                        </p:attrNameLst>
                                      </p:cBhvr>
                                      <p:to>
                                        <p:strVal val="hidden"/>
                                      </p:to>
                                    </p:set>
                                  </p:childTnLst>
                                </p:cTn>
                              </p:par>
                              <p:par>
                                <p:cTn id="1048" presetID="2" presetClass="exit" presetSubtype="4" fill="hold" grpId="2" nodeType="withEffect">
                                  <p:stCondLst>
                                    <p:cond delay="0"/>
                                  </p:stCondLst>
                                  <p:childTnLst>
                                    <p:anim calcmode="lin" valueType="num">
                                      <p:cBhvr additive="base">
                                        <p:cTn id="1049" dur="3500"/>
                                        <p:tgtEl>
                                          <p:spTgt spid="189"/>
                                        </p:tgtEl>
                                        <p:attrNameLst>
                                          <p:attrName>ppt_x</p:attrName>
                                        </p:attrNameLst>
                                      </p:cBhvr>
                                      <p:tavLst>
                                        <p:tav tm="0">
                                          <p:val>
                                            <p:strVal val="ppt_x"/>
                                          </p:val>
                                        </p:tav>
                                        <p:tav tm="100000">
                                          <p:val>
                                            <p:strVal val="ppt_x"/>
                                          </p:val>
                                        </p:tav>
                                      </p:tavLst>
                                    </p:anim>
                                    <p:anim calcmode="lin" valueType="num">
                                      <p:cBhvr additive="base">
                                        <p:cTn id="1050" dur="3500"/>
                                        <p:tgtEl>
                                          <p:spTgt spid="189"/>
                                        </p:tgtEl>
                                        <p:attrNameLst>
                                          <p:attrName>ppt_y</p:attrName>
                                        </p:attrNameLst>
                                      </p:cBhvr>
                                      <p:tavLst>
                                        <p:tav tm="0">
                                          <p:val>
                                            <p:strVal val="ppt_y"/>
                                          </p:val>
                                        </p:tav>
                                        <p:tav tm="100000">
                                          <p:val>
                                            <p:strVal val="1+ppt_h/2"/>
                                          </p:val>
                                        </p:tav>
                                      </p:tavLst>
                                    </p:anim>
                                    <p:set>
                                      <p:cBhvr>
                                        <p:cTn id="1051" dur="1" fill="hold">
                                          <p:stCondLst>
                                            <p:cond delay="3499"/>
                                          </p:stCondLst>
                                        </p:cTn>
                                        <p:tgtEl>
                                          <p:spTgt spid="189"/>
                                        </p:tgtEl>
                                        <p:attrNameLst>
                                          <p:attrName>style.visibility</p:attrName>
                                        </p:attrNameLst>
                                      </p:cBhvr>
                                      <p:to>
                                        <p:strVal val="hidden"/>
                                      </p:to>
                                    </p:set>
                                  </p:childTnLst>
                                </p:cTn>
                              </p:par>
                              <p:par>
                                <p:cTn id="1052" presetID="2" presetClass="exit" presetSubtype="4" fill="hold" grpId="2" nodeType="withEffect">
                                  <p:stCondLst>
                                    <p:cond delay="0"/>
                                  </p:stCondLst>
                                  <p:childTnLst>
                                    <p:anim calcmode="lin" valueType="num">
                                      <p:cBhvr additive="base">
                                        <p:cTn id="1053" dur="3500"/>
                                        <p:tgtEl>
                                          <p:spTgt spid="190"/>
                                        </p:tgtEl>
                                        <p:attrNameLst>
                                          <p:attrName>ppt_x</p:attrName>
                                        </p:attrNameLst>
                                      </p:cBhvr>
                                      <p:tavLst>
                                        <p:tav tm="0">
                                          <p:val>
                                            <p:strVal val="ppt_x"/>
                                          </p:val>
                                        </p:tav>
                                        <p:tav tm="100000">
                                          <p:val>
                                            <p:strVal val="ppt_x"/>
                                          </p:val>
                                        </p:tav>
                                      </p:tavLst>
                                    </p:anim>
                                    <p:anim calcmode="lin" valueType="num">
                                      <p:cBhvr additive="base">
                                        <p:cTn id="1054" dur="3500"/>
                                        <p:tgtEl>
                                          <p:spTgt spid="190"/>
                                        </p:tgtEl>
                                        <p:attrNameLst>
                                          <p:attrName>ppt_y</p:attrName>
                                        </p:attrNameLst>
                                      </p:cBhvr>
                                      <p:tavLst>
                                        <p:tav tm="0">
                                          <p:val>
                                            <p:strVal val="ppt_y"/>
                                          </p:val>
                                        </p:tav>
                                        <p:tav tm="100000">
                                          <p:val>
                                            <p:strVal val="1+ppt_h/2"/>
                                          </p:val>
                                        </p:tav>
                                      </p:tavLst>
                                    </p:anim>
                                    <p:set>
                                      <p:cBhvr>
                                        <p:cTn id="1055" dur="1" fill="hold">
                                          <p:stCondLst>
                                            <p:cond delay="3499"/>
                                          </p:stCondLst>
                                        </p:cTn>
                                        <p:tgtEl>
                                          <p:spTgt spid="190"/>
                                        </p:tgtEl>
                                        <p:attrNameLst>
                                          <p:attrName>style.visibility</p:attrName>
                                        </p:attrNameLst>
                                      </p:cBhvr>
                                      <p:to>
                                        <p:strVal val="hidden"/>
                                      </p:to>
                                    </p:set>
                                  </p:childTnLst>
                                </p:cTn>
                              </p:par>
                              <p:par>
                                <p:cTn id="1056" presetID="2" presetClass="exit" presetSubtype="4" fill="hold" grpId="2" nodeType="withEffect">
                                  <p:stCondLst>
                                    <p:cond delay="0"/>
                                  </p:stCondLst>
                                  <p:childTnLst>
                                    <p:anim calcmode="lin" valueType="num">
                                      <p:cBhvr additive="base">
                                        <p:cTn id="1057" dur="3500"/>
                                        <p:tgtEl>
                                          <p:spTgt spid="191"/>
                                        </p:tgtEl>
                                        <p:attrNameLst>
                                          <p:attrName>ppt_x</p:attrName>
                                        </p:attrNameLst>
                                      </p:cBhvr>
                                      <p:tavLst>
                                        <p:tav tm="0">
                                          <p:val>
                                            <p:strVal val="ppt_x"/>
                                          </p:val>
                                        </p:tav>
                                        <p:tav tm="100000">
                                          <p:val>
                                            <p:strVal val="ppt_x"/>
                                          </p:val>
                                        </p:tav>
                                      </p:tavLst>
                                    </p:anim>
                                    <p:anim calcmode="lin" valueType="num">
                                      <p:cBhvr additive="base">
                                        <p:cTn id="1058" dur="3500"/>
                                        <p:tgtEl>
                                          <p:spTgt spid="191"/>
                                        </p:tgtEl>
                                        <p:attrNameLst>
                                          <p:attrName>ppt_y</p:attrName>
                                        </p:attrNameLst>
                                      </p:cBhvr>
                                      <p:tavLst>
                                        <p:tav tm="0">
                                          <p:val>
                                            <p:strVal val="ppt_y"/>
                                          </p:val>
                                        </p:tav>
                                        <p:tav tm="100000">
                                          <p:val>
                                            <p:strVal val="1+ppt_h/2"/>
                                          </p:val>
                                        </p:tav>
                                      </p:tavLst>
                                    </p:anim>
                                    <p:set>
                                      <p:cBhvr>
                                        <p:cTn id="1059" dur="1" fill="hold">
                                          <p:stCondLst>
                                            <p:cond delay="3499"/>
                                          </p:stCondLst>
                                        </p:cTn>
                                        <p:tgtEl>
                                          <p:spTgt spid="191"/>
                                        </p:tgtEl>
                                        <p:attrNameLst>
                                          <p:attrName>style.visibility</p:attrName>
                                        </p:attrNameLst>
                                      </p:cBhvr>
                                      <p:to>
                                        <p:strVal val="hidden"/>
                                      </p:to>
                                    </p:set>
                                  </p:childTnLst>
                                </p:cTn>
                              </p:par>
                              <p:par>
                                <p:cTn id="1060" presetID="2" presetClass="exit" presetSubtype="4" fill="hold" grpId="2" nodeType="withEffect">
                                  <p:stCondLst>
                                    <p:cond delay="0"/>
                                  </p:stCondLst>
                                  <p:childTnLst>
                                    <p:anim calcmode="lin" valueType="num">
                                      <p:cBhvr additive="base">
                                        <p:cTn id="1061" dur="3500"/>
                                        <p:tgtEl>
                                          <p:spTgt spid="192"/>
                                        </p:tgtEl>
                                        <p:attrNameLst>
                                          <p:attrName>ppt_x</p:attrName>
                                        </p:attrNameLst>
                                      </p:cBhvr>
                                      <p:tavLst>
                                        <p:tav tm="0">
                                          <p:val>
                                            <p:strVal val="ppt_x"/>
                                          </p:val>
                                        </p:tav>
                                        <p:tav tm="100000">
                                          <p:val>
                                            <p:strVal val="ppt_x"/>
                                          </p:val>
                                        </p:tav>
                                      </p:tavLst>
                                    </p:anim>
                                    <p:anim calcmode="lin" valueType="num">
                                      <p:cBhvr additive="base">
                                        <p:cTn id="1062" dur="3500"/>
                                        <p:tgtEl>
                                          <p:spTgt spid="192"/>
                                        </p:tgtEl>
                                        <p:attrNameLst>
                                          <p:attrName>ppt_y</p:attrName>
                                        </p:attrNameLst>
                                      </p:cBhvr>
                                      <p:tavLst>
                                        <p:tav tm="0">
                                          <p:val>
                                            <p:strVal val="ppt_y"/>
                                          </p:val>
                                        </p:tav>
                                        <p:tav tm="100000">
                                          <p:val>
                                            <p:strVal val="1+ppt_h/2"/>
                                          </p:val>
                                        </p:tav>
                                      </p:tavLst>
                                    </p:anim>
                                    <p:set>
                                      <p:cBhvr>
                                        <p:cTn id="1063" dur="1" fill="hold">
                                          <p:stCondLst>
                                            <p:cond delay="3499"/>
                                          </p:stCondLst>
                                        </p:cTn>
                                        <p:tgtEl>
                                          <p:spTgt spid="192"/>
                                        </p:tgtEl>
                                        <p:attrNameLst>
                                          <p:attrName>style.visibility</p:attrName>
                                        </p:attrNameLst>
                                      </p:cBhvr>
                                      <p:to>
                                        <p:strVal val="hidden"/>
                                      </p:to>
                                    </p:set>
                                  </p:childTnLst>
                                </p:cTn>
                              </p:par>
                              <p:par>
                                <p:cTn id="1064" presetID="2" presetClass="exit" presetSubtype="4" fill="hold" grpId="2" nodeType="withEffect">
                                  <p:stCondLst>
                                    <p:cond delay="0"/>
                                  </p:stCondLst>
                                  <p:childTnLst>
                                    <p:anim calcmode="lin" valueType="num">
                                      <p:cBhvr additive="base">
                                        <p:cTn id="1065" dur="3500"/>
                                        <p:tgtEl>
                                          <p:spTgt spid="193"/>
                                        </p:tgtEl>
                                        <p:attrNameLst>
                                          <p:attrName>ppt_x</p:attrName>
                                        </p:attrNameLst>
                                      </p:cBhvr>
                                      <p:tavLst>
                                        <p:tav tm="0">
                                          <p:val>
                                            <p:strVal val="ppt_x"/>
                                          </p:val>
                                        </p:tav>
                                        <p:tav tm="100000">
                                          <p:val>
                                            <p:strVal val="ppt_x"/>
                                          </p:val>
                                        </p:tav>
                                      </p:tavLst>
                                    </p:anim>
                                    <p:anim calcmode="lin" valueType="num">
                                      <p:cBhvr additive="base">
                                        <p:cTn id="1066" dur="3500"/>
                                        <p:tgtEl>
                                          <p:spTgt spid="193"/>
                                        </p:tgtEl>
                                        <p:attrNameLst>
                                          <p:attrName>ppt_y</p:attrName>
                                        </p:attrNameLst>
                                      </p:cBhvr>
                                      <p:tavLst>
                                        <p:tav tm="0">
                                          <p:val>
                                            <p:strVal val="ppt_y"/>
                                          </p:val>
                                        </p:tav>
                                        <p:tav tm="100000">
                                          <p:val>
                                            <p:strVal val="1+ppt_h/2"/>
                                          </p:val>
                                        </p:tav>
                                      </p:tavLst>
                                    </p:anim>
                                    <p:set>
                                      <p:cBhvr>
                                        <p:cTn id="1067" dur="1" fill="hold">
                                          <p:stCondLst>
                                            <p:cond delay="3499"/>
                                          </p:stCondLst>
                                        </p:cTn>
                                        <p:tgtEl>
                                          <p:spTgt spid="193"/>
                                        </p:tgtEl>
                                        <p:attrNameLst>
                                          <p:attrName>style.visibility</p:attrName>
                                        </p:attrNameLst>
                                      </p:cBhvr>
                                      <p:to>
                                        <p:strVal val="hidden"/>
                                      </p:to>
                                    </p:set>
                                  </p:childTnLst>
                                </p:cTn>
                              </p:par>
                              <p:par>
                                <p:cTn id="1068" presetID="2" presetClass="exit" presetSubtype="4" fill="hold" grpId="2" nodeType="withEffect">
                                  <p:stCondLst>
                                    <p:cond delay="0"/>
                                  </p:stCondLst>
                                  <p:childTnLst>
                                    <p:anim calcmode="lin" valueType="num">
                                      <p:cBhvr additive="base">
                                        <p:cTn id="1069" dur="3500"/>
                                        <p:tgtEl>
                                          <p:spTgt spid="194"/>
                                        </p:tgtEl>
                                        <p:attrNameLst>
                                          <p:attrName>ppt_x</p:attrName>
                                        </p:attrNameLst>
                                      </p:cBhvr>
                                      <p:tavLst>
                                        <p:tav tm="0">
                                          <p:val>
                                            <p:strVal val="ppt_x"/>
                                          </p:val>
                                        </p:tav>
                                        <p:tav tm="100000">
                                          <p:val>
                                            <p:strVal val="ppt_x"/>
                                          </p:val>
                                        </p:tav>
                                      </p:tavLst>
                                    </p:anim>
                                    <p:anim calcmode="lin" valueType="num">
                                      <p:cBhvr additive="base">
                                        <p:cTn id="1070" dur="3500"/>
                                        <p:tgtEl>
                                          <p:spTgt spid="194"/>
                                        </p:tgtEl>
                                        <p:attrNameLst>
                                          <p:attrName>ppt_y</p:attrName>
                                        </p:attrNameLst>
                                      </p:cBhvr>
                                      <p:tavLst>
                                        <p:tav tm="0">
                                          <p:val>
                                            <p:strVal val="ppt_y"/>
                                          </p:val>
                                        </p:tav>
                                        <p:tav tm="100000">
                                          <p:val>
                                            <p:strVal val="1+ppt_h/2"/>
                                          </p:val>
                                        </p:tav>
                                      </p:tavLst>
                                    </p:anim>
                                    <p:set>
                                      <p:cBhvr>
                                        <p:cTn id="1071" dur="1" fill="hold">
                                          <p:stCondLst>
                                            <p:cond delay="3499"/>
                                          </p:stCondLst>
                                        </p:cTn>
                                        <p:tgtEl>
                                          <p:spTgt spid="194"/>
                                        </p:tgtEl>
                                        <p:attrNameLst>
                                          <p:attrName>style.visibility</p:attrName>
                                        </p:attrNameLst>
                                      </p:cBhvr>
                                      <p:to>
                                        <p:strVal val="hidden"/>
                                      </p:to>
                                    </p:set>
                                  </p:childTnLst>
                                </p:cTn>
                              </p:par>
                              <p:par>
                                <p:cTn id="1072" presetID="2" presetClass="exit" presetSubtype="4" fill="hold" grpId="2" nodeType="withEffect">
                                  <p:stCondLst>
                                    <p:cond delay="0"/>
                                  </p:stCondLst>
                                  <p:childTnLst>
                                    <p:anim calcmode="lin" valueType="num">
                                      <p:cBhvr additive="base">
                                        <p:cTn id="1073" dur="3500"/>
                                        <p:tgtEl>
                                          <p:spTgt spid="195"/>
                                        </p:tgtEl>
                                        <p:attrNameLst>
                                          <p:attrName>ppt_x</p:attrName>
                                        </p:attrNameLst>
                                      </p:cBhvr>
                                      <p:tavLst>
                                        <p:tav tm="0">
                                          <p:val>
                                            <p:strVal val="ppt_x"/>
                                          </p:val>
                                        </p:tav>
                                        <p:tav tm="100000">
                                          <p:val>
                                            <p:strVal val="ppt_x"/>
                                          </p:val>
                                        </p:tav>
                                      </p:tavLst>
                                    </p:anim>
                                    <p:anim calcmode="lin" valueType="num">
                                      <p:cBhvr additive="base">
                                        <p:cTn id="1074" dur="3500"/>
                                        <p:tgtEl>
                                          <p:spTgt spid="195"/>
                                        </p:tgtEl>
                                        <p:attrNameLst>
                                          <p:attrName>ppt_y</p:attrName>
                                        </p:attrNameLst>
                                      </p:cBhvr>
                                      <p:tavLst>
                                        <p:tav tm="0">
                                          <p:val>
                                            <p:strVal val="ppt_y"/>
                                          </p:val>
                                        </p:tav>
                                        <p:tav tm="100000">
                                          <p:val>
                                            <p:strVal val="1+ppt_h/2"/>
                                          </p:val>
                                        </p:tav>
                                      </p:tavLst>
                                    </p:anim>
                                    <p:set>
                                      <p:cBhvr>
                                        <p:cTn id="1075" dur="1" fill="hold">
                                          <p:stCondLst>
                                            <p:cond delay="3499"/>
                                          </p:stCondLst>
                                        </p:cTn>
                                        <p:tgtEl>
                                          <p:spTgt spid="195"/>
                                        </p:tgtEl>
                                        <p:attrNameLst>
                                          <p:attrName>style.visibility</p:attrName>
                                        </p:attrNameLst>
                                      </p:cBhvr>
                                      <p:to>
                                        <p:strVal val="hidden"/>
                                      </p:to>
                                    </p:set>
                                  </p:childTnLst>
                                </p:cTn>
                              </p:par>
                              <p:par>
                                <p:cTn id="1076" presetID="2" presetClass="exit" presetSubtype="4" fill="hold" grpId="2" nodeType="withEffect">
                                  <p:stCondLst>
                                    <p:cond delay="0"/>
                                  </p:stCondLst>
                                  <p:childTnLst>
                                    <p:anim calcmode="lin" valueType="num">
                                      <p:cBhvr additive="base">
                                        <p:cTn id="1077" dur="3500"/>
                                        <p:tgtEl>
                                          <p:spTgt spid="196"/>
                                        </p:tgtEl>
                                        <p:attrNameLst>
                                          <p:attrName>ppt_x</p:attrName>
                                        </p:attrNameLst>
                                      </p:cBhvr>
                                      <p:tavLst>
                                        <p:tav tm="0">
                                          <p:val>
                                            <p:strVal val="ppt_x"/>
                                          </p:val>
                                        </p:tav>
                                        <p:tav tm="100000">
                                          <p:val>
                                            <p:strVal val="ppt_x"/>
                                          </p:val>
                                        </p:tav>
                                      </p:tavLst>
                                    </p:anim>
                                    <p:anim calcmode="lin" valueType="num">
                                      <p:cBhvr additive="base">
                                        <p:cTn id="1078" dur="3500"/>
                                        <p:tgtEl>
                                          <p:spTgt spid="196"/>
                                        </p:tgtEl>
                                        <p:attrNameLst>
                                          <p:attrName>ppt_y</p:attrName>
                                        </p:attrNameLst>
                                      </p:cBhvr>
                                      <p:tavLst>
                                        <p:tav tm="0">
                                          <p:val>
                                            <p:strVal val="ppt_y"/>
                                          </p:val>
                                        </p:tav>
                                        <p:tav tm="100000">
                                          <p:val>
                                            <p:strVal val="1+ppt_h/2"/>
                                          </p:val>
                                        </p:tav>
                                      </p:tavLst>
                                    </p:anim>
                                    <p:set>
                                      <p:cBhvr>
                                        <p:cTn id="1079" dur="1" fill="hold">
                                          <p:stCondLst>
                                            <p:cond delay="3499"/>
                                          </p:stCondLst>
                                        </p:cTn>
                                        <p:tgtEl>
                                          <p:spTgt spid="196"/>
                                        </p:tgtEl>
                                        <p:attrNameLst>
                                          <p:attrName>style.visibility</p:attrName>
                                        </p:attrNameLst>
                                      </p:cBhvr>
                                      <p:to>
                                        <p:strVal val="hidden"/>
                                      </p:to>
                                    </p:set>
                                  </p:childTnLst>
                                </p:cTn>
                              </p:par>
                              <p:par>
                                <p:cTn id="1080" presetID="2" presetClass="exit" presetSubtype="4" fill="hold" grpId="2" nodeType="withEffect">
                                  <p:stCondLst>
                                    <p:cond delay="0"/>
                                  </p:stCondLst>
                                  <p:childTnLst>
                                    <p:anim calcmode="lin" valueType="num">
                                      <p:cBhvr additive="base">
                                        <p:cTn id="1081" dur="3500"/>
                                        <p:tgtEl>
                                          <p:spTgt spid="88"/>
                                        </p:tgtEl>
                                        <p:attrNameLst>
                                          <p:attrName>ppt_x</p:attrName>
                                        </p:attrNameLst>
                                      </p:cBhvr>
                                      <p:tavLst>
                                        <p:tav tm="0">
                                          <p:val>
                                            <p:strVal val="ppt_x"/>
                                          </p:val>
                                        </p:tav>
                                        <p:tav tm="100000">
                                          <p:val>
                                            <p:strVal val="ppt_x"/>
                                          </p:val>
                                        </p:tav>
                                      </p:tavLst>
                                    </p:anim>
                                    <p:anim calcmode="lin" valueType="num">
                                      <p:cBhvr additive="base">
                                        <p:cTn id="1082" dur="3500"/>
                                        <p:tgtEl>
                                          <p:spTgt spid="88"/>
                                        </p:tgtEl>
                                        <p:attrNameLst>
                                          <p:attrName>ppt_y</p:attrName>
                                        </p:attrNameLst>
                                      </p:cBhvr>
                                      <p:tavLst>
                                        <p:tav tm="0">
                                          <p:val>
                                            <p:strVal val="ppt_y"/>
                                          </p:val>
                                        </p:tav>
                                        <p:tav tm="100000">
                                          <p:val>
                                            <p:strVal val="1+ppt_h/2"/>
                                          </p:val>
                                        </p:tav>
                                      </p:tavLst>
                                    </p:anim>
                                    <p:set>
                                      <p:cBhvr>
                                        <p:cTn id="1083" dur="1" fill="hold">
                                          <p:stCondLst>
                                            <p:cond delay="3499"/>
                                          </p:stCondLst>
                                        </p:cTn>
                                        <p:tgtEl>
                                          <p:spTgt spid="88"/>
                                        </p:tgtEl>
                                        <p:attrNameLst>
                                          <p:attrName>style.visibility</p:attrName>
                                        </p:attrNameLst>
                                      </p:cBhvr>
                                      <p:to>
                                        <p:strVal val="hidden"/>
                                      </p:to>
                                    </p:set>
                                  </p:childTnLst>
                                </p:cTn>
                              </p:par>
                              <p:par>
                                <p:cTn id="1084" presetID="2" presetClass="exit" presetSubtype="4" fill="hold" grpId="2" nodeType="withEffect">
                                  <p:stCondLst>
                                    <p:cond delay="0"/>
                                  </p:stCondLst>
                                  <p:childTnLst>
                                    <p:anim calcmode="lin" valueType="num">
                                      <p:cBhvr additive="base">
                                        <p:cTn id="1085" dur="3500"/>
                                        <p:tgtEl>
                                          <p:spTgt spid="89"/>
                                        </p:tgtEl>
                                        <p:attrNameLst>
                                          <p:attrName>ppt_x</p:attrName>
                                        </p:attrNameLst>
                                      </p:cBhvr>
                                      <p:tavLst>
                                        <p:tav tm="0">
                                          <p:val>
                                            <p:strVal val="ppt_x"/>
                                          </p:val>
                                        </p:tav>
                                        <p:tav tm="100000">
                                          <p:val>
                                            <p:strVal val="ppt_x"/>
                                          </p:val>
                                        </p:tav>
                                      </p:tavLst>
                                    </p:anim>
                                    <p:anim calcmode="lin" valueType="num">
                                      <p:cBhvr additive="base">
                                        <p:cTn id="1086" dur="3500"/>
                                        <p:tgtEl>
                                          <p:spTgt spid="89"/>
                                        </p:tgtEl>
                                        <p:attrNameLst>
                                          <p:attrName>ppt_y</p:attrName>
                                        </p:attrNameLst>
                                      </p:cBhvr>
                                      <p:tavLst>
                                        <p:tav tm="0">
                                          <p:val>
                                            <p:strVal val="ppt_y"/>
                                          </p:val>
                                        </p:tav>
                                        <p:tav tm="100000">
                                          <p:val>
                                            <p:strVal val="1+ppt_h/2"/>
                                          </p:val>
                                        </p:tav>
                                      </p:tavLst>
                                    </p:anim>
                                    <p:set>
                                      <p:cBhvr>
                                        <p:cTn id="1087" dur="1" fill="hold">
                                          <p:stCondLst>
                                            <p:cond delay="3499"/>
                                          </p:stCondLst>
                                        </p:cTn>
                                        <p:tgtEl>
                                          <p:spTgt spid="89"/>
                                        </p:tgtEl>
                                        <p:attrNameLst>
                                          <p:attrName>style.visibility</p:attrName>
                                        </p:attrNameLst>
                                      </p:cBhvr>
                                      <p:to>
                                        <p:strVal val="hidden"/>
                                      </p:to>
                                    </p:set>
                                  </p:childTnLst>
                                </p:cTn>
                              </p:par>
                              <p:par>
                                <p:cTn id="1088" presetID="2" presetClass="exit" presetSubtype="4" fill="hold" grpId="2" nodeType="withEffect">
                                  <p:stCondLst>
                                    <p:cond delay="0"/>
                                  </p:stCondLst>
                                  <p:childTnLst>
                                    <p:anim calcmode="lin" valueType="num">
                                      <p:cBhvr additive="base">
                                        <p:cTn id="1089" dur="3500"/>
                                        <p:tgtEl>
                                          <p:spTgt spid="90"/>
                                        </p:tgtEl>
                                        <p:attrNameLst>
                                          <p:attrName>ppt_x</p:attrName>
                                        </p:attrNameLst>
                                      </p:cBhvr>
                                      <p:tavLst>
                                        <p:tav tm="0">
                                          <p:val>
                                            <p:strVal val="ppt_x"/>
                                          </p:val>
                                        </p:tav>
                                        <p:tav tm="100000">
                                          <p:val>
                                            <p:strVal val="ppt_x"/>
                                          </p:val>
                                        </p:tav>
                                      </p:tavLst>
                                    </p:anim>
                                    <p:anim calcmode="lin" valueType="num">
                                      <p:cBhvr additive="base">
                                        <p:cTn id="1090" dur="3500"/>
                                        <p:tgtEl>
                                          <p:spTgt spid="90"/>
                                        </p:tgtEl>
                                        <p:attrNameLst>
                                          <p:attrName>ppt_y</p:attrName>
                                        </p:attrNameLst>
                                      </p:cBhvr>
                                      <p:tavLst>
                                        <p:tav tm="0">
                                          <p:val>
                                            <p:strVal val="ppt_y"/>
                                          </p:val>
                                        </p:tav>
                                        <p:tav tm="100000">
                                          <p:val>
                                            <p:strVal val="1+ppt_h/2"/>
                                          </p:val>
                                        </p:tav>
                                      </p:tavLst>
                                    </p:anim>
                                    <p:set>
                                      <p:cBhvr>
                                        <p:cTn id="1091" dur="1" fill="hold">
                                          <p:stCondLst>
                                            <p:cond delay="3499"/>
                                          </p:stCondLst>
                                        </p:cTn>
                                        <p:tgtEl>
                                          <p:spTgt spid="90"/>
                                        </p:tgtEl>
                                        <p:attrNameLst>
                                          <p:attrName>style.visibility</p:attrName>
                                        </p:attrNameLst>
                                      </p:cBhvr>
                                      <p:to>
                                        <p:strVal val="hidden"/>
                                      </p:to>
                                    </p:set>
                                  </p:childTnLst>
                                </p:cTn>
                              </p:par>
                              <p:par>
                                <p:cTn id="1092" presetID="2" presetClass="exit" presetSubtype="4" fill="hold" grpId="2" nodeType="withEffect">
                                  <p:stCondLst>
                                    <p:cond delay="0"/>
                                  </p:stCondLst>
                                  <p:childTnLst>
                                    <p:anim calcmode="lin" valueType="num">
                                      <p:cBhvr additive="base">
                                        <p:cTn id="1093" dur="3500"/>
                                        <p:tgtEl>
                                          <p:spTgt spid="91"/>
                                        </p:tgtEl>
                                        <p:attrNameLst>
                                          <p:attrName>ppt_x</p:attrName>
                                        </p:attrNameLst>
                                      </p:cBhvr>
                                      <p:tavLst>
                                        <p:tav tm="0">
                                          <p:val>
                                            <p:strVal val="ppt_x"/>
                                          </p:val>
                                        </p:tav>
                                        <p:tav tm="100000">
                                          <p:val>
                                            <p:strVal val="ppt_x"/>
                                          </p:val>
                                        </p:tav>
                                      </p:tavLst>
                                    </p:anim>
                                    <p:anim calcmode="lin" valueType="num">
                                      <p:cBhvr additive="base">
                                        <p:cTn id="1094" dur="3500"/>
                                        <p:tgtEl>
                                          <p:spTgt spid="91"/>
                                        </p:tgtEl>
                                        <p:attrNameLst>
                                          <p:attrName>ppt_y</p:attrName>
                                        </p:attrNameLst>
                                      </p:cBhvr>
                                      <p:tavLst>
                                        <p:tav tm="0">
                                          <p:val>
                                            <p:strVal val="ppt_y"/>
                                          </p:val>
                                        </p:tav>
                                        <p:tav tm="100000">
                                          <p:val>
                                            <p:strVal val="1+ppt_h/2"/>
                                          </p:val>
                                        </p:tav>
                                      </p:tavLst>
                                    </p:anim>
                                    <p:set>
                                      <p:cBhvr>
                                        <p:cTn id="1095" dur="1" fill="hold">
                                          <p:stCondLst>
                                            <p:cond delay="3499"/>
                                          </p:stCondLst>
                                        </p:cTn>
                                        <p:tgtEl>
                                          <p:spTgt spid="91"/>
                                        </p:tgtEl>
                                        <p:attrNameLst>
                                          <p:attrName>style.visibility</p:attrName>
                                        </p:attrNameLst>
                                      </p:cBhvr>
                                      <p:to>
                                        <p:strVal val="hidden"/>
                                      </p:to>
                                    </p:set>
                                  </p:childTnLst>
                                </p:cTn>
                              </p:par>
                              <p:par>
                                <p:cTn id="1096" presetID="2" presetClass="exit" presetSubtype="4" fill="hold" grpId="2" nodeType="withEffect">
                                  <p:stCondLst>
                                    <p:cond delay="0"/>
                                  </p:stCondLst>
                                  <p:childTnLst>
                                    <p:anim calcmode="lin" valueType="num">
                                      <p:cBhvr additive="base">
                                        <p:cTn id="1097" dur="3500"/>
                                        <p:tgtEl>
                                          <p:spTgt spid="92"/>
                                        </p:tgtEl>
                                        <p:attrNameLst>
                                          <p:attrName>ppt_x</p:attrName>
                                        </p:attrNameLst>
                                      </p:cBhvr>
                                      <p:tavLst>
                                        <p:tav tm="0">
                                          <p:val>
                                            <p:strVal val="ppt_x"/>
                                          </p:val>
                                        </p:tav>
                                        <p:tav tm="100000">
                                          <p:val>
                                            <p:strVal val="ppt_x"/>
                                          </p:val>
                                        </p:tav>
                                      </p:tavLst>
                                    </p:anim>
                                    <p:anim calcmode="lin" valueType="num">
                                      <p:cBhvr additive="base">
                                        <p:cTn id="1098" dur="3500"/>
                                        <p:tgtEl>
                                          <p:spTgt spid="92"/>
                                        </p:tgtEl>
                                        <p:attrNameLst>
                                          <p:attrName>ppt_y</p:attrName>
                                        </p:attrNameLst>
                                      </p:cBhvr>
                                      <p:tavLst>
                                        <p:tav tm="0">
                                          <p:val>
                                            <p:strVal val="ppt_y"/>
                                          </p:val>
                                        </p:tav>
                                        <p:tav tm="100000">
                                          <p:val>
                                            <p:strVal val="1+ppt_h/2"/>
                                          </p:val>
                                        </p:tav>
                                      </p:tavLst>
                                    </p:anim>
                                    <p:set>
                                      <p:cBhvr>
                                        <p:cTn id="1099" dur="1" fill="hold">
                                          <p:stCondLst>
                                            <p:cond delay="3499"/>
                                          </p:stCondLst>
                                        </p:cTn>
                                        <p:tgtEl>
                                          <p:spTgt spid="92"/>
                                        </p:tgtEl>
                                        <p:attrNameLst>
                                          <p:attrName>style.visibility</p:attrName>
                                        </p:attrNameLst>
                                      </p:cBhvr>
                                      <p:to>
                                        <p:strVal val="hidden"/>
                                      </p:to>
                                    </p:set>
                                  </p:childTnLst>
                                </p:cTn>
                              </p:par>
                              <p:par>
                                <p:cTn id="1100" presetID="2" presetClass="exit" presetSubtype="4" fill="hold" grpId="2" nodeType="withEffect">
                                  <p:stCondLst>
                                    <p:cond delay="0"/>
                                  </p:stCondLst>
                                  <p:childTnLst>
                                    <p:anim calcmode="lin" valueType="num">
                                      <p:cBhvr additive="base">
                                        <p:cTn id="1101" dur="3500"/>
                                        <p:tgtEl>
                                          <p:spTgt spid="93"/>
                                        </p:tgtEl>
                                        <p:attrNameLst>
                                          <p:attrName>ppt_x</p:attrName>
                                        </p:attrNameLst>
                                      </p:cBhvr>
                                      <p:tavLst>
                                        <p:tav tm="0">
                                          <p:val>
                                            <p:strVal val="ppt_x"/>
                                          </p:val>
                                        </p:tav>
                                        <p:tav tm="100000">
                                          <p:val>
                                            <p:strVal val="ppt_x"/>
                                          </p:val>
                                        </p:tav>
                                      </p:tavLst>
                                    </p:anim>
                                    <p:anim calcmode="lin" valueType="num">
                                      <p:cBhvr additive="base">
                                        <p:cTn id="1102" dur="3500"/>
                                        <p:tgtEl>
                                          <p:spTgt spid="93"/>
                                        </p:tgtEl>
                                        <p:attrNameLst>
                                          <p:attrName>ppt_y</p:attrName>
                                        </p:attrNameLst>
                                      </p:cBhvr>
                                      <p:tavLst>
                                        <p:tav tm="0">
                                          <p:val>
                                            <p:strVal val="ppt_y"/>
                                          </p:val>
                                        </p:tav>
                                        <p:tav tm="100000">
                                          <p:val>
                                            <p:strVal val="1+ppt_h/2"/>
                                          </p:val>
                                        </p:tav>
                                      </p:tavLst>
                                    </p:anim>
                                    <p:set>
                                      <p:cBhvr>
                                        <p:cTn id="1103" dur="1" fill="hold">
                                          <p:stCondLst>
                                            <p:cond delay="3499"/>
                                          </p:stCondLst>
                                        </p:cTn>
                                        <p:tgtEl>
                                          <p:spTgt spid="93"/>
                                        </p:tgtEl>
                                        <p:attrNameLst>
                                          <p:attrName>style.visibility</p:attrName>
                                        </p:attrNameLst>
                                      </p:cBhvr>
                                      <p:to>
                                        <p:strVal val="hidden"/>
                                      </p:to>
                                    </p:set>
                                  </p:childTnLst>
                                </p:cTn>
                              </p:par>
                              <p:par>
                                <p:cTn id="1104" presetID="2" presetClass="exit" presetSubtype="4" fill="hold" grpId="2" nodeType="withEffect">
                                  <p:stCondLst>
                                    <p:cond delay="0"/>
                                  </p:stCondLst>
                                  <p:childTnLst>
                                    <p:anim calcmode="lin" valueType="num">
                                      <p:cBhvr additive="base">
                                        <p:cTn id="1105" dur="3500"/>
                                        <p:tgtEl>
                                          <p:spTgt spid="94"/>
                                        </p:tgtEl>
                                        <p:attrNameLst>
                                          <p:attrName>ppt_x</p:attrName>
                                        </p:attrNameLst>
                                      </p:cBhvr>
                                      <p:tavLst>
                                        <p:tav tm="0">
                                          <p:val>
                                            <p:strVal val="ppt_x"/>
                                          </p:val>
                                        </p:tav>
                                        <p:tav tm="100000">
                                          <p:val>
                                            <p:strVal val="ppt_x"/>
                                          </p:val>
                                        </p:tav>
                                      </p:tavLst>
                                    </p:anim>
                                    <p:anim calcmode="lin" valueType="num">
                                      <p:cBhvr additive="base">
                                        <p:cTn id="1106" dur="3500"/>
                                        <p:tgtEl>
                                          <p:spTgt spid="94"/>
                                        </p:tgtEl>
                                        <p:attrNameLst>
                                          <p:attrName>ppt_y</p:attrName>
                                        </p:attrNameLst>
                                      </p:cBhvr>
                                      <p:tavLst>
                                        <p:tav tm="0">
                                          <p:val>
                                            <p:strVal val="ppt_y"/>
                                          </p:val>
                                        </p:tav>
                                        <p:tav tm="100000">
                                          <p:val>
                                            <p:strVal val="1+ppt_h/2"/>
                                          </p:val>
                                        </p:tav>
                                      </p:tavLst>
                                    </p:anim>
                                    <p:set>
                                      <p:cBhvr>
                                        <p:cTn id="1107" dur="1" fill="hold">
                                          <p:stCondLst>
                                            <p:cond delay="3499"/>
                                          </p:stCondLst>
                                        </p:cTn>
                                        <p:tgtEl>
                                          <p:spTgt spid="94"/>
                                        </p:tgtEl>
                                        <p:attrNameLst>
                                          <p:attrName>style.visibility</p:attrName>
                                        </p:attrNameLst>
                                      </p:cBhvr>
                                      <p:to>
                                        <p:strVal val="hidden"/>
                                      </p:to>
                                    </p:set>
                                  </p:childTnLst>
                                </p:cTn>
                              </p:par>
                              <p:par>
                                <p:cTn id="1108" presetID="2" presetClass="exit" presetSubtype="4" fill="hold" grpId="2" nodeType="withEffect">
                                  <p:stCondLst>
                                    <p:cond delay="0"/>
                                  </p:stCondLst>
                                  <p:childTnLst>
                                    <p:anim calcmode="lin" valueType="num">
                                      <p:cBhvr additive="base">
                                        <p:cTn id="1109" dur="3500"/>
                                        <p:tgtEl>
                                          <p:spTgt spid="95"/>
                                        </p:tgtEl>
                                        <p:attrNameLst>
                                          <p:attrName>ppt_x</p:attrName>
                                        </p:attrNameLst>
                                      </p:cBhvr>
                                      <p:tavLst>
                                        <p:tav tm="0">
                                          <p:val>
                                            <p:strVal val="ppt_x"/>
                                          </p:val>
                                        </p:tav>
                                        <p:tav tm="100000">
                                          <p:val>
                                            <p:strVal val="ppt_x"/>
                                          </p:val>
                                        </p:tav>
                                      </p:tavLst>
                                    </p:anim>
                                    <p:anim calcmode="lin" valueType="num">
                                      <p:cBhvr additive="base">
                                        <p:cTn id="1110" dur="3500"/>
                                        <p:tgtEl>
                                          <p:spTgt spid="95"/>
                                        </p:tgtEl>
                                        <p:attrNameLst>
                                          <p:attrName>ppt_y</p:attrName>
                                        </p:attrNameLst>
                                      </p:cBhvr>
                                      <p:tavLst>
                                        <p:tav tm="0">
                                          <p:val>
                                            <p:strVal val="ppt_y"/>
                                          </p:val>
                                        </p:tav>
                                        <p:tav tm="100000">
                                          <p:val>
                                            <p:strVal val="1+ppt_h/2"/>
                                          </p:val>
                                        </p:tav>
                                      </p:tavLst>
                                    </p:anim>
                                    <p:set>
                                      <p:cBhvr>
                                        <p:cTn id="1111" dur="1" fill="hold">
                                          <p:stCondLst>
                                            <p:cond delay="3499"/>
                                          </p:stCondLst>
                                        </p:cTn>
                                        <p:tgtEl>
                                          <p:spTgt spid="95"/>
                                        </p:tgtEl>
                                        <p:attrNameLst>
                                          <p:attrName>style.visibility</p:attrName>
                                        </p:attrNameLst>
                                      </p:cBhvr>
                                      <p:to>
                                        <p:strVal val="hidden"/>
                                      </p:to>
                                    </p:set>
                                  </p:childTnLst>
                                </p:cTn>
                              </p:par>
                              <p:par>
                                <p:cTn id="1112" presetID="2" presetClass="exit" presetSubtype="4" fill="hold" grpId="2" nodeType="withEffect">
                                  <p:stCondLst>
                                    <p:cond delay="0"/>
                                  </p:stCondLst>
                                  <p:childTnLst>
                                    <p:anim calcmode="lin" valueType="num">
                                      <p:cBhvr additive="base">
                                        <p:cTn id="1113" dur="3500"/>
                                        <p:tgtEl>
                                          <p:spTgt spid="96"/>
                                        </p:tgtEl>
                                        <p:attrNameLst>
                                          <p:attrName>ppt_x</p:attrName>
                                        </p:attrNameLst>
                                      </p:cBhvr>
                                      <p:tavLst>
                                        <p:tav tm="0">
                                          <p:val>
                                            <p:strVal val="ppt_x"/>
                                          </p:val>
                                        </p:tav>
                                        <p:tav tm="100000">
                                          <p:val>
                                            <p:strVal val="ppt_x"/>
                                          </p:val>
                                        </p:tav>
                                      </p:tavLst>
                                    </p:anim>
                                    <p:anim calcmode="lin" valueType="num">
                                      <p:cBhvr additive="base">
                                        <p:cTn id="1114" dur="3500"/>
                                        <p:tgtEl>
                                          <p:spTgt spid="96"/>
                                        </p:tgtEl>
                                        <p:attrNameLst>
                                          <p:attrName>ppt_y</p:attrName>
                                        </p:attrNameLst>
                                      </p:cBhvr>
                                      <p:tavLst>
                                        <p:tav tm="0">
                                          <p:val>
                                            <p:strVal val="ppt_y"/>
                                          </p:val>
                                        </p:tav>
                                        <p:tav tm="100000">
                                          <p:val>
                                            <p:strVal val="1+ppt_h/2"/>
                                          </p:val>
                                        </p:tav>
                                      </p:tavLst>
                                    </p:anim>
                                    <p:set>
                                      <p:cBhvr>
                                        <p:cTn id="1115" dur="1" fill="hold">
                                          <p:stCondLst>
                                            <p:cond delay="3499"/>
                                          </p:stCondLst>
                                        </p:cTn>
                                        <p:tgtEl>
                                          <p:spTgt spid="96"/>
                                        </p:tgtEl>
                                        <p:attrNameLst>
                                          <p:attrName>style.visibility</p:attrName>
                                        </p:attrNameLst>
                                      </p:cBhvr>
                                      <p:to>
                                        <p:strVal val="hidden"/>
                                      </p:to>
                                    </p:set>
                                  </p:childTnLst>
                                </p:cTn>
                              </p:par>
                              <p:par>
                                <p:cTn id="1116" presetID="2" presetClass="exit" presetSubtype="4" fill="hold" grpId="2" nodeType="withEffect">
                                  <p:stCondLst>
                                    <p:cond delay="0"/>
                                  </p:stCondLst>
                                  <p:childTnLst>
                                    <p:anim calcmode="lin" valueType="num">
                                      <p:cBhvr additive="base">
                                        <p:cTn id="1117" dur="3500"/>
                                        <p:tgtEl>
                                          <p:spTgt spid="97"/>
                                        </p:tgtEl>
                                        <p:attrNameLst>
                                          <p:attrName>ppt_x</p:attrName>
                                        </p:attrNameLst>
                                      </p:cBhvr>
                                      <p:tavLst>
                                        <p:tav tm="0">
                                          <p:val>
                                            <p:strVal val="ppt_x"/>
                                          </p:val>
                                        </p:tav>
                                        <p:tav tm="100000">
                                          <p:val>
                                            <p:strVal val="ppt_x"/>
                                          </p:val>
                                        </p:tav>
                                      </p:tavLst>
                                    </p:anim>
                                    <p:anim calcmode="lin" valueType="num">
                                      <p:cBhvr additive="base">
                                        <p:cTn id="1118" dur="3500"/>
                                        <p:tgtEl>
                                          <p:spTgt spid="97"/>
                                        </p:tgtEl>
                                        <p:attrNameLst>
                                          <p:attrName>ppt_y</p:attrName>
                                        </p:attrNameLst>
                                      </p:cBhvr>
                                      <p:tavLst>
                                        <p:tav tm="0">
                                          <p:val>
                                            <p:strVal val="ppt_y"/>
                                          </p:val>
                                        </p:tav>
                                        <p:tav tm="100000">
                                          <p:val>
                                            <p:strVal val="1+ppt_h/2"/>
                                          </p:val>
                                        </p:tav>
                                      </p:tavLst>
                                    </p:anim>
                                    <p:set>
                                      <p:cBhvr>
                                        <p:cTn id="1119" dur="1" fill="hold">
                                          <p:stCondLst>
                                            <p:cond delay="3499"/>
                                          </p:stCondLst>
                                        </p:cTn>
                                        <p:tgtEl>
                                          <p:spTgt spid="97"/>
                                        </p:tgtEl>
                                        <p:attrNameLst>
                                          <p:attrName>style.visibility</p:attrName>
                                        </p:attrNameLst>
                                      </p:cBhvr>
                                      <p:to>
                                        <p:strVal val="hidden"/>
                                      </p:to>
                                    </p:set>
                                  </p:childTnLst>
                                </p:cTn>
                              </p:par>
                              <p:par>
                                <p:cTn id="1120" presetID="2" presetClass="exit" presetSubtype="4" fill="hold" grpId="2" nodeType="withEffect">
                                  <p:stCondLst>
                                    <p:cond delay="0"/>
                                  </p:stCondLst>
                                  <p:childTnLst>
                                    <p:anim calcmode="lin" valueType="num">
                                      <p:cBhvr additive="base">
                                        <p:cTn id="1121" dur="3500"/>
                                        <p:tgtEl>
                                          <p:spTgt spid="98"/>
                                        </p:tgtEl>
                                        <p:attrNameLst>
                                          <p:attrName>ppt_x</p:attrName>
                                        </p:attrNameLst>
                                      </p:cBhvr>
                                      <p:tavLst>
                                        <p:tav tm="0">
                                          <p:val>
                                            <p:strVal val="ppt_x"/>
                                          </p:val>
                                        </p:tav>
                                        <p:tav tm="100000">
                                          <p:val>
                                            <p:strVal val="ppt_x"/>
                                          </p:val>
                                        </p:tav>
                                      </p:tavLst>
                                    </p:anim>
                                    <p:anim calcmode="lin" valueType="num">
                                      <p:cBhvr additive="base">
                                        <p:cTn id="1122" dur="3500"/>
                                        <p:tgtEl>
                                          <p:spTgt spid="98"/>
                                        </p:tgtEl>
                                        <p:attrNameLst>
                                          <p:attrName>ppt_y</p:attrName>
                                        </p:attrNameLst>
                                      </p:cBhvr>
                                      <p:tavLst>
                                        <p:tav tm="0">
                                          <p:val>
                                            <p:strVal val="ppt_y"/>
                                          </p:val>
                                        </p:tav>
                                        <p:tav tm="100000">
                                          <p:val>
                                            <p:strVal val="1+ppt_h/2"/>
                                          </p:val>
                                        </p:tav>
                                      </p:tavLst>
                                    </p:anim>
                                    <p:set>
                                      <p:cBhvr>
                                        <p:cTn id="1123" dur="1" fill="hold">
                                          <p:stCondLst>
                                            <p:cond delay="3499"/>
                                          </p:stCondLst>
                                        </p:cTn>
                                        <p:tgtEl>
                                          <p:spTgt spid="98"/>
                                        </p:tgtEl>
                                        <p:attrNameLst>
                                          <p:attrName>style.visibility</p:attrName>
                                        </p:attrNameLst>
                                      </p:cBhvr>
                                      <p:to>
                                        <p:strVal val="hidden"/>
                                      </p:to>
                                    </p:set>
                                  </p:childTnLst>
                                </p:cTn>
                              </p:par>
                              <p:par>
                                <p:cTn id="1124" presetID="2" presetClass="exit" presetSubtype="4" fill="hold" grpId="2" nodeType="withEffect">
                                  <p:stCondLst>
                                    <p:cond delay="0"/>
                                  </p:stCondLst>
                                  <p:childTnLst>
                                    <p:anim calcmode="lin" valueType="num">
                                      <p:cBhvr additive="base">
                                        <p:cTn id="1125" dur="3500"/>
                                        <p:tgtEl>
                                          <p:spTgt spid="99"/>
                                        </p:tgtEl>
                                        <p:attrNameLst>
                                          <p:attrName>ppt_x</p:attrName>
                                        </p:attrNameLst>
                                      </p:cBhvr>
                                      <p:tavLst>
                                        <p:tav tm="0">
                                          <p:val>
                                            <p:strVal val="ppt_x"/>
                                          </p:val>
                                        </p:tav>
                                        <p:tav tm="100000">
                                          <p:val>
                                            <p:strVal val="ppt_x"/>
                                          </p:val>
                                        </p:tav>
                                      </p:tavLst>
                                    </p:anim>
                                    <p:anim calcmode="lin" valueType="num">
                                      <p:cBhvr additive="base">
                                        <p:cTn id="1126" dur="3500"/>
                                        <p:tgtEl>
                                          <p:spTgt spid="99"/>
                                        </p:tgtEl>
                                        <p:attrNameLst>
                                          <p:attrName>ppt_y</p:attrName>
                                        </p:attrNameLst>
                                      </p:cBhvr>
                                      <p:tavLst>
                                        <p:tav tm="0">
                                          <p:val>
                                            <p:strVal val="ppt_y"/>
                                          </p:val>
                                        </p:tav>
                                        <p:tav tm="100000">
                                          <p:val>
                                            <p:strVal val="1+ppt_h/2"/>
                                          </p:val>
                                        </p:tav>
                                      </p:tavLst>
                                    </p:anim>
                                    <p:set>
                                      <p:cBhvr>
                                        <p:cTn id="1127" dur="1" fill="hold">
                                          <p:stCondLst>
                                            <p:cond delay="3499"/>
                                          </p:stCondLst>
                                        </p:cTn>
                                        <p:tgtEl>
                                          <p:spTgt spid="99"/>
                                        </p:tgtEl>
                                        <p:attrNameLst>
                                          <p:attrName>style.visibility</p:attrName>
                                        </p:attrNameLst>
                                      </p:cBhvr>
                                      <p:to>
                                        <p:strVal val="hidden"/>
                                      </p:to>
                                    </p:set>
                                  </p:childTnLst>
                                </p:cTn>
                              </p:par>
                              <p:par>
                                <p:cTn id="1128" presetID="2" presetClass="exit" presetSubtype="4" fill="hold" grpId="2" nodeType="withEffect">
                                  <p:stCondLst>
                                    <p:cond delay="0"/>
                                  </p:stCondLst>
                                  <p:childTnLst>
                                    <p:anim calcmode="lin" valueType="num">
                                      <p:cBhvr additive="base">
                                        <p:cTn id="1129" dur="3500"/>
                                        <p:tgtEl>
                                          <p:spTgt spid="100"/>
                                        </p:tgtEl>
                                        <p:attrNameLst>
                                          <p:attrName>ppt_x</p:attrName>
                                        </p:attrNameLst>
                                      </p:cBhvr>
                                      <p:tavLst>
                                        <p:tav tm="0">
                                          <p:val>
                                            <p:strVal val="ppt_x"/>
                                          </p:val>
                                        </p:tav>
                                        <p:tav tm="100000">
                                          <p:val>
                                            <p:strVal val="ppt_x"/>
                                          </p:val>
                                        </p:tav>
                                      </p:tavLst>
                                    </p:anim>
                                    <p:anim calcmode="lin" valueType="num">
                                      <p:cBhvr additive="base">
                                        <p:cTn id="1130" dur="3500"/>
                                        <p:tgtEl>
                                          <p:spTgt spid="100"/>
                                        </p:tgtEl>
                                        <p:attrNameLst>
                                          <p:attrName>ppt_y</p:attrName>
                                        </p:attrNameLst>
                                      </p:cBhvr>
                                      <p:tavLst>
                                        <p:tav tm="0">
                                          <p:val>
                                            <p:strVal val="ppt_y"/>
                                          </p:val>
                                        </p:tav>
                                        <p:tav tm="100000">
                                          <p:val>
                                            <p:strVal val="1+ppt_h/2"/>
                                          </p:val>
                                        </p:tav>
                                      </p:tavLst>
                                    </p:anim>
                                    <p:set>
                                      <p:cBhvr>
                                        <p:cTn id="1131" dur="1" fill="hold">
                                          <p:stCondLst>
                                            <p:cond delay="3499"/>
                                          </p:stCondLst>
                                        </p:cTn>
                                        <p:tgtEl>
                                          <p:spTgt spid="100"/>
                                        </p:tgtEl>
                                        <p:attrNameLst>
                                          <p:attrName>style.visibility</p:attrName>
                                        </p:attrNameLst>
                                      </p:cBhvr>
                                      <p:to>
                                        <p:strVal val="hidden"/>
                                      </p:to>
                                    </p:set>
                                  </p:childTnLst>
                                </p:cTn>
                              </p:par>
                              <p:par>
                                <p:cTn id="1132" presetID="2" presetClass="exit" presetSubtype="4" fill="hold" grpId="2" nodeType="withEffect">
                                  <p:stCondLst>
                                    <p:cond delay="0"/>
                                  </p:stCondLst>
                                  <p:childTnLst>
                                    <p:anim calcmode="lin" valueType="num">
                                      <p:cBhvr additive="base">
                                        <p:cTn id="1133" dur="3500"/>
                                        <p:tgtEl>
                                          <p:spTgt spid="101"/>
                                        </p:tgtEl>
                                        <p:attrNameLst>
                                          <p:attrName>ppt_x</p:attrName>
                                        </p:attrNameLst>
                                      </p:cBhvr>
                                      <p:tavLst>
                                        <p:tav tm="0">
                                          <p:val>
                                            <p:strVal val="ppt_x"/>
                                          </p:val>
                                        </p:tav>
                                        <p:tav tm="100000">
                                          <p:val>
                                            <p:strVal val="ppt_x"/>
                                          </p:val>
                                        </p:tav>
                                      </p:tavLst>
                                    </p:anim>
                                    <p:anim calcmode="lin" valueType="num">
                                      <p:cBhvr additive="base">
                                        <p:cTn id="1134" dur="3500"/>
                                        <p:tgtEl>
                                          <p:spTgt spid="101"/>
                                        </p:tgtEl>
                                        <p:attrNameLst>
                                          <p:attrName>ppt_y</p:attrName>
                                        </p:attrNameLst>
                                      </p:cBhvr>
                                      <p:tavLst>
                                        <p:tav tm="0">
                                          <p:val>
                                            <p:strVal val="ppt_y"/>
                                          </p:val>
                                        </p:tav>
                                        <p:tav tm="100000">
                                          <p:val>
                                            <p:strVal val="1+ppt_h/2"/>
                                          </p:val>
                                        </p:tav>
                                      </p:tavLst>
                                    </p:anim>
                                    <p:set>
                                      <p:cBhvr>
                                        <p:cTn id="1135" dur="1" fill="hold">
                                          <p:stCondLst>
                                            <p:cond delay="3499"/>
                                          </p:stCondLst>
                                        </p:cTn>
                                        <p:tgtEl>
                                          <p:spTgt spid="101"/>
                                        </p:tgtEl>
                                        <p:attrNameLst>
                                          <p:attrName>style.visibility</p:attrName>
                                        </p:attrNameLst>
                                      </p:cBhvr>
                                      <p:to>
                                        <p:strVal val="hidden"/>
                                      </p:to>
                                    </p:set>
                                  </p:childTnLst>
                                </p:cTn>
                              </p:par>
                              <p:par>
                                <p:cTn id="1136" presetID="2" presetClass="exit" presetSubtype="4" fill="hold" grpId="2" nodeType="withEffect">
                                  <p:stCondLst>
                                    <p:cond delay="0"/>
                                  </p:stCondLst>
                                  <p:childTnLst>
                                    <p:anim calcmode="lin" valueType="num">
                                      <p:cBhvr additive="base">
                                        <p:cTn id="1137" dur="3500"/>
                                        <p:tgtEl>
                                          <p:spTgt spid="116"/>
                                        </p:tgtEl>
                                        <p:attrNameLst>
                                          <p:attrName>ppt_x</p:attrName>
                                        </p:attrNameLst>
                                      </p:cBhvr>
                                      <p:tavLst>
                                        <p:tav tm="0">
                                          <p:val>
                                            <p:strVal val="ppt_x"/>
                                          </p:val>
                                        </p:tav>
                                        <p:tav tm="100000">
                                          <p:val>
                                            <p:strVal val="ppt_x"/>
                                          </p:val>
                                        </p:tav>
                                      </p:tavLst>
                                    </p:anim>
                                    <p:anim calcmode="lin" valueType="num">
                                      <p:cBhvr additive="base">
                                        <p:cTn id="1138" dur="3500"/>
                                        <p:tgtEl>
                                          <p:spTgt spid="116"/>
                                        </p:tgtEl>
                                        <p:attrNameLst>
                                          <p:attrName>ppt_y</p:attrName>
                                        </p:attrNameLst>
                                      </p:cBhvr>
                                      <p:tavLst>
                                        <p:tav tm="0">
                                          <p:val>
                                            <p:strVal val="ppt_y"/>
                                          </p:val>
                                        </p:tav>
                                        <p:tav tm="100000">
                                          <p:val>
                                            <p:strVal val="1+ppt_h/2"/>
                                          </p:val>
                                        </p:tav>
                                      </p:tavLst>
                                    </p:anim>
                                    <p:set>
                                      <p:cBhvr>
                                        <p:cTn id="1139" dur="1" fill="hold">
                                          <p:stCondLst>
                                            <p:cond delay="3499"/>
                                          </p:stCondLst>
                                        </p:cTn>
                                        <p:tgtEl>
                                          <p:spTgt spid="116"/>
                                        </p:tgtEl>
                                        <p:attrNameLst>
                                          <p:attrName>style.visibility</p:attrName>
                                        </p:attrNameLst>
                                      </p:cBhvr>
                                      <p:to>
                                        <p:strVal val="hidden"/>
                                      </p:to>
                                    </p:set>
                                  </p:childTnLst>
                                </p:cTn>
                              </p:par>
                              <p:par>
                                <p:cTn id="1140" presetID="2" presetClass="exit" presetSubtype="4" fill="hold" grpId="2" nodeType="withEffect">
                                  <p:stCondLst>
                                    <p:cond delay="0"/>
                                  </p:stCondLst>
                                  <p:childTnLst>
                                    <p:anim calcmode="lin" valueType="num">
                                      <p:cBhvr additive="base">
                                        <p:cTn id="1141" dur="3500"/>
                                        <p:tgtEl>
                                          <p:spTgt spid="117"/>
                                        </p:tgtEl>
                                        <p:attrNameLst>
                                          <p:attrName>ppt_x</p:attrName>
                                        </p:attrNameLst>
                                      </p:cBhvr>
                                      <p:tavLst>
                                        <p:tav tm="0">
                                          <p:val>
                                            <p:strVal val="ppt_x"/>
                                          </p:val>
                                        </p:tav>
                                        <p:tav tm="100000">
                                          <p:val>
                                            <p:strVal val="ppt_x"/>
                                          </p:val>
                                        </p:tav>
                                      </p:tavLst>
                                    </p:anim>
                                    <p:anim calcmode="lin" valueType="num">
                                      <p:cBhvr additive="base">
                                        <p:cTn id="1142" dur="3500"/>
                                        <p:tgtEl>
                                          <p:spTgt spid="117"/>
                                        </p:tgtEl>
                                        <p:attrNameLst>
                                          <p:attrName>ppt_y</p:attrName>
                                        </p:attrNameLst>
                                      </p:cBhvr>
                                      <p:tavLst>
                                        <p:tav tm="0">
                                          <p:val>
                                            <p:strVal val="ppt_y"/>
                                          </p:val>
                                        </p:tav>
                                        <p:tav tm="100000">
                                          <p:val>
                                            <p:strVal val="1+ppt_h/2"/>
                                          </p:val>
                                        </p:tav>
                                      </p:tavLst>
                                    </p:anim>
                                    <p:set>
                                      <p:cBhvr>
                                        <p:cTn id="1143" dur="1" fill="hold">
                                          <p:stCondLst>
                                            <p:cond delay="3499"/>
                                          </p:stCondLst>
                                        </p:cTn>
                                        <p:tgtEl>
                                          <p:spTgt spid="117"/>
                                        </p:tgtEl>
                                        <p:attrNameLst>
                                          <p:attrName>style.visibility</p:attrName>
                                        </p:attrNameLst>
                                      </p:cBhvr>
                                      <p:to>
                                        <p:strVal val="hidden"/>
                                      </p:to>
                                    </p:set>
                                  </p:childTnLst>
                                </p:cTn>
                              </p:par>
                              <p:par>
                                <p:cTn id="1144" presetID="2" presetClass="exit" presetSubtype="4" fill="hold" grpId="2" nodeType="withEffect">
                                  <p:stCondLst>
                                    <p:cond delay="0"/>
                                  </p:stCondLst>
                                  <p:childTnLst>
                                    <p:anim calcmode="lin" valueType="num">
                                      <p:cBhvr additive="base">
                                        <p:cTn id="1145" dur="3500"/>
                                        <p:tgtEl>
                                          <p:spTgt spid="118"/>
                                        </p:tgtEl>
                                        <p:attrNameLst>
                                          <p:attrName>ppt_x</p:attrName>
                                        </p:attrNameLst>
                                      </p:cBhvr>
                                      <p:tavLst>
                                        <p:tav tm="0">
                                          <p:val>
                                            <p:strVal val="ppt_x"/>
                                          </p:val>
                                        </p:tav>
                                        <p:tav tm="100000">
                                          <p:val>
                                            <p:strVal val="ppt_x"/>
                                          </p:val>
                                        </p:tav>
                                      </p:tavLst>
                                    </p:anim>
                                    <p:anim calcmode="lin" valueType="num">
                                      <p:cBhvr additive="base">
                                        <p:cTn id="1146" dur="3500"/>
                                        <p:tgtEl>
                                          <p:spTgt spid="118"/>
                                        </p:tgtEl>
                                        <p:attrNameLst>
                                          <p:attrName>ppt_y</p:attrName>
                                        </p:attrNameLst>
                                      </p:cBhvr>
                                      <p:tavLst>
                                        <p:tav tm="0">
                                          <p:val>
                                            <p:strVal val="ppt_y"/>
                                          </p:val>
                                        </p:tav>
                                        <p:tav tm="100000">
                                          <p:val>
                                            <p:strVal val="1+ppt_h/2"/>
                                          </p:val>
                                        </p:tav>
                                      </p:tavLst>
                                    </p:anim>
                                    <p:set>
                                      <p:cBhvr>
                                        <p:cTn id="1147" dur="1" fill="hold">
                                          <p:stCondLst>
                                            <p:cond delay="3499"/>
                                          </p:stCondLst>
                                        </p:cTn>
                                        <p:tgtEl>
                                          <p:spTgt spid="118"/>
                                        </p:tgtEl>
                                        <p:attrNameLst>
                                          <p:attrName>style.visibility</p:attrName>
                                        </p:attrNameLst>
                                      </p:cBhvr>
                                      <p:to>
                                        <p:strVal val="hidden"/>
                                      </p:to>
                                    </p:set>
                                  </p:childTnLst>
                                </p:cTn>
                              </p:par>
                              <p:par>
                                <p:cTn id="1148" presetID="2" presetClass="exit" presetSubtype="4" fill="hold" grpId="2" nodeType="withEffect">
                                  <p:stCondLst>
                                    <p:cond delay="0"/>
                                  </p:stCondLst>
                                  <p:childTnLst>
                                    <p:anim calcmode="lin" valueType="num">
                                      <p:cBhvr additive="base">
                                        <p:cTn id="1149" dur="3500"/>
                                        <p:tgtEl>
                                          <p:spTgt spid="119"/>
                                        </p:tgtEl>
                                        <p:attrNameLst>
                                          <p:attrName>ppt_x</p:attrName>
                                        </p:attrNameLst>
                                      </p:cBhvr>
                                      <p:tavLst>
                                        <p:tav tm="0">
                                          <p:val>
                                            <p:strVal val="ppt_x"/>
                                          </p:val>
                                        </p:tav>
                                        <p:tav tm="100000">
                                          <p:val>
                                            <p:strVal val="ppt_x"/>
                                          </p:val>
                                        </p:tav>
                                      </p:tavLst>
                                    </p:anim>
                                    <p:anim calcmode="lin" valueType="num">
                                      <p:cBhvr additive="base">
                                        <p:cTn id="1150" dur="3500"/>
                                        <p:tgtEl>
                                          <p:spTgt spid="119"/>
                                        </p:tgtEl>
                                        <p:attrNameLst>
                                          <p:attrName>ppt_y</p:attrName>
                                        </p:attrNameLst>
                                      </p:cBhvr>
                                      <p:tavLst>
                                        <p:tav tm="0">
                                          <p:val>
                                            <p:strVal val="ppt_y"/>
                                          </p:val>
                                        </p:tav>
                                        <p:tav tm="100000">
                                          <p:val>
                                            <p:strVal val="1+ppt_h/2"/>
                                          </p:val>
                                        </p:tav>
                                      </p:tavLst>
                                    </p:anim>
                                    <p:set>
                                      <p:cBhvr>
                                        <p:cTn id="1151" dur="1" fill="hold">
                                          <p:stCondLst>
                                            <p:cond delay="3499"/>
                                          </p:stCondLst>
                                        </p:cTn>
                                        <p:tgtEl>
                                          <p:spTgt spid="119"/>
                                        </p:tgtEl>
                                        <p:attrNameLst>
                                          <p:attrName>style.visibility</p:attrName>
                                        </p:attrNameLst>
                                      </p:cBhvr>
                                      <p:to>
                                        <p:strVal val="hidden"/>
                                      </p:to>
                                    </p:set>
                                  </p:childTnLst>
                                </p:cTn>
                              </p:par>
                              <p:par>
                                <p:cTn id="1152" presetID="2" presetClass="exit" presetSubtype="4" fill="hold" grpId="2" nodeType="withEffect">
                                  <p:stCondLst>
                                    <p:cond delay="0"/>
                                  </p:stCondLst>
                                  <p:childTnLst>
                                    <p:anim calcmode="lin" valueType="num">
                                      <p:cBhvr additive="base">
                                        <p:cTn id="1153" dur="3500"/>
                                        <p:tgtEl>
                                          <p:spTgt spid="120"/>
                                        </p:tgtEl>
                                        <p:attrNameLst>
                                          <p:attrName>ppt_x</p:attrName>
                                        </p:attrNameLst>
                                      </p:cBhvr>
                                      <p:tavLst>
                                        <p:tav tm="0">
                                          <p:val>
                                            <p:strVal val="ppt_x"/>
                                          </p:val>
                                        </p:tav>
                                        <p:tav tm="100000">
                                          <p:val>
                                            <p:strVal val="ppt_x"/>
                                          </p:val>
                                        </p:tav>
                                      </p:tavLst>
                                    </p:anim>
                                    <p:anim calcmode="lin" valueType="num">
                                      <p:cBhvr additive="base">
                                        <p:cTn id="1154" dur="3500"/>
                                        <p:tgtEl>
                                          <p:spTgt spid="120"/>
                                        </p:tgtEl>
                                        <p:attrNameLst>
                                          <p:attrName>ppt_y</p:attrName>
                                        </p:attrNameLst>
                                      </p:cBhvr>
                                      <p:tavLst>
                                        <p:tav tm="0">
                                          <p:val>
                                            <p:strVal val="ppt_y"/>
                                          </p:val>
                                        </p:tav>
                                        <p:tav tm="100000">
                                          <p:val>
                                            <p:strVal val="1+ppt_h/2"/>
                                          </p:val>
                                        </p:tav>
                                      </p:tavLst>
                                    </p:anim>
                                    <p:set>
                                      <p:cBhvr>
                                        <p:cTn id="1155" dur="1" fill="hold">
                                          <p:stCondLst>
                                            <p:cond delay="3499"/>
                                          </p:stCondLst>
                                        </p:cTn>
                                        <p:tgtEl>
                                          <p:spTgt spid="120"/>
                                        </p:tgtEl>
                                        <p:attrNameLst>
                                          <p:attrName>style.visibility</p:attrName>
                                        </p:attrNameLst>
                                      </p:cBhvr>
                                      <p:to>
                                        <p:strVal val="hidden"/>
                                      </p:to>
                                    </p:set>
                                  </p:childTnLst>
                                </p:cTn>
                              </p:par>
                              <p:par>
                                <p:cTn id="1156" presetID="2" presetClass="exit" presetSubtype="4" fill="hold" grpId="2" nodeType="withEffect">
                                  <p:stCondLst>
                                    <p:cond delay="0"/>
                                  </p:stCondLst>
                                  <p:childTnLst>
                                    <p:anim calcmode="lin" valueType="num">
                                      <p:cBhvr additive="base">
                                        <p:cTn id="1157" dur="3500"/>
                                        <p:tgtEl>
                                          <p:spTgt spid="121"/>
                                        </p:tgtEl>
                                        <p:attrNameLst>
                                          <p:attrName>ppt_x</p:attrName>
                                        </p:attrNameLst>
                                      </p:cBhvr>
                                      <p:tavLst>
                                        <p:tav tm="0">
                                          <p:val>
                                            <p:strVal val="ppt_x"/>
                                          </p:val>
                                        </p:tav>
                                        <p:tav tm="100000">
                                          <p:val>
                                            <p:strVal val="ppt_x"/>
                                          </p:val>
                                        </p:tav>
                                      </p:tavLst>
                                    </p:anim>
                                    <p:anim calcmode="lin" valueType="num">
                                      <p:cBhvr additive="base">
                                        <p:cTn id="1158" dur="3500"/>
                                        <p:tgtEl>
                                          <p:spTgt spid="121"/>
                                        </p:tgtEl>
                                        <p:attrNameLst>
                                          <p:attrName>ppt_y</p:attrName>
                                        </p:attrNameLst>
                                      </p:cBhvr>
                                      <p:tavLst>
                                        <p:tav tm="0">
                                          <p:val>
                                            <p:strVal val="ppt_y"/>
                                          </p:val>
                                        </p:tav>
                                        <p:tav tm="100000">
                                          <p:val>
                                            <p:strVal val="1+ppt_h/2"/>
                                          </p:val>
                                        </p:tav>
                                      </p:tavLst>
                                    </p:anim>
                                    <p:set>
                                      <p:cBhvr>
                                        <p:cTn id="1159" dur="1" fill="hold">
                                          <p:stCondLst>
                                            <p:cond delay="3499"/>
                                          </p:stCondLst>
                                        </p:cTn>
                                        <p:tgtEl>
                                          <p:spTgt spid="121"/>
                                        </p:tgtEl>
                                        <p:attrNameLst>
                                          <p:attrName>style.visibility</p:attrName>
                                        </p:attrNameLst>
                                      </p:cBhvr>
                                      <p:to>
                                        <p:strVal val="hidden"/>
                                      </p:to>
                                    </p:set>
                                  </p:childTnLst>
                                </p:cTn>
                              </p:par>
                              <p:par>
                                <p:cTn id="1160" presetID="2" presetClass="exit" presetSubtype="4" fill="hold" grpId="2" nodeType="withEffect">
                                  <p:stCondLst>
                                    <p:cond delay="0"/>
                                  </p:stCondLst>
                                  <p:childTnLst>
                                    <p:anim calcmode="lin" valueType="num">
                                      <p:cBhvr additive="base">
                                        <p:cTn id="1161" dur="3500"/>
                                        <p:tgtEl>
                                          <p:spTgt spid="122"/>
                                        </p:tgtEl>
                                        <p:attrNameLst>
                                          <p:attrName>ppt_x</p:attrName>
                                        </p:attrNameLst>
                                      </p:cBhvr>
                                      <p:tavLst>
                                        <p:tav tm="0">
                                          <p:val>
                                            <p:strVal val="ppt_x"/>
                                          </p:val>
                                        </p:tav>
                                        <p:tav tm="100000">
                                          <p:val>
                                            <p:strVal val="ppt_x"/>
                                          </p:val>
                                        </p:tav>
                                      </p:tavLst>
                                    </p:anim>
                                    <p:anim calcmode="lin" valueType="num">
                                      <p:cBhvr additive="base">
                                        <p:cTn id="1162" dur="3500"/>
                                        <p:tgtEl>
                                          <p:spTgt spid="122"/>
                                        </p:tgtEl>
                                        <p:attrNameLst>
                                          <p:attrName>ppt_y</p:attrName>
                                        </p:attrNameLst>
                                      </p:cBhvr>
                                      <p:tavLst>
                                        <p:tav tm="0">
                                          <p:val>
                                            <p:strVal val="ppt_y"/>
                                          </p:val>
                                        </p:tav>
                                        <p:tav tm="100000">
                                          <p:val>
                                            <p:strVal val="1+ppt_h/2"/>
                                          </p:val>
                                        </p:tav>
                                      </p:tavLst>
                                    </p:anim>
                                    <p:set>
                                      <p:cBhvr>
                                        <p:cTn id="1163" dur="1" fill="hold">
                                          <p:stCondLst>
                                            <p:cond delay="3499"/>
                                          </p:stCondLst>
                                        </p:cTn>
                                        <p:tgtEl>
                                          <p:spTgt spid="122"/>
                                        </p:tgtEl>
                                        <p:attrNameLst>
                                          <p:attrName>style.visibility</p:attrName>
                                        </p:attrNameLst>
                                      </p:cBhvr>
                                      <p:to>
                                        <p:strVal val="hidden"/>
                                      </p:to>
                                    </p:set>
                                  </p:childTnLst>
                                </p:cTn>
                              </p:par>
                              <p:par>
                                <p:cTn id="1164" presetID="2" presetClass="exit" presetSubtype="4" fill="hold" grpId="2" nodeType="withEffect">
                                  <p:stCondLst>
                                    <p:cond delay="0"/>
                                  </p:stCondLst>
                                  <p:childTnLst>
                                    <p:anim calcmode="lin" valueType="num">
                                      <p:cBhvr additive="base">
                                        <p:cTn id="1165" dur="3500"/>
                                        <p:tgtEl>
                                          <p:spTgt spid="129"/>
                                        </p:tgtEl>
                                        <p:attrNameLst>
                                          <p:attrName>ppt_x</p:attrName>
                                        </p:attrNameLst>
                                      </p:cBhvr>
                                      <p:tavLst>
                                        <p:tav tm="0">
                                          <p:val>
                                            <p:strVal val="ppt_x"/>
                                          </p:val>
                                        </p:tav>
                                        <p:tav tm="100000">
                                          <p:val>
                                            <p:strVal val="ppt_x"/>
                                          </p:val>
                                        </p:tav>
                                      </p:tavLst>
                                    </p:anim>
                                    <p:anim calcmode="lin" valueType="num">
                                      <p:cBhvr additive="base">
                                        <p:cTn id="1166" dur="3500"/>
                                        <p:tgtEl>
                                          <p:spTgt spid="129"/>
                                        </p:tgtEl>
                                        <p:attrNameLst>
                                          <p:attrName>ppt_y</p:attrName>
                                        </p:attrNameLst>
                                      </p:cBhvr>
                                      <p:tavLst>
                                        <p:tav tm="0">
                                          <p:val>
                                            <p:strVal val="ppt_y"/>
                                          </p:val>
                                        </p:tav>
                                        <p:tav tm="100000">
                                          <p:val>
                                            <p:strVal val="1+ppt_h/2"/>
                                          </p:val>
                                        </p:tav>
                                      </p:tavLst>
                                    </p:anim>
                                    <p:set>
                                      <p:cBhvr>
                                        <p:cTn id="1167" dur="1" fill="hold">
                                          <p:stCondLst>
                                            <p:cond delay="3499"/>
                                          </p:stCondLst>
                                        </p:cTn>
                                        <p:tgtEl>
                                          <p:spTgt spid="129"/>
                                        </p:tgtEl>
                                        <p:attrNameLst>
                                          <p:attrName>style.visibility</p:attrName>
                                        </p:attrNameLst>
                                      </p:cBhvr>
                                      <p:to>
                                        <p:strVal val="hidden"/>
                                      </p:to>
                                    </p:set>
                                  </p:childTnLst>
                                </p:cTn>
                              </p:par>
                              <p:par>
                                <p:cTn id="1168" presetID="2" presetClass="exit" presetSubtype="4" fill="hold" grpId="2" nodeType="withEffect">
                                  <p:stCondLst>
                                    <p:cond delay="0"/>
                                  </p:stCondLst>
                                  <p:childTnLst>
                                    <p:anim calcmode="lin" valueType="num">
                                      <p:cBhvr additive="base">
                                        <p:cTn id="1169" dur="3500"/>
                                        <p:tgtEl>
                                          <p:spTgt spid="130"/>
                                        </p:tgtEl>
                                        <p:attrNameLst>
                                          <p:attrName>ppt_x</p:attrName>
                                        </p:attrNameLst>
                                      </p:cBhvr>
                                      <p:tavLst>
                                        <p:tav tm="0">
                                          <p:val>
                                            <p:strVal val="ppt_x"/>
                                          </p:val>
                                        </p:tav>
                                        <p:tav tm="100000">
                                          <p:val>
                                            <p:strVal val="ppt_x"/>
                                          </p:val>
                                        </p:tav>
                                      </p:tavLst>
                                    </p:anim>
                                    <p:anim calcmode="lin" valueType="num">
                                      <p:cBhvr additive="base">
                                        <p:cTn id="1170" dur="3500"/>
                                        <p:tgtEl>
                                          <p:spTgt spid="130"/>
                                        </p:tgtEl>
                                        <p:attrNameLst>
                                          <p:attrName>ppt_y</p:attrName>
                                        </p:attrNameLst>
                                      </p:cBhvr>
                                      <p:tavLst>
                                        <p:tav tm="0">
                                          <p:val>
                                            <p:strVal val="ppt_y"/>
                                          </p:val>
                                        </p:tav>
                                        <p:tav tm="100000">
                                          <p:val>
                                            <p:strVal val="1+ppt_h/2"/>
                                          </p:val>
                                        </p:tav>
                                      </p:tavLst>
                                    </p:anim>
                                    <p:set>
                                      <p:cBhvr>
                                        <p:cTn id="1171" dur="1" fill="hold">
                                          <p:stCondLst>
                                            <p:cond delay="3499"/>
                                          </p:stCondLst>
                                        </p:cTn>
                                        <p:tgtEl>
                                          <p:spTgt spid="130"/>
                                        </p:tgtEl>
                                        <p:attrNameLst>
                                          <p:attrName>style.visibility</p:attrName>
                                        </p:attrNameLst>
                                      </p:cBhvr>
                                      <p:to>
                                        <p:strVal val="hidden"/>
                                      </p:to>
                                    </p:set>
                                  </p:childTnLst>
                                </p:cTn>
                              </p:par>
                              <p:par>
                                <p:cTn id="1172" presetID="2" presetClass="exit" presetSubtype="4" fill="hold" grpId="2" nodeType="withEffect">
                                  <p:stCondLst>
                                    <p:cond delay="0"/>
                                  </p:stCondLst>
                                  <p:childTnLst>
                                    <p:anim calcmode="lin" valueType="num">
                                      <p:cBhvr additive="base">
                                        <p:cTn id="1173" dur="3500"/>
                                        <p:tgtEl>
                                          <p:spTgt spid="131"/>
                                        </p:tgtEl>
                                        <p:attrNameLst>
                                          <p:attrName>ppt_x</p:attrName>
                                        </p:attrNameLst>
                                      </p:cBhvr>
                                      <p:tavLst>
                                        <p:tav tm="0">
                                          <p:val>
                                            <p:strVal val="ppt_x"/>
                                          </p:val>
                                        </p:tav>
                                        <p:tav tm="100000">
                                          <p:val>
                                            <p:strVal val="ppt_x"/>
                                          </p:val>
                                        </p:tav>
                                      </p:tavLst>
                                    </p:anim>
                                    <p:anim calcmode="lin" valueType="num">
                                      <p:cBhvr additive="base">
                                        <p:cTn id="1174" dur="3500"/>
                                        <p:tgtEl>
                                          <p:spTgt spid="131"/>
                                        </p:tgtEl>
                                        <p:attrNameLst>
                                          <p:attrName>ppt_y</p:attrName>
                                        </p:attrNameLst>
                                      </p:cBhvr>
                                      <p:tavLst>
                                        <p:tav tm="0">
                                          <p:val>
                                            <p:strVal val="ppt_y"/>
                                          </p:val>
                                        </p:tav>
                                        <p:tav tm="100000">
                                          <p:val>
                                            <p:strVal val="1+ppt_h/2"/>
                                          </p:val>
                                        </p:tav>
                                      </p:tavLst>
                                    </p:anim>
                                    <p:set>
                                      <p:cBhvr>
                                        <p:cTn id="1175" dur="1" fill="hold">
                                          <p:stCondLst>
                                            <p:cond delay="3499"/>
                                          </p:stCondLst>
                                        </p:cTn>
                                        <p:tgtEl>
                                          <p:spTgt spid="131"/>
                                        </p:tgtEl>
                                        <p:attrNameLst>
                                          <p:attrName>style.visibility</p:attrName>
                                        </p:attrNameLst>
                                      </p:cBhvr>
                                      <p:to>
                                        <p:strVal val="hidden"/>
                                      </p:to>
                                    </p:set>
                                  </p:childTnLst>
                                </p:cTn>
                              </p:par>
                              <p:par>
                                <p:cTn id="1176" presetID="2" presetClass="exit" presetSubtype="4" fill="hold" grpId="2" nodeType="withEffect">
                                  <p:stCondLst>
                                    <p:cond delay="0"/>
                                  </p:stCondLst>
                                  <p:childTnLst>
                                    <p:anim calcmode="lin" valueType="num">
                                      <p:cBhvr additive="base">
                                        <p:cTn id="1177" dur="3500"/>
                                        <p:tgtEl>
                                          <p:spTgt spid="132"/>
                                        </p:tgtEl>
                                        <p:attrNameLst>
                                          <p:attrName>ppt_x</p:attrName>
                                        </p:attrNameLst>
                                      </p:cBhvr>
                                      <p:tavLst>
                                        <p:tav tm="0">
                                          <p:val>
                                            <p:strVal val="ppt_x"/>
                                          </p:val>
                                        </p:tav>
                                        <p:tav tm="100000">
                                          <p:val>
                                            <p:strVal val="ppt_x"/>
                                          </p:val>
                                        </p:tav>
                                      </p:tavLst>
                                    </p:anim>
                                    <p:anim calcmode="lin" valueType="num">
                                      <p:cBhvr additive="base">
                                        <p:cTn id="1178" dur="3500"/>
                                        <p:tgtEl>
                                          <p:spTgt spid="132"/>
                                        </p:tgtEl>
                                        <p:attrNameLst>
                                          <p:attrName>ppt_y</p:attrName>
                                        </p:attrNameLst>
                                      </p:cBhvr>
                                      <p:tavLst>
                                        <p:tav tm="0">
                                          <p:val>
                                            <p:strVal val="ppt_y"/>
                                          </p:val>
                                        </p:tav>
                                        <p:tav tm="100000">
                                          <p:val>
                                            <p:strVal val="1+ppt_h/2"/>
                                          </p:val>
                                        </p:tav>
                                      </p:tavLst>
                                    </p:anim>
                                    <p:set>
                                      <p:cBhvr>
                                        <p:cTn id="1179" dur="1" fill="hold">
                                          <p:stCondLst>
                                            <p:cond delay="3499"/>
                                          </p:stCondLst>
                                        </p:cTn>
                                        <p:tgtEl>
                                          <p:spTgt spid="132"/>
                                        </p:tgtEl>
                                        <p:attrNameLst>
                                          <p:attrName>style.visibility</p:attrName>
                                        </p:attrNameLst>
                                      </p:cBhvr>
                                      <p:to>
                                        <p:strVal val="hidden"/>
                                      </p:to>
                                    </p:set>
                                  </p:childTnLst>
                                </p:cTn>
                              </p:par>
                              <p:par>
                                <p:cTn id="1180" presetID="2" presetClass="exit" presetSubtype="4" fill="hold" grpId="2" nodeType="withEffect">
                                  <p:stCondLst>
                                    <p:cond delay="0"/>
                                  </p:stCondLst>
                                  <p:childTnLst>
                                    <p:anim calcmode="lin" valueType="num">
                                      <p:cBhvr additive="base">
                                        <p:cTn id="1181" dur="3500"/>
                                        <p:tgtEl>
                                          <p:spTgt spid="133"/>
                                        </p:tgtEl>
                                        <p:attrNameLst>
                                          <p:attrName>ppt_x</p:attrName>
                                        </p:attrNameLst>
                                      </p:cBhvr>
                                      <p:tavLst>
                                        <p:tav tm="0">
                                          <p:val>
                                            <p:strVal val="ppt_x"/>
                                          </p:val>
                                        </p:tav>
                                        <p:tav tm="100000">
                                          <p:val>
                                            <p:strVal val="ppt_x"/>
                                          </p:val>
                                        </p:tav>
                                      </p:tavLst>
                                    </p:anim>
                                    <p:anim calcmode="lin" valueType="num">
                                      <p:cBhvr additive="base">
                                        <p:cTn id="1182" dur="3500"/>
                                        <p:tgtEl>
                                          <p:spTgt spid="133"/>
                                        </p:tgtEl>
                                        <p:attrNameLst>
                                          <p:attrName>ppt_y</p:attrName>
                                        </p:attrNameLst>
                                      </p:cBhvr>
                                      <p:tavLst>
                                        <p:tav tm="0">
                                          <p:val>
                                            <p:strVal val="ppt_y"/>
                                          </p:val>
                                        </p:tav>
                                        <p:tav tm="100000">
                                          <p:val>
                                            <p:strVal val="1+ppt_h/2"/>
                                          </p:val>
                                        </p:tav>
                                      </p:tavLst>
                                    </p:anim>
                                    <p:set>
                                      <p:cBhvr>
                                        <p:cTn id="1183" dur="1" fill="hold">
                                          <p:stCondLst>
                                            <p:cond delay="3499"/>
                                          </p:stCondLst>
                                        </p:cTn>
                                        <p:tgtEl>
                                          <p:spTgt spid="133"/>
                                        </p:tgtEl>
                                        <p:attrNameLst>
                                          <p:attrName>style.visibility</p:attrName>
                                        </p:attrNameLst>
                                      </p:cBhvr>
                                      <p:to>
                                        <p:strVal val="hidden"/>
                                      </p:to>
                                    </p:set>
                                  </p:childTnLst>
                                </p:cTn>
                              </p:par>
                              <p:par>
                                <p:cTn id="1184" presetID="2" presetClass="exit" presetSubtype="4" fill="hold" grpId="2" nodeType="withEffect">
                                  <p:stCondLst>
                                    <p:cond delay="0"/>
                                  </p:stCondLst>
                                  <p:childTnLst>
                                    <p:anim calcmode="lin" valueType="num">
                                      <p:cBhvr additive="base">
                                        <p:cTn id="1185" dur="3500"/>
                                        <p:tgtEl>
                                          <p:spTgt spid="134"/>
                                        </p:tgtEl>
                                        <p:attrNameLst>
                                          <p:attrName>ppt_x</p:attrName>
                                        </p:attrNameLst>
                                      </p:cBhvr>
                                      <p:tavLst>
                                        <p:tav tm="0">
                                          <p:val>
                                            <p:strVal val="ppt_x"/>
                                          </p:val>
                                        </p:tav>
                                        <p:tav tm="100000">
                                          <p:val>
                                            <p:strVal val="ppt_x"/>
                                          </p:val>
                                        </p:tav>
                                      </p:tavLst>
                                    </p:anim>
                                    <p:anim calcmode="lin" valueType="num">
                                      <p:cBhvr additive="base">
                                        <p:cTn id="1186" dur="3500"/>
                                        <p:tgtEl>
                                          <p:spTgt spid="134"/>
                                        </p:tgtEl>
                                        <p:attrNameLst>
                                          <p:attrName>ppt_y</p:attrName>
                                        </p:attrNameLst>
                                      </p:cBhvr>
                                      <p:tavLst>
                                        <p:tav tm="0">
                                          <p:val>
                                            <p:strVal val="ppt_y"/>
                                          </p:val>
                                        </p:tav>
                                        <p:tav tm="100000">
                                          <p:val>
                                            <p:strVal val="1+ppt_h/2"/>
                                          </p:val>
                                        </p:tav>
                                      </p:tavLst>
                                    </p:anim>
                                    <p:set>
                                      <p:cBhvr>
                                        <p:cTn id="1187" dur="1" fill="hold">
                                          <p:stCondLst>
                                            <p:cond delay="3499"/>
                                          </p:stCondLst>
                                        </p:cTn>
                                        <p:tgtEl>
                                          <p:spTgt spid="134"/>
                                        </p:tgtEl>
                                        <p:attrNameLst>
                                          <p:attrName>style.visibility</p:attrName>
                                        </p:attrNameLst>
                                      </p:cBhvr>
                                      <p:to>
                                        <p:strVal val="hidden"/>
                                      </p:to>
                                    </p:set>
                                  </p:childTnLst>
                                </p:cTn>
                              </p:par>
                              <p:par>
                                <p:cTn id="1188" presetID="2" presetClass="exit" presetSubtype="4" fill="hold" grpId="2" nodeType="withEffect">
                                  <p:stCondLst>
                                    <p:cond delay="0"/>
                                  </p:stCondLst>
                                  <p:childTnLst>
                                    <p:anim calcmode="lin" valueType="num">
                                      <p:cBhvr additive="base">
                                        <p:cTn id="1189" dur="3500"/>
                                        <p:tgtEl>
                                          <p:spTgt spid="135"/>
                                        </p:tgtEl>
                                        <p:attrNameLst>
                                          <p:attrName>ppt_x</p:attrName>
                                        </p:attrNameLst>
                                      </p:cBhvr>
                                      <p:tavLst>
                                        <p:tav tm="0">
                                          <p:val>
                                            <p:strVal val="ppt_x"/>
                                          </p:val>
                                        </p:tav>
                                        <p:tav tm="100000">
                                          <p:val>
                                            <p:strVal val="ppt_x"/>
                                          </p:val>
                                        </p:tav>
                                      </p:tavLst>
                                    </p:anim>
                                    <p:anim calcmode="lin" valueType="num">
                                      <p:cBhvr additive="base">
                                        <p:cTn id="1190" dur="3500"/>
                                        <p:tgtEl>
                                          <p:spTgt spid="135"/>
                                        </p:tgtEl>
                                        <p:attrNameLst>
                                          <p:attrName>ppt_y</p:attrName>
                                        </p:attrNameLst>
                                      </p:cBhvr>
                                      <p:tavLst>
                                        <p:tav tm="0">
                                          <p:val>
                                            <p:strVal val="ppt_y"/>
                                          </p:val>
                                        </p:tav>
                                        <p:tav tm="100000">
                                          <p:val>
                                            <p:strVal val="1+ppt_h/2"/>
                                          </p:val>
                                        </p:tav>
                                      </p:tavLst>
                                    </p:anim>
                                    <p:set>
                                      <p:cBhvr>
                                        <p:cTn id="1191" dur="1" fill="hold">
                                          <p:stCondLst>
                                            <p:cond delay="3499"/>
                                          </p:stCondLst>
                                        </p:cTn>
                                        <p:tgtEl>
                                          <p:spTgt spid="135"/>
                                        </p:tgtEl>
                                        <p:attrNameLst>
                                          <p:attrName>style.visibility</p:attrName>
                                        </p:attrNameLst>
                                      </p:cBhvr>
                                      <p:to>
                                        <p:strVal val="hidden"/>
                                      </p:to>
                                    </p:set>
                                  </p:childTnLst>
                                </p:cTn>
                              </p:par>
                              <p:par>
                                <p:cTn id="1192" presetID="2" presetClass="exit" presetSubtype="4" fill="hold" grpId="2" nodeType="withEffect">
                                  <p:stCondLst>
                                    <p:cond delay="0"/>
                                  </p:stCondLst>
                                  <p:childTnLst>
                                    <p:anim calcmode="lin" valueType="num">
                                      <p:cBhvr additive="base">
                                        <p:cTn id="1193" dur="3500"/>
                                        <p:tgtEl>
                                          <p:spTgt spid="164"/>
                                        </p:tgtEl>
                                        <p:attrNameLst>
                                          <p:attrName>ppt_x</p:attrName>
                                        </p:attrNameLst>
                                      </p:cBhvr>
                                      <p:tavLst>
                                        <p:tav tm="0">
                                          <p:val>
                                            <p:strVal val="ppt_x"/>
                                          </p:val>
                                        </p:tav>
                                        <p:tav tm="100000">
                                          <p:val>
                                            <p:strVal val="ppt_x"/>
                                          </p:val>
                                        </p:tav>
                                      </p:tavLst>
                                    </p:anim>
                                    <p:anim calcmode="lin" valueType="num">
                                      <p:cBhvr additive="base">
                                        <p:cTn id="1194" dur="3500"/>
                                        <p:tgtEl>
                                          <p:spTgt spid="164"/>
                                        </p:tgtEl>
                                        <p:attrNameLst>
                                          <p:attrName>ppt_y</p:attrName>
                                        </p:attrNameLst>
                                      </p:cBhvr>
                                      <p:tavLst>
                                        <p:tav tm="0">
                                          <p:val>
                                            <p:strVal val="ppt_y"/>
                                          </p:val>
                                        </p:tav>
                                        <p:tav tm="100000">
                                          <p:val>
                                            <p:strVal val="1+ppt_h/2"/>
                                          </p:val>
                                        </p:tav>
                                      </p:tavLst>
                                    </p:anim>
                                    <p:set>
                                      <p:cBhvr>
                                        <p:cTn id="1195" dur="1" fill="hold">
                                          <p:stCondLst>
                                            <p:cond delay="3499"/>
                                          </p:stCondLst>
                                        </p:cTn>
                                        <p:tgtEl>
                                          <p:spTgt spid="164"/>
                                        </p:tgtEl>
                                        <p:attrNameLst>
                                          <p:attrName>style.visibility</p:attrName>
                                        </p:attrNameLst>
                                      </p:cBhvr>
                                      <p:to>
                                        <p:strVal val="hidden"/>
                                      </p:to>
                                    </p:set>
                                  </p:childTnLst>
                                </p:cTn>
                              </p:par>
                              <p:par>
                                <p:cTn id="1196" presetID="2" presetClass="exit" presetSubtype="4" fill="hold" grpId="2" nodeType="withEffect">
                                  <p:stCondLst>
                                    <p:cond delay="0"/>
                                  </p:stCondLst>
                                  <p:childTnLst>
                                    <p:anim calcmode="lin" valueType="num">
                                      <p:cBhvr additive="base">
                                        <p:cTn id="1197" dur="3500"/>
                                        <p:tgtEl>
                                          <p:spTgt spid="178"/>
                                        </p:tgtEl>
                                        <p:attrNameLst>
                                          <p:attrName>ppt_x</p:attrName>
                                        </p:attrNameLst>
                                      </p:cBhvr>
                                      <p:tavLst>
                                        <p:tav tm="0">
                                          <p:val>
                                            <p:strVal val="ppt_x"/>
                                          </p:val>
                                        </p:tav>
                                        <p:tav tm="100000">
                                          <p:val>
                                            <p:strVal val="ppt_x"/>
                                          </p:val>
                                        </p:tav>
                                      </p:tavLst>
                                    </p:anim>
                                    <p:anim calcmode="lin" valueType="num">
                                      <p:cBhvr additive="base">
                                        <p:cTn id="1198" dur="3500"/>
                                        <p:tgtEl>
                                          <p:spTgt spid="178"/>
                                        </p:tgtEl>
                                        <p:attrNameLst>
                                          <p:attrName>ppt_y</p:attrName>
                                        </p:attrNameLst>
                                      </p:cBhvr>
                                      <p:tavLst>
                                        <p:tav tm="0">
                                          <p:val>
                                            <p:strVal val="ppt_y"/>
                                          </p:val>
                                        </p:tav>
                                        <p:tav tm="100000">
                                          <p:val>
                                            <p:strVal val="1+ppt_h/2"/>
                                          </p:val>
                                        </p:tav>
                                      </p:tavLst>
                                    </p:anim>
                                    <p:set>
                                      <p:cBhvr>
                                        <p:cTn id="1199" dur="1" fill="hold">
                                          <p:stCondLst>
                                            <p:cond delay="3499"/>
                                          </p:stCondLst>
                                        </p:cTn>
                                        <p:tgtEl>
                                          <p:spTgt spid="178"/>
                                        </p:tgtEl>
                                        <p:attrNameLst>
                                          <p:attrName>style.visibility</p:attrName>
                                        </p:attrNameLst>
                                      </p:cBhvr>
                                      <p:to>
                                        <p:strVal val="hidden"/>
                                      </p:to>
                                    </p:set>
                                  </p:childTnLst>
                                </p:cTn>
                              </p:par>
                              <p:par>
                                <p:cTn id="1200" presetID="2" presetClass="exit" presetSubtype="4" fill="hold" grpId="2" nodeType="withEffect">
                                  <p:stCondLst>
                                    <p:cond delay="0"/>
                                  </p:stCondLst>
                                  <p:childTnLst>
                                    <p:anim calcmode="lin" valueType="num">
                                      <p:cBhvr additive="base">
                                        <p:cTn id="1201" dur="3500"/>
                                        <p:tgtEl>
                                          <p:spTgt spid="239"/>
                                        </p:tgtEl>
                                        <p:attrNameLst>
                                          <p:attrName>ppt_x</p:attrName>
                                        </p:attrNameLst>
                                      </p:cBhvr>
                                      <p:tavLst>
                                        <p:tav tm="0">
                                          <p:val>
                                            <p:strVal val="ppt_x"/>
                                          </p:val>
                                        </p:tav>
                                        <p:tav tm="100000">
                                          <p:val>
                                            <p:strVal val="ppt_x"/>
                                          </p:val>
                                        </p:tav>
                                      </p:tavLst>
                                    </p:anim>
                                    <p:anim calcmode="lin" valueType="num">
                                      <p:cBhvr additive="base">
                                        <p:cTn id="1202" dur="3500"/>
                                        <p:tgtEl>
                                          <p:spTgt spid="239"/>
                                        </p:tgtEl>
                                        <p:attrNameLst>
                                          <p:attrName>ppt_y</p:attrName>
                                        </p:attrNameLst>
                                      </p:cBhvr>
                                      <p:tavLst>
                                        <p:tav tm="0">
                                          <p:val>
                                            <p:strVal val="ppt_y"/>
                                          </p:val>
                                        </p:tav>
                                        <p:tav tm="100000">
                                          <p:val>
                                            <p:strVal val="1+ppt_h/2"/>
                                          </p:val>
                                        </p:tav>
                                      </p:tavLst>
                                    </p:anim>
                                    <p:set>
                                      <p:cBhvr>
                                        <p:cTn id="1203" dur="1" fill="hold">
                                          <p:stCondLst>
                                            <p:cond delay="3499"/>
                                          </p:stCondLst>
                                        </p:cTn>
                                        <p:tgtEl>
                                          <p:spTgt spid="239"/>
                                        </p:tgtEl>
                                        <p:attrNameLst>
                                          <p:attrName>style.visibility</p:attrName>
                                        </p:attrNameLst>
                                      </p:cBhvr>
                                      <p:to>
                                        <p:strVal val="hidden"/>
                                      </p:to>
                                    </p:set>
                                  </p:childTnLst>
                                </p:cTn>
                              </p:par>
                              <p:par>
                                <p:cTn id="1204" presetID="2" presetClass="exit" presetSubtype="4" fill="hold" grpId="2" nodeType="withEffect">
                                  <p:stCondLst>
                                    <p:cond delay="0"/>
                                  </p:stCondLst>
                                  <p:childTnLst>
                                    <p:anim calcmode="lin" valueType="num">
                                      <p:cBhvr additive="base">
                                        <p:cTn id="1205" dur="3500"/>
                                        <p:tgtEl>
                                          <p:spTgt spid="243"/>
                                        </p:tgtEl>
                                        <p:attrNameLst>
                                          <p:attrName>ppt_x</p:attrName>
                                        </p:attrNameLst>
                                      </p:cBhvr>
                                      <p:tavLst>
                                        <p:tav tm="0">
                                          <p:val>
                                            <p:strVal val="ppt_x"/>
                                          </p:val>
                                        </p:tav>
                                        <p:tav tm="100000">
                                          <p:val>
                                            <p:strVal val="ppt_x"/>
                                          </p:val>
                                        </p:tav>
                                      </p:tavLst>
                                    </p:anim>
                                    <p:anim calcmode="lin" valueType="num">
                                      <p:cBhvr additive="base">
                                        <p:cTn id="1206" dur="3500"/>
                                        <p:tgtEl>
                                          <p:spTgt spid="243"/>
                                        </p:tgtEl>
                                        <p:attrNameLst>
                                          <p:attrName>ppt_y</p:attrName>
                                        </p:attrNameLst>
                                      </p:cBhvr>
                                      <p:tavLst>
                                        <p:tav tm="0">
                                          <p:val>
                                            <p:strVal val="ppt_y"/>
                                          </p:val>
                                        </p:tav>
                                        <p:tav tm="100000">
                                          <p:val>
                                            <p:strVal val="1+ppt_h/2"/>
                                          </p:val>
                                        </p:tav>
                                      </p:tavLst>
                                    </p:anim>
                                    <p:set>
                                      <p:cBhvr>
                                        <p:cTn id="1207" dur="1" fill="hold">
                                          <p:stCondLst>
                                            <p:cond delay="3499"/>
                                          </p:stCondLst>
                                        </p:cTn>
                                        <p:tgtEl>
                                          <p:spTgt spid="243"/>
                                        </p:tgtEl>
                                        <p:attrNameLst>
                                          <p:attrName>style.visibility</p:attrName>
                                        </p:attrNameLst>
                                      </p:cBhvr>
                                      <p:to>
                                        <p:strVal val="hidden"/>
                                      </p:to>
                                    </p:set>
                                  </p:childTnLst>
                                </p:cTn>
                              </p:par>
                              <p:par>
                                <p:cTn id="1208" presetID="2" presetClass="exit" presetSubtype="4" fill="hold" grpId="2" nodeType="withEffect">
                                  <p:stCondLst>
                                    <p:cond delay="0"/>
                                  </p:stCondLst>
                                  <p:childTnLst>
                                    <p:anim calcmode="lin" valueType="num">
                                      <p:cBhvr additive="base">
                                        <p:cTn id="1209" dur="3500"/>
                                        <p:tgtEl>
                                          <p:spTgt spid="244"/>
                                        </p:tgtEl>
                                        <p:attrNameLst>
                                          <p:attrName>ppt_x</p:attrName>
                                        </p:attrNameLst>
                                      </p:cBhvr>
                                      <p:tavLst>
                                        <p:tav tm="0">
                                          <p:val>
                                            <p:strVal val="ppt_x"/>
                                          </p:val>
                                        </p:tav>
                                        <p:tav tm="100000">
                                          <p:val>
                                            <p:strVal val="ppt_x"/>
                                          </p:val>
                                        </p:tav>
                                      </p:tavLst>
                                    </p:anim>
                                    <p:anim calcmode="lin" valueType="num">
                                      <p:cBhvr additive="base">
                                        <p:cTn id="1210" dur="3500"/>
                                        <p:tgtEl>
                                          <p:spTgt spid="244"/>
                                        </p:tgtEl>
                                        <p:attrNameLst>
                                          <p:attrName>ppt_y</p:attrName>
                                        </p:attrNameLst>
                                      </p:cBhvr>
                                      <p:tavLst>
                                        <p:tav tm="0">
                                          <p:val>
                                            <p:strVal val="ppt_y"/>
                                          </p:val>
                                        </p:tav>
                                        <p:tav tm="100000">
                                          <p:val>
                                            <p:strVal val="1+ppt_h/2"/>
                                          </p:val>
                                        </p:tav>
                                      </p:tavLst>
                                    </p:anim>
                                    <p:set>
                                      <p:cBhvr>
                                        <p:cTn id="1211" dur="1" fill="hold">
                                          <p:stCondLst>
                                            <p:cond delay="3499"/>
                                          </p:stCondLst>
                                        </p:cTn>
                                        <p:tgtEl>
                                          <p:spTgt spid="244"/>
                                        </p:tgtEl>
                                        <p:attrNameLst>
                                          <p:attrName>style.visibility</p:attrName>
                                        </p:attrNameLst>
                                      </p:cBhvr>
                                      <p:to>
                                        <p:strVal val="hidden"/>
                                      </p:to>
                                    </p:set>
                                  </p:childTnLst>
                                </p:cTn>
                              </p:par>
                              <p:par>
                                <p:cTn id="1212" presetID="2" presetClass="exit" presetSubtype="1" fill="hold" grpId="2" nodeType="withEffect">
                                  <p:stCondLst>
                                    <p:cond delay="0"/>
                                  </p:stCondLst>
                                  <p:childTnLst>
                                    <p:anim calcmode="lin" valueType="num">
                                      <p:cBhvr additive="base">
                                        <p:cTn id="1213" dur="3500"/>
                                        <p:tgtEl>
                                          <p:spTgt spid="197"/>
                                        </p:tgtEl>
                                        <p:attrNameLst>
                                          <p:attrName>ppt_x</p:attrName>
                                        </p:attrNameLst>
                                      </p:cBhvr>
                                      <p:tavLst>
                                        <p:tav tm="0">
                                          <p:val>
                                            <p:strVal val="ppt_x"/>
                                          </p:val>
                                        </p:tav>
                                        <p:tav tm="100000">
                                          <p:val>
                                            <p:strVal val="ppt_x"/>
                                          </p:val>
                                        </p:tav>
                                      </p:tavLst>
                                    </p:anim>
                                    <p:anim calcmode="lin" valueType="num">
                                      <p:cBhvr additive="base">
                                        <p:cTn id="1214" dur="3500"/>
                                        <p:tgtEl>
                                          <p:spTgt spid="197"/>
                                        </p:tgtEl>
                                        <p:attrNameLst>
                                          <p:attrName>ppt_y</p:attrName>
                                        </p:attrNameLst>
                                      </p:cBhvr>
                                      <p:tavLst>
                                        <p:tav tm="0">
                                          <p:val>
                                            <p:strVal val="ppt_y"/>
                                          </p:val>
                                        </p:tav>
                                        <p:tav tm="100000">
                                          <p:val>
                                            <p:strVal val="0-ppt_h/2"/>
                                          </p:val>
                                        </p:tav>
                                      </p:tavLst>
                                    </p:anim>
                                    <p:set>
                                      <p:cBhvr>
                                        <p:cTn id="1215" dur="1" fill="hold">
                                          <p:stCondLst>
                                            <p:cond delay="3499"/>
                                          </p:stCondLst>
                                        </p:cTn>
                                        <p:tgtEl>
                                          <p:spTgt spid="197"/>
                                        </p:tgtEl>
                                        <p:attrNameLst>
                                          <p:attrName>style.visibility</p:attrName>
                                        </p:attrNameLst>
                                      </p:cBhvr>
                                      <p:to>
                                        <p:strVal val="hidden"/>
                                      </p:to>
                                    </p:set>
                                  </p:childTnLst>
                                </p:cTn>
                              </p:par>
                              <p:par>
                                <p:cTn id="1216" presetID="2" presetClass="exit" presetSubtype="1" fill="hold" grpId="2" nodeType="withEffect">
                                  <p:stCondLst>
                                    <p:cond delay="0"/>
                                  </p:stCondLst>
                                  <p:childTnLst>
                                    <p:anim calcmode="lin" valueType="num">
                                      <p:cBhvr additive="base">
                                        <p:cTn id="1217" dur="3500"/>
                                        <p:tgtEl>
                                          <p:spTgt spid="198"/>
                                        </p:tgtEl>
                                        <p:attrNameLst>
                                          <p:attrName>ppt_x</p:attrName>
                                        </p:attrNameLst>
                                      </p:cBhvr>
                                      <p:tavLst>
                                        <p:tav tm="0">
                                          <p:val>
                                            <p:strVal val="ppt_x"/>
                                          </p:val>
                                        </p:tav>
                                        <p:tav tm="100000">
                                          <p:val>
                                            <p:strVal val="ppt_x"/>
                                          </p:val>
                                        </p:tav>
                                      </p:tavLst>
                                    </p:anim>
                                    <p:anim calcmode="lin" valueType="num">
                                      <p:cBhvr additive="base">
                                        <p:cTn id="1218" dur="3500"/>
                                        <p:tgtEl>
                                          <p:spTgt spid="198"/>
                                        </p:tgtEl>
                                        <p:attrNameLst>
                                          <p:attrName>ppt_y</p:attrName>
                                        </p:attrNameLst>
                                      </p:cBhvr>
                                      <p:tavLst>
                                        <p:tav tm="0">
                                          <p:val>
                                            <p:strVal val="ppt_y"/>
                                          </p:val>
                                        </p:tav>
                                        <p:tav tm="100000">
                                          <p:val>
                                            <p:strVal val="0-ppt_h/2"/>
                                          </p:val>
                                        </p:tav>
                                      </p:tavLst>
                                    </p:anim>
                                    <p:set>
                                      <p:cBhvr>
                                        <p:cTn id="1219" dur="1" fill="hold">
                                          <p:stCondLst>
                                            <p:cond delay="3499"/>
                                          </p:stCondLst>
                                        </p:cTn>
                                        <p:tgtEl>
                                          <p:spTgt spid="198"/>
                                        </p:tgtEl>
                                        <p:attrNameLst>
                                          <p:attrName>style.visibility</p:attrName>
                                        </p:attrNameLst>
                                      </p:cBhvr>
                                      <p:to>
                                        <p:strVal val="hidden"/>
                                      </p:to>
                                    </p:set>
                                  </p:childTnLst>
                                </p:cTn>
                              </p:par>
                              <p:par>
                                <p:cTn id="1220" presetID="2" presetClass="exit" presetSubtype="1" fill="hold" grpId="2" nodeType="withEffect">
                                  <p:stCondLst>
                                    <p:cond delay="0"/>
                                  </p:stCondLst>
                                  <p:childTnLst>
                                    <p:anim calcmode="lin" valueType="num">
                                      <p:cBhvr additive="base">
                                        <p:cTn id="1221" dur="3500"/>
                                        <p:tgtEl>
                                          <p:spTgt spid="199"/>
                                        </p:tgtEl>
                                        <p:attrNameLst>
                                          <p:attrName>ppt_x</p:attrName>
                                        </p:attrNameLst>
                                      </p:cBhvr>
                                      <p:tavLst>
                                        <p:tav tm="0">
                                          <p:val>
                                            <p:strVal val="ppt_x"/>
                                          </p:val>
                                        </p:tav>
                                        <p:tav tm="100000">
                                          <p:val>
                                            <p:strVal val="ppt_x"/>
                                          </p:val>
                                        </p:tav>
                                      </p:tavLst>
                                    </p:anim>
                                    <p:anim calcmode="lin" valueType="num">
                                      <p:cBhvr additive="base">
                                        <p:cTn id="1222" dur="3500"/>
                                        <p:tgtEl>
                                          <p:spTgt spid="199"/>
                                        </p:tgtEl>
                                        <p:attrNameLst>
                                          <p:attrName>ppt_y</p:attrName>
                                        </p:attrNameLst>
                                      </p:cBhvr>
                                      <p:tavLst>
                                        <p:tav tm="0">
                                          <p:val>
                                            <p:strVal val="ppt_y"/>
                                          </p:val>
                                        </p:tav>
                                        <p:tav tm="100000">
                                          <p:val>
                                            <p:strVal val="0-ppt_h/2"/>
                                          </p:val>
                                        </p:tav>
                                      </p:tavLst>
                                    </p:anim>
                                    <p:set>
                                      <p:cBhvr>
                                        <p:cTn id="1223" dur="1" fill="hold">
                                          <p:stCondLst>
                                            <p:cond delay="3499"/>
                                          </p:stCondLst>
                                        </p:cTn>
                                        <p:tgtEl>
                                          <p:spTgt spid="199"/>
                                        </p:tgtEl>
                                        <p:attrNameLst>
                                          <p:attrName>style.visibility</p:attrName>
                                        </p:attrNameLst>
                                      </p:cBhvr>
                                      <p:to>
                                        <p:strVal val="hidden"/>
                                      </p:to>
                                    </p:set>
                                  </p:childTnLst>
                                </p:cTn>
                              </p:par>
                              <p:par>
                                <p:cTn id="1224" presetID="2" presetClass="exit" presetSubtype="1" fill="hold" grpId="2" nodeType="withEffect">
                                  <p:stCondLst>
                                    <p:cond delay="0"/>
                                  </p:stCondLst>
                                  <p:childTnLst>
                                    <p:anim calcmode="lin" valueType="num">
                                      <p:cBhvr additive="base">
                                        <p:cTn id="1225" dur="3500"/>
                                        <p:tgtEl>
                                          <p:spTgt spid="200"/>
                                        </p:tgtEl>
                                        <p:attrNameLst>
                                          <p:attrName>ppt_x</p:attrName>
                                        </p:attrNameLst>
                                      </p:cBhvr>
                                      <p:tavLst>
                                        <p:tav tm="0">
                                          <p:val>
                                            <p:strVal val="ppt_x"/>
                                          </p:val>
                                        </p:tav>
                                        <p:tav tm="100000">
                                          <p:val>
                                            <p:strVal val="ppt_x"/>
                                          </p:val>
                                        </p:tav>
                                      </p:tavLst>
                                    </p:anim>
                                    <p:anim calcmode="lin" valueType="num">
                                      <p:cBhvr additive="base">
                                        <p:cTn id="1226" dur="3500"/>
                                        <p:tgtEl>
                                          <p:spTgt spid="200"/>
                                        </p:tgtEl>
                                        <p:attrNameLst>
                                          <p:attrName>ppt_y</p:attrName>
                                        </p:attrNameLst>
                                      </p:cBhvr>
                                      <p:tavLst>
                                        <p:tav tm="0">
                                          <p:val>
                                            <p:strVal val="ppt_y"/>
                                          </p:val>
                                        </p:tav>
                                        <p:tav tm="100000">
                                          <p:val>
                                            <p:strVal val="0-ppt_h/2"/>
                                          </p:val>
                                        </p:tav>
                                      </p:tavLst>
                                    </p:anim>
                                    <p:set>
                                      <p:cBhvr>
                                        <p:cTn id="1227" dur="1" fill="hold">
                                          <p:stCondLst>
                                            <p:cond delay="3499"/>
                                          </p:stCondLst>
                                        </p:cTn>
                                        <p:tgtEl>
                                          <p:spTgt spid="200"/>
                                        </p:tgtEl>
                                        <p:attrNameLst>
                                          <p:attrName>style.visibility</p:attrName>
                                        </p:attrNameLst>
                                      </p:cBhvr>
                                      <p:to>
                                        <p:strVal val="hidden"/>
                                      </p:to>
                                    </p:set>
                                  </p:childTnLst>
                                </p:cTn>
                              </p:par>
                              <p:par>
                                <p:cTn id="1228" presetID="2" presetClass="exit" presetSubtype="1" fill="hold" grpId="2" nodeType="withEffect">
                                  <p:stCondLst>
                                    <p:cond delay="0"/>
                                  </p:stCondLst>
                                  <p:childTnLst>
                                    <p:anim calcmode="lin" valueType="num">
                                      <p:cBhvr additive="base">
                                        <p:cTn id="1229" dur="3500"/>
                                        <p:tgtEl>
                                          <p:spTgt spid="201"/>
                                        </p:tgtEl>
                                        <p:attrNameLst>
                                          <p:attrName>ppt_x</p:attrName>
                                        </p:attrNameLst>
                                      </p:cBhvr>
                                      <p:tavLst>
                                        <p:tav tm="0">
                                          <p:val>
                                            <p:strVal val="ppt_x"/>
                                          </p:val>
                                        </p:tav>
                                        <p:tav tm="100000">
                                          <p:val>
                                            <p:strVal val="ppt_x"/>
                                          </p:val>
                                        </p:tav>
                                      </p:tavLst>
                                    </p:anim>
                                    <p:anim calcmode="lin" valueType="num">
                                      <p:cBhvr additive="base">
                                        <p:cTn id="1230" dur="3500"/>
                                        <p:tgtEl>
                                          <p:spTgt spid="201"/>
                                        </p:tgtEl>
                                        <p:attrNameLst>
                                          <p:attrName>ppt_y</p:attrName>
                                        </p:attrNameLst>
                                      </p:cBhvr>
                                      <p:tavLst>
                                        <p:tav tm="0">
                                          <p:val>
                                            <p:strVal val="ppt_y"/>
                                          </p:val>
                                        </p:tav>
                                        <p:tav tm="100000">
                                          <p:val>
                                            <p:strVal val="0-ppt_h/2"/>
                                          </p:val>
                                        </p:tav>
                                      </p:tavLst>
                                    </p:anim>
                                    <p:set>
                                      <p:cBhvr>
                                        <p:cTn id="1231" dur="1" fill="hold">
                                          <p:stCondLst>
                                            <p:cond delay="3499"/>
                                          </p:stCondLst>
                                        </p:cTn>
                                        <p:tgtEl>
                                          <p:spTgt spid="201"/>
                                        </p:tgtEl>
                                        <p:attrNameLst>
                                          <p:attrName>style.visibility</p:attrName>
                                        </p:attrNameLst>
                                      </p:cBhvr>
                                      <p:to>
                                        <p:strVal val="hidden"/>
                                      </p:to>
                                    </p:set>
                                  </p:childTnLst>
                                </p:cTn>
                              </p:par>
                              <p:par>
                                <p:cTn id="1232" presetID="2" presetClass="exit" presetSubtype="1" fill="hold" grpId="2" nodeType="withEffect">
                                  <p:stCondLst>
                                    <p:cond delay="0"/>
                                  </p:stCondLst>
                                  <p:childTnLst>
                                    <p:anim calcmode="lin" valueType="num">
                                      <p:cBhvr additive="base">
                                        <p:cTn id="1233" dur="3500"/>
                                        <p:tgtEl>
                                          <p:spTgt spid="202"/>
                                        </p:tgtEl>
                                        <p:attrNameLst>
                                          <p:attrName>ppt_x</p:attrName>
                                        </p:attrNameLst>
                                      </p:cBhvr>
                                      <p:tavLst>
                                        <p:tav tm="0">
                                          <p:val>
                                            <p:strVal val="ppt_x"/>
                                          </p:val>
                                        </p:tav>
                                        <p:tav tm="100000">
                                          <p:val>
                                            <p:strVal val="ppt_x"/>
                                          </p:val>
                                        </p:tav>
                                      </p:tavLst>
                                    </p:anim>
                                    <p:anim calcmode="lin" valueType="num">
                                      <p:cBhvr additive="base">
                                        <p:cTn id="1234" dur="3500"/>
                                        <p:tgtEl>
                                          <p:spTgt spid="202"/>
                                        </p:tgtEl>
                                        <p:attrNameLst>
                                          <p:attrName>ppt_y</p:attrName>
                                        </p:attrNameLst>
                                      </p:cBhvr>
                                      <p:tavLst>
                                        <p:tav tm="0">
                                          <p:val>
                                            <p:strVal val="ppt_y"/>
                                          </p:val>
                                        </p:tav>
                                        <p:tav tm="100000">
                                          <p:val>
                                            <p:strVal val="0-ppt_h/2"/>
                                          </p:val>
                                        </p:tav>
                                      </p:tavLst>
                                    </p:anim>
                                    <p:set>
                                      <p:cBhvr>
                                        <p:cTn id="1235" dur="1" fill="hold">
                                          <p:stCondLst>
                                            <p:cond delay="3499"/>
                                          </p:stCondLst>
                                        </p:cTn>
                                        <p:tgtEl>
                                          <p:spTgt spid="202"/>
                                        </p:tgtEl>
                                        <p:attrNameLst>
                                          <p:attrName>style.visibility</p:attrName>
                                        </p:attrNameLst>
                                      </p:cBhvr>
                                      <p:to>
                                        <p:strVal val="hidden"/>
                                      </p:to>
                                    </p:set>
                                  </p:childTnLst>
                                </p:cTn>
                              </p:par>
                              <p:par>
                                <p:cTn id="1236" presetID="2" presetClass="exit" presetSubtype="1" fill="hold" grpId="2" nodeType="withEffect">
                                  <p:stCondLst>
                                    <p:cond delay="0"/>
                                  </p:stCondLst>
                                  <p:childTnLst>
                                    <p:anim calcmode="lin" valueType="num">
                                      <p:cBhvr additive="base">
                                        <p:cTn id="1237" dur="3500"/>
                                        <p:tgtEl>
                                          <p:spTgt spid="203"/>
                                        </p:tgtEl>
                                        <p:attrNameLst>
                                          <p:attrName>ppt_x</p:attrName>
                                        </p:attrNameLst>
                                      </p:cBhvr>
                                      <p:tavLst>
                                        <p:tav tm="0">
                                          <p:val>
                                            <p:strVal val="ppt_x"/>
                                          </p:val>
                                        </p:tav>
                                        <p:tav tm="100000">
                                          <p:val>
                                            <p:strVal val="ppt_x"/>
                                          </p:val>
                                        </p:tav>
                                      </p:tavLst>
                                    </p:anim>
                                    <p:anim calcmode="lin" valueType="num">
                                      <p:cBhvr additive="base">
                                        <p:cTn id="1238" dur="3500"/>
                                        <p:tgtEl>
                                          <p:spTgt spid="203"/>
                                        </p:tgtEl>
                                        <p:attrNameLst>
                                          <p:attrName>ppt_y</p:attrName>
                                        </p:attrNameLst>
                                      </p:cBhvr>
                                      <p:tavLst>
                                        <p:tav tm="0">
                                          <p:val>
                                            <p:strVal val="ppt_y"/>
                                          </p:val>
                                        </p:tav>
                                        <p:tav tm="100000">
                                          <p:val>
                                            <p:strVal val="0-ppt_h/2"/>
                                          </p:val>
                                        </p:tav>
                                      </p:tavLst>
                                    </p:anim>
                                    <p:set>
                                      <p:cBhvr>
                                        <p:cTn id="1239" dur="1" fill="hold">
                                          <p:stCondLst>
                                            <p:cond delay="3499"/>
                                          </p:stCondLst>
                                        </p:cTn>
                                        <p:tgtEl>
                                          <p:spTgt spid="203"/>
                                        </p:tgtEl>
                                        <p:attrNameLst>
                                          <p:attrName>style.visibility</p:attrName>
                                        </p:attrNameLst>
                                      </p:cBhvr>
                                      <p:to>
                                        <p:strVal val="hidden"/>
                                      </p:to>
                                    </p:set>
                                  </p:childTnLst>
                                </p:cTn>
                              </p:par>
                              <p:par>
                                <p:cTn id="1240" presetID="2" presetClass="exit" presetSubtype="1" fill="hold" grpId="2" nodeType="withEffect">
                                  <p:stCondLst>
                                    <p:cond delay="0"/>
                                  </p:stCondLst>
                                  <p:childTnLst>
                                    <p:anim calcmode="lin" valueType="num">
                                      <p:cBhvr additive="base">
                                        <p:cTn id="1241" dur="3500"/>
                                        <p:tgtEl>
                                          <p:spTgt spid="204"/>
                                        </p:tgtEl>
                                        <p:attrNameLst>
                                          <p:attrName>ppt_x</p:attrName>
                                        </p:attrNameLst>
                                      </p:cBhvr>
                                      <p:tavLst>
                                        <p:tav tm="0">
                                          <p:val>
                                            <p:strVal val="ppt_x"/>
                                          </p:val>
                                        </p:tav>
                                        <p:tav tm="100000">
                                          <p:val>
                                            <p:strVal val="ppt_x"/>
                                          </p:val>
                                        </p:tav>
                                      </p:tavLst>
                                    </p:anim>
                                    <p:anim calcmode="lin" valueType="num">
                                      <p:cBhvr additive="base">
                                        <p:cTn id="1242" dur="3500"/>
                                        <p:tgtEl>
                                          <p:spTgt spid="204"/>
                                        </p:tgtEl>
                                        <p:attrNameLst>
                                          <p:attrName>ppt_y</p:attrName>
                                        </p:attrNameLst>
                                      </p:cBhvr>
                                      <p:tavLst>
                                        <p:tav tm="0">
                                          <p:val>
                                            <p:strVal val="ppt_y"/>
                                          </p:val>
                                        </p:tav>
                                        <p:tav tm="100000">
                                          <p:val>
                                            <p:strVal val="0-ppt_h/2"/>
                                          </p:val>
                                        </p:tav>
                                      </p:tavLst>
                                    </p:anim>
                                    <p:set>
                                      <p:cBhvr>
                                        <p:cTn id="1243" dur="1" fill="hold">
                                          <p:stCondLst>
                                            <p:cond delay="3499"/>
                                          </p:stCondLst>
                                        </p:cTn>
                                        <p:tgtEl>
                                          <p:spTgt spid="204"/>
                                        </p:tgtEl>
                                        <p:attrNameLst>
                                          <p:attrName>style.visibility</p:attrName>
                                        </p:attrNameLst>
                                      </p:cBhvr>
                                      <p:to>
                                        <p:strVal val="hidden"/>
                                      </p:to>
                                    </p:set>
                                  </p:childTnLst>
                                </p:cTn>
                              </p:par>
                              <p:par>
                                <p:cTn id="1244" presetID="2" presetClass="exit" presetSubtype="1" fill="hold" grpId="2" nodeType="withEffect">
                                  <p:stCondLst>
                                    <p:cond delay="0"/>
                                  </p:stCondLst>
                                  <p:childTnLst>
                                    <p:anim calcmode="lin" valueType="num">
                                      <p:cBhvr additive="base">
                                        <p:cTn id="1245" dur="3500"/>
                                        <p:tgtEl>
                                          <p:spTgt spid="205"/>
                                        </p:tgtEl>
                                        <p:attrNameLst>
                                          <p:attrName>ppt_x</p:attrName>
                                        </p:attrNameLst>
                                      </p:cBhvr>
                                      <p:tavLst>
                                        <p:tav tm="0">
                                          <p:val>
                                            <p:strVal val="ppt_x"/>
                                          </p:val>
                                        </p:tav>
                                        <p:tav tm="100000">
                                          <p:val>
                                            <p:strVal val="ppt_x"/>
                                          </p:val>
                                        </p:tav>
                                      </p:tavLst>
                                    </p:anim>
                                    <p:anim calcmode="lin" valueType="num">
                                      <p:cBhvr additive="base">
                                        <p:cTn id="1246" dur="3500"/>
                                        <p:tgtEl>
                                          <p:spTgt spid="205"/>
                                        </p:tgtEl>
                                        <p:attrNameLst>
                                          <p:attrName>ppt_y</p:attrName>
                                        </p:attrNameLst>
                                      </p:cBhvr>
                                      <p:tavLst>
                                        <p:tav tm="0">
                                          <p:val>
                                            <p:strVal val="ppt_y"/>
                                          </p:val>
                                        </p:tav>
                                        <p:tav tm="100000">
                                          <p:val>
                                            <p:strVal val="0-ppt_h/2"/>
                                          </p:val>
                                        </p:tav>
                                      </p:tavLst>
                                    </p:anim>
                                    <p:set>
                                      <p:cBhvr>
                                        <p:cTn id="1247" dur="1" fill="hold">
                                          <p:stCondLst>
                                            <p:cond delay="3499"/>
                                          </p:stCondLst>
                                        </p:cTn>
                                        <p:tgtEl>
                                          <p:spTgt spid="205"/>
                                        </p:tgtEl>
                                        <p:attrNameLst>
                                          <p:attrName>style.visibility</p:attrName>
                                        </p:attrNameLst>
                                      </p:cBhvr>
                                      <p:to>
                                        <p:strVal val="hidden"/>
                                      </p:to>
                                    </p:set>
                                  </p:childTnLst>
                                </p:cTn>
                              </p:par>
                              <p:par>
                                <p:cTn id="1248" presetID="2" presetClass="exit" presetSubtype="1" fill="hold" grpId="2" nodeType="withEffect">
                                  <p:stCondLst>
                                    <p:cond delay="0"/>
                                  </p:stCondLst>
                                  <p:childTnLst>
                                    <p:anim calcmode="lin" valueType="num">
                                      <p:cBhvr additive="base">
                                        <p:cTn id="1249" dur="3500"/>
                                        <p:tgtEl>
                                          <p:spTgt spid="206"/>
                                        </p:tgtEl>
                                        <p:attrNameLst>
                                          <p:attrName>ppt_x</p:attrName>
                                        </p:attrNameLst>
                                      </p:cBhvr>
                                      <p:tavLst>
                                        <p:tav tm="0">
                                          <p:val>
                                            <p:strVal val="ppt_x"/>
                                          </p:val>
                                        </p:tav>
                                        <p:tav tm="100000">
                                          <p:val>
                                            <p:strVal val="ppt_x"/>
                                          </p:val>
                                        </p:tav>
                                      </p:tavLst>
                                    </p:anim>
                                    <p:anim calcmode="lin" valueType="num">
                                      <p:cBhvr additive="base">
                                        <p:cTn id="1250" dur="3500"/>
                                        <p:tgtEl>
                                          <p:spTgt spid="206"/>
                                        </p:tgtEl>
                                        <p:attrNameLst>
                                          <p:attrName>ppt_y</p:attrName>
                                        </p:attrNameLst>
                                      </p:cBhvr>
                                      <p:tavLst>
                                        <p:tav tm="0">
                                          <p:val>
                                            <p:strVal val="ppt_y"/>
                                          </p:val>
                                        </p:tav>
                                        <p:tav tm="100000">
                                          <p:val>
                                            <p:strVal val="0-ppt_h/2"/>
                                          </p:val>
                                        </p:tav>
                                      </p:tavLst>
                                    </p:anim>
                                    <p:set>
                                      <p:cBhvr>
                                        <p:cTn id="1251" dur="1" fill="hold">
                                          <p:stCondLst>
                                            <p:cond delay="3499"/>
                                          </p:stCondLst>
                                        </p:cTn>
                                        <p:tgtEl>
                                          <p:spTgt spid="206"/>
                                        </p:tgtEl>
                                        <p:attrNameLst>
                                          <p:attrName>style.visibility</p:attrName>
                                        </p:attrNameLst>
                                      </p:cBhvr>
                                      <p:to>
                                        <p:strVal val="hidden"/>
                                      </p:to>
                                    </p:set>
                                  </p:childTnLst>
                                </p:cTn>
                              </p:par>
                              <p:par>
                                <p:cTn id="1252" presetID="2" presetClass="exit" presetSubtype="1" fill="hold" grpId="2" nodeType="withEffect">
                                  <p:stCondLst>
                                    <p:cond delay="0"/>
                                  </p:stCondLst>
                                  <p:childTnLst>
                                    <p:anim calcmode="lin" valueType="num">
                                      <p:cBhvr additive="base">
                                        <p:cTn id="1253" dur="3500"/>
                                        <p:tgtEl>
                                          <p:spTgt spid="207"/>
                                        </p:tgtEl>
                                        <p:attrNameLst>
                                          <p:attrName>ppt_x</p:attrName>
                                        </p:attrNameLst>
                                      </p:cBhvr>
                                      <p:tavLst>
                                        <p:tav tm="0">
                                          <p:val>
                                            <p:strVal val="ppt_x"/>
                                          </p:val>
                                        </p:tav>
                                        <p:tav tm="100000">
                                          <p:val>
                                            <p:strVal val="ppt_x"/>
                                          </p:val>
                                        </p:tav>
                                      </p:tavLst>
                                    </p:anim>
                                    <p:anim calcmode="lin" valueType="num">
                                      <p:cBhvr additive="base">
                                        <p:cTn id="1254" dur="3500"/>
                                        <p:tgtEl>
                                          <p:spTgt spid="207"/>
                                        </p:tgtEl>
                                        <p:attrNameLst>
                                          <p:attrName>ppt_y</p:attrName>
                                        </p:attrNameLst>
                                      </p:cBhvr>
                                      <p:tavLst>
                                        <p:tav tm="0">
                                          <p:val>
                                            <p:strVal val="ppt_y"/>
                                          </p:val>
                                        </p:tav>
                                        <p:tav tm="100000">
                                          <p:val>
                                            <p:strVal val="0-ppt_h/2"/>
                                          </p:val>
                                        </p:tav>
                                      </p:tavLst>
                                    </p:anim>
                                    <p:set>
                                      <p:cBhvr>
                                        <p:cTn id="1255" dur="1" fill="hold">
                                          <p:stCondLst>
                                            <p:cond delay="3499"/>
                                          </p:stCondLst>
                                        </p:cTn>
                                        <p:tgtEl>
                                          <p:spTgt spid="207"/>
                                        </p:tgtEl>
                                        <p:attrNameLst>
                                          <p:attrName>style.visibility</p:attrName>
                                        </p:attrNameLst>
                                      </p:cBhvr>
                                      <p:to>
                                        <p:strVal val="hidden"/>
                                      </p:to>
                                    </p:set>
                                  </p:childTnLst>
                                </p:cTn>
                              </p:par>
                              <p:par>
                                <p:cTn id="1256" presetID="2" presetClass="exit" presetSubtype="1" fill="hold" grpId="2" nodeType="withEffect">
                                  <p:stCondLst>
                                    <p:cond delay="0"/>
                                  </p:stCondLst>
                                  <p:childTnLst>
                                    <p:anim calcmode="lin" valueType="num">
                                      <p:cBhvr additive="base">
                                        <p:cTn id="1257" dur="3500"/>
                                        <p:tgtEl>
                                          <p:spTgt spid="208"/>
                                        </p:tgtEl>
                                        <p:attrNameLst>
                                          <p:attrName>ppt_x</p:attrName>
                                        </p:attrNameLst>
                                      </p:cBhvr>
                                      <p:tavLst>
                                        <p:tav tm="0">
                                          <p:val>
                                            <p:strVal val="ppt_x"/>
                                          </p:val>
                                        </p:tav>
                                        <p:tav tm="100000">
                                          <p:val>
                                            <p:strVal val="ppt_x"/>
                                          </p:val>
                                        </p:tav>
                                      </p:tavLst>
                                    </p:anim>
                                    <p:anim calcmode="lin" valueType="num">
                                      <p:cBhvr additive="base">
                                        <p:cTn id="1258" dur="3500"/>
                                        <p:tgtEl>
                                          <p:spTgt spid="208"/>
                                        </p:tgtEl>
                                        <p:attrNameLst>
                                          <p:attrName>ppt_y</p:attrName>
                                        </p:attrNameLst>
                                      </p:cBhvr>
                                      <p:tavLst>
                                        <p:tav tm="0">
                                          <p:val>
                                            <p:strVal val="ppt_y"/>
                                          </p:val>
                                        </p:tav>
                                        <p:tav tm="100000">
                                          <p:val>
                                            <p:strVal val="0-ppt_h/2"/>
                                          </p:val>
                                        </p:tav>
                                      </p:tavLst>
                                    </p:anim>
                                    <p:set>
                                      <p:cBhvr>
                                        <p:cTn id="1259" dur="1" fill="hold">
                                          <p:stCondLst>
                                            <p:cond delay="3499"/>
                                          </p:stCondLst>
                                        </p:cTn>
                                        <p:tgtEl>
                                          <p:spTgt spid="208"/>
                                        </p:tgtEl>
                                        <p:attrNameLst>
                                          <p:attrName>style.visibility</p:attrName>
                                        </p:attrNameLst>
                                      </p:cBhvr>
                                      <p:to>
                                        <p:strVal val="hidden"/>
                                      </p:to>
                                    </p:set>
                                  </p:childTnLst>
                                </p:cTn>
                              </p:par>
                              <p:par>
                                <p:cTn id="1260" presetID="2" presetClass="exit" presetSubtype="1" fill="hold" grpId="2" nodeType="withEffect">
                                  <p:stCondLst>
                                    <p:cond delay="0"/>
                                  </p:stCondLst>
                                  <p:childTnLst>
                                    <p:anim calcmode="lin" valueType="num">
                                      <p:cBhvr additive="base">
                                        <p:cTn id="1261" dur="3500"/>
                                        <p:tgtEl>
                                          <p:spTgt spid="209"/>
                                        </p:tgtEl>
                                        <p:attrNameLst>
                                          <p:attrName>ppt_x</p:attrName>
                                        </p:attrNameLst>
                                      </p:cBhvr>
                                      <p:tavLst>
                                        <p:tav tm="0">
                                          <p:val>
                                            <p:strVal val="ppt_x"/>
                                          </p:val>
                                        </p:tav>
                                        <p:tav tm="100000">
                                          <p:val>
                                            <p:strVal val="ppt_x"/>
                                          </p:val>
                                        </p:tav>
                                      </p:tavLst>
                                    </p:anim>
                                    <p:anim calcmode="lin" valueType="num">
                                      <p:cBhvr additive="base">
                                        <p:cTn id="1262" dur="3500"/>
                                        <p:tgtEl>
                                          <p:spTgt spid="209"/>
                                        </p:tgtEl>
                                        <p:attrNameLst>
                                          <p:attrName>ppt_y</p:attrName>
                                        </p:attrNameLst>
                                      </p:cBhvr>
                                      <p:tavLst>
                                        <p:tav tm="0">
                                          <p:val>
                                            <p:strVal val="ppt_y"/>
                                          </p:val>
                                        </p:tav>
                                        <p:tav tm="100000">
                                          <p:val>
                                            <p:strVal val="0-ppt_h/2"/>
                                          </p:val>
                                        </p:tav>
                                      </p:tavLst>
                                    </p:anim>
                                    <p:set>
                                      <p:cBhvr>
                                        <p:cTn id="1263" dur="1" fill="hold">
                                          <p:stCondLst>
                                            <p:cond delay="3499"/>
                                          </p:stCondLst>
                                        </p:cTn>
                                        <p:tgtEl>
                                          <p:spTgt spid="209"/>
                                        </p:tgtEl>
                                        <p:attrNameLst>
                                          <p:attrName>style.visibility</p:attrName>
                                        </p:attrNameLst>
                                      </p:cBhvr>
                                      <p:to>
                                        <p:strVal val="hidden"/>
                                      </p:to>
                                    </p:set>
                                  </p:childTnLst>
                                </p:cTn>
                              </p:par>
                              <p:par>
                                <p:cTn id="1264" presetID="2" presetClass="exit" presetSubtype="1" fill="hold" grpId="2" nodeType="withEffect">
                                  <p:stCondLst>
                                    <p:cond delay="0"/>
                                  </p:stCondLst>
                                  <p:childTnLst>
                                    <p:anim calcmode="lin" valueType="num">
                                      <p:cBhvr additive="base">
                                        <p:cTn id="1265" dur="3500"/>
                                        <p:tgtEl>
                                          <p:spTgt spid="210"/>
                                        </p:tgtEl>
                                        <p:attrNameLst>
                                          <p:attrName>ppt_x</p:attrName>
                                        </p:attrNameLst>
                                      </p:cBhvr>
                                      <p:tavLst>
                                        <p:tav tm="0">
                                          <p:val>
                                            <p:strVal val="ppt_x"/>
                                          </p:val>
                                        </p:tav>
                                        <p:tav tm="100000">
                                          <p:val>
                                            <p:strVal val="ppt_x"/>
                                          </p:val>
                                        </p:tav>
                                      </p:tavLst>
                                    </p:anim>
                                    <p:anim calcmode="lin" valueType="num">
                                      <p:cBhvr additive="base">
                                        <p:cTn id="1266" dur="3500"/>
                                        <p:tgtEl>
                                          <p:spTgt spid="210"/>
                                        </p:tgtEl>
                                        <p:attrNameLst>
                                          <p:attrName>ppt_y</p:attrName>
                                        </p:attrNameLst>
                                      </p:cBhvr>
                                      <p:tavLst>
                                        <p:tav tm="0">
                                          <p:val>
                                            <p:strVal val="ppt_y"/>
                                          </p:val>
                                        </p:tav>
                                        <p:tav tm="100000">
                                          <p:val>
                                            <p:strVal val="0-ppt_h/2"/>
                                          </p:val>
                                        </p:tav>
                                      </p:tavLst>
                                    </p:anim>
                                    <p:set>
                                      <p:cBhvr>
                                        <p:cTn id="1267" dur="1" fill="hold">
                                          <p:stCondLst>
                                            <p:cond delay="3499"/>
                                          </p:stCondLst>
                                        </p:cTn>
                                        <p:tgtEl>
                                          <p:spTgt spid="210"/>
                                        </p:tgtEl>
                                        <p:attrNameLst>
                                          <p:attrName>style.visibility</p:attrName>
                                        </p:attrNameLst>
                                      </p:cBhvr>
                                      <p:to>
                                        <p:strVal val="hidden"/>
                                      </p:to>
                                    </p:set>
                                  </p:childTnLst>
                                </p:cTn>
                              </p:par>
                              <p:par>
                                <p:cTn id="1268" presetID="2" presetClass="exit" presetSubtype="1" fill="hold" grpId="2" nodeType="withEffect">
                                  <p:stCondLst>
                                    <p:cond delay="0"/>
                                  </p:stCondLst>
                                  <p:childTnLst>
                                    <p:anim calcmode="lin" valueType="num">
                                      <p:cBhvr additive="base">
                                        <p:cTn id="1269" dur="3500"/>
                                        <p:tgtEl>
                                          <p:spTgt spid="211"/>
                                        </p:tgtEl>
                                        <p:attrNameLst>
                                          <p:attrName>ppt_x</p:attrName>
                                        </p:attrNameLst>
                                      </p:cBhvr>
                                      <p:tavLst>
                                        <p:tav tm="0">
                                          <p:val>
                                            <p:strVal val="ppt_x"/>
                                          </p:val>
                                        </p:tav>
                                        <p:tav tm="100000">
                                          <p:val>
                                            <p:strVal val="ppt_x"/>
                                          </p:val>
                                        </p:tav>
                                      </p:tavLst>
                                    </p:anim>
                                    <p:anim calcmode="lin" valueType="num">
                                      <p:cBhvr additive="base">
                                        <p:cTn id="1270" dur="3500"/>
                                        <p:tgtEl>
                                          <p:spTgt spid="211"/>
                                        </p:tgtEl>
                                        <p:attrNameLst>
                                          <p:attrName>ppt_y</p:attrName>
                                        </p:attrNameLst>
                                      </p:cBhvr>
                                      <p:tavLst>
                                        <p:tav tm="0">
                                          <p:val>
                                            <p:strVal val="ppt_y"/>
                                          </p:val>
                                        </p:tav>
                                        <p:tav tm="100000">
                                          <p:val>
                                            <p:strVal val="0-ppt_h/2"/>
                                          </p:val>
                                        </p:tav>
                                      </p:tavLst>
                                    </p:anim>
                                    <p:set>
                                      <p:cBhvr>
                                        <p:cTn id="1271" dur="1" fill="hold">
                                          <p:stCondLst>
                                            <p:cond delay="3499"/>
                                          </p:stCondLst>
                                        </p:cTn>
                                        <p:tgtEl>
                                          <p:spTgt spid="211"/>
                                        </p:tgtEl>
                                        <p:attrNameLst>
                                          <p:attrName>style.visibility</p:attrName>
                                        </p:attrNameLst>
                                      </p:cBhvr>
                                      <p:to>
                                        <p:strVal val="hidden"/>
                                      </p:to>
                                    </p:set>
                                  </p:childTnLst>
                                </p:cTn>
                              </p:par>
                              <p:par>
                                <p:cTn id="1272" presetID="2" presetClass="exit" presetSubtype="1" fill="hold" grpId="2" nodeType="withEffect">
                                  <p:stCondLst>
                                    <p:cond delay="0"/>
                                  </p:stCondLst>
                                  <p:childTnLst>
                                    <p:anim calcmode="lin" valueType="num">
                                      <p:cBhvr additive="base">
                                        <p:cTn id="1273" dur="3500"/>
                                        <p:tgtEl>
                                          <p:spTgt spid="212"/>
                                        </p:tgtEl>
                                        <p:attrNameLst>
                                          <p:attrName>ppt_x</p:attrName>
                                        </p:attrNameLst>
                                      </p:cBhvr>
                                      <p:tavLst>
                                        <p:tav tm="0">
                                          <p:val>
                                            <p:strVal val="ppt_x"/>
                                          </p:val>
                                        </p:tav>
                                        <p:tav tm="100000">
                                          <p:val>
                                            <p:strVal val="ppt_x"/>
                                          </p:val>
                                        </p:tav>
                                      </p:tavLst>
                                    </p:anim>
                                    <p:anim calcmode="lin" valueType="num">
                                      <p:cBhvr additive="base">
                                        <p:cTn id="1274" dur="3500"/>
                                        <p:tgtEl>
                                          <p:spTgt spid="212"/>
                                        </p:tgtEl>
                                        <p:attrNameLst>
                                          <p:attrName>ppt_y</p:attrName>
                                        </p:attrNameLst>
                                      </p:cBhvr>
                                      <p:tavLst>
                                        <p:tav tm="0">
                                          <p:val>
                                            <p:strVal val="ppt_y"/>
                                          </p:val>
                                        </p:tav>
                                        <p:tav tm="100000">
                                          <p:val>
                                            <p:strVal val="0-ppt_h/2"/>
                                          </p:val>
                                        </p:tav>
                                      </p:tavLst>
                                    </p:anim>
                                    <p:set>
                                      <p:cBhvr>
                                        <p:cTn id="1275" dur="1" fill="hold">
                                          <p:stCondLst>
                                            <p:cond delay="3499"/>
                                          </p:stCondLst>
                                        </p:cTn>
                                        <p:tgtEl>
                                          <p:spTgt spid="212"/>
                                        </p:tgtEl>
                                        <p:attrNameLst>
                                          <p:attrName>style.visibility</p:attrName>
                                        </p:attrNameLst>
                                      </p:cBhvr>
                                      <p:to>
                                        <p:strVal val="hidden"/>
                                      </p:to>
                                    </p:set>
                                  </p:childTnLst>
                                </p:cTn>
                              </p:par>
                              <p:par>
                                <p:cTn id="1276" presetID="2" presetClass="exit" presetSubtype="1" fill="hold" grpId="2" nodeType="withEffect">
                                  <p:stCondLst>
                                    <p:cond delay="0"/>
                                  </p:stCondLst>
                                  <p:childTnLst>
                                    <p:anim calcmode="lin" valueType="num">
                                      <p:cBhvr additive="base">
                                        <p:cTn id="1277" dur="3500"/>
                                        <p:tgtEl>
                                          <p:spTgt spid="213"/>
                                        </p:tgtEl>
                                        <p:attrNameLst>
                                          <p:attrName>ppt_x</p:attrName>
                                        </p:attrNameLst>
                                      </p:cBhvr>
                                      <p:tavLst>
                                        <p:tav tm="0">
                                          <p:val>
                                            <p:strVal val="ppt_x"/>
                                          </p:val>
                                        </p:tav>
                                        <p:tav tm="100000">
                                          <p:val>
                                            <p:strVal val="ppt_x"/>
                                          </p:val>
                                        </p:tav>
                                      </p:tavLst>
                                    </p:anim>
                                    <p:anim calcmode="lin" valueType="num">
                                      <p:cBhvr additive="base">
                                        <p:cTn id="1278" dur="3500"/>
                                        <p:tgtEl>
                                          <p:spTgt spid="213"/>
                                        </p:tgtEl>
                                        <p:attrNameLst>
                                          <p:attrName>ppt_y</p:attrName>
                                        </p:attrNameLst>
                                      </p:cBhvr>
                                      <p:tavLst>
                                        <p:tav tm="0">
                                          <p:val>
                                            <p:strVal val="ppt_y"/>
                                          </p:val>
                                        </p:tav>
                                        <p:tav tm="100000">
                                          <p:val>
                                            <p:strVal val="0-ppt_h/2"/>
                                          </p:val>
                                        </p:tav>
                                      </p:tavLst>
                                    </p:anim>
                                    <p:set>
                                      <p:cBhvr>
                                        <p:cTn id="1279" dur="1" fill="hold">
                                          <p:stCondLst>
                                            <p:cond delay="3499"/>
                                          </p:stCondLst>
                                        </p:cTn>
                                        <p:tgtEl>
                                          <p:spTgt spid="213"/>
                                        </p:tgtEl>
                                        <p:attrNameLst>
                                          <p:attrName>style.visibility</p:attrName>
                                        </p:attrNameLst>
                                      </p:cBhvr>
                                      <p:to>
                                        <p:strVal val="hidden"/>
                                      </p:to>
                                    </p:set>
                                  </p:childTnLst>
                                </p:cTn>
                              </p:par>
                              <p:par>
                                <p:cTn id="1280" presetID="2" presetClass="exit" presetSubtype="1" fill="hold" grpId="2" nodeType="withEffect">
                                  <p:stCondLst>
                                    <p:cond delay="0"/>
                                  </p:stCondLst>
                                  <p:childTnLst>
                                    <p:anim calcmode="lin" valueType="num">
                                      <p:cBhvr additive="base">
                                        <p:cTn id="1281" dur="3500"/>
                                        <p:tgtEl>
                                          <p:spTgt spid="214"/>
                                        </p:tgtEl>
                                        <p:attrNameLst>
                                          <p:attrName>ppt_x</p:attrName>
                                        </p:attrNameLst>
                                      </p:cBhvr>
                                      <p:tavLst>
                                        <p:tav tm="0">
                                          <p:val>
                                            <p:strVal val="ppt_x"/>
                                          </p:val>
                                        </p:tav>
                                        <p:tav tm="100000">
                                          <p:val>
                                            <p:strVal val="ppt_x"/>
                                          </p:val>
                                        </p:tav>
                                      </p:tavLst>
                                    </p:anim>
                                    <p:anim calcmode="lin" valueType="num">
                                      <p:cBhvr additive="base">
                                        <p:cTn id="1282" dur="3500"/>
                                        <p:tgtEl>
                                          <p:spTgt spid="214"/>
                                        </p:tgtEl>
                                        <p:attrNameLst>
                                          <p:attrName>ppt_y</p:attrName>
                                        </p:attrNameLst>
                                      </p:cBhvr>
                                      <p:tavLst>
                                        <p:tav tm="0">
                                          <p:val>
                                            <p:strVal val="ppt_y"/>
                                          </p:val>
                                        </p:tav>
                                        <p:tav tm="100000">
                                          <p:val>
                                            <p:strVal val="0-ppt_h/2"/>
                                          </p:val>
                                        </p:tav>
                                      </p:tavLst>
                                    </p:anim>
                                    <p:set>
                                      <p:cBhvr>
                                        <p:cTn id="1283" dur="1" fill="hold">
                                          <p:stCondLst>
                                            <p:cond delay="3499"/>
                                          </p:stCondLst>
                                        </p:cTn>
                                        <p:tgtEl>
                                          <p:spTgt spid="214"/>
                                        </p:tgtEl>
                                        <p:attrNameLst>
                                          <p:attrName>style.visibility</p:attrName>
                                        </p:attrNameLst>
                                      </p:cBhvr>
                                      <p:to>
                                        <p:strVal val="hidden"/>
                                      </p:to>
                                    </p:set>
                                  </p:childTnLst>
                                </p:cTn>
                              </p:par>
                              <p:par>
                                <p:cTn id="1284" presetID="2" presetClass="exit" presetSubtype="1" fill="hold" grpId="2" nodeType="withEffect">
                                  <p:stCondLst>
                                    <p:cond delay="0"/>
                                  </p:stCondLst>
                                  <p:childTnLst>
                                    <p:anim calcmode="lin" valueType="num">
                                      <p:cBhvr additive="base">
                                        <p:cTn id="1285" dur="3500"/>
                                        <p:tgtEl>
                                          <p:spTgt spid="215"/>
                                        </p:tgtEl>
                                        <p:attrNameLst>
                                          <p:attrName>ppt_x</p:attrName>
                                        </p:attrNameLst>
                                      </p:cBhvr>
                                      <p:tavLst>
                                        <p:tav tm="0">
                                          <p:val>
                                            <p:strVal val="ppt_x"/>
                                          </p:val>
                                        </p:tav>
                                        <p:tav tm="100000">
                                          <p:val>
                                            <p:strVal val="ppt_x"/>
                                          </p:val>
                                        </p:tav>
                                      </p:tavLst>
                                    </p:anim>
                                    <p:anim calcmode="lin" valueType="num">
                                      <p:cBhvr additive="base">
                                        <p:cTn id="1286" dur="3500"/>
                                        <p:tgtEl>
                                          <p:spTgt spid="215"/>
                                        </p:tgtEl>
                                        <p:attrNameLst>
                                          <p:attrName>ppt_y</p:attrName>
                                        </p:attrNameLst>
                                      </p:cBhvr>
                                      <p:tavLst>
                                        <p:tav tm="0">
                                          <p:val>
                                            <p:strVal val="ppt_y"/>
                                          </p:val>
                                        </p:tav>
                                        <p:tav tm="100000">
                                          <p:val>
                                            <p:strVal val="0-ppt_h/2"/>
                                          </p:val>
                                        </p:tav>
                                      </p:tavLst>
                                    </p:anim>
                                    <p:set>
                                      <p:cBhvr>
                                        <p:cTn id="1287" dur="1" fill="hold">
                                          <p:stCondLst>
                                            <p:cond delay="3499"/>
                                          </p:stCondLst>
                                        </p:cTn>
                                        <p:tgtEl>
                                          <p:spTgt spid="215"/>
                                        </p:tgtEl>
                                        <p:attrNameLst>
                                          <p:attrName>style.visibility</p:attrName>
                                        </p:attrNameLst>
                                      </p:cBhvr>
                                      <p:to>
                                        <p:strVal val="hidden"/>
                                      </p:to>
                                    </p:set>
                                  </p:childTnLst>
                                </p:cTn>
                              </p:par>
                              <p:par>
                                <p:cTn id="1288" presetID="2" presetClass="exit" presetSubtype="1" fill="hold" grpId="2" nodeType="withEffect">
                                  <p:stCondLst>
                                    <p:cond delay="0"/>
                                  </p:stCondLst>
                                  <p:childTnLst>
                                    <p:anim calcmode="lin" valueType="num">
                                      <p:cBhvr additive="base">
                                        <p:cTn id="1289" dur="3500"/>
                                        <p:tgtEl>
                                          <p:spTgt spid="216"/>
                                        </p:tgtEl>
                                        <p:attrNameLst>
                                          <p:attrName>ppt_x</p:attrName>
                                        </p:attrNameLst>
                                      </p:cBhvr>
                                      <p:tavLst>
                                        <p:tav tm="0">
                                          <p:val>
                                            <p:strVal val="ppt_x"/>
                                          </p:val>
                                        </p:tav>
                                        <p:tav tm="100000">
                                          <p:val>
                                            <p:strVal val="ppt_x"/>
                                          </p:val>
                                        </p:tav>
                                      </p:tavLst>
                                    </p:anim>
                                    <p:anim calcmode="lin" valueType="num">
                                      <p:cBhvr additive="base">
                                        <p:cTn id="1290" dur="3500"/>
                                        <p:tgtEl>
                                          <p:spTgt spid="216"/>
                                        </p:tgtEl>
                                        <p:attrNameLst>
                                          <p:attrName>ppt_y</p:attrName>
                                        </p:attrNameLst>
                                      </p:cBhvr>
                                      <p:tavLst>
                                        <p:tav tm="0">
                                          <p:val>
                                            <p:strVal val="ppt_y"/>
                                          </p:val>
                                        </p:tav>
                                        <p:tav tm="100000">
                                          <p:val>
                                            <p:strVal val="0-ppt_h/2"/>
                                          </p:val>
                                        </p:tav>
                                      </p:tavLst>
                                    </p:anim>
                                    <p:set>
                                      <p:cBhvr>
                                        <p:cTn id="1291" dur="1" fill="hold">
                                          <p:stCondLst>
                                            <p:cond delay="3499"/>
                                          </p:stCondLst>
                                        </p:cTn>
                                        <p:tgtEl>
                                          <p:spTgt spid="216"/>
                                        </p:tgtEl>
                                        <p:attrNameLst>
                                          <p:attrName>style.visibility</p:attrName>
                                        </p:attrNameLst>
                                      </p:cBhvr>
                                      <p:to>
                                        <p:strVal val="hidden"/>
                                      </p:to>
                                    </p:set>
                                  </p:childTnLst>
                                </p:cTn>
                              </p:par>
                              <p:par>
                                <p:cTn id="1292" presetID="2" presetClass="exit" presetSubtype="1" fill="hold" grpId="2" nodeType="withEffect">
                                  <p:stCondLst>
                                    <p:cond delay="0"/>
                                  </p:stCondLst>
                                  <p:childTnLst>
                                    <p:anim calcmode="lin" valueType="num">
                                      <p:cBhvr additive="base">
                                        <p:cTn id="1293" dur="3500"/>
                                        <p:tgtEl>
                                          <p:spTgt spid="217"/>
                                        </p:tgtEl>
                                        <p:attrNameLst>
                                          <p:attrName>ppt_x</p:attrName>
                                        </p:attrNameLst>
                                      </p:cBhvr>
                                      <p:tavLst>
                                        <p:tav tm="0">
                                          <p:val>
                                            <p:strVal val="ppt_x"/>
                                          </p:val>
                                        </p:tav>
                                        <p:tav tm="100000">
                                          <p:val>
                                            <p:strVal val="ppt_x"/>
                                          </p:val>
                                        </p:tav>
                                      </p:tavLst>
                                    </p:anim>
                                    <p:anim calcmode="lin" valueType="num">
                                      <p:cBhvr additive="base">
                                        <p:cTn id="1294" dur="3500"/>
                                        <p:tgtEl>
                                          <p:spTgt spid="217"/>
                                        </p:tgtEl>
                                        <p:attrNameLst>
                                          <p:attrName>ppt_y</p:attrName>
                                        </p:attrNameLst>
                                      </p:cBhvr>
                                      <p:tavLst>
                                        <p:tav tm="0">
                                          <p:val>
                                            <p:strVal val="ppt_y"/>
                                          </p:val>
                                        </p:tav>
                                        <p:tav tm="100000">
                                          <p:val>
                                            <p:strVal val="0-ppt_h/2"/>
                                          </p:val>
                                        </p:tav>
                                      </p:tavLst>
                                    </p:anim>
                                    <p:set>
                                      <p:cBhvr>
                                        <p:cTn id="1295" dur="1" fill="hold">
                                          <p:stCondLst>
                                            <p:cond delay="3499"/>
                                          </p:stCondLst>
                                        </p:cTn>
                                        <p:tgtEl>
                                          <p:spTgt spid="217"/>
                                        </p:tgtEl>
                                        <p:attrNameLst>
                                          <p:attrName>style.visibility</p:attrName>
                                        </p:attrNameLst>
                                      </p:cBhvr>
                                      <p:to>
                                        <p:strVal val="hidden"/>
                                      </p:to>
                                    </p:set>
                                  </p:childTnLst>
                                </p:cTn>
                              </p:par>
                              <p:par>
                                <p:cTn id="1296" presetID="2" presetClass="exit" presetSubtype="1" fill="hold" grpId="2" nodeType="withEffect">
                                  <p:stCondLst>
                                    <p:cond delay="0"/>
                                  </p:stCondLst>
                                  <p:childTnLst>
                                    <p:anim calcmode="lin" valueType="num">
                                      <p:cBhvr additive="base">
                                        <p:cTn id="1297" dur="3500"/>
                                        <p:tgtEl>
                                          <p:spTgt spid="218"/>
                                        </p:tgtEl>
                                        <p:attrNameLst>
                                          <p:attrName>ppt_x</p:attrName>
                                        </p:attrNameLst>
                                      </p:cBhvr>
                                      <p:tavLst>
                                        <p:tav tm="0">
                                          <p:val>
                                            <p:strVal val="ppt_x"/>
                                          </p:val>
                                        </p:tav>
                                        <p:tav tm="100000">
                                          <p:val>
                                            <p:strVal val="ppt_x"/>
                                          </p:val>
                                        </p:tav>
                                      </p:tavLst>
                                    </p:anim>
                                    <p:anim calcmode="lin" valueType="num">
                                      <p:cBhvr additive="base">
                                        <p:cTn id="1298" dur="3500"/>
                                        <p:tgtEl>
                                          <p:spTgt spid="218"/>
                                        </p:tgtEl>
                                        <p:attrNameLst>
                                          <p:attrName>ppt_y</p:attrName>
                                        </p:attrNameLst>
                                      </p:cBhvr>
                                      <p:tavLst>
                                        <p:tav tm="0">
                                          <p:val>
                                            <p:strVal val="ppt_y"/>
                                          </p:val>
                                        </p:tav>
                                        <p:tav tm="100000">
                                          <p:val>
                                            <p:strVal val="0-ppt_h/2"/>
                                          </p:val>
                                        </p:tav>
                                      </p:tavLst>
                                    </p:anim>
                                    <p:set>
                                      <p:cBhvr>
                                        <p:cTn id="1299" dur="1" fill="hold">
                                          <p:stCondLst>
                                            <p:cond delay="3499"/>
                                          </p:stCondLst>
                                        </p:cTn>
                                        <p:tgtEl>
                                          <p:spTgt spid="218"/>
                                        </p:tgtEl>
                                        <p:attrNameLst>
                                          <p:attrName>style.visibility</p:attrName>
                                        </p:attrNameLst>
                                      </p:cBhvr>
                                      <p:to>
                                        <p:strVal val="hidden"/>
                                      </p:to>
                                    </p:set>
                                  </p:childTnLst>
                                </p:cTn>
                              </p:par>
                              <p:par>
                                <p:cTn id="1300" presetID="2" presetClass="exit" presetSubtype="1" fill="hold" grpId="2" nodeType="withEffect">
                                  <p:stCondLst>
                                    <p:cond delay="0"/>
                                  </p:stCondLst>
                                  <p:childTnLst>
                                    <p:anim calcmode="lin" valueType="num">
                                      <p:cBhvr additive="base">
                                        <p:cTn id="1301" dur="3500"/>
                                        <p:tgtEl>
                                          <p:spTgt spid="219"/>
                                        </p:tgtEl>
                                        <p:attrNameLst>
                                          <p:attrName>ppt_x</p:attrName>
                                        </p:attrNameLst>
                                      </p:cBhvr>
                                      <p:tavLst>
                                        <p:tav tm="0">
                                          <p:val>
                                            <p:strVal val="ppt_x"/>
                                          </p:val>
                                        </p:tav>
                                        <p:tav tm="100000">
                                          <p:val>
                                            <p:strVal val="ppt_x"/>
                                          </p:val>
                                        </p:tav>
                                      </p:tavLst>
                                    </p:anim>
                                    <p:anim calcmode="lin" valueType="num">
                                      <p:cBhvr additive="base">
                                        <p:cTn id="1302" dur="3500"/>
                                        <p:tgtEl>
                                          <p:spTgt spid="219"/>
                                        </p:tgtEl>
                                        <p:attrNameLst>
                                          <p:attrName>ppt_y</p:attrName>
                                        </p:attrNameLst>
                                      </p:cBhvr>
                                      <p:tavLst>
                                        <p:tav tm="0">
                                          <p:val>
                                            <p:strVal val="ppt_y"/>
                                          </p:val>
                                        </p:tav>
                                        <p:tav tm="100000">
                                          <p:val>
                                            <p:strVal val="0-ppt_h/2"/>
                                          </p:val>
                                        </p:tav>
                                      </p:tavLst>
                                    </p:anim>
                                    <p:set>
                                      <p:cBhvr>
                                        <p:cTn id="1303" dur="1" fill="hold">
                                          <p:stCondLst>
                                            <p:cond delay="3499"/>
                                          </p:stCondLst>
                                        </p:cTn>
                                        <p:tgtEl>
                                          <p:spTgt spid="219"/>
                                        </p:tgtEl>
                                        <p:attrNameLst>
                                          <p:attrName>style.visibility</p:attrName>
                                        </p:attrNameLst>
                                      </p:cBhvr>
                                      <p:to>
                                        <p:strVal val="hidden"/>
                                      </p:to>
                                    </p:set>
                                  </p:childTnLst>
                                </p:cTn>
                              </p:par>
                              <p:par>
                                <p:cTn id="1304" presetID="2" presetClass="exit" presetSubtype="1" fill="hold" grpId="2" nodeType="withEffect">
                                  <p:stCondLst>
                                    <p:cond delay="0"/>
                                  </p:stCondLst>
                                  <p:childTnLst>
                                    <p:anim calcmode="lin" valueType="num">
                                      <p:cBhvr additive="base">
                                        <p:cTn id="1305" dur="3500"/>
                                        <p:tgtEl>
                                          <p:spTgt spid="220"/>
                                        </p:tgtEl>
                                        <p:attrNameLst>
                                          <p:attrName>ppt_x</p:attrName>
                                        </p:attrNameLst>
                                      </p:cBhvr>
                                      <p:tavLst>
                                        <p:tav tm="0">
                                          <p:val>
                                            <p:strVal val="ppt_x"/>
                                          </p:val>
                                        </p:tav>
                                        <p:tav tm="100000">
                                          <p:val>
                                            <p:strVal val="ppt_x"/>
                                          </p:val>
                                        </p:tav>
                                      </p:tavLst>
                                    </p:anim>
                                    <p:anim calcmode="lin" valueType="num">
                                      <p:cBhvr additive="base">
                                        <p:cTn id="1306" dur="3500"/>
                                        <p:tgtEl>
                                          <p:spTgt spid="220"/>
                                        </p:tgtEl>
                                        <p:attrNameLst>
                                          <p:attrName>ppt_y</p:attrName>
                                        </p:attrNameLst>
                                      </p:cBhvr>
                                      <p:tavLst>
                                        <p:tav tm="0">
                                          <p:val>
                                            <p:strVal val="ppt_y"/>
                                          </p:val>
                                        </p:tav>
                                        <p:tav tm="100000">
                                          <p:val>
                                            <p:strVal val="0-ppt_h/2"/>
                                          </p:val>
                                        </p:tav>
                                      </p:tavLst>
                                    </p:anim>
                                    <p:set>
                                      <p:cBhvr>
                                        <p:cTn id="1307" dur="1" fill="hold">
                                          <p:stCondLst>
                                            <p:cond delay="3499"/>
                                          </p:stCondLst>
                                        </p:cTn>
                                        <p:tgtEl>
                                          <p:spTgt spid="220"/>
                                        </p:tgtEl>
                                        <p:attrNameLst>
                                          <p:attrName>style.visibility</p:attrName>
                                        </p:attrNameLst>
                                      </p:cBhvr>
                                      <p:to>
                                        <p:strVal val="hidden"/>
                                      </p:to>
                                    </p:set>
                                  </p:childTnLst>
                                </p:cTn>
                              </p:par>
                              <p:par>
                                <p:cTn id="1308" presetID="2" presetClass="exit" presetSubtype="1" fill="hold" grpId="2" nodeType="withEffect">
                                  <p:stCondLst>
                                    <p:cond delay="0"/>
                                  </p:stCondLst>
                                  <p:childTnLst>
                                    <p:anim calcmode="lin" valueType="num">
                                      <p:cBhvr additive="base">
                                        <p:cTn id="1309" dur="3500"/>
                                        <p:tgtEl>
                                          <p:spTgt spid="221"/>
                                        </p:tgtEl>
                                        <p:attrNameLst>
                                          <p:attrName>ppt_x</p:attrName>
                                        </p:attrNameLst>
                                      </p:cBhvr>
                                      <p:tavLst>
                                        <p:tav tm="0">
                                          <p:val>
                                            <p:strVal val="ppt_x"/>
                                          </p:val>
                                        </p:tav>
                                        <p:tav tm="100000">
                                          <p:val>
                                            <p:strVal val="ppt_x"/>
                                          </p:val>
                                        </p:tav>
                                      </p:tavLst>
                                    </p:anim>
                                    <p:anim calcmode="lin" valueType="num">
                                      <p:cBhvr additive="base">
                                        <p:cTn id="1310" dur="3500"/>
                                        <p:tgtEl>
                                          <p:spTgt spid="221"/>
                                        </p:tgtEl>
                                        <p:attrNameLst>
                                          <p:attrName>ppt_y</p:attrName>
                                        </p:attrNameLst>
                                      </p:cBhvr>
                                      <p:tavLst>
                                        <p:tav tm="0">
                                          <p:val>
                                            <p:strVal val="ppt_y"/>
                                          </p:val>
                                        </p:tav>
                                        <p:tav tm="100000">
                                          <p:val>
                                            <p:strVal val="0-ppt_h/2"/>
                                          </p:val>
                                        </p:tav>
                                      </p:tavLst>
                                    </p:anim>
                                    <p:set>
                                      <p:cBhvr>
                                        <p:cTn id="1311" dur="1" fill="hold">
                                          <p:stCondLst>
                                            <p:cond delay="3499"/>
                                          </p:stCondLst>
                                        </p:cTn>
                                        <p:tgtEl>
                                          <p:spTgt spid="221"/>
                                        </p:tgtEl>
                                        <p:attrNameLst>
                                          <p:attrName>style.visibility</p:attrName>
                                        </p:attrNameLst>
                                      </p:cBhvr>
                                      <p:to>
                                        <p:strVal val="hidden"/>
                                      </p:to>
                                    </p:set>
                                  </p:childTnLst>
                                </p:cTn>
                              </p:par>
                              <p:par>
                                <p:cTn id="1312" presetID="2" presetClass="exit" presetSubtype="1" fill="hold" grpId="2" nodeType="withEffect">
                                  <p:stCondLst>
                                    <p:cond delay="0"/>
                                  </p:stCondLst>
                                  <p:childTnLst>
                                    <p:anim calcmode="lin" valueType="num">
                                      <p:cBhvr additive="base">
                                        <p:cTn id="1313" dur="3500"/>
                                        <p:tgtEl>
                                          <p:spTgt spid="222"/>
                                        </p:tgtEl>
                                        <p:attrNameLst>
                                          <p:attrName>ppt_x</p:attrName>
                                        </p:attrNameLst>
                                      </p:cBhvr>
                                      <p:tavLst>
                                        <p:tav tm="0">
                                          <p:val>
                                            <p:strVal val="ppt_x"/>
                                          </p:val>
                                        </p:tav>
                                        <p:tav tm="100000">
                                          <p:val>
                                            <p:strVal val="ppt_x"/>
                                          </p:val>
                                        </p:tav>
                                      </p:tavLst>
                                    </p:anim>
                                    <p:anim calcmode="lin" valueType="num">
                                      <p:cBhvr additive="base">
                                        <p:cTn id="1314" dur="3500"/>
                                        <p:tgtEl>
                                          <p:spTgt spid="222"/>
                                        </p:tgtEl>
                                        <p:attrNameLst>
                                          <p:attrName>ppt_y</p:attrName>
                                        </p:attrNameLst>
                                      </p:cBhvr>
                                      <p:tavLst>
                                        <p:tav tm="0">
                                          <p:val>
                                            <p:strVal val="ppt_y"/>
                                          </p:val>
                                        </p:tav>
                                        <p:tav tm="100000">
                                          <p:val>
                                            <p:strVal val="0-ppt_h/2"/>
                                          </p:val>
                                        </p:tav>
                                      </p:tavLst>
                                    </p:anim>
                                    <p:set>
                                      <p:cBhvr>
                                        <p:cTn id="1315" dur="1" fill="hold">
                                          <p:stCondLst>
                                            <p:cond delay="3499"/>
                                          </p:stCondLst>
                                        </p:cTn>
                                        <p:tgtEl>
                                          <p:spTgt spid="222"/>
                                        </p:tgtEl>
                                        <p:attrNameLst>
                                          <p:attrName>style.visibility</p:attrName>
                                        </p:attrNameLst>
                                      </p:cBhvr>
                                      <p:to>
                                        <p:strVal val="hidden"/>
                                      </p:to>
                                    </p:set>
                                  </p:childTnLst>
                                </p:cTn>
                              </p:par>
                              <p:par>
                                <p:cTn id="1316" presetID="2" presetClass="exit" presetSubtype="1" fill="hold" grpId="2" nodeType="withEffect">
                                  <p:stCondLst>
                                    <p:cond delay="0"/>
                                  </p:stCondLst>
                                  <p:childTnLst>
                                    <p:anim calcmode="lin" valueType="num">
                                      <p:cBhvr additive="base">
                                        <p:cTn id="1317" dur="3500"/>
                                        <p:tgtEl>
                                          <p:spTgt spid="223"/>
                                        </p:tgtEl>
                                        <p:attrNameLst>
                                          <p:attrName>ppt_x</p:attrName>
                                        </p:attrNameLst>
                                      </p:cBhvr>
                                      <p:tavLst>
                                        <p:tav tm="0">
                                          <p:val>
                                            <p:strVal val="ppt_x"/>
                                          </p:val>
                                        </p:tav>
                                        <p:tav tm="100000">
                                          <p:val>
                                            <p:strVal val="ppt_x"/>
                                          </p:val>
                                        </p:tav>
                                      </p:tavLst>
                                    </p:anim>
                                    <p:anim calcmode="lin" valueType="num">
                                      <p:cBhvr additive="base">
                                        <p:cTn id="1318" dur="3500"/>
                                        <p:tgtEl>
                                          <p:spTgt spid="223"/>
                                        </p:tgtEl>
                                        <p:attrNameLst>
                                          <p:attrName>ppt_y</p:attrName>
                                        </p:attrNameLst>
                                      </p:cBhvr>
                                      <p:tavLst>
                                        <p:tav tm="0">
                                          <p:val>
                                            <p:strVal val="ppt_y"/>
                                          </p:val>
                                        </p:tav>
                                        <p:tav tm="100000">
                                          <p:val>
                                            <p:strVal val="0-ppt_h/2"/>
                                          </p:val>
                                        </p:tav>
                                      </p:tavLst>
                                    </p:anim>
                                    <p:set>
                                      <p:cBhvr>
                                        <p:cTn id="1319" dur="1" fill="hold">
                                          <p:stCondLst>
                                            <p:cond delay="3499"/>
                                          </p:stCondLst>
                                        </p:cTn>
                                        <p:tgtEl>
                                          <p:spTgt spid="223"/>
                                        </p:tgtEl>
                                        <p:attrNameLst>
                                          <p:attrName>style.visibility</p:attrName>
                                        </p:attrNameLst>
                                      </p:cBhvr>
                                      <p:to>
                                        <p:strVal val="hidden"/>
                                      </p:to>
                                    </p:set>
                                  </p:childTnLst>
                                </p:cTn>
                              </p:par>
                              <p:par>
                                <p:cTn id="1320" presetID="2" presetClass="exit" presetSubtype="1" fill="hold" grpId="2" nodeType="withEffect">
                                  <p:stCondLst>
                                    <p:cond delay="0"/>
                                  </p:stCondLst>
                                  <p:childTnLst>
                                    <p:anim calcmode="lin" valueType="num">
                                      <p:cBhvr additive="base">
                                        <p:cTn id="1321" dur="3500"/>
                                        <p:tgtEl>
                                          <p:spTgt spid="224"/>
                                        </p:tgtEl>
                                        <p:attrNameLst>
                                          <p:attrName>ppt_x</p:attrName>
                                        </p:attrNameLst>
                                      </p:cBhvr>
                                      <p:tavLst>
                                        <p:tav tm="0">
                                          <p:val>
                                            <p:strVal val="ppt_x"/>
                                          </p:val>
                                        </p:tav>
                                        <p:tav tm="100000">
                                          <p:val>
                                            <p:strVal val="ppt_x"/>
                                          </p:val>
                                        </p:tav>
                                      </p:tavLst>
                                    </p:anim>
                                    <p:anim calcmode="lin" valueType="num">
                                      <p:cBhvr additive="base">
                                        <p:cTn id="1322" dur="3500"/>
                                        <p:tgtEl>
                                          <p:spTgt spid="224"/>
                                        </p:tgtEl>
                                        <p:attrNameLst>
                                          <p:attrName>ppt_y</p:attrName>
                                        </p:attrNameLst>
                                      </p:cBhvr>
                                      <p:tavLst>
                                        <p:tav tm="0">
                                          <p:val>
                                            <p:strVal val="ppt_y"/>
                                          </p:val>
                                        </p:tav>
                                        <p:tav tm="100000">
                                          <p:val>
                                            <p:strVal val="0-ppt_h/2"/>
                                          </p:val>
                                        </p:tav>
                                      </p:tavLst>
                                    </p:anim>
                                    <p:set>
                                      <p:cBhvr>
                                        <p:cTn id="1323" dur="1" fill="hold">
                                          <p:stCondLst>
                                            <p:cond delay="3499"/>
                                          </p:stCondLst>
                                        </p:cTn>
                                        <p:tgtEl>
                                          <p:spTgt spid="224"/>
                                        </p:tgtEl>
                                        <p:attrNameLst>
                                          <p:attrName>style.visibility</p:attrName>
                                        </p:attrNameLst>
                                      </p:cBhvr>
                                      <p:to>
                                        <p:strVal val="hidden"/>
                                      </p:to>
                                    </p:set>
                                  </p:childTnLst>
                                </p:cTn>
                              </p:par>
                              <p:par>
                                <p:cTn id="1324" presetID="2" presetClass="exit" presetSubtype="1" fill="hold" grpId="2" nodeType="withEffect">
                                  <p:stCondLst>
                                    <p:cond delay="0"/>
                                  </p:stCondLst>
                                  <p:childTnLst>
                                    <p:anim calcmode="lin" valueType="num">
                                      <p:cBhvr additive="base">
                                        <p:cTn id="1325" dur="3500"/>
                                        <p:tgtEl>
                                          <p:spTgt spid="225"/>
                                        </p:tgtEl>
                                        <p:attrNameLst>
                                          <p:attrName>ppt_x</p:attrName>
                                        </p:attrNameLst>
                                      </p:cBhvr>
                                      <p:tavLst>
                                        <p:tav tm="0">
                                          <p:val>
                                            <p:strVal val="ppt_x"/>
                                          </p:val>
                                        </p:tav>
                                        <p:tav tm="100000">
                                          <p:val>
                                            <p:strVal val="ppt_x"/>
                                          </p:val>
                                        </p:tav>
                                      </p:tavLst>
                                    </p:anim>
                                    <p:anim calcmode="lin" valueType="num">
                                      <p:cBhvr additive="base">
                                        <p:cTn id="1326" dur="3500"/>
                                        <p:tgtEl>
                                          <p:spTgt spid="225"/>
                                        </p:tgtEl>
                                        <p:attrNameLst>
                                          <p:attrName>ppt_y</p:attrName>
                                        </p:attrNameLst>
                                      </p:cBhvr>
                                      <p:tavLst>
                                        <p:tav tm="0">
                                          <p:val>
                                            <p:strVal val="ppt_y"/>
                                          </p:val>
                                        </p:tav>
                                        <p:tav tm="100000">
                                          <p:val>
                                            <p:strVal val="0-ppt_h/2"/>
                                          </p:val>
                                        </p:tav>
                                      </p:tavLst>
                                    </p:anim>
                                    <p:set>
                                      <p:cBhvr>
                                        <p:cTn id="1327" dur="1" fill="hold">
                                          <p:stCondLst>
                                            <p:cond delay="3499"/>
                                          </p:stCondLst>
                                        </p:cTn>
                                        <p:tgtEl>
                                          <p:spTgt spid="225"/>
                                        </p:tgtEl>
                                        <p:attrNameLst>
                                          <p:attrName>style.visibility</p:attrName>
                                        </p:attrNameLst>
                                      </p:cBhvr>
                                      <p:to>
                                        <p:strVal val="hidden"/>
                                      </p:to>
                                    </p:set>
                                  </p:childTnLst>
                                </p:cTn>
                              </p:par>
                              <p:par>
                                <p:cTn id="1328" presetID="2" presetClass="exit" presetSubtype="1" fill="hold" grpId="2" nodeType="withEffect">
                                  <p:stCondLst>
                                    <p:cond delay="0"/>
                                  </p:stCondLst>
                                  <p:childTnLst>
                                    <p:anim calcmode="lin" valueType="num">
                                      <p:cBhvr additive="base">
                                        <p:cTn id="1329" dur="3500"/>
                                        <p:tgtEl>
                                          <p:spTgt spid="226"/>
                                        </p:tgtEl>
                                        <p:attrNameLst>
                                          <p:attrName>ppt_x</p:attrName>
                                        </p:attrNameLst>
                                      </p:cBhvr>
                                      <p:tavLst>
                                        <p:tav tm="0">
                                          <p:val>
                                            <p:strVal val="ppt_x"/>
                                          </p:val>
                                        </p:tav>
                                        <p:tav tm="100000">
                                          <p:val>
                                            <p:strVal val="ppt_x"/>
                                          </p:val>
                                        </p:tav>
                                      </p:tavLst>
                                    </p:anim>
                                    <p:anim calcmode="lin" valueType="num">
                                      <p:cBhvr additive="base">
                                        <p:cTn id="1330" dur="3500"/>
                                        <p:tgtEl>
                                          <p:spTgt spid="226"/>
                                        </p:tgtEl>
                                        <p:attrNameLst>
                                          <p:attrName>ppt_y</p:attrName>
                                        </p:attrNameLst>
                                      </p:cBhvr>
                                      <p:tavLst>
                                        <p:tav tm="0">
                                          <p:val>
                                            <p:strVal val="ppt_y"/>
                                          </p:val>
                                        </p:tav>
                                        <p:tav tm="100000">
                                          <p:val>
                                            <p:strVal val="0-ppt_h/2"/>
                                          </p:val>
                                        </p:tav>
                                      </p:tavLst>
                                    </p:anim>
                                    <p:set>
                                      <p:cBhvr>
                                        <p:cTn id="1331" dur="1" fill="hold">
                                          <p:stCondLst>
                                            <p:cond delay="3499"/>
                                          </p:stCondLst>
                                        </p:cTn>
                                        <p:tgtEl>
                                          <p:spTgt spid="226"/>
                                        </p:tgtEl>
                                        <p:attrNameLst>
                                          <p:attrName>style.visibility</p:attrName>
                                        </p:attrNameLst>
                                      </p:cBhvr>
                                      <p:to>
                                        <p:strVal val="hidden"/>
                                      </p:to>
                                    </p:set>
                                  </p:childTnLst>
                                </p:cTn>
                              </p:par>
                              <p:par>
                                <p:cTn id="1332" presetID="2" presetClass="exit" presetSubtype="1" fill="hold" grpId="2" nodeType="withEffect">
                                  <p:stCondLst>
                                    <p:cond delay="0"/>
                                  </p:stCondLst>
                                  <p:childTnLst>
                                    <p:anim calcmode="lin" valueType="num">
                                      <p:cBhvr additive="base">
                                        <p:cTn id="1333" dur="3500"/>
                                        <p:tgtEl>
                                          <p:spTgt spid="227"/>
                                        </p:tgtEl>
                                        <p:attrNameLst>
                                          <p:attrName>ppt_x</p:attrName>
                                        </p:attrNameLst>
                                      </p:cBhvr>
                                      <p:tavLst>
                                        <p:tav tm="0">
                                          <p:val>
                                            <p:strVal val="ppt_x"/>
                                          </p:val>
                                        </p:tav>
                                        <p:tav tm="100000">
                                          <p:val>
                                            <p:strVal val="ppt_x"/>
                                          </p:val>
                                        </p:tav>
                                      </p:tavLst>
                                    </p:anim>
                                    <p:anim calcmode="lin" valueType="num">
                                      <p:cBhvr additive="base">
                                        <p:cTn id="1334" dur="3500"/>
                                        <p:tgtEl>
                                          <p:spTgt spid="227"/>
                                        </p:tgtEl>
                                        <p:attrNameLst>
                                          <p:attrName>ppt_y</p:attrName>
                                        </p:attrNameLst>
                                      </p:cBhvr>
                                      <p:tavLst>
                                        <p:tav tm="0">
                                          <p:val>
                                            <p:strVal val="ppt_y"/>
                                          </p:val>
                                        </p:tav>
                                        <p:tav tm="100000">
                                          <p:val>
                                            <p:strVal val="0-ppt_h/2"/>
                                          </p:val>
                                        </p:tav>
                                      </p:tavLst>
                                    </p:anim>
                                    <p:set>
                                      <p:cBhvr>
                                        <p:cTn id="1335" dur="1" fill="hold">
                                          <p:stCondLst>
                                            <p:cond delay="3499"/>
                                          </p:stCondLst>
                                        </p:cTn>
                                        <p:tgtEl>
                                          <p:spTgt spid="227"/>
                                        </p:tgtEl>
                                        <p:attrNameLst>
                                          <p:attrName>style.visibility</p:attrName>
                                        </p:attrNameLst>
                                      </p:cBhvr>
                                      <p:to>
                                        <p:strVal val="hidden"/>
                                      </p:to>
                                    </p:set>
                                  </p:childTnLst>
                                </p:cTn>
                              </p:par>
                              <p:par>
                                <p:cTn id="1336" presetID="2" presetClass="exit" presetSubtype="1" fill="hold" grpId="2" nodeType="withEffect">
                                  <p:stCondLst>
                                    <p:cond delay="0"/>
                                  </p:stCondLst>
                                  <p:childTnLst>
                                    <p:anim calcmode="lin" valueType="num">
                                      <p:cBhvr additive="base">
                                        <p:cTn id="1337" dur="3500"/>
                                        <p:tgtEl>
                                          <p:spTgt spid="228"/>
                                        </p:tgtEl>
                                        <p:attrNameLst>
                                          <p:attrName>ppt_x</p:attrName>
                                        </p:attrNameLst>
                                      </p:cBhvr>
                                      <p:tavLst>
                                        <p:tav tm="0">
                                          <p:val>
                                            <p:strVal val="ppt_x"/>
                                          </p:val>
                                        </p:tav>
                                        <p:tav tm="100000">
                                          <p:val>
                                            <p:strVal val="ppt_x"/>
                                          </p:val>
                                        </p:tav>
                                      </p:tavLst>
                                    </p:anim>
                                    <p:anim calcmode="lin" valueType="num">
                                      <p:cBhvr additive="base">
                                        <p:cTn id="1338" dur="3500"/>
                                        <p:tgtEl>
                                          <p:spTgt spid="228"/>
                                        </p:tgtEl>
                                        <p:attrNameLst>
                                          <p:attrName>ppt_y</p:attrName>
                                        </p:attrNameLst>
                                      </p:cBhvr>
                                      <p:tavLst>
                                        <p:tav tm="0">
                                          <p:val>
                                            <p:strVal val="ppt_y"/>
                                          </p:val>
                                        </p:tav>
                                        <p:tav tm="100000">
                                          <p:val>
                                            <p:strVal val="0-ppt_h/2"/>
                                          </p:val>
                                        </p:tav>
                                      </p:tavLst>
                                    </p:anim>
                                    <p:set>
                                      <p:cBhvr>
                                        <p:cTn id="1339" dur="1" fill="hold">
                                          <p:stCondLst>
                                            <p:cond delay="3499"/>
                                          </p:stCondLst>
                                        </p:cTn>
                                        <p:tgtEl>
                                          <p:spTgt spid="228"/>
                                        </p:tgtEl>
                                        <p:attrNameLst>
                                          <p:attrName>style.visibility</p:attrName>
                                        </p:attrNameLst>
                                      </p:cBhvr>
                                      <p:to>
                                        <p:strVal val="hidden"/>
                                      </p:to>
                                    </p:set>
                                  </p:childTnLst>
                                </p:cTn>
                              </p:par>
                              <p:par>
                                <p:cTn id="1340" presetID="2" presetClass="exit" presetSubtype="1" fill="hold" grpId="2" nodeType="withEffect">
                                  <p:stCondLst>
                                    <p:cond delay="0"/>
                                  </p:stCondLst>
                                  <p:childTnLst>
                                    <p:anim calcmode="lin" valueType="num">
                                      <p:cBhvr additive="base">
                                        <p:cTn id="1341" dur="3500"/>
                                        <p:tgtEl>
                                          <p:spTgt spid="229"/>
                                        </p:tgtEl>
                                        <p:attrNameLst>
                                          <p:attrName>ppt_x</p:attrName>
                                        </p:attrNameLst>
                                      </p:cBhvr>
                                      <p:tavLst>
                                        <p:tav tm="0">
                                          <p:val>
                                            <p:strVal val="ppt_x"/>
                                          </p:val>
                                        </p:tav>
                                        <p:tav tm="100000">
                                          <p:val>
                                            <p:strVal val="ppt_x"/>
                                          </p:val>
                                        </p:tav>
                                      </p:tavLst>
                                    </p:anim>
                                    <p:anim calcmode="lin" valueType="num">
                                      <p:cBhvr additive="base">
                                        <p:cTn id="1342" dur="3500"/>
                                        <p:tgtEl>
                                          <p:spTgt spid="229"/>
                                        </p:tgtEl>
                                        <p:attrNameLst>
                                          <p:attrName>ppt_y</p:attrName>
                                        </p:attrNameLst>
                                      </p:cBhvr>
                                      <p:tavLst>
                                        <p:tav tm="0">
                                          <p:val>
                                            <p:strVal val="ppt_y"/>
                                          </p:val>
                                        </p:tav>
                                        <p:tav tm="100000">
                                          <p:val>
                                            <p:strVal val="0-ppt_h/2"/>
                                          </p:val>
                                        </p:tav>
                                      </p:tavLst>
                                    </p:anim>
                                    <p:set>
                                      <p:cBhvr>
                                        <p:cTn id="1343" dur="1" fill="hold">
                                          <p:stCondLst>
                                            <p:cond delay="3499"/>
                                          </p:stCondLst>
                                        </p:cTn>
                                        <p:tgtEl>
                                          <p:spTgt spid="229"/>
                                        </p:tgtEl>
                                        <p:attrNameLst>
                                          <p:attrName>style.visibility</p:attrName>
                                        </p:attrNameLst>
                                      </p:cBhvr>
                                      <p:to>
                                        <p:strVal val="hidden"/>
                                      </p:to>
                                    </p:set>
                                  </p:childTnLst>
                                </p:cTn>
                              </p:par>
                              <p:par>
                                <p:cTn id="1344" presetID="2" presetClass="exit" presetSubtype="1" fill="hold" grpId="2" nodeType="withEffect">
                                  <p:stCondLst>
                                    <p:cond delay="0"/>
                                  </p:stCondLst>
                                  <p:childTnLst>
                                    <p:anim calcmode="lin" valueType="num">
                                      <p:cBhvr additive="base">
                                        <p:cTn id="1345" dur="3500"/>
                                        <p:tgtEl>
                                          <p:spTgt spid="230"/>
                                        </p:tgtEl>
                                        <p:attrNameLst>
                                          <p:attrName>ppt_x</p:attrName>
                                        </p:attrNameLst>
                                      </p:cBhvr>
                                      <p:tavLst>
                                        <p:tav tm="0">
                                          <p:val>
                                            <p:strVal val="ppt_x"/>
                                          </p:val>
                                        </p:tav>
                                        <p:tav tm="100000">
                                          <p:val>
                                            <p:strVal val="ppt_x"/>
                                          </p:val>
                                        </p:tav>
                                      </p:tavLst>
                                    </p:anim>
                                    <p:anim calcmode="lin" valueType="num">
                                      <p:cBhvr additive="base">
                                        <p:cTn id="1346" dur="3500"/>
                                        <p:tgtEl>
                                          <p:spTgt spid="230"/>
                                        </p:tgtEl>
                                        <p:attrNameLst>
                                          <p:attrName>ppt_y</p:attrName>
                                        </p:attrNameLst>
                                      </p:cBhvr>
                                      <p:tavLst>
                                        <p:tav tm="0">
                                          <p:val>
                                            <p:strVal val="ppt_y"/>
                                          </p:val>
                                        </p:tav>
                                        <p:tav tm="100000">
                                          <p:val>
                                            <p:strVal val="0-ppt_h/2"/>
                                          </p:val>
                                        </p:tav>
                                      </p:tavLst>
                                    </p:anim>
                                    <p:set>
                                      <p:cBhvr>
                                        <p:cTn id="1347" dur="1" fill="hold">
                                          <p:stCondLst>
                                            <p:cond delay="3499"/>
                                          </p:stCondLst>
                                        </p:cTn>
                                        <p:tgtEl>
                                          <p:spTgt spid="230"/>
                                        </p:tgtEl>
                                        <p:attrNameLst>
                                          <p:attrName>style.visibility</p:attrName>
                                        </p:attrNameLst>
                                      </p:cBhvr>
                                      <p:to>
                                        <p:strVal val="hidden"/>
                                      </p:to>
                                    </p:set>
                                  </p:childTnLst>
                                </p:cTn>
                              </p:par>
                              <p:par>
                                <p:cTn id="1348" presetID="2" presetClass="exit" presetSubtype="1" fill="hold" grpId="2" nodeType="withEffect">
                                  <p:stCondLst>
                                    <p:cond delay="0"/>
                                  </p:stCondLst>
                                  <p:childTnLst>
                                    <p:anim calcmode="lin" valueType="num">
                                      <p:cBhvr additive="base">
                                        <p:cTn id="1349" dur="3500"/>
                                        <p:tgtEl>
                                          <p:spTgt spid="231"/>
                                        </p:tgtEl>
                                        <p:attrNameLst>
                                          <p:attrName>ppt_x</p:attrName>
                                        </p:attrNameLst>
                                      </p:cBhvr>
                                      <p:tavLst>
                                        <p:tav tm="0">
                                          <p:val>
                                            <p:strVal val="ppt_x"/>
                                          </p:val>
                                        </p:tav>
                                        <p:tav tm="100000">
                                          <p:val>
                                            <p:strVal val="ppt_x"/>
                                          </p:val>
                                        </p:tav>
                                      </p:tavLst>
                                    </p:anim>
                                    <p:anim calcmode="lin" valueType="num">
                                      <p:cBhvr additive="base">
                                        <p:cTn id="1350" dur="3500"/>
                                        <p:tgtEl>
                                          <p:spTgt spid="231"/>
                                        </p:tgtEl>
                                        <p:attrNameLst>
                                          <p:attrName>ppt_y</p:attrName>
                                        </p:attrNameLst>
                                      </p:cBhvr>
                                      <p:tavLst>
                                        <p:tav tm="0">
                                          <p:val>
                                            <p:strVal val="ppt_y"/>
                                          </p:val>
                                        </p:tav>
                                        <p:tav tm="100000">
                                          <p:val>
                                            <p:strVal val="0-ppt_h/2"/>
                                          </p:val>
                                        </p:tav>
                                      </p:tavLst>
                                    </p:anim>
                                    <p:set>
                                      <p:cBhvr>
                                        <p:cTn id="1351" dur="1" fill="hold">
                                          <p:stCondLst>
                                            <p:cond delay="3499"/>
                                          </p:stCondLst>
                                        </p:cTn>
                                        <p:tgtEl>
                                          <p:spTgt spid="231"/>
                                        </p:tgtEl>
                                        <p:attrNameLst>
                                          <p:attrName>style.visibility</p:attrName>
                                        </p:attrNameLst>
                                      </p:cBhvr>
                                      <p:to>
                                        <p:strVal val="hidden"/>
                                      </p:to>
                                    </p:set>
                                  </p:childTnLst>
                                </p:cTn>
                              </p:par>
                              <p:par>
                                <p:cTn id="1352" presetID="2" presetClass="exit" presetSubtype="1" fill="hold" grpId="2" nodeType="withEffect">
                                  <p:stCondLst>
                                    <p:cond delay="0"/>
                                  </p:stCondLst>
                                  <p:childTnLst>
                                    <p:anim calcmode="lin" valueType="num">
                                      <p:cBhvr additive="base">
                                        <p:cTn id="1353" dur="3500"/>
                                        <p:tgtEl>
                                          <p:spTgt spid="232"/>
                                        </p:tgtEl>
                                        <p:attrNameLst>
                                          <p:attrName>ppt_x</p:attrName>
                                        </p:attrNameLst>
                                      </p:cBhvr>
                                      <p:tavLst>
                                        <p:tav tm="0">
                                          <p:val>
                                            <p:strVal val="ppt_x"/>
                                          </p:val>
                                        </p:tav>
                                        <p:tav tm="100000">
                                          <p:val>
                                            <p:strVal val="ppt_x"/>
                                          </p:val>
                                        </p:tav>
                                      </p:tavLst>
                                    </p:anim>
                                    <p:anim calcmode="lin" valueType="num">
                                      <p:cBhvr additive="base">
                                        <p:cTn id="1354" dur="3500"/>
                                        <p:tgtEl>
                                          <p:spTgt spid="232"/>
                                        </p:tgtEl>
                                        <p:attrNameLst>
                                          <p:attrName>ppt_y</p:attrName>
                                        </p:attrNameLst>
                                      </p:cBhvr>
                                      <p:tavLst>
                                        <p:tav tm="0">
                                          <p:val>
                                            <p:strVal val="ppt_y"/>
                                          </p:val>
                                        </p:tav>
                                        <p:tav tm="100000">
                                          <p:val>
                                            <p:strVal val="0-ppt_h/2"/>
                                          </p:val>
                                        </p:tav>
                                      </p:tavLst>
                                    </p:anim>
                                    <p:set>
                                      <p:cBhvr>
                                        <p:cTn id="1355" dur="1" fill="hold">
                                          <p:stCondLst>
                                            <p:cond delay="3499"/>
                                          </p:stCondLst>
                                        </p:cTn>
                                        <p:tgtEl>
                                          <p:spTgt spid="232"/>
                                        </p:tgtEl>
                                        <p:attrNameLst>
                                          <p:attrName>style.visibility</p:attrName>
                                        </p:attrNameLst>
                                      </p:cBhvr>
                                      <p:to>
                                        <p:strVal val="hidden"/>
                                      </p:to>
                                    </p:set>
                                  </p:childTnLst>
                                </p:cTn>
                              </p:par>
                              <p:par>
                                <p:cTn id="1356" presetID="2" presetClass="exit" presetSubtype="1" fill="hold" grpId="2" nodeType="withEffect">
                                  <p:stCondLst>
                                    <p:cond delay="0"/>
                                  </p:stCondLst>
                                  <p:childTnLst>
                                    <p:anim calcmode="lin" valueType="num">
                                      <p:cBhvr additive="base">
                                        <p:cTn id="1357" dur="3500"/>
                                        <p:tgtEl>
                                          <p:spTgt spid="233"/>
                                        </p:tgtEl>
                                        <p:attrNameLst>
                                          <p:attrName>ppt_x</p:attrName>
                                        </p:attrNameLst>
                                      </p:cBhvr>
                                      <p:tavLst>
                                        <p:tav tm="0">
                                          <p:val>
                                            <p:strVal val="ppt_x"/>
                                          </p:val>
                                        </p:tav>
                                        <p:tav tm="100000">
                                          <p:val>
                                            <p:strVal val="ppt_x"/>
                                          </p:val>
                                        </p:tav>
                                      </p:tavLst>
                                    </p:anim>
                                    <p:anim calcmode="lin" valueType="num">
                                      <p:cBhvr additive="base">
                                        <p:cTn id="1358" dur="3500"/>
                                        <p:tgtEl>
                                          <p:spTgt spid="233"/>
                                        </p:tgtEl>
                                        <p:attrNameLst>
                                          <p:attrName>ppt_y</p:attrName>
                                        </p:attrNameLst>
                                      </p:cBhvr>
                                      <p:tavLst>
                                        <p:tav tm="0">
                                          <p:val>
                                            <p:strVal val="ppt_y"/>
                                          </p:val>
                                        </p:tav>
                                        <p:tav tm="100000">
                                          <p:val>
                                            <p:strVal val="0-ppt_h/2"/>
                                          </p:val>
                                        </p:tav>
                                      </p:tavLst>
                                    </p:anim>
                                    <p:set>
                                      <p:cBhvr>
                                        <p:cTn id="1359" dur="1" fill="hold">
                                          <p:stCondLst>
                                            <p:cond delay="3499"/>
                                          </p:stCondLst>
                                        </p:cTn>
                                        <p:tgtEl>
                                          <p:spTgt spid="233"/>
                                        </p:tgtEl>
                                        <p:attrNameLst>
                                          <p:attrName>style.visibility</p:attrName>
                                        </p:attrNameLst>
                                      </p:cBhvr>
                                      <p:to>
                                        <p:strVal val="hidden"/>
                                      </p:to>
                                    </p:set>
                                  </p:childTnLst>
                                </p:cTn>
                              </p:par>
                              <p:par>
                                <p:cTn id="1360" presetID="2" presetClass="exit" presetSubtype="1" fill="hold" grpId="2" nodeType="withEffect">
                                  <p:stCondLst>
                                    <p:cond delay="0"/>
                                  </p:stCondLst>
                                  <p:childTnLst>
                                    <p:anim calcmode="lin" valueType="num">
                                      <p:cBhvr additive="base">
                                        <p:cTn id="1361" dur="3500"/>
                                        <p:tgtEl>
                                          <p:spTgt spid="234"/>
                                        </p:tgtEl>
                                        <p:attrNameLst>
                                          <p:attrName>ppt_x</p:attrName>
                                        </p:attrNameLst>
                                      </p:cBhvr>
                                      <p:tavLst>
                                        <p:tav tm="0">
                                          <p:val>
                                            <p:strVal val="ppt_x"/>
                                          </p:val>
                                        </p:tav>
                                        <p:tav tm="100000">
                                          <p:val>
                                            <p:strVal val="ppt_x"/>
                                          </p:val>
                                        </p:tav>
                                      </p:tavLst>
                                    </p:anim>
                                    <p:anim calcmode="lin" valueType="num">
                                      <p:cBhvr additive="base">
                                        <p:cTn id="1362" dur="3500"/>
                                        <p:tgtEl>
                                          <p:spTgt spid="234"/>
                                        </p:tgtEl>
                                        <p:attrNameLst>
                                          <p:attrName>ppt_y</p:attrName>
                                        </p:attrNameLst>
                                      </p:cBhvr>
                                      <p:tavLst>
                                        <p:tav tm="0">
                                          <p:val>
                                            <p:strVal val="ppt_y"/>
                                          </p:val>
                                        </p:tav>
                                        <p:tav tm="100000">
                                          <p:val>
                                            <p:strVal val="0-ppt_h/2"/>
                                          </p:val>
                                        </p:tav>
                                      </p:tavLst>
                                    </p:anim>
                                    <p:set>
                                      <p:cBhvr>
                                        <p:cTn id="1363" dur="1" fill="hold">
                                          <p:stCondLst>
                                            <p:cond delay="3499"/>
                                          </p:stCondLst>
                                        </p:cTn>
                                        <p:tgtEl>
                                          <p:spTgt spid="234"/>
                                        </p:tgtEl>
                                        <p:attrNameLst>
                                          <p:attrName>style.visibility</p:attrName>
                                        </p:attrNameLst>
                                      </p:cBhvr>
                                      <p:to>
                                        <p:strVal val="hidden"/>
                                      </p:to>
                                    </p:set>
                                  </p:childTnLst>
                                </p:cTn>
                              </p:par>
                              <p:par>
                                <p:cTn id="1364" presetID="2" presetClass="exit" presetSubtype="1" fill="hold" grpId="2" nodeType="withEffect">
                                  <p:stCondLst>
                                    <p:cond delay="0"/>
                                  </p:stCondLst>
                                  <p:childTnLst>
                                    <p:anim calcmode="lin" valueType="num">
                                      <p:cBhvr additive="base">
                                        <p:cTn id="1365" dur="3500"/>
                                        <p:tgtEl>
                                          <p:spTgt spid="235"/>
                                        </p:tgtEl>
                                        <p:attrNameLst>
                                          <p:attrName>ppt_x</p:attrName>
                                        </p:attrNameLst>
                                      </p:cBhvr>
                                      <p:tavLst>
                                        <p:tav tm="0">
                                          <p:val>
                                            <p:strVal val="ppt_x"/>
                                          </p:val>
                                        </p:tav>
                                        <p:tav tm="100000">
                                          <p:val>
                                            <p:strVal val="ppt_x"/>
                                          </p:val>
                                        </p:tav>
                                      </p:tavLst>
                                    </p:anim>
                                    <p:anim calcmode="lin" valueType="num">
                                      <p:cBhvr additive="base">
                                        <p:cTn id="1366" dur="3500"/>
                                        <p:tgtEl>
                                          <p:spTgt spid="235"/>
                                        </p:tgtEl>
                                        <p:attrNameLst>
                                          <p:attrName>ppt_y</p:attrName>
                                        </p:attrNameLst>
                                      </p:cBhvr>
                                      <p:tavLst>
                                        <p:tav tm="0">
                                          <p:val>
                                            <p:strVal val="ppt_y"/>
                                          </p:val>
                                        </p:tav>
                                        <p:tav tm="100000">
                                          <p:val>
                                            <p:strVal val="0-ppt_h/2"/>
                                          </p:val>
                                        </p:tav>
                                      </p:tavLst>
                                    </p:anim>
                                    <p:set>
                                      <p:cBhvr>
                                        <p:cTn id="1367" dur="1" fill="hold">
                                          <p:stCondLst>
                                            <p:cond delay="3499"/>
                                          </p:stCondLst>
                                        </p:cTn>
                                        <p:tgtEl>
                                          <p:spTgt spid="235"/>
                                        </p:tgtEl>
                                        <p:attrNameLst>
                                          <p:attrName>style.visibility</p:attrName>
                                        </p:attrNameLst>
                                      </p:cBhvr>
                                      <p:to>
                                        <p:strVal val="hidden"/>
                                      </p:to>
                                    </p:set>
                                  </p:childTnLst>
                                </p:cTn>
                              </p:par>
                              <p:par>
                                <p:cTn id="1368" presetID="2" presetClass="exit" presetSubtype="1" fill="hold" grpId="2" nodeType="withEffect">
                                  <p:stCondLst>
                                    <p:cond delay="0"/>
                                  </p:stCondLst>
                                  <p:childTnLst>
                                    <p:anim calcmode="lin" valueType="num">
                                      <p:cBhvr additive="base">
                                        <p:cTn id="1369" dur="3500"/>
                                        <p:tgtEl>
                                          <p:spTgt spid="236"/>
                                        </p:tgtEl>
                                        <p:attrNameLst>
                                          <p:attrName>ppt_x</p:attrName>
                                        </p:attrNameLst>
                                      </p:cBhvr>
                                      <p:tavLst>
                                        <p:tav tm="0">
                                          <p:val>
                                            <p:strVal val="ppt_x"/>
                                          </p:val>
                                        </p:tav>
                                        <p:tav tm="100000">
                                          <p:val>
                                            <p:strVal val="ppt_x"/>
                                          </p:val>
                                        </p:tav>
                                      </p:tavLst>
                                    </p:anim>
                                    <p:anim calcmode="lin" valueType="num">
                                      <p:cBhvr additive="base">
                                        <p:cTn id="1370" dur="3500"/>
                                        <p:tgtEl>
                                          <p:spTgt spid="236"/>
                                        </p:tgtEl>
                                        <p:attrNameLst>
                                          <p:attrName>ppt_y</p:attrName>
                                        </p:attrNameLst>
                                      </p:cBhvr>
                                      <p:tavLst>
                                        <p:tav tm="0">
                                          <p:val>
                                            <p:strVal val="ppt_y"/>
                                          </p:val>
                                        </p:tav>
                                        <p:tav tm="100000">
                                          <p:val>
                                            <p:strVal val="0-ppt_h/2"/>
                                          </p:val>
                                        </p:tav>
                                      </p:tavLst>
                                    </p:anim>
                                    <p:set>
                                      <p:cBhvr>
                                        <p:cTn id="1371" dur="1" fill="hold">
                                          <p:stCondLst>
                                            <p:cond delay="3499"/>
                                          </p:stCondLst>
                                        </p:cTn>
                                        <p:tgtEl>
                                          <p:spTgt spid="236"/>
                                        </p:tgtEl>
                                        <p:attrNameLst>
                                          <p:attrName>style.visibility</p:attrName>
                                        </p:attrNameLst>
                                      </p:cBhvr>
                                      <p:to>
                                        <p:strVal val="hidden"/>
                                      </p:to>
                                    </p:set>
                                  </p:childTnLst>
                                </p:cTn>
                              </p:par>
                              <p:par>
                                <p:cTn id="1372" presetID="2" presetClass="exit" presetSubtype="1" fill="hold" grpId="2" nodeType="withEffect">
                                  <p:stCondLst>
                                    <p:cond delay="0"/>
                                  </p:stCondLst>
                                  <p:childTnLst>
                                    <p:anim calcmode="lin" valueType="num">
                                      <p:cBhvr additive="base">
                                        <p:cTn id="1373" dur="3500"/>
                                        <p:tgtEl>
                                          <p:spTgt spid="237"/>
                                        </p:tgtEl>
                                        <p:attrNameLst>
                                          <p:attrName>ppt_x</p:attrName>
                                        </p:attrNameLst>
                                      </p:cBhvr>
                                      <p:tavLst>
                                        <p:tav tm="0">
                                          <p:val>
                                            <p:strVal val="ppt_x"/>
                                          </p:val>
                                        </p:tav>
                                        <p:tav tm="100000">
                                          <p:val>
                                            <p:strVal val="ppt_x"/>
                                          </p:val>
                                        </p:tav>
                                      </p:tavLst>
                                    </p:anim>
                                    <p:anim calcmode="lin" valueType="num">
                                      <p:cBhvr additive="base">
                                        <p:cTn id="1374" dur="3500"/>
                                        <p:tgtEl>
                                          <p:spTgt spid="237"/>
                                        </p:tgtEl>
                                        <p:attrNameLst>
                                          <p:attrName>ppt_y</p:attrName>
                                        </p:attrNameLst>
                                      </p:cBhvr>
                                      <p:tavLst>
                                        <p:tav tm="0">
                                          <p:val>
                                            <p:strVal val="ppt_y"/>
                                          </p:val>
                                        </p:tav>
                                        <p:tav tm="100000">
                                          <p:val>
                                            <p:strVal val="0-ppt_h/2"/>
                                          </p:val>
                                        </p:tav>
                                      </p:tavLst>
                                    </p:anim>
                                    <p:set>
                                      <p:cBhvr>
                                        <p:cTn id="1375" dur="1" fill="hold">
                                          <p:stCondLst>
                                            <p:cond delay="3499"/>
                                          </p:stCondLst>
                                        </p:cTn>
                                        <p:tgtEl>
                                          <p:spTgt spid="237"/>
                                        </p:tgtEl>
                                        <p:attrNameLst>
                                          <p:attrName>style.visibility</p:attrName>
                                        </p:attrNameLst>
                                      </p:cBhvr>
                                      <p:to>
                                        <p:strVal val="hidden"/>
                                      </p:to>
                                    </p:set>
                                  </p:childTnLst>
                                </p:cTn>
                              </p:par>
                              <p:par>
                                <p:cTn id="1376" presetID="2" presetClass="exit" presetSubtype="1" fill="hold" grpId="2" nodeType="withEffect">
                                  <p:stCondLst>
                                    <p:cond delay="0"/>
                                  </p:stCondLst>
                                  <p:childTnLst>
                                    <p:anim calcmode="lin" valueType="num">
                                      <p:cBhvr additive="base">
                                        <p:cTn id="1377" dur="3500"/>
                                        <p:tgtEl>
                                          <p:spTgt spid="238"/>
                                        </p:tgtEl>
                                        <p:attrNameLst>
                                          <p:attrName>ppt_x</p:attrName>
                                        </p:attrNameLst>
                                      </p:cBhvr>
                                      <p:tavLst>
                                        <p:tav tm="0">
                                          <p:val>
                                            <p:strVal val="ppt_x"/>
                                          </p:val>
                                        </p:tav>
                                        <p:tav tm="100000">
                                          <p:val>
                                            <p:strVal val="ppt_x"/>
                                          </p:val>
                                        </p:tav>
                                      </p:tavLst>
                                    </p:anim>
                                    <p:anim calcmode="lin" valueType="num">
                                      <p:cBhvr additive="base">
                                        <p:cTn id="1378" dur="3500"/>
                                        <p:tgtEl>
                                          <p:spTgt spid="238"/>
                                        </p:tgtEl>
                                        <p:attrNameLst>
                                          <p:attrName>ppt_y</p:attrName>
                                        </p:attrNameLst>
                                      </p:cBhvr>
                                      <p:tavLst>
                                        <p:tav tm="0">
                                          <p:val>
                                            <p:strVal val="ppt_y"/>
                                          </p:val>
                                        </p:tav>
                                        <p:tav tm="100000">
                                          <p:val>
                                            <p:strVal val="0-ppt_h/2"/>
                                          </p:val>
                                        </p:tav>
                                      </p:tavLst>
                                    </p:anim>
                                    <p:set>
                                      <p:cBhvr>
                                        <p:cTn id="1379" dur="1" fill="hold">
                                          <p:stCondLst>
                                            <p:cond delay="3499"/>
                                          </p:stCondLst>
                                        </p:cTn>
                                        <p:tgtEl>
                                          <p:spTgt spid="238"/>
                                        </p:tgtEl>
                                        <p:attrNameLst>
                                          <p:attrName>style.visibility</p:attrName>
                                        </p:attrNameLst>
                                      </p:cBhvr>
                                      <p:to>
                                        <p:strVal val="hidden"/>
                                      </p:to>
                                    </p:set>
                                  </p:childTnLst>
                                </p:cTn>
                              </p:par>
                              <p:par>
                                <p:cTn id="1380" presetID="2" presetClass="exit" presetSubtype="1" fill="hold" grpId="2" nodeType="withEffect">
                                  <p:stCondLst>
                                    <p:cond delay="0"/>
                                  </p:stCondLst>
                                  <p:childTnLst>
                                    <p:anim calcmode="lin" valueType="num">
                                      <p:cBhvr additive="base">
                                        <p:cTn id="1381" dur="3500"/>
                                        <p:tgtEl>
                                          <p:spTgt spid="136"/>
                                        </p:tgtEl>
                                        <p:attrNameLst>
                                          <p:attrName>ppt_x</p:attrName>
                                        </p:attrNameLst>
                                      </p:cBhvr>
                                      <p:tavLst>
                                        <p:tav tm="0">
                                          <p:val>
                                            <p:strVal val="ppt_x"/>
                                          </p:val>
                                        </p:tav>
                                        <p:tav tm="100000">
                                          <p:val>
                                            <p:strVal val="ppt_x"/>
                                          </p:val>
                                        </p:tav>
                                      </p:tavLst>
                                    </p:anim>
                                    <p:anim calcmode="lin" valueType="num">
                                      <p:cBhvr additive="base">
                                        <p:cTn id="1382" dur="3500"/>
                                        <p:tgtEl>
                                          <p:spTgt spid="136"/>
                                        </p:tgtEl>
                                        <p:attrNameLst>
                                          <p:attrName>ppt_y</p:attrName>
                                        </p:attrNameLst>
                                      </p:cBhvr>
                                      <p:tavLst>
                                        <p:tav tm="0">
                                          <p:val>
                                            <p:strVal val="ppt_y"/>
                                          </p:val>
                                        </p:tav>
                                        <p:tav tm="100000">
                                          <p:val>
                                            <p:strVal val="0-ppt_h/2"/>
                                          </p:val>
                                        </p:tav>
                                      </p:tavLst>
                                    </p:anim>
                                    <p:set>
                                      <p:cBhvr>
                                        <p:cTn id="1383" dur="1" fill="hold">
                                          <p:stCondLst>
                                            <p:cond delay="3499"/>
                                          </p:stCondLst>
                                        </p:cTn>
                                        <p:tgtEl>
                                          <p:spTgt spid="136"/>
                                        </p:tgtEl>
                                        <p:attrNameLst>
                                          <p:attrName>style.visibility</p:attrName>
                                        </p:attrNameLst>
                                      </p:cBhvr>
                                      <p:to>
                                        <p:strVal val="hidden"/>
                                      </p:to>
                                    </p:set>
                                  </p:childTnLst>
                                </p:cTn>
                              </p:par>
                              <p:par>
                                <p:cTn id="1384" presetID="2" presetClass="exit" presetSubtype="1" fill="hold" grpId="2" nodeType="withEffect">
                                  <p:stCondLst>
                                    <p:cond delay="0"/>
                                  </p:stCondLst>
                                  <p:childTnLst>
                                    <p:anim calcmode="lin" valueType="num">
                                      <p:cBhvr additive="base">
                                        <p:cTn id="1385" dur="3500"/>
                                        <p:tgtEl>
                                          <p:spTgt spid="137"/>
                                        </p:tgtEl>
                                        <p:attrNameLst>
                                          <p:attrName>ppt_x</p:attrName>
                                        </p:attrNameLst>
                                      </p:cBhvr>
                                      <p:tavLst>
                                        <p:tav tm="0">
                                          <p:val>
                                            <p:strVal val="ppt_x"/>
                                          </p:val>
                                        </p:tav>
                                        <p:tav tm="100000">
                                          <p:val>
                                            <p:strVal val="ppt_x"/>
                                          </p:val>
                                        </p:tav>
                                      </p:tavLst>
                                    </p:anim>
                                    <p:anim calcmode="lin" valueType="num">
                                      <p:cBhvr additive="base">
                                        <p:cTn id="1386" dur="3500"/>
                                        <p:tgtEl>
                                          <p:spTgt spid="137"/>
                                        </p:tgtEl>
                                        <p:attrNameLst>
                                          <p:attrName>ppt_y</p:attrName>
                                        </p:attrNameLst>
                                      </p:cBhvr>
                                      <p:tavLst>
                                        <p:tav tm="0">
                                          <p:val>
                                            <p:strVal val="ppt_y"/>
                                          </p:val>
                                        </p:tav>
                                        <p:tav tm="100000">
                                          <p:val>
                                            <p:strVal val="0-ppt_h/2"/>
                                          </p:val>
                                        </p:tav>
                                      </p:tavLst>
                                    </p:anim>
                                    <p:set>
                                      <p:cBhvr>
                                        <p:cTn id="1387" dur="1" fill="hold">
                                          <p:stCondLst>
                                            <p:cond delay="3499"/>
                                          </p:stCondLst>
                                        </p:cTn>
                                        <p:tgtEl>
                                          <p:spTgt spid="137"/>
                                        </p:tgtEl>
                                        <p:attrNameLst>
                                          <p:attrName>style.visibility</p:attrName>
                                        </p:attrNameLst>
                                      </p:cBhvr>
                                      <p:to>
                                        <p:strVal val="hidden"/>
                                      </p:to>
                                    </p:set>
                                  </p:childTnLst>
                                </p:cTn>
                              </p:par>
                              <p:par>
                                <p:cTn id="1388" presetID="2" presetClass="exit" presetSubtype="1" fill="hold" grpId="2" nodeType="withEffect">
                                  <p:stCondLst>
                                    <p:cond delay="0"/>
                                  </p:stCondLst>
                                  <p:childTnLst>
                                    <p:anim calcmode="lin" valueType="num">
                                      <p:cBhvr additive="base">
                                        <p:cTn id="1389" dur="3500"/>
                                        <p:tgtEl>
                                          <p:spTgt spid="138"/>
                                        </p:tgtEl>
                                        <p:attrNameLst>
                                          <p:attrName>ppt_x</p:attrName>
                                        </p:attrNameLst>
                                      </p:cBhvr>
                                      <p:tavLst>
                                        <p:tav tm="0">
                                          <p:val>
                                            <p:strVal val="ppt_x"/>
                                          </p:val>
                                        </p:tav>
                                        <p:tav tm="100000">
                                          <p:val>
                                            <p:strVal val="ppt_x"/>
                                          </p:val>
                                        </p:tav>
                                      </p:tavLst>
                                    </p:anim>
                                    <p:anim calcmode="lin" valueType="num">
                                      <p:cBhvr additive="base">
                                        <p:cTn id="1390" dur="3500"/>
                                        <p:tgtEl>
                                          <p:spTgt spid="138"/>
                                        </p:tgtEl>
                                        <p:attrNameLst>
                                          <p:attrName>ppt_y</p:attrName>
                                        </p:attrNameLst>
                                      </p:cBhvr>
                                      <p:tavLst>
                                        <p:tav tm="0">
                                          <p:val>
                                            <p:strVal val="ppt_y"/>
                                          </p:val>
                                        </p:tav>
                                        <p:tav tm="100000">
                                          <p:val>
                                            <p:strVal val="0-ppt_h/2"/>
                                          </p:val>
                                        </p:tav>
                                      </p:tavLst>
                                    </p:anim>
                                    <p:set>
                                      <p:cBhvr>
                                        <p:cTn id="1391" dur="1" fill="hold">
                                          <p:stCondLst>
                                            <p:cond delay="3499"/>
                                          </p:stCondLst>
                                        </p:cTn>
                                        <p:tgtEl>
                                          <p:spTgt spid="138"/>
                                        </p:tgtEl>
                                        <p:attrNameLst>
                                          <p:attrName>style.visibility</p:attrName>
                                        </p:attrNameLst>
                                      </p:cBhvr>
                                      <p:to>
                                        <p:strVal val="hidden"/>
                                      </p:to>
                                    </p:set>
                                  </p:childTnLst>
                                </p:cTn>
                              </p:par>
                              <p:par>
                                <p:cTn id="1392" presetID="2" presetClass="exit" presetSubtype="1" fill="hold" grpId="2" nodeType="withEffect">
                                  <p:stCondLst>
                                    <p:cond delay="0"/>
                                  </p:stCondLst>
                                  <p:childTnLst>
                                    <p:anim calcmode="lin" valueType="num">
                                      <p:cBhvr additive="base">
                                        <p:cTn id="1393" dur="3500"/>
                                        <p:tgtEl>
                                          <p:spTgt spid="139"/>
                                        </p:tgtEl>
                                        <p:attrNameLst>
                                          <p:attrName>ppt_x</p:attrName>
                                        </p:attrNameLst>
                                      </p:cBhvr>
                                      <p:tavLst>
                                        <p:tav tm="0">
                                          <p:val>
                                            <p:strVal val="ppt_x"/>
                                          </p:val>
                                        </p:tav>
                                        <p:tav tm="100000">
                                          <p:val>
                                            <p:strVal val="ppt_x"/>
                                          </p:val>
                                        </p:tav>
                                      </p:tavLst>
                                    </p:anim>
                                    <p:anim calcmode="lin" valueType="num">
                                      <p:cBhvr additive="base">
                                        <p:cTn id="1394" dur="3500"/>
                                        <p:tgtEl>
                                          <p:spTgt spid="139"/>
                                        </p:tgtEl>
                                        <p:attrNameLst>
                                          <p:attrName>ppt_y</p:attrName>
                                        </p:attrNameLst>
                                      </p:cBhvr>
                                      <p:tavLst>
                                        <p:tav tm="0">
                                          <p:val>
                                            <p:strVal val="ppt_y"/>
                                          </p:val>
                                        </p:tav>
                                        <p:tav tm="100000">
                                          <p:val>
                                            <p:strVal val="0-ppt_h/2"/>
                                          </p:val>
                                        </p:tav>
                                      </p:tavLst>
                                    </p:anim>
                                    <p:set>
                                      <p:cBhvr>
                                        <p:cTn id="1395" dur="1" fill="hold">
                                          <p:stCondLst>
                                            <p:cond delay="3499"/>
                                          </p:stCondLst>
                                        </p:cTn>
                                        <p:tgtEl>
                                          <p:spTgt spid="139"/>
                                        </p:tgtEl>
                                        <p:attrNameLst>
                                          <p:attrName>style.visibility</p:attrName>
                                        </p:attrNameLst>
                                      </p:cBhvr>
                                      <p:to>
                                        <p:strVal val="hidden"/>
                                      </p:to>
                                    </p:set>
                                  </p:childTnLst>
                                </p:cTn>
                              </p:par>
                              <p:par>
                                <p:cTn id="1396" presetID="2" presetClass="exit" presetSubtype="1" fill="hold" grpId="2" nodeType="withEffect">
                                  <p:stCondLst>
                                    <p:cond delay="0"/>
                                  </p:stCondLst>
                                  <p:childTnLst>
                                    <p:anim calcmode="lin" valueType="num">
                                      <p:cBhvr additive="base">
                                        <p:cTn id="1397" dur="3500"/>
                                        <p:tgtEl>
                                          <p:spTgt spid="140"/>
                                        </p:tgtEl>
                                        <p:attrNameLst>
                                          <p:attrName>ppt_x</p:attrName>
                                        </p:attrNameLst>
                                      </p:cBhvr>
                                      <p:tavLst>
                                        <p:tav tm="0">
                                          <p:val>
                                            <p:strVal val="ppt_x"/>
                                          </p:val>
                                        </p:tav>
                                        <p:tav tm="100000">
                                          <p:val>
                                            <p:strVal val="ppt_x"/>
                                          </p:val>
                                        </p:tav>
                                      </p:tavLst>
                                    </p:anim>
                                    <p:anim calcmode="lin" valueType="num">
                                      <p:cBhvr additive="base">
                                        <p:cTn id="1398" dur="3500"/>
                                        <p:tgtEl>
                                          <p:spTgt spid="140"/>
                                        </p:tgtEl>
                                        <p:attrNameLst>
                                          <p:attrName>ppt_y</p:attrName>
                                        </p:attrNameLst>
                                      </p:cBhvr>
                                      <p:tavLst>
                                        <p:tav tm="0">
                                          <p:val>
                                            <p:strVal val="ppt_y"/>
                                          </p:val>
                                        </p:tav>
                                        <p:tav tm="100000">
                                          <p:val>
                                            <p:strVal val="0-ppt_h/2"/>
                                          </p:val>
                                        </p:tav>
                                      </p:tavLst>
                                    </p:anim>
                                    <p:set>
                                      <p:cBhvr>
                                        <p:cTn id="1399" dur="1" fill="hold">
                                          <p:stCondLst>
                                            <p:cond delay="3499"/>
                                          </p:stCondLst>
                                        </p:cTn>
                                        <p:tgtEl>
                                          <p:spTgt spid="140"/>
                                        </p:tgtEl>
                                        <p:attrNameLst>
                                          <p:attrName>style.visibility</p:attrName>
                                        </p:attrNameLst>
                                      </p:cBhvr>
                                      <p:to>
                                        <p:strVal val="hidden"/>
                                      </p:to>
                                    </p:set>
                                  </p:childTnLst>
                                </p:cTn>
                              </p:par>
                              <p:par>
                                <p:cTn id="1400" presetID="2" presetClass="exit" presetSubtype="1" fill="hold" grpId="2" nodeType="withEffect">
                                  <p:stCondLst>
                                    <p:cond delay="0"/>
                                  </p:stCondLst>
                                  <p:childTnLst>
                                    <p:anim calcmode="lin" valueType="num">
                                      <p:cBhvr additive="base">
                                        <p:cTn id="1401" dur="3500"/>
                                        <p:tgtEl>
                                          <p:spTgt spid="141"/>
                                        </p:tgtEl>
                                        <p:attrNameLst>
                                          <p:attrName>ppt_x</p:attrName>
                                        </p:attrNameLst>
                                      </p:cBhvr>
                                      <p:tavLst>
                                        <p:tav tm="0">
                                          <p:val>
                                            <p:strVal val="ppt_x"/>
                                          </p:val>
                                        </p:tav>
                                        <p:tav tm="100000">
                                          <p:val>
                                            <p:strVal val="ppt_x"/>
                                          </p:val>
                                        </p:tav>
                                      </p:tavLst>
                                    </p:anim>
                                    <p:anim calcmode="lin" valueType="num">
                                      <p:cBhvr additive="base">
                                        <p:cTn id="1402" dur="3500"/>
                                        <p:tgtEl>
                                          <p:spTgt spid="141"/>
                                        </p:tgtEl>
                                        <p:attrNameLst>
                                          <p:attrName>ppt_y</p:attrName>
                                        </p:attrNameLst>
                                      </p:cBhvr>
                                      <p:tavLst>
                                        <p:tav tm="0">
                                          <p:val>
                                            <p:strVal val="ppt_y"/>
                                          </p:val>
                                        </p:tav>
                                        <p:tav tm="100000">
                                          <p:val>
                                            <p:strVal val="0-ppt_h/2"/>
                                          </p:val>
                                        </p:tav>
                                      </p:tavLst>
                                    </p:anim>
                                    <p:set>
                                      <p:cBhvr>
                                        <p:cTn id="1403" dur="1" fill="hold">
                                          <p:stCondLst>
                                            <p:cond delay="3499"/>
                                          </p:stCondLst>
                                        </p:cTn>
                                        <p:tgtEl>
                                          <p:spTgt spid="141"/>
                                        </p:tgtEl>
                                        <p:attrNameLst>
                                          <p:attrName>style.visibility</p:attrName>
                                        </p:attrNameLst>
                                      </p:cBhvr>
                                      <p:to>
                                        <p:strVal val="hidden"/>
                                      </p:to>
                                    </p:set>
                                  </p:childTnLst>
                                </p:cTn>
                              </p:par>
                              <p:par>
                                <p:cTn id="1404" presetID="2" presetClass="exit" presetSubtype="1" fill="hold" grpId="2" nodeType="withEffect">
                                  <p:stCondLst>
                                    <p:cond delay="0"/>
                                  </p:stCondLst>
                                  <p:childTnLst>
                                    <p:anim calcmode="lin" valueType="num">
                                      <p:cBhvr additive="base">
                                        <p:cTn id="1405" dur="3500"/>
                                        <p:tgtEl>
                                          <p:spTgt spid="142"/>
                                        </p:tgtEl>
                                        <p:attrNameLst>
                                          <p:attrName>ppt_x</p:attrName>
                                        </p:attrNameLst>
                                      </p:cBhvr>
                                      <p:tavLst>
                                        <p:tav tm="0">
                                          <p:val>
                                            <p:strVal val="ppt_x"/>
                                          </p:val>
                                        </p:tav>
                                        <p:tav tm="100000">
                                          <p:val>
                                            <p:strVal val="ppt_x"/>
                                          </p:val>
                                        </p:tav>
                                      </p:tavLst>
                                    </p:anim>
                                    <p:anim calcmode="lin" valueType="num">
                                      <p:cBhvr additive="base">
                                        <p:cTn id="1406" dur="3500"/>
                                        <p:tgtEl>
                                          <p:spTgt spid="142"/>
                                        </p:tgtEl>
                                        <p:attrNameLst>
                                          <p:attrName>ppt_y</p:attrName>
                                        </p:attrNameLst>
                                      </p:cBhvr>
                                      <p:tavLst>
                                        <p:tav tm="0">
                                          <p:val>
                                            <p:strVal val="ppt_y"/>
                                          </p:val>
                                        </p:tav>
                                        <p:tav tm="100000">
                                          <p:val>
                                            <p:strVal val="0-ppt_h/2"/>
                                          </p:val>
                                        </p:tav>
                                      </p:tavLst>
                                    </p:anim>
                                    <p:set>
                                      <p:cBhvr>
                                        <p:cTn id="1407" dur="1" fill="hold">
                                          <p:stCondLst>
                                            <p:cond delay="3499"/>
                                          </p:stCondLst>
                                        </p:cTn>
                                        <p:tgtEl>
                                          <p:spTgt spid="142"/>
                                        </p:tgtEl>
                                        <p:attrNameLst>
                                          <p:attrName>style.visibility</p:attrName>
                                        </p:attrNameLst>
                                      </p:cBhvr>
                                      <p:to>
                                        <p:strVal val="hidden"/>
                                      </p:to>
                                    </p:set>
                                  </p:childTnLst>
                                </p:cTn>
                              </p:par>
                              <p:par>
                                <p:cTn id="1408" presetID="2" presetClass="exit" presetSubtype="1" fill="hold" grpId="2" nodeType="withEffect">
                                  <p:stCondLst>
                                    <p:cond delay="0"/>
                                  </p:stCondLst>
                                  <p:childTnLst>
                                    <p:anim calcmode="lin" valueType="num">
                                      <p:cBhvr additive="base">
                                        <p:cTn id="1409" dur="3500"/>
                                        <p:tgtEl>
                                          <p:spTgt spid="143"/>
                                        </p:tgtEl>
                                        <p:attrNameLst>
                                          <p:attrName>ppt_x</p:attrName>
                                        </p:attrNameLst>
                                      </p:cBhvr>
                                      <p:tavLst>
                                        <p:tav tm="0">
                                          <p:val>
                                            <p:strVal val="ppt_x"/>
                                          </p:val>
                                        </p:tav>
                                        <p:tav tm="100000">
                                          <p:val>
                                            <p:strVal val="ppt_x"/>
                                          </p:val>
                                        </p:tav>
                                      </p:tavLst>
                                    </p:anim>
                                    <p:anim calcmode="lin" valueType="num">
                                      <p:cBhvr additive="base">
                                        <p:cTn id="1410" dur="3500"/>
                                        <p:tgtEl>
                                          <p:spTgt spid="143"/>
                                        </p:tgtEl>
                                        <p:attrNameLst>
                                          <p:attrName>ppt_y</p:attrName>
                                        </p:attrNameLst>
                                      </p:cBhvr>
                                      <p:tavLst>
                                        <p:tav tm="0">
                                          <p:val>
                                            <p:strVal val="ppt_y"/>
                                          </p:val>
                                        </p:tav>
                                        <p:tav tm="100000">
                                          <p:val>
                                            <p:strVal val="0-ppt_h/2"/>
                                          </p:val>
                                        </p:tav>
                                      </p:tavLst>
                                    </p:anim>
                                    <p:set>
                                      <p:cBhvr>
                                        <p:cTn id="1411" dur="1" fill="hold">
                                          <p:stCondLst>
                                            <p:cond delay="3499"/>
                                          </p:stCondLst>
                                        </p:cTn>
                                        <p:tgtEl>
                                          <p:spTgt spid="143"/>
                                        </p:tgtEl>
                                        <p:attrNameLst>
                                          <p:attrName>style.visibility</p:attrName>
                                        </p:attrNameLst>
                                      </p:cBhvr>
                                      <p:to>
                                        <p:strVal val="hidden"/>
                                      </p:to>
                                    </p:set>
                                  </p:childTnLst>
                                </p:cTn>
                              </p:par>
                              <p:par>
                                <p:cTn id="1412" presetID="2" presetClass="exit" presetSubtype="1" fill="hold" grpId="2" nodeType="withEffect">
                                  <p:stCondLst>
                                    <p:cond delay="0"/>
                                  </p:stCondLst>
                                  <p:childTnLst>
                                    <p:anim calcmode="lin" valueType="num">
                                      <p:cBhvr additive="base">
                                        <p:cTn id="1413" dur="3500"/>
                                        <p:tgtEl>
                                          <p:spTgt spid="144"/>
                                        </p:tgtEl>
                                        <p:attrNameLst>
                                          <p:attrName>ppt_x</p:attrName>
                                        </p:attrNameLst>
                                      </p:cBhvr>
                                      <p:tavLst>
                                        <p:tav tm="0">
                                          <p:val>
                                            <p:strVal val="ppt_x"/>
                                          </p:val>
                                        </p:tav>
                                        <p:tav tm="100000">
                                          <p:val>
                                            <p:strVal val="ppt_x"/>
                                          </p:val>
                                        </p:tav>
                                      </p:tavLst>
                                    </p:anim>
                                    <p:anim calcmode="lin" valueType="num">
                                      <p:cBhvr additive="base">
                                        <p:cTn id="1414" dur="3500"/>
                                        <p:tgtEl>
                                          <p:spTgt spid="144"/>
                                        </p:tgtEl>
                                        <p:attrNameLst>
                                          <p:attrName>ppt_y</p:attrName>
                                        </p:attrNameLst>
                                      </p:cBhvr>
                                      <p:tavLst>
                                        <p:tav tm="0">
                                          <p:val>
                                            <p:strVal val="ppt_y"/>
                                          </p:val>
                                        </p:tav>
                                        <p:tav tm="100000">
                                          <p:val>
                                            <p:strVal val="0-ppt_h/2"/>
                                          </p:val>
                                        </p:tav>
                                      </p:tavLst>
                                    </p:anim>
                                    <p:set>
                                      <p:cBhvr>
                                        <p:cTn id="1415" dur="1" fill="hold">
                                          <p:stCondLst>
                                            <p:cond delay="3499"/>
                                          </p:stCondLst>
                                        </p:cTn>
                                        <p:tgtEl>
                                          <p:spTgt spid="144"/>
                                        </p:tgtEl>
                                        <p:attrNameLst>
                                          <p:attrName>style.visibility</p:attrName>
                                        </p:attrNameLst>
                                      </p:cBhvr>
                                      <p:to>
                                        <p:strVal val="hidden"/>
                                      </p:to>
                                    </p:set>
                                  </p:childTnLst>
                                </p:cTn>
                              </p:par>
                              <p:par>
                                <p:cTn id="1416" presetID="2" presetClass="exit" presetSubtype="1" fill="hold" grpId="2" nodeType="withEffect">
                                  <p:stCondLst>
                                    <p:cond delay="0"/>
                                  </p:stCondLst>
                                  <p:childTnLst>
                                    <p:anim calcmode="lin" valueType="num">
                                      <p:cBhvr additive="base">
                                        <p:cTn id="1417" dur="3500"/>
                                        <p:tgtEl>
                                          <p:spTgt spid="145"/>
                                        </p:tgtEl>
                                        <p:attrNameLst>
                                          <p:attrName>ppt_x</p:attrName>
                                        </p:attrNameLst>
                                      </p:cBhvr>
                                      <p:tavLst>
                                        <p:tav tm="0">
                                          <p:val>
                                            <p:strVal val="ppt_x"/>
                                          </p:val>
                                        </p:tav>
                                        <p:tav tm="100000">
                                          <p:val>
                                            <p:strVal val="ppt_x"/>
                                          </p:val>
                                        </p:tav>
                                      </p:tavLst>
                                    </p:anim>
                                    <p:anim calcmode="lin" valueType="num">
                                      <p:cBhvr additive="base">
                                        <p:cTn id="1418" dur="3500"/>
                                        <p:tgtEl>
                                          <p:spTgt spid="145"/>
                                        </p:tgtEl>
                                        <p:attrNameLst>
                                          <p:attrName>ppt_y</p:attrName>
                                        </p:attrNameLst>
                                      </p:cBhvr>
                                      <p:tavLst>
                                        <p:tav tm="0">
                                          <p:val>
                                            <p:strVal val="ppt_y"/>
                                          </p:val>
                                        </p:tav>
                                        <p:tav tm="100000">
                                          <p:val>
                                            <p:strVal val="0-ppt_h/2"/>
                                          </p:val>
                                        </p:tav>
                                      </p:tavLst>
                                    </p:anim>
                                    <p:set>
                                      <p:cBhvr>
                                        <p:cTn id="1419" dur="1" fill="hold">
                                          <p:stCondLst>
                                            <p:cond delay="3499"/>
                                          </p:stCondLst>
                                        </p:cTn>
                                        <p:tgtEl>
                                          <p:spTgt spid="145"/>
                                        </p:tgtEl>
                                        <p:attrNameLst>
                                          <p:attrName>style.visibility</p:attrName>
                                        </p:attrNameLst>
                                      </p:cBhvr>
                                      <p:to>
                                        <p:strVal val="hidden"/>
                                      </p:to>
                                    </p:set>
                                  </p:childTnLst>
                                </p:cTn>
                              </p:par>
                              <p:par>
                                <p:cTn id="1420" presetID="2" presetClass="exit" presetSubtype="1" fill="hold" grpId="2" nodeType="withEffect">
                                  <p:stCondLst>
                                    <p:cond delay="0"/>
                                  </p:stCondLst>
                                  <p:childTnLst>
                                    <p:anim calcmode="lin" valueType="num">
                                      <p:cBhvr additive="base">
                                        <p:cTn id="1421" dur="3500"/>
                                        <p:tgtEl>
                                          <p:spTgt spid="146"/>
                                        </p:tgtEl>
                                        <p:attrNameLst>
                                          <p:attrName>ppt_x</p:attrName>
                                        </p:attrNameLst>
                                      </p:cBhvr>
                                      <p:tavLst>
                                        <p:tav tm="0">
                                          <p:val>
                                            <p:strVal val="ppt_x"/>
                                          </p:val>
                                        </p:tav>
                                        <p:tav tm="100000">
                                          <p:val>
                                            <p:strVal val="ppt_x"/>
                                          </p:val>
                                        </p:tav>
                                      </p:tavLst>
                                    </p:anim>
                                    <p:anim calcmode="lin" valueType="num">
                                      <p:cBhvr additive="base">
                                        <p:cTn id="1422" dur="3500"/>
                                        <p:tgtEl>
                                          <p:spTgt spid="146"/>
                                        </p:tgtEl>
                                        <p:attrNameLst>
                                          <p:attrName>ppt_y</p:attrName>
                                        </p:attrNameLst>
                                      </p:cBhvr>
                                      <p:tavLst>
                                        <p:tav tm="0">
                                          <p:val>
                                            <p:strVal val="ppt_y"/>
                                          </p:val>
                                        </p:tav>
                                        <p:tav tm="100000">
                                          <p:val>
                                            <p:strVal val="0-ppt_h/2"/>
                                          </p:val>
                                        </p:tav>
                                      </p:tavLst>
                                    </p:anim>
                                    <p:set>
                                      <p:cBhvr>
                                        <p:cTn id="1423" dur="1" fill="hold">
                                          <p:stCondLst>
                                            <p:cond delay="3499"/>
                                          </p:stCondLst>
                                        </p:cTn>
                                        <p:tgtEl>
                                          <p:spTgt spid="146"/>
                                        </p:tgtEl>
                                        <p:attrNameLst>
                                          <p:attrName>style.visibility</p:attrName>
                                        </p:attrNameLst>
                                      </p:cBhvr>
                                      <p:to>
                                        <p:strVal val="hidden"/>
                                      </p:to>
                                    </p:set>
                                  </p:childTnLst>
                                </p:cTn>
                              </p:par>
                              <p:par>
                                <p:cTn id="1424" presetID="2" presetClass="exit" presetSubtype="1" fill="hold" grpId="2" nodeType="withEffect">
                                  <p:stCondLst>
                                    <p:cond delay="0"/>
                                  </p:stCondLst>
                                  <p:childTnLst>
                                    <p:anim calcmode="lin" valueType="num">
                                      <p:cBhvr additive="base">
                                        <p:cTn id="1425" dur="3500"/>
                                        <p:tgtEl>
                                          <p:spTgt spid="147"/>
                                        </p:tgtEl>
                                        <p:attrNameLst>
                                          <p:attrName>ppt_x</p:attrName>
                                        </p:attrNameLst>
                                      </p:cBhvr>
                                      <p:tavLst>
                                        <p:tav tm="0">
                                          <p:val>
                                            <p:strVal val="ppt_x"/>
                                          </p:val>
                                        </p:tav>
                                        <p:tav tm="100000">
                                          <p:val>
                                            <p:strVal val="ppt_x"/>
                                          </p:val>
                                        </p:tav>
                                      </p:tavLst>
                                    </p:anim>
                                    <p:anim calcmode="lin" valueType="num">
                                      <p:cBhvr additive="base">
                                        <p:cTn id="1426" dur="3500"/>
                                        <p:tgtEl>
                                          <p:spTgt spid="147"/>
                                        </p:tgtEl>
                                        <p:attrNameLst>
                                          <p:attrName>ppt_y</p:attrName>
                                        </p:attrNameLst>
                                      </p:cBhvr>
                                      <p:tavLst>
                                        <p:tav tm="0">
                                          <p:val>
                                            <p:strVal val="ppt_y"/>
                                          </p:val>
                                        </p:tav>
                                        <p:tav tm="100000">
                                          <p:val>
                                            <p:strVal val="0-ppt_h/2"/>
                                          </p:val>
                                        </p:tav>
                                      </p:tavLst>
                                    </p:anim>
                                    <p:set>
                                      <p:cBhvr>
                                        <p:cTn id="1427" dur="1" fill="hold">
                                          <p:stCondLst>
                                            <p:cond delay="3499"/>
                                          </p:stCondLst>
                                        </p:cTn>
                                        <p:tgtEl>
                                          <p:spTgt spid="147"/>
                                        </p:tgtEl>
                                        <p:attrNameLst>
                                          <p:attrName>style.visibility</p:attrName>
                                        </p:attrNameLst>
                                      </p:cBhvr>
                                      <p:to>
                                        <p:strVal val="hidden"/>
                                      </p:to>
                                    </p:set>
                                  </p:childTnLst>
                                </p:cTn>
                              </p:par>
                              <p:par>
                                <p:cTn id="1428" presetID="2" presetClass="exit" presetSubtype="1" fill="hold" grpId="2" nodeType="withEffect">
                                  <p:stCondLst>
                                    <p:cond delay="0"/>
                                  </p:stCondLst>
                                  <p:childTnLst>
                                    <p:anim calcmode="lin" valueType="num">
                                      <p:cBhvr additive="base">
                                        <p:cTn id="1429" dur="3500"/>
                                        <p:tgtEl>
                                          <p:spTgt spid="148"/>
                                        </p:tgtEl>
                                        <p:attrNameLst>
                                          <p:attrName>ppt_x</p:attrName>
                                        </p:attrNameLst>
                                      </p:cBhvr>
                                      <p:tavLst>
                                        <p:tav tm="0">
                                          <p:val>
                                            <p:strVal val="ppt_x"/>
                                          </p:val>
                                        </p:tav>
                                        <p:tav tm="100000">
                                          <p:val>
                                            <p:strVal val="ppt_x"/>
                                          </p:val>
                                        </p:tav>
                                      </p:tavLst>
                                    </p:anim>
                                    <p:anim calcmode="lin" valueType="num">
                                      <p:cBhvr additive="base">
                                        <p:cTn id="1430" dur="3500"/>
                                        <p:tgtEl>
                                          <p:spTgt spid="148"/>
                                        </p:tgtEl>
                                        <p:attrNameLst>
                                          <p:attrName>ppt_y</p:attrName>
                                        </p:attrNameLst>
                                      </p:cBhvr>
                                      <p:tavLst>
                                        <p:tav tm="0">
                                          <p:val>
                                            <p:strVal val="ppt_y"/>
                                          </p:val>
                                        </p:tav>
                                        <p:tav tm="100000">
                                          <p:val>
                                            <p:strVal val="0-ppt_h/2"/>
                                          </p:val>
                                        </p:tav>
                                      </p:tavLst>
                                    </p:anim>
                                    <p:set>
                                      <p:cBhvr>
                                        <p:cTn id="1431" dur="1" fill="hold">
                                          <p:stCondLst>
                                            <p:cond delay="3499"/>
                                          </p:stCondLst>
                                        </p:cTn>
                                        <p:tgtEl>
                                          <p:spTgt spid="148"/>
                                        </p:tgtEl>
                                        <p:attrNameLst>
                                          <p:attrName>style.visibility</p:attrName>
                                        </p:attrNameLst>
                                      </p:cBhvr>
                                      <p:to>
                                        <p:strVal val="hidden"/>
                                      </p:to>
                                    </p:set>
                                  </p:childTnLst>
                                </p:cTn>
                              </p:par>
                              <p:par>
                                <p:cTn id="1432" presetID="2" presetClass="exit" presetSubtype="1" fill="hold" grpId="2" nodeType="withEffect">
                                  <p:stCondLst>
                                    <p:cond delay="0"/>
                                  </p:stCondLst>
                                  <p:childTnLst>
                                    <p:anim calcmode="lin" valueType="num">
                                      <p:cBhvr additive="base">
                                        <p:cTn id="1433" dur="3500"/>
                                        <p:tgtEl>
                                          <p:spTgt spid="149"/>
                                        </p:tgtEl>
                                        <p:attrNameLst>
                                          <p:attrName>ppt_x</p:attrName>
                                        </p:attrNameLst>
                                      </p:cBhvr>
                                      <p:tavLst>
                                        <p:tav tm="0">
                                          <p:val>
                                            <p:strVal val="ppt_x"/>
                                          </p:val>
                                        </p:tav>
                                        <p:tav tm="100000">
                                          <p:val>
                                            <p:strVal val="ppt_x"/>
                                          </p:val>
                                        </p:tav>
                                      </p:tavLst>
                                    </p:anim>
                                    <p:anim calcmode="lin" valueType="num">
                                      <p:cBhvr additive="base">
                                        <p:cTn id="1434" dur="3500"/>
                                        <p:tgtEl>
                                          <p:spTgt spid="149"/>
                                        </p:tgtEl>
                                        <p:attrNameLst>
                                          <p:attrName>ppt_y</p:attrName>
                                        </p:attrNameLst>
                                      </p:cBhvr>
                                      <p:tavLst>
                                        <p:tav tm="0">
                                          <p:val>
                                            <p:strVal val="ppt_y"/>
                                          </p:val>
                                        </p:tav>
                                        <p:tav tm="100000">
                                          <p:val>
                                            <p:strVal val="0-ppt_h/2"/>
                                          </p:val>
                                        </p:tav>
                                      </p:tavLst>
                                    </p:anim>
                                    <p:set>
                                      <p:cBhvr>
                                        <p:cTn id="1435" dur="1" fill="hold">
                                          <p:stCondLst>
                                            <p:cond delay="3499"/>
                                          </p:stCondLst>
                                        </p:cTn>
                                        <p:tgtEl>
                                          <p:spTgt spid="149"/>
                                        </p:tgtEl>
                                        <p:attrNameLst>
                                          <p:attrName>style.visibility</p:attrName>
                                        </p:attrNameLst>
                                      </p:cBhvr>
                                      <p:to>
                                        <p:strVal val="hidden"/>
                                      </p:to>
                                    </p:set>
                                  </p:childTnLst>
                                </p:cTn>
                              </p:par>
                              <p:par>
                                <p:cTn id="1436" presetID="2" presetClass="exit" presetSubtype="1" fill="hold" grpId="2" nodeType="withEffect">
                                  <p:stCondLst>
                                    <p:cond delay="0"/>
                                  </p:stCondLst>
                                  <p:childTnLst>
                                    <p:anim calcmode="lin" valueType="num">
                                      <p:cBhvr additive="base">
                                        <p:cTn id="1437" dur="3500"/>
                                        <p:tgtEl>
                                          <p:spTgt spid="150"/>
                                        </p:tgtEl>
                                        <p:attrNameLst>
                                          <p:attrName>ppt_x</p:attrName>
                                        </p:attrNameLst>
                                      </p:cBhvr>
                                      <p:tavLst>
                                        <p:tav tm="0">
                                          <p:val>
                                            <p:strVal val="ppt_x"/>
                                          </p:val>
                                        </p:tav>
                                        <p:tav tm="100000">
                                          <p:val>
                                            <p:strVal val="ppt_x"/>
                                          </p:val>
                                        </p:tav>
                                      </p:tavLst>
                                    </p:anim>
                                    <p:anim calcmode="lin" valueType="num">
                                      <p:cBhvr additive="base">
                                        <p:cTn id="1438" dur="3500"/>
                                        <p:tgtEl>
                                          <p:spTgt spid="150"/>
                                        </p:tgtEl>
                                        <p:attrNameLst>
                                          <p:attrName>ppt_y</p:attrName>
                                        </p:attrNameLst>
                                      </p:cBhvr>
                                      <p:tavLst>
                                        <p:tav tm="0">
                                          <p:val>
                                            <p:strVal val="ppt_y"/>
                                          </p:val>
                                        </p:tav>
                                        <p:tav tm="100000">
                                          <p:val>
                                            <p:strVal val="0-ppt_h/2"/>
                                          </p:val>
                                        </p:tav>
                                      </p:tavLst>
                                    </p:anim>
                                    <p:set>
                                      <p:cBhvr>
                                        <p:cTn id="1439" dur="1" fill="hold">
                                          <p:stCondLst>
                                            <p:cond delay="3499"/>
                                          </p:stCondLst>
                                        </p:cTn>
                                        <p:tgtEl>
                                          <p:spTgt spid="150"/>
                                        </p:tgtEl>
                                        <p:attrNameLst>
                                          <p:attrName>style.visibility</p:attrName>
                                        </p:attrNameLst>
                                      </p:cBhvr>
                                      <p:to>
                                        <p:strVal val="hidden"/>
                                      </p:to>
                                    </p:set>
                                  </p:childTnLst>
                                </p:cTn>
                              </p:par>
                              <p:par>
                                <p:cTn id="1440" presetID="2" presetClass="exit" presetSubtype="1" fill="hold" grpId="2" nodeType="withEffect">
                                  <p:stCondLst>
                                    <p:cond delay="0"/>
                                  </p:stCondLst>
                                  <p:childTnLst>
                                    <p:anim calcmode="lin" valueType="num">
                                      <p:cBhvr additive="base">
                                        <p:cTn id="1441" dur="3500"/>
                                        <p:tgtEl>
                                          <p:spTgt spid="151"/>
                                        </p:tgtEl>
                                        <p:attrNameLst>
                                          <p:attrName>ppt_x</p:attrName>
                                        </p:attrNameLst>
                                      </p:cBhvr>
                                      <p:tavLst>
                                        <p:tav tm="0">
                                          <p:val>
                                            <p:strVal val="ppt_x"/>
                                          </p:val>
                                        </p:tav>
                                        <p:tav tm="100000">
                                          <p:val>
                                            <p:strVal val="ppt_x"/>
                                          </p:val>
                                        </p:tav>
                                      </p:tavLst>
                                    </p:anim>
                                    <p:anim calcmode="lin" valueType="num">
                                      <p:cBhvr additive="base">
                                        <p:cTn id="1442" dur="3500"/>
                                        <p:tgtEl>
                                          <p:spTgt spid="151"/>
                                        </p:tgtEl>
                                        <p:attrNameLst>
                                          <p:attrName>ppt_y</p:attrName>
                                        </p:attrNameLst>
                                      </p:cBhvr>
                                      <p:tavLst>
                                        <p:tav tm="0">
                                          <p:val>
                                            <p:strVal val="ppt_y"/>
                                          </p:val>
                                        </p:tav>
                                        <p:tav tm="100000">
                                          <p:val>
                                            <p:strVal val="0-ppt_h/2"/>
                                          </p:val>
                                        </p:tav>
                                      </p:tavLst>
                                    </p:anim>
                                    <p:set>
                                      <p:cBhvr>
                                        <p:cTn id="1443" dur="1" fill="hold">
                                          <p:stCondLst>
                                            <p:cond delay="3499"/>
                                          </p:stCondLst>
                                        </p:cTn>
                                        <p:tgtEl>
                                          <p:spTgt spid="151"/>
                                        </p:tgtEl>
                                        <p:attrNameLst>
                                          <p:attrName>style.visibility</p:attrName>
                                        </p:attrNameLst>
                                      </p:cBhvr>
                                      <p:to>
                                        <p:strVal val="hidden"/>
                                      </p:to>
                                    </p:set>
                                  </p:childTnLst>
                                </p:cTn>
                              </p:par>
                              <p:par>
                                <p:cTn id="1444" presetID="2" presetClass="exit" presetSubtype="1" fill="hold" grpId="2" nodeType="withEffect">
                                  <p:stCondLst>
                                    <p:cond delay="0"/>
                                  </p:stCondLst>
                                  <p:childTnLst>
                                    <p:anim calcmode="lin" valueType="num">
                                      <p:cBhvr additive="base">
                                        <p:cTn id="1445" dur="3500"/>
                                        <p:tgtEl>
                                          <p:spTgt spid="152"/>
                                        </p:tgtEl>
                                        <p:attrNameLst>
                                          <p:attrName>ppt_x</p:attrName>
                                        </p:attrNameLst>
                                      </p:cBhvr>
                                      <p:tavLst>
                                        <p:tav tm="0">
                                          <p:val>
                                            <p:strVal val="ppt_x"/>
                                          </p:val>
                                        </p:tav>
                                        <p:tav tm="100000">
                                          <p:val>
                                            <p:strVal val="ppt_x"/>
                                          </p:val>
                                        </p:tav>
                                      </p:tavLst>
                                    </p:anim>
                                    <p:anim calcmode="lin" valueType="num">
                                      <p:cBhvr additive="base">
                                        <p:cTn id="1446" dur="3500"/>
                                        <p:tgtEl>
                                          <p:spTgt spid="152"/>
                                        </p:tgtEl>
                                        <p:attrNameLst>
                                          <p:attrName>ppt_y</p:attrName>
                                        </p:attrNameLst>
                                      </p:cBhvr>
                                      <p:tavLst>
                                        <p:tav tm="0">
                                          <p:val>
                                            <p:strVal val="ppt_y"/>
                                          </p:val>
                                        </p:tav>
                                        <p:tav tm="100000">
                                          <p:val>
                                            <p:strVal val="0-ppt_h/2"/>
                                          </p:val>
                                        </p:tav>
                                      </p:tavLst>
                                    </p:anim>
                                    <p:set>
                                      <p:cBhvr>
                                        <p:cTn id="1447" dur="1" fill="hold">
                                          <p:stCondLst>
                                            <p:cond delay="3499"/>
                                          </p:stCondLst>
                                        </p:cTn>
                                        <p:tgtEl>
                                          <p:spTgt spid="152"/>
                                        </p:tgtEl>
                                        <p:attrNameLst>
                                          <p:attrName>style.visibility</p:attrName>
                                        </p:attrNameLst>
                                      </p:cBhvr>
                                      <p:to>
                                        <p:strVal val="hidden"/>
                                      </p:to>
                                    </p:set>
                                  </p:childTnLst>
                                </p:cTn>
                              </p:par>
                              <p:par>
                                <p:cTn id="1448" presetID="2" presetClass="exit" presetSubtype="1" fill="hold" grpId="2" nodeType="withEffect">
                                  <p:stCondLst>
                                    <p:cond delay="0"/>
                                  </p:stCondLst>
                                  <p:childTnLst>
                                    <p:anim calcmode="lin" valueType="num">
                                      <p:cBhvr additive="base">
                                        <p:cTn id="1449" dur="3500"/>
                                        <p:tgtEl>
                                          <p:spTgt spid="153"/>
                                        </p:tgtEl>
                                        <p:attrNameLst>
                                          <p:attrName>ppt_x</p:attrName>
                                        </p:attrNameLst>
                                      </p:cBhvr>
                                      <p:tavLst>
                                        <p:tav tm="0">
                                          <p:val>
                                            <p:strVal val="ppt_x"/>
                                          </p:val>
                                        </p:tav>
                                        <p:tav tm="100000">
                                          <p:val>
                                            <p:strVal val="ppt_x"/>
                                          </p:val>
                                        </p:tav>
                                      </p:tavLst>
                                    </p:anim>
                                    <p:anim calcmode="lin" valueType="num">
                                      <p:cBhvr additive="base">
                                        <p:cTn id="1450" dur="3500"/>
                                        <p:tgtEl>
                                          <p:spTgt spid="153"/>
                                        </p:tgtEl>
                                        <p:attrNameLst>
                                          <p:attrName>ppt_y</p:attrName>
                                        </p:attrNameLst>
                                      </p:cBhvr>
                                      <p:tavLst>
                                        <p:tav tm="0">
                                          <p:val>
                                            <p:strVal val="ppt_y"/>
                                          </p:val>
                                        </p:tav>
                                        <p:tav tm="100000">
                                          <p:val>
                                            <p:strVal val="0-ppt_h/2"/>
                                          </p:val>
                                        </p:tav>
                                      </p:tavLst>
                                    </p:anim>
                                    <p:set>
                                      <p:cBhvr>
                                        <p:cTn id="1451" dur="1" fill="hold">
                                          <p:stCondLst>
                                            <p:cond delay="3499"/>
                                          </p:stCondLst>
                                        </p:cTn>
                                        <p:tgtEl>
                                          <p:spTgt spid="153"/>
                                        </p:tgtEl>
                                        <p:attrNameLst>
                                          <p:attrName>style.visibility</p:attrName>
                                        </p:attrNameLst>
                                      </p:cBhvr>
                                      <p:to>
                                        <p:strVal val="hidden"/>
                                      </p:to>
                                    </p:set>
                                  </p:childTnLst>
                                </p:cTn>
                              </p:par>
                              <p:par>
                                <p:cTn id="1452" presetID="2" presetClass="exit" presetSubtype="1" fill="hold" grpId="2" nodeType="withEffect">
                                  <p:stCondLst>
                                    <p:cond delay="0"/>
                                  </p:stCondLst>
                                  <p:childTnLst>
                                    <p:anim calcmode="lin" valueType="num">
                                      <p:cBhvr additive="base">
                                        <p:cTn id="1453" dur="3500"/>
                                        <p:tgtEl>
                                          <p:spTgt spid="154"/>
                                        </p:tgtEl>
                                        <p:attrNameLst>
                                          <p:attrName>ppt_x</p:attrName>
                                        </p:attrNameLst>
                                      </p:cBhvr>
                                      <p:tavLst>
                                        <p:tav tm="0">
                                          <p:val>
                                            <p:strVal val="ppt_x"/>
                                          </p:val>
                                        </p:tav>
                                        <p:tav tm="100000">
                                          <p:val>
                                            <p:strVal val="ppt_x"/>
                                          </p:val>
                                        </p:tav>
                                      </p:tavLst>
                                    </p:anim>
                                    <p:anim calcmode="lin" valueType="num">
                                      <p:cBhvr additive="base">
                                        <p:cTn id="1454" dur="3500"/>
                                        <p:tgtEl>
                                          <p:spTgt spid="154"/>
                                        </p:tgtEl>
                                        <p:attrNameLst>
                                          <p:attrName>ppt_y</p:attrName>
                                        </p:attrNameLst>
                                      </p:cBhvr>
                                      <p:tavLst>
                                        <p:tav tm="0">
                                          <p:val>
                                            <p:strVal val="ppt_y"/>
                                          </p:val>
                                        </p:tav>
                                        <p:tav tm="100000">
                                          <p:val>
                                            <p:strVal val="0-ppt_h/2"/>
                                          </p:val>
                                        </p:tav>
                                      </p:tavLst>
                                    </p:anim>
                                    <p:set>
                                      <p:cBhvr>
                                        <p:cTn id="1455" dur="1" fill="hold">
                                          <p:stCondLst>
                                            <p:cond delay="3499"/>
                                          </p:stCondLst>
                                        </p:cTn>
                                        <p:tgtEl>
                                          <p:spTgt spid="154"/>
                                        </p:tgtEl>
                                        <p:attrNameLst>
                                          <p:attrName>style.visibility</p:attrName>
                                        </p:attrNameLst>
                                      </p:cBhvr>
                                      <p:to>
                                        <p:strVal val="hidden"/>
                                      </p:to>
                                    </p:set>
                                  </p:childTnLst>
                                </p:cTn>
                              </p:par>
                              <p:par>
                                <p:cTn id="1456" presetID="2" presetClass="exit" presetSubtype="1" fill="hold" grpId="2" nodeType="withEffect">
                                  <p:stCondLst>
                                    <p:cond delay="0"/>
                                  </p:stCondLst>
                                  <p:childTnLst>
                                    <p:anim calcmode="lin" valueType="num">
                                      <p:cBhvr additive="base">
                                        <p:cTn id="1457" dur="3500"/>
                                        <p:tgtEl>
                                          <p:spTgt spid="155"/>
                                        </p:tgtEl>
                                        <p:attrNameLst>
                                          <p:attrName>ppt_x</p:attrName>
                                        </p:attrNameLst>
                                      </p:cBhvr>
                                      <p:tavLst>
                                        <p:tav tm="0">
                                          <p:val>
                                            <p:strVal val="ppt_x"/>
                                          </p:val>
                                        </p:tav>
                                        <p:tav tm="100000">
                                          <p:val>
                                            <p:strVal val="ppt_x"/>
                                          </p:val>
                                        </p:tav>
                                      </p:tavLst>
                                    </p:anim>
                                    <p:anim calcmode="lin" valueType="num">
                                      <p:cBhvr additive="base">
                                        <p:cTn id="1458" dur="3500"/>
                                        <p:tgtEl>
                                          <p:spTgt spid="155"/>
                                        </p:tgtEl>
                                        <p:attrNameLst>
                                          <p:attrName>ppt_y</p:attrName>
                                        </p:attrNameLst>
                                      </p:cBhvr>
                                      <p:tavLst>
                                        <p:tav tm="0">
                                          <p:val>
                                            <p:strVal val="ppt_y"/>
                                          </p:val>
                                        </p:tav>
                                        <p:tav tm="100000">
                                          <p:val>
                                            <p:strVal val="0-ppt_h/2"/>
                                          </p:val>
                                        </p:tav>
                                      </p:tavLst>
                                    </p:anim>
                                    <p:set>
                                      <p:cBhvr>
                                        <p:cTn id="1459" dur="1" fill="hold">
                                          <p:stCondLst>
                                            <p:cond delay="3499"/>
                                          </p:stCondLst>
                                        </p:cTn>
                                        <p:tgtEl>
                                          <p:spTgt spid="155"/>
                                        </p:tgtEl>
                                        <p:attrNameLst>
                                          <p:attrName>style.visibility</p:attrName>
                                        </p:attrNameLst>
                                      </p:cBhvr>
                                      <p:to>
                                        <p:strVal val="hidden"/>
                                      </p:to>
                                    </p:set>
                                  </p:childTnLst>
                                </p:cTn>
                              </p:par>
                              <p:par>
                                <p:cTn id="1460" presetID="2" presetClass="exit" presetSubtype="1" fill="hold" grpId="2" nodeType="withEffect">
                                  <p:stCondLst>
                                    <p:cond delay="0"/>
                                  </p:stCondLst>
                                  <p:childTnLst>
                                    <p:anim calcmode="lin" valueType="num">
                                      <p:cBhvr additive="base">
                                        <p:cTn id="1461" dur="3500"/>
                                        <p:tgtEl>
                                          <p:spTgt spid="156"/>
                                        </p:tgtEl>
                                        <p:attrNameLst>
                                          <p:attrName>ppt_x</p:attrName>
                                        </p:attrNameLst>
                                      </p:cBhvr>
                                      <p:tavLst>
                                        <p:tav tm="0">
                                          <p:val>
                                            <p:strVal val="ppt_x"/>
                                          </p:val>
                                        </p:tav>
                                        <p:tav tm="100000">
                                          <p:val>
                                            <p:strVal val="ppt_x"/>
                                          </p:val>
                                        </p:tav>
                                      </p:tavLst>
                                    </p:anim>
                                    <p:anim calcmode="lin" valueType="num">
                                      <p:cBhvr additive="base">
                                        <p:cTn id="1462" dur="3500"/>
                                        <p:tgtEl>
                                          <p:spTgt spid="156"/>
                                        </p:tgtEl>
                                        <p:attrNameLst>
                                          <p:attrName>ppt_y</p:attrName>
                                        </p:attrNameLst>
                                      </p:cBhvr>
                                      <p:tavLst>
                                        <p:tav tm="0">
                                          <p:val>
                                            <p:strVal val="ppt_y"/>
                                          </p:val>
                                        </p:tav>
                                        <p:tav tm="100000">
                                          <p:val>
                                            <p:strVal val="0-ppt_h/2"/>
                                          </p:val>
                                        </p:tav>
                                      </p:tavLst>
                                    </p:anim>
                                    <p:set>
                                      <p:cBhvr>
                                        <p:cTn id="1463" dur="1" fill="hold">
                                          <p:stCondLst>
                                            <p:cond delay="3499"/>
                                          </p:stCondLst>
                                        </p:cTn>
                                        <p:tgtEl>
                                          <p:spTgt spid="156"/>
                                        </p:tgtEl>
                                        <p:attrNameLst>
                                          <p:attrName>style.visibility</p:attrName>
                                        </p:attrNameLst>
                                      </p:cBhvr>
                                      <p:to>
                                        <p:strVal val="hidden"/>
                                      </p:to>
                                    </p:set>
                                  </p:childTnLst>
                                </p:cTn>
                              </p:par>
                              <p:par>
                                <p:cTn id="1464" presetID="2" presetClass="exit" presetSubtype="1" fill="hold" grpId="2" nodeType="withEffect">
                                  <p:stCondLst>
                                    <p:cond delay="0"/>
                                  </p:stCondLst>
                                  <p:childTnLst>
                                    <p:anim calcmode="lin" valueType="num">
                                      <p:cBhvr additive="base">
                                        <p:cTn id="1465" dur="3500"/>
                                        <p:tgtEl>
                                          <p:spTgt spid="157"/>
                                        </p:tgtEl>
                                        <p:attrNameLst>
                                          <p:attrName>ppt_x</p:attrName>
                                        </p:attrNameLst>
                                      </p:cBhvr>
                                      <p:tavLst>
                                        <p:tav tm="0">
                                          <p:val>
                                            <p:strVal val="ppt_x"/>
                                          </p:val>
                                        </p:tav>
                                        <p:tav tm="100000">
                                          <p:val>
                                            <p:strVal val="ppt_x"/>
                                          </p:val>
                                        </p:tav>
                                      </p:tavLst>
                                    </p:anim>
                                    <p:anim calcmode="lin" valueType="num">
                                      <p:cBhvr additive="base">
                                        <p:cTn id="1466" dur="3500"/>
                                        <p:tgtEl>
                                          <p:spTgt spid="157"/>
                                        </p:tgtEl>
                                        <p:attrNameLst>
                                          <p:attrName>ppt_y</p:attrName>
                                        </p:attrNameLst>
                                      </p:cBhvr>
                                      <p:tavLst>
                                        <p:tav tm="0">
                                          <p:val>
                                            <p:strVal val="ppt_y"/>
                                          </p:val>
                                        </p:tav>
                                        <p:tav tm="100000">
                                          <p:val>
                                            <p:strVal val="0-ppt_h/2"/>
                                          </p:val>
                                        </p:tav>
                                      </p:tavLst>
                                    </p:anim>
                                    <p:set>
                                      <p:cBhvr>
                                        <p:cTn id="1467" dur="1" fill="hold">
                                          <p:stCondLst>
                                            <p:cond delay="3499"/>
                                          </p:stCondLst>
                                        </p:cTn>
                                        <p:tgtEl>
                                          <p:spTgt spid="157"/>
                                        </p:tgtEl>
                                        <p:attrNameLst>
                                          <p:attrName>style.visibility</p:attrName>
                                        </p:attrNameLst>
                                      </p:cBhvr>
                                      <p:to>
                                        <p:strVal val="hidden"/>
                                      </p:to>
                                    </p:set>
                                  </p:childTnLst>
                                </p:cTn>
                              </p:par>
                              <p:par>
                                <p:cTn id="1468" presetID="2" presetClass="exit" presetSubtype="1" fill="hold" grpId="2" nodeType="withEffect">
                                  <p:stCondLst>
                                    <p:cond delay="0"/>
                                  </p:stCondLst>
                                  <p:childTnLst>
                                    <p:anim calcmode="lin" valueType="num">
                                      <p:cBhvr additive="base">
                                        <p:cTn id="1469" dur="3500"/>
                                        <p:tgtEl>
                                          <p:spTgt spid="158"/>
                                        </p:tgtEl>
                                        <p:attrNameLst>
                                          <p:attrName>ppt_x</p:attrName>
                                        </p:attrNameLst>
                                      </p:cBhvr>
                                      <p:tavLst>
                                        <p:tav tm="0">
                                          <p:val>
                                            <p:strVal val="ppt_x"/>
                                          </p:val>
                                        </p:tav>
                                        <p:tav tm="100000">
                                          <p:val>
                                            <p:strVal val="ppt_x"/>
                                          </p:val>
                                        </p:tav>
                                      </p:tavLst>
                                    </p:anim>
                                    <p:anim calcmode="lin" valueType="num">
                                      <p:cBhvr additive="base">
                                        <p:cTn id="1470" dur="3500"/>
                                        <p:tgtEl>
                                          <p:spTgt spid="158"/>
                                        </p:tgtEl>
                                        <p:attrNameLst>
                                          <p:attrName>ppt_y</p:attrName>
                                        </p:attrNameLst>
                                      </p:cBhvr>
                                      <p:tavLst>
                                        <p:tav tm="0">
                                          <p:val>
                                            <p:strVal val="ppt_y"/>
                                          </p:val>
                                        </p:tav>
                                        <p:tav tm="100000">
                                          <p:val>
                                            <p:strVal val="0-ppt_h/2"/>
                                          </p:val>
                                        </p:tav>
                                      </p:tavLst>
                                    </p:anim>
                                    <p:set>
                                      <p:cBhvr>
                                        <p:cTn id="1471" dur="1" fill="hold">
                                          <p:stCondLst>
                                            <p:cond delay="3499"/>
                                          </p:stCondLst>
                                        </p:cTn>
                                        <p:tgtEl>
                                          <p:spTgt spid="158"/>
                                        </p:tgtEl>
                                        <p:attrNameLst>
                                          <p:attrName>style.visibility</p:attrName>
                                        </p:attrNameLst>
                                      </p:cBhvr>
                                      <p:to>
                                        <p:strVal val="hidden"/>
                                      </p:to>
                                    </p:set>
                                  </p:childTnLst>
                                </p:cTn>
                              </p:par>
                              <p:par>
                                <p:cTn id="1472" presetID="2" presetClass="exit" presetSubtype="1" fill="hold" grpId="2" nodeType="withEffect">
                                  <p:stCondLst>
                                    <p:cond delay="0"/>
                                  </p:stCondLst>
                                  <p:childTnLst>
                                    <p:anim calcmode="lin" valueType="num">
                                      <p:cBhvr additive="base">
                                        <p:cTn id="1473" dur="3500"/>
                                        <p:tgtEl>
                                          <p:spTgt spid="159"/>
                                        </p:tgtEl>
                                        <p:attrNameLst>
                                          <p:attrName>ppt_x</p:attrName>
                                        </p:attrNameLst>
                                      </p:cBhvr>
                                      <p:tavLst>
                                        <p:tav tm="0">
                                          <p:val>
                                            <p:strVal val="ppt_x"/>
                                          </p:val>
                                        </p:tav>
                                        <p:tav tm="100000">
                                          <p:val>
                                            <p:strVal val="ppt_x"/>
                                          </p:val>
                                        </p:tav>
                                      </p:tavLst>
                                    </p:anim>
                                    <p:anim calcmode="lin" valueType="num">
                                      <p:cBhvr additive="base">
                                        <p:cTn id="1474" dur="3500"/>
                                        <p:tgtEl>
                                          <p:spTgt spid="159"/>
                                        </p:tgtEl>
                                        <p:attrNameLst>
                                          <p:attrName>ppt_y</p:attrName>
                                        </p:attrNameLst>
                                      </p:cBhvr>
                                      <p:tavLst>
                                        <p:tav tm="0">
                                          <p:val>
                                            <p:strVal val="ppt_y"/>
                                          </p:val>
                                        </p:tav>
                                        <p:tav tm="100000">
                                          <p:val>
                                            <p:strVal val="0-ppt_h/2"/>
                                          </p:val>
                                        </p:tav>
                                      </p:tavLst>
                                    </p:anim>
                                    <p:set>
                                      <p:cBhvr>
                                        <p:cTn id="1475" dur="1" fill="hold">
                                          <p:stCondLst>
                                            <p:cond delay="3499"/>
                                          </p:stCondLst>
                                        </p:cTn>
                                        <p:tgtEl>
                                          <p:spTgt spid="159"/>
                                        </p:tgtEl>
                                        <p:attrNameLst>
                                          <p:attrName>style.visibility</p:attrName>
                                        </p:attrNameLst>
                                      </p:cBhvr>
                                      <p:to>
                                        <p:strVal val="hidden"/>
                                      </p:to>
                                    </p:set>
                                  </p:childTnLst>
                                </p:cTn>
                              </p:par>
                              <p:par>
                                <p:cTn id="1476" presetID="2" presetClass="exit" presetSubtype="1" fill="hold" grpId="2" nodeType="withEffect">
                                  <p:stCondLst>
                                    <p:cond delay="0"/>
                                  </p:stCondLst>
                                  <p:childTnLst>
                                    <p:anim calcmode="lin" valueType="num">
                                      <p:cBhvr additive="base">
                                        <p:cTn id="1477" dur="3500"/>
                                        <p:tgtEl>
                                          <p:spTgt spid="160"/>
                                        </p:tgtEl>
                                        <p:attrNameLst>
                                          <p:attrName>ppt_x</p:attrName>
                                        </p:attrNameLst>
                                      </p:cBhvr>
                                      <p:tavLst>
                                        <p:tav tm="0">
                                          <p:val>
                                            <p:strVal val="ppt_x"/>
                                          </p:val>
                                        </p:tav>
                                        <p:tav tm="100000">
                                          <p:val>
                                            <p:strVal val="ppt_x"/>
                                          </p:val>
                                        </p:tav>
                                      </p:tavLst>
                                    </p:anim>
                                    <p:anim calcmode="lin" valueType="num">
                                      <p:cBhvr additive="base">
                                        <p:cTn id="1478" dur="3500"/>
                                        <p:tgtEl>
                                          <p:spTgt spid="160"/>
                                        </p:tgtEl>
                                        <p:attrNameLst>
                                          <p:attrName>ppt_y</p:attrName>
                                        </p:attrNameLst>
                                      </p:cBhvr>
                                      <p:tavLst>
                                        <p:tav tm="0">
                                          <p:val>
                                            <p:strVal val="ppt_y"/>
                                          </p:val>
                                        </p:tav>
                                        <p:tav tm="100000">
                                          <p:val>
                                            <p:strVal val="0-ppt_h/2"/>
                                          </p:val>
                                        </p:tav>
                                      </p:tavLst>
                                    </p:anim>
                                    <p:set>
                                      <p:cBhvr>
                                        <p:cTn id="1479" dur="1" fill="hold">
                                          <p:stCondLst>
                                            <p:cond delay="3499"/>
                                          </p:stCondLst>
                                        </p:cTn>
                                        <p:tgtEl>
                                          <p:spTgt spid="160"/>
                                        </p:tgtEl>
                                        <p:attrNameLst>
                                          <p:attrName>style.visibility</p:attrName>
                                        </p:attrNameLst>
                                      </p:cBhvr>
                                      <p:to>
                                        <p:strVal val="hidden"/>
                                      </p:to>
                                    </p:set>
                                  </p:childTnLst>
                                </p:cTn>
                              </p:par>
                              <p:par>
                                <p:cTn id="1480" presetID="2" presetClass="exit" presetSubtype="1" fill="hold" grpId="2" nodeType="withEffect">
                                  <p:stCondLst>
                                    <p:cond delay="0"/>
                                  </p:stCondLst>
                                  <p:childTnLst>
                                    <p:anim calcmode="lin" valueType="num">
                                      <p:cBhvr additive="base">
                                        <p:cTn id="1481" dur="3500"/>
                                        <p:tgtEl>
                                          <p:spTgt spid="161"/>
                                        </p:tgtEl>
                                        <p:attrNameLst>
                                          <p:attrName>ppt_x</p:attrName>
                                        </p:attrNameLst>
                                      </p:cBhvr>
                                      <p:tavLst>
                                        <p:tav tm="0">
                                          <p:val>
                                            <p:strVal val="ppt_x"/>
                                          </p:val>
                                        </p:tav>
                                        <p:tav tm="100000">
                                          <p:val>
                                            <p:strVal val="ppt_x"/>
                                          </p:val>
                                        </p:tav>
                                      </p:tavLst>
                                    </p:anim>
                                    <p:anim calcmode="lin" valueType="num">
                                      <p:cBhvr additive="base">
                                        <p:cTn id="1482" dur="3500"/>
                                        <p:tgtEl>
                                          <p:spTgt spid="161"/>
                                        </p:tgtEl>
                                        <p:attrNameLst>
                                          <p:attrName>ppt_y</p:attrName>
                                        </p:attrNameLst>
                                      </p:cBhvr>
                                      <p:tavLst>
                                        <p:tav tm="0">
                                          <p:val>
                                            <p:strVal val="ppt_y"/>
                                          </p:val>
                                        </p:tav>
                                        <p:tav tm="100000">
                                          <p:val>
                                            <p:strVal val="0-ppt_h/2"/>
                                          </p:val>
                                        </p:tav>
                                      </p:tavLst>
                                    </p:anim>
                                    <p:set>
                                      <p:cBhvr>
                                        <p:cTn id="1483" dur="1" fill="hold">
                                          <p:stCondLst>
                                            <p:cond delay="3499"/>
                                          </p:stCondLst>
                                        </p:cTn>
                                        <p:tgtEl>
                                          <p:spTgt spid="161"/>
                                        </p:tgtEl>
                                        <p:attrNameLst>
                                          <p:attrName>style.visibility</p:attrName>
                                        </p:attrNameLst>
                                      </p:cBhvr>
                                      <p:to>
                                        <p:strVal val="hidden"/>
                                      </p:to>
                                    </p:set>
                                  </p:childTnLst>
                                </p:cTn>
                              </p:par>
                              <p:par>
                                <p:cTn id="1484" presetID="2" presetClass="exit" presetSubtype="1" fill="hold" grpId="2" nodeType="withEffect">
                                  <p:stCondLst>
                                    <p:cond delay="0"/>
                                  </p:stCondLst>
                                  <p:childTnLst>
                                    <p:anim calcmode="lin" valueType="num">
                                      <p:cBhvr additive="base">
                                        <p:cTn id="1485" dur="3500"/>
                                        <p:tgtEl>
                                          <p:spTgt spid="162"/>
                                        </p:tgtEl>
                                        <p:attrNameLst>
                                          <p:attrName>ppt_x</p:attrName>
                                        </p:attrNameLst>
                                      </p:cBhvr>
                                      <p:tavLst>
                                        <p:tav tm="0">
                                          <p:val>
                                            <p:strVal val="ppt_x"/>
                                          </p:val>
                                        </p:tav>
                                        <p:tav tm="100000">
                                          <p:val>
                                            <p:strVal val="ppt_x"/>
                                          </p:val>
                                        </p:tav>
                                      </p:tavLst>
                                    </p:anim>
                                    <p:anim calcmode="lin" valueType="num">
                                      <p:cBhvr additive="base">
                                        <p:cTn id="1486" dur="3500"/>
                                        <p:tgtEl>
                                          <p:spTgt spid="162"/>
                                        </p:tgtEl>
                                        <p:attrNameLst>
                                          <p:attrName>ppt_y</p:attrName>
                                        </p:attrNameLst>
                                      </p:cBhvr>
                                      <p:tavLst>
                                        <p:tav tm="0">
                                          <p:val>
                                            <p:strVal val="ppt_y"/>
                                          </p:val>
                                        </p:tav>
                                        <p:tav tm="100000">
                                          <p:val>
                                            <p:strVal val="0-ppt_h/2"/>
                                          </p:val>
                                        </p:tav>
                                      </p:tavLst>
                                    </p:anim>
                                    <p:set>
                                      <p:cBhvr>
                                        <p:cTn id="1487" dur="1" fill="hold">
                                          <p:stCondLst>
                                            <p:cond delay="3499"/>
                                          </p:stCondLst>
                                        </p:cTn>
                                        <p:tgtEl>
                                          <p:spTgt spid="162"/>
                                        </p:tgtEl>
                                        <p:attrNameLst>
                                          <p:attrName>style.visibility</p:attrName>
                                        </p:attrNameLst>
                                      </p:cBhvr>
                                      <p:to>
                                        <p:strVal val="hidden"/>
                                      </p:to>
                                    </p:set>
                                  </p:childTnLst>
                                </p:cTn>
                              </p:par>
                              <p:par>
                                <p:cTn id="1488" presetID="2" presetClass="exit" presetSubtype="1" fill="hold" grpId="2" nodeType="withEffect">
                                  <p:stCondLst>
                                    <p:cond delay="0"/>
                                  </p:stCondLst>
                                  <p:childTnLst>
                                    <p:anim calcmode="lin" valueType="num">
                                      <p:cBhvr additive="base">
                                        <p:cTn id="1489" dur="3500"/>
                                        <p:tgtEl>
                                          <p:spTgt spid="163"/>
                                        </p:tgtEl>
                                        <p:attrNameLst>
                                          <p:attrName>ppt_x</p:attrName>
                                        </p:attrNameLst>
                                      </p:cBhvr>
                                      <p:tavLst>
                                        <p:tav tm="0">
                                          <p:val>
                                            <p:strVal val="ppt_x"/>
                                          </p:val>
                                        </p:tav>
                                        <p:tav tm="100000">
                                          <p:val>
                                            <p:strVal val="ppt_x"/>
                                          </p:val>
                                        </p:tav>
                                      </p:tavLst>
                                    </p:anim>
                                    <p:anim calcmode="lin" valueType="num">
                                      <p:cBhvr additive="base">
                                        <p:cTn id="1490" dur="3500"/>
                                        <p:tgtEl>
                                          <p:spTgt spid="163"/>
                                        </p:tgtEl>
                                        <p:attrNameLst>
                                          <p:attrName>ppt_y</p:attrName>
                                        </p:attrNameLst>
                                      </p:cBhvr>
                                      <p:tavLst>
                                        <p:tav tm="0">
                                          <p:val>
                                            <p:strVal val="ppt_y"/>
                                          </p:val>
                                        </p:tav>
                                        <p:tav tm="100000">
                                          <p:val>
                                            <p:strVal val="0-ppt_h/2"/>
                                          </p:val>
                                        </p:tav>
                                      </p:tavLst>
                                    </p:anim>
                                    <p:set>
                                      <p:cBhvr>
                                        <p:cTn id="1491" dur="1" fill="hold">
                                          <p:stCondLst>
                                            <p:cond delay="3499"/>
                                          </p:stCondLst>
                                        </p:cTn>
                                        <p:tgtEl>
                                          <p:spTgt spid="163"/>
                                        </p:tgtEl>
                                        <p:attrNameLst>
                                          <p:attrName>style.visibility</p:attrName>
                                        </p:attrNameLst>
                                      </p:cBhvr>
                                      <p:to>
                                        <p:strVal val="hidden"/>
                                      </p:to>
                                    </p:set>
                                  </p:childTnLst>
                                </p:cTn>
                              </p:par>
                              <p:par>
                                <p:cTn id="1492" presetID="2" presetClass="exit" presetSubtype="1" fill="hold" grpId="2" nodeType="withEffect">
                                  <p:stCondLst>
                                    <p:cond delay="0"/>
                                  </p:stCondLst>
                                  <p:childTnLst>
                                    <p:anim calcmode="lin" valueType="num">
                                      <p:cBhvr additive="base">
                                        <p:cTn id="1493" dur="3500"/>
                                        <p:tgtEl>
                                          <p:spTgt spid="240"/>
                                        </p:tgtEl>
                                        <p:attrNameLst>
                                          <p:attrName>ppt_x</p:attrName>
                                        </p:attrNameLst>
                                      </p:cBhvr>
                                      <p:tavLst>
                                        <p:tav tm="0">
                                          <p:val>
                                            <p:strVal val="ppt_x"/>
                                          </p:val>
                                        </p:tav>
                                        <p:tav tm="100000">
                                          <p:val>
                                            <p:strVal val="ppt_x"/>
                                          </p:val>
                                        </p:tav>
                                      </p:tavLst>
                                    </p:anim>
                                    <p:anim calcmode="lin" valueType="num">
                                      <p:cBhvr additive="base">
                                        <p:cTn id="1494" dur="3500"/>
                                        <p:tgtEl>
                                          <p:spTgt spid="240"/>
                                        </p:tgtEl>
                                        <p:attrNameLst>
                                          <p:attrName>ppt_y</p:attrName>
                                        </p:attrNameLst>
                                      </p:cBhvr>
                                      <p:tavLst>
                                        <p:tav tm="0">
                                          <p:val>
                                            <p:strVal val="ppt_y"/>
                                          </p:val>
                                        </p:tav>
                                        <p:tav tm="100000">
                                          <p:val>
                                            <p:strVal val="0-ppt_h/2"/>
                                          </p:val>
                                        </p:tav>
                                      </p:tavLst>
                                    </p:anim>
                                    <p:set>
                                      <p:cBhvr>
                                        <p:cTn id="1495" dur="1" fill="hold">
                                          <p:stCondLst>
                                            <p:cond delay="3499"/>
                                          </p:stCondLst>
                                        </p:cTn>
                                        <p:tgtEl>
                                          <p:spTgt spid="240"/>
                                        </p:tgtEl>
                                        <p:attrNameLst>
                                          <p:attrName>style.visibility</p:attrName>
                                        </p:attrNameLst>
                                      </p:cBhvr>
                                      <p:to>
                                        <p:strVal val="hidden"/>
                                      </p:to>
                                    </p:set>
                                  </p:childTnLst>
                                </p:cTn>
                              </p:par>
                              <p:par>
                                <p:cTn id="1496" presetID="2" presetClass="exit" presetSubtype="1" fill="hold" grpId="2" nodeType="withEffect">
                                  <p:stCondLst>
                                    <p:cond delay="0"/>
                                  </p:stCondLst>
                                  <p:childTnLst>
                                    <p:anim calcmode="lin" valueType="num">
                                      <p:cBhvr additive="base">
                                        <p:cTn id="1497" dur="3500"/>
                                        <p:tgtEl>
                                          <p:spTgt spid="241"/>
                                        </p:tgtEl>
                                        <p:attrNameLst>
                                          <p:attrName>ppt_x</p:attrName>
                                        </p:attrNameLst>
                                      </p:cBhvr>
                                      <p:tavLst>
                                        <p:tav tm="0">
                                          <p:val>
                                            <p:strVal val="ppt_x"/>
                                          </p:val>
                                        </p:tav>
                                        <p:tav tm="100000">
                                          <p:val>
                                            <p:strVal val="ppt_x"/>
                                          </p:val>
                                        </p:tav>
                                      </p:tavLst>
                                    </p:anim>
                                    <p:anim calcmode="lin" valueType="num">
                                      <p:cBhvr additive="base">
                                        <p:cTn id="1498" dur="3500"/>
                                        <p:tgtEl>
                                          <p:spTgt spid="241"/>
                                        </p:tgtEl>
                                        <p:attrNameLst>
                                          <p:attrName>ppt_y</p:attrName>
                                        </p:attrNameLst>
                                      </p:cBhvr>
                                      <p:tavLst>
                                        <p:tav tm="0">
                                          <p:val>
                                            <p:strVal val="ppt_y"/>
                                          </p:val>
                                        </p:tav>
                                        <p:tav tm="100000">
                                          <p:val>
                                            <p:strVal val="0-ppt_h/2"/>
                                          </p:val>
                                        </p:tav>
                                      </p:tavLst>
                                    </p:anim>
                                    <p:set>
                                      <p:cBhvr>
                                        <p:cTn id="1499" dur="1" fill="hold">
                                          <p:stCondLst>
                                            <p:cond delay="3499"/>
                                          </p:stCondLst>
                                        </p:cTn>
                                        <p:tgtEl>
                                          <p:spTgt spid="241"/>
                                        </p:tgtEl>
                                        <p:attrNameLst>
                                          <p:attrName>style.visibility</p:attrName>
                                        </p:attrNameLst>
                                      </p:cBhvr>
                                      <p:to>
                                        <p:strVal val="hidden"/>
                                      </p:to>
                                    </p:set>
                                  </p:childTnLst>
                                </p:cTn>
                              </p:par>
                              <p:par>
                                <p:cTn id="1500" presetID="2" presetClass="exit" presetSubtype="1" fill="hold" grpId="2" nodeType="withEffect">
                                  <p:stCondLst>
                                    <p:cond delay="0"/>
                                  </p:stCondLst>
                                  <p:childTnLst>
                                    <p:anim calcmode="lin" valueType="num">
                                      <p:cBhvr additive="base">
                                        <p:cTn id="1501" dur="3500"/>
                                        <p:tgtEl>
                                          <p:spTgt spid="242"/>
                                        </p:tgtEl>
                                        <p:attrNameLst>
                                          <p:attrName>ppt_x</p:attrName>
                                        </p:attrNameLst>
                                      </p:cBhvr>
                                      <p:tavLst>
                                        <p:tav tm="0">
                                          <p:val>
                                            <p:strVal val="ppt_x"/>
                                          </p:val>
                                        </p:tav>
                                        <p:tav tm="100000">
                                          <p:val>
                                            <p:strVal val="ppt_x"/>
                                          </p:val>
                                        </p:tav>
                                      </p:tavLst>
                                    </p:anim>
                                    <p:anim calcmode="lin" valueType="num">
                                      <p:cBhvr additive="base">
                                        <p:cTn id="1502" dur="3500"/>
                                        <p:tgtEl>
                                          <p:spTgt spid="242"/>
                                        </p:tgtEl>
                                        <p:attrNameLst>
                                          <p:attrName>ppt_y</p:attrName>
                                        </p:attrNameLst>
                                      </p:cBhvr>
                                      <p:tavLst>
                                        <p:tav tm="0">
                                          <p:val>
                                            <p:strVal val="ppt_y"/>
                                          </p:val>
                                        </p:tav>
                                        <p:tav tm="100000">
                                          <p:val>
                                            <p:strVal val="0-ppt_h/2"/>
                                          </p:val>
                                        </p:tav>
                                      </p:tavLst>
                                    </p:anim>
                                    <p:set>
                                      <p:cBhvr>
                                        <p:cTn id="1503" dur="1" fill="hold">
                                          <p:stCondLst>
                                            <p:cond delay="3499"/>
                                          </p:stCondLst>
                                        </p:cTn>
                                        <p:tgtEl>
                                          <p:spTgt spid="242"/>
                                        </p:tgtEl>
                                        <p:attrNameLst>
                                          <p:attrName>style.visibility</p:attrName>
                                        </p:attrNameLst>
                                      </p:cBhvr>
                                      <p:to>
                                        <p:strVal val="hidden"/>
                                      </p:to>
                                    </p:set>
                                  </p:childTnLst>
                                </p:cTn>
                              </p:par>
                              <p:par>
                                <p:cTn id="1504" presetID="2" presetClass="exit" presetSubtype="1" fill="hold" grpId="2" nodeType="withEffect">
                                  <p:stCondLst>
                                    <p:cond delay="0"/>
                                  </p:stCondLst>
                                  <p:childTnLst>
                                    <p:anim calcmode="lin" valueType="num">
                                      <p:cBhvr additive="base">
                                        <p:cTn id="1505" dur="3500"/>
                                        <p:tgtEl>
                                          <p:spTgt spid="245"/>
                                        </p:tgtEl>
                                        <p:attrNameLst>
                                          <p:attrName>ppt_x</p:attrName>
                                        </p:attrNameLst>
                                      </p:cBhvr>
                                      <p:tavLst>
                                        <p:tav tm="0">
                                          <p:val>
                                            <p:strVal val="ppt_x"/>
                                          </p:val>
                                        </p:tav>
                                        <p:tav tm="100000">
                                          <p:val>
                                            <p:strVal val="ppt_x"/>
                                          </p:val>
                                        </p:tav>
                                      </p:tavLst>
                                    </p:anim>
                                    <p:anim calcmode="lin" valueType="num">
                                      <p:cBhvr additive="base">
                                        <p:cTn id="1506" dur="3500"/>
                                        <p:tgtEl>
                                          <p:spTgt spid="245"/>
                                        </p:tgtEl>
                                        <p:attrNameLst>
                                          <p:attrName>ppt_y</p:attrName>
                                        </p:attrNameLst>
                                      </p:cBhvr>
                                      <p:tavLst>
                                        <p:tav tm="0">
                                          <p:val>
                                            <p:strVal val="ppt_y"/>
                                          </p:val>
                                        </p:tav>
                                        <p:tav tm="100000">
                                          <p:val>
                                            <p:strVal val="0-ppt_h/2"/>
                                          </p:val>
                                        </p:tav>
                                      </p:tavLst>
                                    </p:anim>
                                    <p:set>
                                      <p:cBhvr>
                                        <p:cTn id="1507" dur="1" fill="hold">
                                          <p:stCondLst>
                                            <p:cond delay="3499"/>
                                          </p:stCondLst>
                                        </p:cTn>
                                        <p:tgtEl>
                                          <p:spTgt spid="245"/>
                                        </p:tgtEl>
                                        <p:attrNameLst>
                                          <p:attrName>style.visibility</p:attrName>
                                        </p:attrNameLst>
                                      </p:cBhvr>
                                      <p:to>
                                        <p:strVal val="hidden"/>
                                      </p:to>
                                    </p:set>
                                  </p:childTnLst>
                                </p:cTn>
                              </p:par>
                              <p:par>
                                <p:cTn id="1508" presetID="2" presetClass="exit" presetSubtype="1" fill="hold" grpId="2" nodeType="withEffect">
                                  <p:stCondLst>
                                    <p:cond delay="0"/>
                                  </p:stCondLst>
                                  <p:childTnLst>
                                    <p:anim calcmode="lin" valueType="num">
                                      <p:cBhvr additive="base">
                                        <p:cTn id="1509" dur="3500"/>
                                        <p:tgtEl>
                                          <p:spTgt spid="246"/>
                                        </p:tgtEl>
                                        <p:attrNameLst>
                                          <p:attrName>ppt_x</p:attrName>
                                        </p:attrNameLst>
                                      </p:cBhvr>
                                      <p:tavLst>
                                        <p:tav tm="0">
                                          <p:val>
                                            <p:strVal val="ppt_x"/>
                                          </p:val>
                                        </p:tav>
                                        <p:tav tm="100000">
                                          <p:val>
                                            <p:strVal val="ppt_x"/>
                                          </p:val>
                                        </p:tav>
                                      </p:tavLst>
                                    </p:anim>
                                    <p:anim calcmode="lin" valueType="num">
                                      <p:cBhvr additive="base">
                                        <p:cTn id="1510" dur="3500"/>
                                        <p:tgtEl>
                                          <p:spTgt spid="246"/>
                                        </p:tgtEl>
                                        <p:attrNameLst>
                                          <p:attrName>ppt_y</p:attrName>
                                        </p:attrNameLst>
                                      </p:cBhvr>
                                      <p:tavLst>
                                        <p:tav tm="0">
                                          <p:val>
                                            <p:strVal val="ppt_y"/>
                                          </p:val>
                                        </p:tav>
                                        <p:tav tm="100000">
                                          <p:val>
                                            <p:strVal val="0-ppt_h/2"/>
                                          </p:val>
                                        </p:tav>
                                      </p:tavLst>
                                    </p:anim>
                                    <p:set>
                                      <p:cBhvr>
                                        <p:cTn id="1511" dur="1" fill="hold">
                                          <p:stCondLst>
                                            <p:cond delay="3499"/>
                                          </p:stCondLst>
                                        </p:cTn>
                                        <p:tgtEl>
                                          <p:spTgt spid="246"/>
                                        </p:tgtEl>
                                        <p:attrNameLst>
                                          <p:attrName>style.visibility</p:attrName>
                                        </p:attrNameLst>
                                      </p:cBhvr>
                                      <p:to>
                                        <p:strVal val="hidden"/>
                                      </p:to>
                                    </p:set>
                                  </p:childTnLst>
                                </p:cTn>
                              </p:par>
                              <p:par>
                                <p:cTn id="1512" presetID="13" presetClass="exit" presetSubtype="32" fill="hold" grpId="3" nodeType="withEffect">
                                  <p:stCondLst>
                                    <p:cond delay="0"/>
                                  </p:stCondLst>
                                  <p:childTnLst>
                                    <p:animEffect transition="out" filter="plus(out)">
                                      <p:cBhvr>
                                        <p:cTn id="1513" dur="10000"/>
                                        <p:tgtEl>
                                          <p:spTgt spid="3"/>
                                        </p:tgtEl>
                                      </p:cBhvr>
                                    </p:animEffect>
                                    <p:set>
                                      <p:cBhvr>
                                        <p:cTn id="1514" dur="1" fill="hold">
                                          <p:stCondLst>
                                            <p:cond delay="9999"/>
                                          </p:stCondLst>
                                        </p:cTn>
                                        <p:tgtEl>
                                          <p:spTgt spid="3"/>
                                        </p:tgtEl>
                                        <p:attrNameLst>
                                          <p:attrName>style.visibility</p:attrName>
                                        </p:attrNameLst>
                                      </p:cBhvr>
                                      <p:to>
                                        <p:strVal val="hidden"/>
                                      </p:to>
                                    </p:set>
                                  </p:childTnLst>
                                </p:cTn>
                              </p:par>
                              <p:par>
                                <p:cTn id="1515" presetID="13" presetClass="exit" presetSubtype="32" fill="hold" grpId="3" nodeType="withEffect">
                                  <p:stCondLst>
                                    <p:cond delay="0"/>
                                  </p:stCondLst>
                                  <p:childTnLst>
                                    <p:animEffect transition="out" filter="plus(out)">
                                      <p:cBhvr>
                                        <p:cTn id="1516" dur="10000"/>
                                        <p:tgtEl>
                                          <p:spTgt spid="4"/>
                                        </p:tgtEl>
                                      </p:cBhvr>
                                    </p:animEffect>
                                    <p:set>
                                      <p:cBhvr>
                                        <p:cTn id="1517" dur="1" fill="hold">
                                          <p:stCondLst>
                                            <p:cond delay="9999"/>
                                          </p:stCondLst>
                                        </p:cTn>
                                        <p:tgtEl>
                                          <p:spTgt spid="4"/>
                                        </p:tgtEl>
                                        <p:attrNameLst>
                                          <p:attrName>style.visibility</p:attrName>
                                        </p:attrNameLst>
                                      </p:cBhvr>
                                      <p:to>
                                        <p:strVal val="hidden"/>
                                      </p:to>
                                    </p:set>
                                  </p:childTnLst>
                                </p:cTn>
                              </p:par>
                              <p:par>
                                <p:cTn id="1518" presetID="13" presetClass="exit" presetSubtype="32" fill="hold" grpId="3" nodeType="withEffect">
                                  <p:stCondLst>
                                    <p:cond delay="0"/>
                                  </p:stCondLst>
                                  <p:childTnLst>
                                    <p:animEffect transition="out" filter="plus(out)">
                                      <p:cBhvr>
                                        <p:cTn id="1519" dur="10000"/>
                                        <p:tgtEl>
                                          <p:spTgt spid="16"/>
                                        </p:tgtEl>
                                      </p:cBhvr>
                                    </p:animEffect>
                                    <p:set>
                                      <p:cBhvr>
                                        <p:cTn id="1520" dur="1" fill="hold">
                                          <p:stCondLst>
                                            <p:cond delay="9999"/>
                                          </p:stCondLst>
                                        </p:cTn>
                                        <p:tgtEl>
                                          <p:spTgt spid="16"/>
                                        </p:tgtEl>
                                        <p:attrNameLst>
                                          <p:attrName>style.visibility</p:attrName>
                                        </p:attrNameLst>
                                      </p:cBhvr>
                                      <p:to>
                                        <p:strVal val="hidden"/>
                                      </p:to>
                                    </p:set>
                                  </p:childTnLst>
                                </p:cTn>
                              </p:par>
                              <p:par>
                                <p:cTn id="1521" presetID="13" presetClass="exit" presetSubtype="32" fill="hold" grpId="3" nodeType="withEffect">
                                  <p:stCondLst>
                                    <p:cond delay="0"/>
                                  </p:stCondLst>
                                  <p:childTnLst>
                                    <p:animEffect transition="out" filter="plus(out)">
                                      <p:cBhvr>
                                        <p:cTn id="1522" dur="10000"/>
                                        <p:tgtEl>
                                          <p:spTgt spid="17"/>
                                        </p:tgtEl>
                                      </p:cBhvr>
                                    </p:animEffect>
                                    <p:set>
                                      <p:cBhvr>
                                        <p:cTn id="1523" dur="1" fill="hold">
                                          <p:stCondLst>
                                            <p:cond delay="9999"/>
                                          </p:stCondLst>
                                        </p:cTn>
                                        <p:tgtEl>
                                          <p:spTgt spid="17"/>
                                        </p:tgtEl>
                                        <p:attrNameLst>
                                          <p:attrName>style.visibility</p:attrName>
                                        </p:attrNameLst>
                                      </p:cBhvr>
                                      <p:to>
                                        <p:strVal val="hidden"/>
                                      </p:to>
                                    </p:set>
                                  </p:childTnLst>
                                </p:cTn>
                              </p:par>
                              <p:par>
                                <p:cTn id="1524" presetID="13" presetClass="exit" presetSubtype="32" fill="hold" grpId="3" nodeType="withEffect">
                                  <p:stCondLst>
                                    <p:cond delay="0"/>
                                  </p:stCondLst>
                                  <p:childTnLst>
                                    <p:animEffect transition="out" filter="plus(out)">
                                      <p:cBhvr>
                                        <p:cTn id="1525" dur="10000"/>
                                        <p:tgtEl>
                                          <p:spTgt spid="29"/>
                                        </p:tgtEl>
                                      </p:cBhvr>
                                    </p:animEffect>
                                    <p:set>
                                      <p:cBhvr>
                                        <p:cTn id="1526" dur="1" fill="hold">
                                          <p:stCondLst>
                                            <p:cond delay="9999"/>
                                          </p:stCondLst>
                                        </p:cTn>
                                        <p:tgtEl>
                                          <p:spTgt spid="29"/>
                                        </p:tgtEl>
                                        <p:attrNameLst>
                                          <p:attrName>style.visibility</p:attrName>
                                        </p:attrNameLst>
                                      </p:cBhvr>
                                      <p:to>
                                        <p:strVal val="hidden"/>
                                      </p:to>
                                    </p:set>
                                  </p:childTnLst>
                                </p:cTn>
                              </p:par>
                              <p:par>
                                <p:cTn id="1527" presetID="13" presetClass="exit" presetSubtype="32" fill="hold" grpId="3" nodeType="withEffect">
                                  <p:stCondLst>
                                    <p:cond delay="0"/>
                                  </p:stCondLst>
                                  <p:childTnLst>
                                    <p:animEffect transition="out" filter="plus(out)">
                                      <p:cBhvr>
                                        <p:cTn id="1528" dur="10000"/>
                                        <p:tgtEl>
                                          <p:spTgt spid="30"/>
                                        </p:tgtEl>
                                      </p:cBhvr>
                                    </p:animEffect>
                                    <p:set>
                                      <p:cBhvr>
                                        <p:cTn id="1529" dur="1" fill="hold">
                                          <p:stCondLst>
                                            <p:cond delay="9999"/>
                                          </p:stCondLst>
                                        </p:cTn>
                                        <p:tgtEl>
                                          <p:spTgt spid="30"/>
                                        </p:tgtEl>
                                        <p:attrNameLst>
                                          <p:attrName>style.visibility</p:attrName>
                                        </p:attrNameLst>
                                      </p:cBhvr>
                                      <p:to>
                                        <p:strVal val="hidden"/>
                                      </p:to>
                                    </p:set>
                                  </p:childTnLst>
                                </p:cTn>
                              </p:par>
                              <p:par>
                                <p:cTn id="1530" presetID="13" presetClass="exit" presetSubtype="32" fill="hold" grpId="3" nodeType="withEffect">
                                  <p:stCondLst>
                                    <p:cond delay="0"/>
                                  </p:stCondLst>
                                  <p:childTnLst>
                                    <p:animEffect transition="out" filter="plus(out)">
                                      <p:cBhvr>
                                        <p:cTn id="1531" dur="10000"/>
                                        <p:tgtEl>
                                          <p:spTgt spid="123"/>
                                        </p:tgtEl>
                                      </p:cBhvr>
                                    </p:animEffect>
                                    <p:set>
                                      <p:cBhvr>
                                        <p:cTn id="1532" dur="1" fill="hold">
                                          <p:stCondLst>
                                            <p:cond delay="9999"/>
                                          </p:stCondLst>
                                        </p:cTn>
                                        <p:tgtEl>
                                          <p:spTgt spid="123"/>
                                        </p:tgtEl>
                                        <p:attrNameLst>
                                          <p:attrName>style.visibility</p:attrName>
                                        </p:attrNameLst>
                                      </p:cBhvr>
                                      <p:to>
                                        <p:strVal val="hidden"/>
                                      </p:to>
                                    </p:set>
                                  </p:childTnLst>
                                </p:cTn>
                              </p:par>
                              <p:par>
                                <p:cTn id="1533" presetID="13" presetClass="exit" presetSubtype="32" fill="hold" grpId="3" nodeType="withEffect">
                                  <p:stCondLst>
                                    <p:cond delay="0"/>
                                  </p:stCondLst>
                                  <p:childTnLst>
                                    <p:animEffect transition="out" filter="plus(out)">
                                      <p:cBhvr>
                                        <p:cTn id="1534" dur="10000"/>
                                        <p:tgtEl>
                                          <p:spTgt spid="124"/>
                                        </p:tgtEl>
                                      </p:cBhvr>
                                    </p:animEffect>
                                    <p:set>
                                      <p:cBhvr>
                                        <p:cTn id="1535" dur="1" fill="hold">
                                          <p:stCondLst>
                                            <p:cond delay="9999"/>
                                          </p:stCondLst>
                                        </p:cTn>
                                        <p:tgtEl>
                                          <p:spTgt spid="124"/>
                                        </p:tgtEl>
                                        <p:attrNameLst>
                                          <p:attrName>style.visibility</p:attrName>
                                        </p:attrNameLst>
                                      </p:cBhvr>
                                      <p:to>
                                        <p:strVal val="hidden"/>
                                      </p:to>
                                    </p:set>
                                  </p:childTnLst>
                                </p:cTn>
                              </p:par>
                              <p:par>
                                <p:cTn id="1536" presetID="13" presetClass="exit" presetSubtype="32" fill="hold" grpId="3" nodeType="withEffect">
                                  <p:stCondLst>
                                    <p:cond delay="0"/>
                                  </p:stCondLst>
                                  <p:childTnLst>
                                    <p:animEffect transition="out" filter="plus(out)">
                                      <p:cBhvr>
                                        <p:cTn id="1537" dur="10000"/>
                                        <p:tgtEl>
                                          <p:spTgt spid="125"/>
                                        </p:tgtEl>
                                      </p:cBhvr>
                                    </p:animEffect>
                                    <p:set>
                                      <p:cBhvr>
                                        <p:cTn id="1538" dur="1" fill="hold">
                                          <p:stCondLst>
                                            <p:cond delay="9999"/>
                                          </p:stCondLst>
                                        </p:cTn>
                                        <p:tgtEl>
                                          <p:spTgt spid="125"/>
                                        </p:tgtEl>
                                        <p:attrNameLst>
                                          <p:attrName>style.visibility</p:attrName>
                                        </p:attrNameLst>
                                      </p:cBhvr>
                                      <p:to>
                                        <p:strVal val="hidden"/>
                                      </p:to>
                                    </p:set>
                                  </p:childTnLst>
                                </p:cTn>
                              </p:par>
                              <p:par>
                                <p:cTn id="1539" presetID="13" presetClass="exit" presetSubtype="32" fill="hold" grpId="3" nodeType="withEffect">
                                  <p:stCondLst>
                                    <p:cond delay="0"/>
                                  </p:stCondLst>
                                  <p:childTnLst>
                                    <p:animEffect transition="out" filter="plus(out)">
                                      <p:cBhvr>
                                        <p:cTn id="1540" dur="10000"/>
                                        <p:tgtEl>
                                          <p:spTgt spid="126"/>
                                        </p:tgtEl>
                                      </p:cBhvr>
                                    </p:animEffect>
                                    <p:set>
                                      <p:cBhvr>
                                        <p:cTn id="1541" dur="1" fill="hold">
                                          <p:stCondLst>
                                            <p:cond delay="9999"/>
                                          </p:stCondLst>
                                        </p:cTn>
                                        <p:tgtEl>
                                          <p:spTgt spid="126"/>
                                        </p:tgtEl>
                                        <p:attrNameLst>
                                          <p:attrName>style.visibility</p:attrName>
                                        </p:attrNameLst>
                                      </p:cBhvr>
                                      <p:to>
                                        <p:strVal val="hidden"/>
                                      </p:to>
                                    </p:set>
                                  </p:childTnLst>
                                </p:cTn>
                              </p:par>
                              <p:par>
                                <p:cTn id="1542" presetID="13" presetClass="exit" presetSubtype="32" fill="hold" grpId="3" nodeType="withEffect">
                                  <p:stCondLst>
                                    <p:cond delay="0"/>
                                  </p:stCondLst>
                                  <p:childTnLst>
                                    <p:animEffect transition="out" filter="plus(out)">
                                      <p:cBhvr>
                                        <p:cTn id="1543" dur="10000"/>
                                        <p:tgtEl>
                                          <p:spTgt spid="127"/>
                                        </p:tgtEl>
                                      </p:cBhvr>
                                    </p:animEffect>
                                    <p:set>
                                      <p:cBhvr>
                                        <p:cTn id="1544" dur="1" fill="hold">
                                          <p:stCondLst>
                                            <p:cond delay="9999"/>
                                          </p:stCondLst>
                                        </p:cTn>
                                        <p:tgtEl>
                                          <p:spTgt spid="127"/>
                                        </p:tgtEl>
                                        <p:attrNameLst>
                                          <p:attrName>style.visibility</p:attrName>
                                        </p:attrNameLst>
                                      </p:cBhvr>
                                      <p:to>
                                        <p:strVal val="hidden"/>
                                      </p:to>
                                    </p:set>
                                  </p:childTnLst>
                                </p:cTn>
                              </p:par>
                              <p:par>
                                <p:cTn id="1545" presetID="13" presetClass="exit" presetSubtype="32" fill="hold" grpId="3" nodeType="withEffect">
                                  <p:stCondLst>
                                    <p:cond delay="0"/>
                                  </p:stCondLst>
                                  <p:childTnLst>
                                    <p:animEffect transition="out" filter="plus(out)">
                                      <p:cBhvr>
                                        <p:cTn id="1546" dur="10000"/>
                                        <p:tgtEl>
                                          <p:spTgt spid="128"/>
                                        </p:tgtEl>
                                      </p:cBhvr>
                                    </p:animEffect>
                                    <p:set>
                                      <p:cBhvr>
                                        <p:cTn id="1547" dur="1" fill="hold">
                                          <p:stCondLst>
                                            <p:cond delay="9999"/>
                                          </p:stCondLst>
                                        </p:cTn>
                                        <p:tgtEl>
                                          <p:spTgt spid="128"/>
                                        </p:tgtEl>
                                        <p:attrNameLst>
                                          <p:attrName>style.visibility</p:attrName>
                                        </p:attrNameLst>
                                      </p:cBhvr>
                                      <p:to>
                                        <p:strVal val="hidden"/>
                                      </p:to>
                                    </p:set>
                                  </p:childTnLst>
                                </p:cTn>
                              </p:par>
                              <p:par>
                                <p:cTn id="1548" presetID="13" presetClass="exit" presetSubtype="32" fill="hold" grpId="3" nodeType="withEffect">
                                  <p:stCondLst>
                                    <p:cond delay="0"/>
                                  </p:stCondLst>
                                  <p:childTnLst>
                                    <p:animEffect transition="out" filter="plus(out)">
                                      <p:cBhvr>
                                        <p:cTn id="1549" dur="10000"/>
                                        <p:tgtEl>
                                          <p:spTgt spid="165"/>
                                        </p:tgtEl>
                                      </p:cBhvr>
                                    </p:animEffect>
                                    <p:set>
                                      <p:cBhvr>
                                        <p:cTn id="1550" dur="1" fill="hold">
                                          <p:stCondLst>
                                            <p:cond delay="9999"/>
                                          </p:stCondLst>
                                        </p:cTn>
                                        <p:tgtEl>
                                          <p:spTgt spid="165"/>
                                        </p:tgtEl>
                                        <p:attrNameLst>
                                          <p:attrName>style.visibility</p:attrName>
                                        </p:attrNameLst>
                                      </p:cBhvr>
                                      <p:to>
                                        <p:strVal val="hidden"/>
                                      </p:to>
                                    </p:set>
                                  </p:childTnLst>
                                </p:cTn>
                              </p:par>
                              <p:par>
                                <p:cTn id="1551" presetID="13" presetClass="exit" presetSubtype="32" fill="hold" grpId="3" nodeType="withEffect">
                                  <p:stCondLst>
                                    <p:cond delay="0"/>
                                  </p:stCondLst>
                                  <p:childTnLst>
                                    <p:animEffect transition="out" filter="plus(out)">
                                      <p:cBhvr>
                                        <p:cTn id="1552" dur="10000"/>
                                        <p:tgtEl>
                                          <p:spTgt spid="166"/>
                                        </p:tgtEl>
                                      </p:cBhvr>
                                    </p:animEffect>
                                    <p:set>
                                      <p:cBhvr>
                                        <p:cTn id="1553" dur="1" fill="hold">
                                          <p:stCondLst>
                                            <p:cond delay="9999"/>
                                          </p:stCondLst>
                                        </p:cTn>
                                        <p:tgtEl>
                                          <p:spTgt spid="166"/>
                                        </p:tgtEl>
                                        <p:attrNameLst>
                                          <p:attrName>style.visibility</p:attrName>
                                        </p:attrNameLst>
                                      </p:cBhvr>
                                      <p:to>
                                        <p:strVal val="hidden"/>
                                      </p:to>
                                    </p:set>
                                  </p:childTnLst>
                                </p:cTn>
                              </p:par>
                              <p:par>
                                <p:cTn id="1554" presetID="13" presetClass="exit" presetSubtype="32" fill="hold" grpId="3" nodeType="withEffect">
                                  <p:stCondLst>
                                    <p:cond delay="0"/>
                                  </p:stCondLst>
                                  <p:childTnLst>
                                    <p:animEffect transition="out" filter="plus(out)">
                                      <p:cBhvr>
                                        <p:cTn id="1555" dur="10000"/>
                                        <p:tgtEl>
                                          <p:spTgt spid="167"/>
                                        </p:tgtEl>
                                      </p:cBhvr>
                                    </p:animEffect>
                                    <p:set>
                                      <p:cBhvr>
                                        <p:cTn id="1556" dur="1" fill="hold">
                                          <p:stCondLst>
                                            <p:cond delay="9999"/>
                                          </p:stCondLst>
                                        </p:cTn>
                                        <p:tgtEl>
                                          <p:spTgt spid="167"/>
                                        </p:tgtEl>
                                        <p:attrNameLst>
                                          <p:attrName>style.visibility</p:attrName>
                                        </p:attrNameLst>
                                      </p:cBhvr>
                                      <p:to>
                                        <p:strVal val="hidden"/>
                                      </p:to>
                                    </p:set>
                                  </p:childTnLst>
                                </p:cTn>
                              </p:par>
                              <p:par>
                                <p:cTn id="1557" presetID="13" presetClass="exit" presetSubtype="32" fill="hold" grpId="3" nodeType="withEffect">
                                  <p:stCondLst>
                                    <p:cond delay="0"/>
                                  </p:stCondLst>
                                  <p:childTnLst>
                                    <p:animEffect transition="out" filter="plus(out)">
                                      <p:cBhvr>
                                        <p:cTn id="1558" dur="10000"/>
                                        <p:tgtEl>
                                          <p:spTgt spid="168"/>
                                        </p:tgtEl>
                                      </p:cBhvr>
                                    </p:animEffect>
                                    <p:set>
                                      <p:cBhvr>
                                        <p:cTn id="1559" dur="1" fill="hold">
                                          <p:stCondLst>
                                            <p:cond delay="9999"/>
                                          </p:stCondLst>
                                        </p:cTn>
                                        <p:tgtEl>
                                          <p:spTgt spid="168"/>
                                        </p:tgtEl>
                                        <p:attrNameLst>
                                          <p:attrName>style.visibility</p:attrName>
                                        </p:attrNameLst>
                                      </p:cBhvr>
                                      <p:to>
                                        <p:strVal val="hidden"/>
                                      </p:to>
                                    </p:set>
                                  </p:childTnLst>
                                </p:cTn>
                              </p:par>
                              <p:par>
                                <p:cTn id="1560" presetID="13" presetClass="exit" presetSubtype="32" fill="hold" grpId="3" nodeType="withEffect">
                                  <p:stCondLst>
                                    <p:cond delay="0"/>
                                  </p:stCondLst>
                                  <p:childTnLst>
                                    <p:animEffect transition="out" filter="plus(out)">
                                      <p:cBhvr>
                                        <p:cTn id="1561" dur="10000"/>
                                        <p:tgtEl>
                                          <p:spTgt spid="169"/>
                                        </p:tgtEl>
                                      </p:cBhvr>
                                    </p:animEffect>
                                    <p:set>
                                      <p:cBhvr>
                                        <p:cTn id="1562" dur="1" fill="hold">
                                          <p:stCondLst>
                                            <p:cond delay="9999"/>
                                          </p:stCondLst>
                                        </p:cTn>
                                        <p:tgtEl>
                                          <p:spTgt spid="169"/>
                                        </p:tgtEl>
                                        <p:attrNameLst>
                                          <p:attrName>style.visibility</p:attrName>
                                        </p:attrNameLst>
                                      </p:cBhvr>
                                      <p:to>
                                        <p:strVal val="hidden"/>
                                      </p:to>
                                    </p:set>
                                  </p:childTnLst>
                                </p:cTn>
                              </p:par>
                              <p:par>
                                <p:cTn id="1563" presetID="13" presetClass="exit" presetSubtype="32" fill="hold" grpId="3" nodeType="withEffect">
                                  <p:stCondLst>
                                    <p:cond delay="0"/>
                                  </p:stCondLst>
                                  <p:childTnLst>
                                    <p:animEffect transition="out" filter="plus(out)">
                                      <p:cBhvr>
                                        <p:cTn id="1564" dur="10000"/>
                                        <p:tgtEl>
                                          <p:spTgt spid="170"/>
                                        </p:tgtEl>
                                      </p:cBhvr>
                                    </p:animEffect>
                                    <p:set>
                                      <p:cBhvr>
                                        <p:cTn id="1565" dur="1" fill="hold">
                                          <p:stCondLst>
                                            <p:cond delay="9999"/>
                                          </p:stCondLst>
                                        </p:cTn>
                                        <p:tgtEl>
                                          <p:spTgt spid="170"/>
                                        </p:tgtEl>
                                        <p:attrNameLst>
                                          <p:attrName>style.visibility</p:attrName>
                                        </p:attrNameLst>
                                      </p:cBhvr>
                                      <p:to>
                                        <p:strVal val="hidden"/>
                                      </p:to>
                                    </p:set>
                                  </p:childTnLst>
                                </p:cTn>
                              </p:par>
                              <p:par>
                                <p:cTn id="1566" presetID="13" presetClass="exit" presetSubtype="32" fill="hold" grpId="3" nodeType="withEffect">
                                  <p:stCondLst>
                                    <p:cond delay="0"/>
                                  </p:stCondLst>
                                  <p:childTnLst>
                                    <p:animEffect transition="out" filter="plus(out)">
                                      <p:cBhvr>
                                        <p:cTn id="1567" dur="10000"/>
                                        <p:tgtEl>
                                          <p:spTgt spid="171"/>
                                        </p:tgtEl>
                                      </p:cBhvr>
                                    </p:animEffect>
                                    <p:set>
                                      <p:cBhvr>
                                        <p:cTn id="1568" dur="1" fill="hold">
                                          <p:stCondLst>
                                            <p:cond delay="9999"/>
                                          </p:stCondLst>
                                        </p:cTn>
                                        <p:tgtEl>
                                          <p:spTgt spid="171"/>
                                        </p:tgtEl>
                                        <p:attrNameLst>
                                          <p:attrName>style.visibility</p:attrName>
                                        </p:attrNameLst>
                                      </p:cBhvr>
                                      <p:to>
                                        <p:strVal val="hidden"/>
                                      </p:to>
                                    </p:set>
                                  </p:childTnLst>
                                </p:cTn>
                              </p:par>
                              <p:par>
                                <p:cTn id="1569" presetID="13" presetClass="exit" presetSubtype="32" fill="hold" grpId="3" nodeType="withEffect">
                                  <p:stCondLst>
                                    <p:cond delay="0"/>
                                  </p:stCondLst>
                                  <p:childTnLst>
                                    <p:animEffect transition="out" filter="plus(out)">
                                      <p:cBhvr>
                                        <p:cTn id="1570" dur="10000"/>
                                        <p:tgtEl>
                                          <p:spTgt spid="172"/>
                                        </p:tgtEl>
                                      </p:cBhvr>
                                    </p:animEffect>
                                    <p:set>
                                      <p:cBhvr>
                                        <p:cTn id="1571" dur="1" fill="hold">
                                          <p:stCondLst>
                                            <p:cond delay="9999"/>
                                          </p:stCondLst>
                                        </p:cTn>
                                        <p:tgtEl>
                                          <p:spTgt spid="172"/>
                                        </p:tgtEl>
                                        <p:attrNameLst>
                                          <p:attrName>style.visibility</p:attrName>
                                        </p:attrNameLst>
                                      </p:cBhvr>
                                      <p:to>
                                        <p:strVal val="hidden"/>
                                      </p:to>
                                    </p:set>
                                  </p:childTnLst>
                                </p:cTn>
                              </p:par>
                              <p:par>
                                <p:cTn id="1572" presetID="13" presetClass="exit" presetSubtype="32" fill="hold" grpId="3" nodeType="withEffect">
                                  <p:stCondLst>
                                    <p:cond delay="0"/>
                                  </p:stCondLst>
                                  <p:childTnLst>
                                    <p:animEffect transition="out" filter="plus(out)">
                                      <p:cBhvr>
                                        <p:cTn id="1573" dur="10000"/>
                                        <p:tgtEl>
                                          <p:spTgt spid="173"/>
                                        </p:tgtEl>
                                      </p:cBhvr>
                                    </p:animEffect>
                                    <p:set>
                                      <p:cBhvr>
                                        <p:cTn id="1574" dur="1" fill="hold">
                                          <p:stCondLst>
                                            <p:cond delay="9999"/>
                                          </p:stCondLst>
                                        </p:cTn>
                                        <p:tgtEl>
                                          <p:spTgt spid="173"/>
                                        </p:tgtEl>
                                        <p:attrNameLst>
                                          <p:attrName>style.visibility</p:attrName>
                                        </p:attrNameLst>
                                      </p:cBhvr>
                                      <p:to>
                                        <p:strVal val="hidden"/>
                                      </p:to>
                                    </p:set>
                                  </p:childTnLst>
                                </p:cTn>
                              </p:par>
                              <p:par>
                                <p:cTn id="1575" presetID="13" presetClass="exit" presetSubtype="32" fill="hold" grpId="3" nodeType="withEffect">
                                  <p:stCondLst>
                                    <p:cond delay="0"/>
                                  </p:stCondLst>
                                  <p:childTnLst>
                                    <p:animEffect transition="out" filter="plus(out)">
                                      <p:cBhvr>
                                        <p:cTn id="1576" dur="10000"/>
                                        <p:tgtEl>
                                          <p:spTgt spid="174"/>
                                        </p:tgtEl>
                                      </p:cBhvr>
                                    </p:animEffect>
                                    <p:set>
                                      <p:cBhvr>
                                        <p:cTn id="1577" dur="1" fill="hold">
                                          <p:stCondLst>
                                            <p:cond delay="9999"/>
                                          </p:stCondLst>
                                        </p:cTn>
                                        <p:tgtEl>
                                          <p:spTgt spid="174"/>
                                        </p:tgtEl>
                                        <p:attrNameLst>
                                          <p:attrName>style.visibility</p:attrName>
                                        </p:attrNameLst>
                                      </p:cBhvr>
                                      <p:to>
                                        <p:strVal val="hidden"/>
                                      </p:to>
                                    </p:set>
                                  </p:childTnLst>
                                </p:cTn>
                              </p:par>
                              <p:par>
                                <p:cTn id="1578" presetID="13" presetClass="exit" presetSubtype="32" fill="hold" grpId="3" nodeType="withEffect">
                                  <p:stCondLst>
                                    <p:cond delay="0"/>
                                  </p:stCondLst>
                                  <p:childTnLst>
                                    <p:animEffect transition="out" filter="plus(out)">
                                      <p:cBhvr>
                                        <p:cTn id="1579" dur="10000"/>
                                        <p:tgtEl>
                                          <p:spTgt spid="175"/>
                                        </p:tgtEl>
                                      </p:cBhvr>
                                    </p:animEffect>
                                    <p:set>
                                      <p:cBhvr>
                                        <p:cTn id="1580" dur="1" fill="hold">
                                          <p:stCondLst>
                                            <p:cond delay="9999"/>
                                          </p:stCondLst>
                                        </p:cTn>
                                        <p:tgtEl>
                                          <p:spTgt spid="175"/>
                                        </p:tgtEl>
                                        <p:attrNameLst>
                                          <p:attrName>style.visibility</p:attrName>
                                        </p:attrNameLst>
                                      </p:cBhvr>
                                      <p:to>
                                        <p:strVal val="hidden"/>
                                      </p:to>
                                    </p:set>
                                  </p:childTnLst>
                                </p:cTn>
                              </p:par>
                              <p:par>
                                <p:cTn id="1581" presetID="13" presetClass="exit" presetSubtype="32" fill="hold" grpId="3" nodeType="withEffect">
                                  <p:stCondLst>
                                    <p:cond delay="0"/>
                                  </p:stCondLst>
                                  <p:childTnLst>
                                    <p:animEffect transition="out" filter="plus(out)">
                                      <p:cBhvr>
                                        <p:cTn id="1582" dur="10000"/>
                                        <p:tgtEl>
                                          <p:spTgt spid="176"/>
                                        </p:tgtEl>
                                      </p:cBhvr>
                                    </p:animEffect>
                                    <p:set>
                                      <p:cBhvr>
                                        <p:cTn id="1583" dur="1" fill="hold">
                                          <p:stCondLst>
                                            <p:cond delay="9999"/>
                                          </p:stCondLst>
                                        </p:cTn>
                                        <p:tgtEl>
                                          <p:spTgt spid="176"/>
                                        </p:tgtEl>
                                        <p:attrNameLst>
                                          <p:attrName>style.visibility</p:attrName>
                                        </p:attrNameLst>
                                      </p:cBhvr>
                                      <p:to>
                                        <p:strVal val="hidden"/>
                                      </p:to>
                                    </p:set>
                                  </p:childTnLst>
                                </p:cTn>
                              </p:par>
                              <p:par>
                                <p:cTn id="1584" presetID="13" presetClass="exit" presetSubtype="32" fill="hold" grpId="3" nodeType="withEffect">
                                  <p:stCondLst>
                                    <p:cond delay="0"/>
                                  </p:stCondLst>
                                  <p:childTnLst>
                                    <p:animEffect transition="out" filter="plus(out)">
                                      <p:cBhvr>
                                        <p:cTn id="1585" dur="10000"/>
                                        <p:tgtEl>
                                          <p:spTgt spid="179"/>
                                        </p:tgtEl>
                                      </p:cBhvr>
                                    </p:animEffect>
                                    <p:set>
                                      <p:cBhvr>
                                        <p:cTn id="1586" dur="1" fill="hold">
                                          <p:stCondLst>
                                            <p:cond delay="9999"/>
                                          </p:stCondLst>
                                        </p:cTn>
                                        <p:tgtEl>
                                          <p:spTgt spid="179"/>
                                        </p:tgtEl>
                                        <p:attrNameLst>
                                          <p:attrName>style.visibility</p:attrName>
                                        </p:attrNameLst>
                                      </p:cBhvr>
                                      <p:to>
                                        <p:strVal val="hidden"/>
                                      </p:to>
                                    </p:set>
                                  </p:childTnLst>
                                </p:cTn>
                              </p:par>
                              <p:par>
                                <p:cTn id="1587" presetID="13" presetClass="exit" presetSubtype="32" fill="hold" grpId="3" nodeType="withEffect">
                                  <p:stCondLst>
                                    <p:cond delay="0"/>
                                  </p:stCondLst>
                                  <p:childTnLst>
                                    <p:animEffect transition="out" filter="plus(out)">
                                      <p:cBhvr>
                                        <p:cTn id="1588" dur="10000"/>
                                        <p:tgtEl>
                                          <p:spTgt spid="180"/>
                                        </p:tgtEl>
                                      </p:cBhvr>
                                    </p:animEffect>
                                    <p:set>
                                      <p:cBhvr>
                                        <p:cTn id="1589" dur="1" fill="hold">
                                          <p:stCondLst>
                                            <p:cond delay="9999"/>
                                          </p:stCondLst>
                                        </p:cTn>
                                        <p:tgtEl>
                                          <p:spTgt spid="180"/>
                                        </p:tgtEl>
                                        <p:attrNameLst>
                                          <p:attrName>style.visibility</p:attrName>
                                        </p:attrNameLst>
                                      </p:cBhvr>
                                      <p:to>
                                        <p:strVal val="hidden"/>
                                      </p:to>
                                    </p:set>
                                  </p:childTnLst>
                                </p:cTn>
                              </p:par>
                              <p:par>
                                <p:cTn id="1590" presetID="13" presetClass="exit" presetSubtype="32" fill="hold" grpId="3" nodeType="withEffect">
                                  <p:stCondLst>
                                    <p:cond delay="0"/>
                                  </p:stCondLst>
                                  <p:childTnLst>
                                    <p:animEffect transition="out" filter="plus(out)">
                                      <p:cBhvr>
                                        <p:cTn id="1591" dur="10000"/>
                                        <p:tgtEl>
                                          <p:spTgt spid="181"/>
                                        </p:tgtEl>
                                      </p:cBhvr>
                                    </p:animEffect>
                                    <p:set>
                                      <p:cBhvr>
                                        <p:cTn id="1592" dur="1" fill="hold">
                                          <p:stCondLst>
                                            <p:cond delay="9999"/>
                                          </p:stCondLst>
                                        </p:cTn>
                                        <p:tgtEl>
                                          <p:spTgt spid="181"/>
                                        </p:tgtEl>
                                        <p:attrNameLst>
                                          <p:attrName>style.visibility</p:attrName>
                                        </p:attrNameLst>
                                      </p:cBhvr>
                                      <p:to>
                                        <p:strVal val="hidden"/>
                                      </p:to>
                                    </p:set>
                                  </p:childTnLst>
                                </p:cTn>
                              </p:par>
                              <p:par>
                                <p:cTn id="1593" presetID="13" presetClass="exit" presetSubtype="32" fill="hold" grpId="3" nodeType="withEffect">
                                  <p:stCondLst>
                                    <p:cond delay="0"/>
                                  </p:stCondLst>
                                  <p:childTnLst>
                                    <p:animEffect transition="out" filter="plus(out)">
                                      <p:cBhvr>
                                        <p:cTn id="1594" dur="10000"/>
                                        <p:tgtEl>
                                          <p:spTgt spid="182"/>
                                        </p:tgtEl>
                                      </p:cBhvr>
                                    </p:animEffect>
                                    <p:set>
                                      <p:cBhvr>
                                        <p:cTn id="1595" dur="1" fill="hold">
                                          <p:stCondLst>
                                            <p:cond delay="9999"/>
                                          </p:stCondLst>
                                        </p:cTn>
                                        <p:tgtEl>
                                          <p:spTgt spid="182"/>
                                        </p:tgtEl>
                                        <p:attrNameLst>
                                          <p:attrName>style.visibility</p:attrName>
                                        </p:attrNameLst>
                                      </p:cBhvr>
                                      <p:to>
                                        <p:strVal val="hidden"/>
                                      </p:to>
                                    </p:set>
                                  </p:childTnLst>
                                </p:cTn>
                              </p:par>
                              <p:par>
                                <p:cTn id="1596" presetID="13" presetClass="exit" presetSubtype="32" fill="hold" grpId="3" nodeType="withEffect">
                                  <p:stCondLst>
                                    <p:cond delay="0"/>
                                  </p:stCondLst>
                                  <p:childTnLst>
                                    <p:animEffect transition="out" filter="plus(out)">
                                      <p:cBhvr>
                                        <p:cTn id="1597" dur="10000"/>
                                        <p:tgtEl>
                                          <p:spTgt spid="183"/>
                                        </p:tgtEl>
                                      </p:cBhvr>
                                    </p:animEffect>
                                    <p:set>
                                      <p:cBhvr>
                                        <p:cTn id="1598" dur="1" fill="hold">
                                          <p:stCondLst>
                                            <p:cond delay="9999"/>
                                          </p:stCondLst>
                                        </p:cTn>
                                        <p:tgtEl>
                                          <p:spTgt spid="183"/>
                                        </p:tgtEl>
                                        <p:attrNameLst>
                                          <p:attrName>style.visibility</p:attrName>
                                        </p:attrNameLst>
                                      </p:cBhvr>
                                      <p:to>
                                        <p:strVal val="hidden"/>
                                      </p:to>
                                    </p:set>
                                  </p:childTnLst>
                                </p:cTn>
                              </p:par>
                              <p:par>
                                <p:cTn id="1599" presetID="13" presetClass="exit" presetSubtype="32" fill="hold" grpId="3" nodeType="withEffect">
                                  <p:stCondLst>
                                    <p:cond delay="0"/>
                                  </p:stCondLst>
                                  <p:childTnLst>
                                    <p:animEffect transition="out" filter="plus(out)">
                                      <p:cBhvr>
                                        <p:cTn id="1600" dur="10000"/>
                                        <p:tgtEl>
                                          <p:spTgt spid="184"/>
                                        </p:tgtEl>
                                      </p:cBhvr>
                                    </p:animEffect>
                                    <p:set>
                                      <p:cBhvr>
                                        <p:cTn id="1601" dur="1" fill="hold">
                                          <p:stCondLst>
                                            <p:cond delay="9999"/>
                                          </p:stCondLst>
                                        </p:cTn>
                                        <p:tgtEl>
                                          <p:spTgt spid="184"/>
                                        </p:tgtEl>
                                        <p:attrNameLst>
                                          <p:attrName>style.visibility</p:attrName>
                                        </p:attrNameLst>
                                      </p:cBhvr>
                                      <p:to>
                                        <p:strVal val="hidden"/>
                                      </p:to>
                                    </p:set>
                                  </p:childTnLst>
                                </p:cTn>
                              </p:par>
                              <p:par>
                                <p:cTn id="1602" presetID="13" presetClass="exit" presetSubtype="32" fill="hold" grpId="3" nodeType="withEffect">
                                  <p:stCondLst>
                                    <p:cond delay="0"/>
                                  </p:stCondLst>
                                  <p:childTnLst>
                                    <p:animEffect transition="out" filter="plus(out)">
                                      <p:cBhvr>
                                        <p:cTn id="1603" dur="10000"/>
                                        <p:tgtEl>
                                          <p:spTgt spid="185"/>
                                        </p:tgtEl>
                                      </p:cBhvr>
                                    </p:animEffect>
                                    <p:set>
                                      <p:cBhvr>
                                        <p:cTn id="1604" dur="1" fill="hold">
                                          <p:stCondLst>
                                            <p:cond delay="9999"/>
                                          </p:stCondLst>
                                        </p:cTn>
                                        <p:tgtEl>
                                          <p:spTgt spid="185"/>
                                        </p:tgtEl>
                                        <p:attrNameLst>
                                          <p:attrName>style.visibility</p:attrName>
                                        </p:attrNameLst>
                                      </p:cBhvr>
                                      <p:to>
                                        <p:strVal val="hidden"/>
                                      </p:to>
                                    </p:set>
                                  </p:childTnLst>
                                </p:cTn>
                              </p:par>
                              <p:par>
                                <p:cTn id="1605" presetID="13" presetClass="exit" presetSubtype="32" fill="hold" grpId="3" nodeType="withEffect">
                                  <p:stCondLst>
                                    <p:cond delay="0"/>
                                  </p:stCondLst>
                                  <p:childTnLst>
                                    <p:animEffect transition="out" filter="plus(out)">
                                      <p:cBhvr>
                                        <p:cTn id="1606" dur="10000"/>
                                        <p:tgtEl>
                                          <p:spTgt spid="186"/>
                                        </p:tgtEl>
                                      </p:cBhvr>
                                    </p:animEffect>
                                    <p:set>
                                      <p:cBhvr>
                                        <p:cTn id="1607" dur="1" fill="hold">
                                          <p:stCondLst>
                                            <p:cond delay="9999"/>
                                          </p:stCondLst>
                                        </p:cTn>
                                        <p:tgtEl>
                                          <p:spTgt spid="186"/>
                                        </p:tgtEl>
                                        <p:attrNameLst>
                                          <p:attrName>style.visibility</p:attrName>
                                        </p:attrNameLst>
                                      </p:cBhvr>
                                      <p:to>
                                        <p:strVal val="hidden"/>
                                      </p:to>
                                    </p:set>
                                  </p:childTnLst>
                                </p:cTn>
                              </p:par>
                              <p:par>
                                <p:cTn id="1608" presetID="13" presetClass="exit" presetSubtype="32" fill="hold" grpId="3" nodeType="withEffect">
                                  <p:stCondLst>
                                    <p:cond delay="0"/>
                                  </p:stCondLst>
                                  <p:childTnLst>
                                    <p:animEffect transition="out" filter="plus(out)">
                                      <p:cBhvr>
                                        <p:cTn id="1609" dur="10000"/>
                                        <p:tgtEl>
                                          <p:spTgt spid="187"/>
                                        </p:tgtEl>
                                      </p:cBhvr>
                                    </p:animEffect>
                                    <p:set>
                                      <p:cBhvr>
                                        <p:cTn id="1610" dur="1" fill="hold">
                                          <p:stCondLst>
                                            <p:cond delay="9999"/>
                                          </p:stCondLst>
                                        </p:cTn>
                                        <p:tgtEl>
                                          <p:spTgt spid="187"/>
                                        </p:tgtEl>
                                        <p:attrNameLst>
                                          <p:attrName>style.visibility</p:attrName>
                                        </p:attrNameLst>
                                      </p:cBhvr>
                                      <p:to>
                                        <p:strVal val="hidden"/>
                                      </p:to>
                                    </p:set>
                                  </p:childTnLst>
                                </p:cTn>
                              </p:par>
                              <p:par>
                                <p:cTn id="1611" presetID="13" presetClass="exit" presetSubtype="32" fill="hold" grpId="3" nodeType="withEffect">
                                  <p:stCondLst>
                                    <p:cond delay="0"/>
                                  </p:stCondLst>
                                  <p:childTnLst>
                                    <p:animEffect transition="out" filter="plus(out)">
                                      <p:cBhvr>
                                        <p:cTn id="1612" dur="10000"/>
                                        <p:tgtEl>
                                          <p:spTgt spid="188"/>
                                        </p:tgtEl>
                                      </p:cBhvr>
                                    </p:animEffect>
                                    <p:set>
                                      <p:cBhvr>
                                        <p:cTn id="1613" dur="1" fill="hold">
                                          <p:stCondLst>
                                            <p:cond delay="9999"/>
                                          </p:stCondLst>
                                        </p:cTn>
                                        <p:tgtEl>
                                          <p:spTgt spid="188"/>
                                        </p:tgtEl>
                                        <p:attrNameLst>
                                          <p:attrName>style.visibility</p:attrName>
                                        </p:attrNameLst>
                                      </p:cBhvr>
                                      <p:to>
                                        <p:strVal val="hidden"/>
                                      </p:to>
                                    </p:set>
                                  </p:childTnLst>
                                </p:cTn>
                              </p:par>
                              <p:par>
                                <p:cTn id="1614" presetID="13" presetClass="exit" presetSubtype="32" fill="hold" grpId="3" nodeType="withEffect">
                                  <p:stCondLst>
                                    <p:cond delay="0"/>
                                  </p:stCondLst>
                                  <p:childTnLst>
                                    <p:animEffect transition="out" filter="plus(out)">
                                      <p:cBhvr>
                                        <p:cTn id="1615" dur="10000"/>
                                        <p:tgtEl>
                                          <p:spTgt spid="189"/>
                                        </p:tgtEl>
                                      </p:cBhvr>
                                    </p:animEffect>
                                    <p:set>
                                      <p:cBhvr>
                                        <p:cTn id="1616" dur="1" fill="hold">
                                          <p:stCondLst>
                                            <p:cond delay="9999"/>
                                          </p:stCondLst>
                                        </p:cTn>
                                        <p:tgtEl>
                                          <p:spTgt spid="189"/>
                                        </p:tgtEl>
                                        <p:attrNameLst>
                                          <p:attrName>style.visibility</p:attrName>
                                        </p:attrNameLst>
                                      </p:cBhvr>
                                      <p:to>
                                        <p:strVal val="hidden"/>
                                      </p:to>
                                    </p:set>
                                  </p:childTnLst>
                                </p:cTn>
                              </p:par>
                              <p:par>
                                <p:cTn id="1617" presetID="13" presetClass="exit" presetSubtype="32" fill="hold" grpId="3" nodeType="withEffect">
                                  <p:stCondLst>
                                    <p:cond delay="0"/>
                                  </p:stCondLst>
                                  <p:childTnLst>
                                    <p:animEffect transition="out" filter="plus(out)">
                                      <p:cBhvr>
                                        <p:cTn id="1618" dur="10000"/>
                                        <p:tgtEl>
                                          <p:spTgt spid="190"/>
                                        </p:tgtEl>
                                      </p:cBhvr>
                                    </p:animEffect>
                                    <p:set>
                                      <p:cBhvr>
                                        <p:cTn id="1619" dur="1" fill="hold">
                                          <p:stCondLst>
                                            <p:cond delay="9999"/>
                                          </p:stCondLst>
                                        </p:cTn>
                                        <p:tgtEl>
                                          <p:spTgt spid="190"/>
                                        </p:tgtEl>
                                        <p:attrNameLst>
                                          <p:attrName>style.visibility</p:attrName>
                                        </p:attrNameLst>
                                      </p:cBhvr>
                                      <p:to>
                                        <p:strVal val="hidden"/>
                                      </p:to>
                                    </p:set>
                                  </p:childTnLst>
                                </p:cTn>
                              </p:par>
                              <p:par>
                                <p:cTn id="1620" presetID="13" presetClass="exit" presetSubtype="32" fill="hold" grpId="3" nodeType="withEffect">
                                  <p:stCondLst>
                                    <p:cond delay="0"/>
                                  </p:stCondLst>
                                  <p:childTnLst>
                                    <p:animEffect transition="out" filter="plus(out)">
                                      <p:cBhvr>
                                        <p:cTn id="1621" dur="10000"/>
                                        <p:tgtEl>
                                          <p:spTgt spid="191"/>
                                        </p:tgtEl>
                                      </p:cBhvr>
                                    </p:animEffect>
                                    <p:set>
                                      <p:cBhvr>
                                        <p:cTn id="1622" dur="1" fill="hold">
                                          <p:stCondLst>
                                            <p:cond delay="9999"/>
                                          </p:stCondLst>
                                        </p:cTn>
                                        <p:tgtEl>
                                          <p:spTgt spid="191"/>
                                        </p:tgtEl>
                                        <p:attrNameLst>
                                          <p:attrName>style.visibility</p:attrName>
                                        </p:attrNameLst>
                                      </p:cBhvr>
                                      <p:to>
                                        <p:strVal val="hidden"/>
                                      </p:to>
                                    </p:set>
                                  </p:childTnLst>
                                </p:cTn>
                              </p:par>
                              <p:par>
                                <p:cTn id="1623" presetID="13" presetClass="exit" presetSubtype="32" fill="hold" grpId="3" nodeType="withEffect">
                                  <p:stCondLst>
                                    <p:cond delay="0"/>
                                  </p:stCondLst>
                                  <p:childTnLst>
                                    <p:animEffect transition="out" filter="plus(out)">
                                      <p:cBhvr>
                                        <p:cTn id="1624" dur="10000"/>
                                        <p:tgtEl>
                                          <p:spTgt spid="192"/>
                                        </p:tgtEl>
                                      </p:cBhvr>
                                    </p:animEffect>
                                    <p:set>
                                      <p:cBhvr>
                                        <p:cTn id="1625" dur="1" fill="hold">
                                          <p:stCondLst>
                                            <p:cond delay="9999"/>
                                          </p:stCondLst>
                                        </p:cTn>
                                        <p:tgtEl>
                                          <p:spTgt spid="192"/>
                                        </p:tgtEl>
                                        <p:attrNameLst>
                                          <p:attrName>style.visibility</p:attrName>
                                        </p:attrNameLst>
                                      </p:cBhvr>
                                      <p:to>
                                        <p:strVal val="hidden"/>
                                      </p:to>
                                    </p:set>
                                  </p:childTnLst>
                                </p:cTn>
                              </p:par>
                              <p:par>
                                <p:cTn id="1626" presetID="13" presetClass="exit" presetSubtype="32" fill="hold" grpId="3" nodeType="withEffect">
                                  <p:stCondLst>
                                    <p:cond delay="0"/>
                                  </p:stCondLst>
                                  <p:childTnLst>
                                    <p:animEffect transition="out" filter="plus(out)">
                                      <p:cBhvr>
                                        <p:cTn id="1627" dur="10000"/>
                                        <p:tgtEl>
                                          <p:spTgt spid="193"/>
                                        </p:tgtEl>
                                      </p:cBhvr>
                                    </p:animEffect>
                                    <p:set>
                                      <p:cBhvr>
                                        <p:cTn id="1628" dur="1" fill="hold">
                                          <p:stCondLst>
                                            <p:cond delay="9999"/>
                                          </p:stCondLst>
                                        </p:cTn>
                                        <p:tgtEl>
                                          <p:spTgt spid="193"/>
                                        </p:tgtEl>
                                        <p:attrNameLst>
                                          <p:attrName>style.visibility</p:attrName>
                                        </p:attrNameLst>
                                      </p:cBhvr>
                                      <p:to>
                                        <p:strVal val="hidden"/>
                                      </p:to>
                                    </p:set>
                                  </p:childTnLst>
                                </p:cTn>
                              </p:par>
                              <p:par>
                                <p:cTn id="1629" presetID="13" presetClass="exit" presetSubtype="32" fill="hold" grpId="3" nodeType="withEffect">
                                  <p:stCondLst>
                                    <p:cond delay="0"/>
                                  </p:stCondLst>
                                  <p:childTnLst>
                                    <p:animEffect transition="out" filter="plus(out)">
                                      <p:cBhvr>
                                        <p:cTn id="1630" dur="10000"/>
                                        <p:tgtEl>
                                          <p:spTgt spid="194"/>
                                        </p:tgtEl>
                                      </p:cBhvr>
                                    </p:animEffect>
                                    <p:set>
                                      <p:cBhvr>
                                        <p:cTn id="1631" dur="1" fill="hold">
                                          <p:stCondLst>
                                            <p:cond delay="9999"/>
                                          </p:stCondLst>
                                        </p:cTn>
                                        <p:tgtEl>
                                          <p:spTgt spid="194"/>
                                        </p:tgtEl>
                                        <p:attrNameLst>
                                          <p:attrName>style.visibility</p:attrName>
                                        </p:attrNameLst>
                                      </p:cBhvr>
                                      <p:to>
                                        <p:strVal val="hidden"/>
                                      </p:to>
                                    </p:set>
                                  </p:childTnLst>
                                </p:cTn>
                              </p:par>
                              <p:par>
                                <p:cTn id="1632" presetID="13" presetClass="exit" presetSubtype="32" fill="hold" grpId="3" nodeType="withEffect">
                                  <p:stCondLst>
                                    <p:cond delay="0"/>
                                  </p:stCondLst>
                                  <p:childTnLst>
                                    <p:animEffect transition="out" filter="plus(out)">
                                      <p:cBhvr>
                                        <p:cTn id="1633" dur="10000"/>
                                        <p:tgtEl>
                                          <p:spTgt spid="195"/>
                                        </p:tgtEl>
                                      </p:cBhvr>
                                    </p:animEffect>
                                    <p:set>
                                      <p:cBhvr>
                                        <p:cTn id="1634" dur="1" fill="hold">
                                          <p:stCondLst>
                                            <p:cond delay="9999"/>
                                          </p:stCondLst>
                                        </p:cTn>
                                        <p:tgtEl>
                                          <p:spTgt spid="195"/>
                                        </p:tgtEl>
                                        <p:attrNameLst>
                                          <p:attrName>style.visibility</p:attrName>
                                        </p:attrNameLst>
                                      </p:cBhvr>
                                      <p:to>
                                        <p:strVal val="hidden"/>
                                      </p:to>
                                    </p:set>
                                  </p:childTnLst>
                                </p:cTn>
                              </p:par>
                              <p:par>
                                <p:cTn id="1635" presetID="13" presetClass="exit" presetSubtype="32" fill="hold" grpId="3" nodeType="withEffect">
                                  <p:stCondLst>
                                    <p:cond delay="0"/>
                                  </p:stCondLst>
                                  <p:childTnLst>
                                    <p:animEffect transition="out" filter="plus(out)">
                                      <p:cBhvr>
                                        <p:cTn id="1636" dur="10000"/>
                                        <p:tgtEl>
                                          <p:spTgt spid="196"/>
                                        </p:tgtEl>
                                      </p:cBhvr>
                                    </p:animEffect>
                                    <p:set>
                                      <p:cBhvr>
                                        <p:cTn id="1637" dur="1" fill="hold">
                                          <p:stCondLst>
                                            <p:cond delay="9999"/>
                                          </p:stCondLst>
                                        </p:cTn>
                                        <p:tgtEl>
                                          <p:spTgt spid="196"/>
                                        </p:tgtEl>
                                        <p:attrNameLst>
                                          <p:attrName>style.visibility</p:attrName>
                                        </p:attrNameLst>
                                      </p:cBhvr>
                                      <p:to>
                                        <p:strVal val="hidden"/>
                                      </p:to>
                                    </p:set>
                                  </p:childTnLst>
                                </p:cTn>
                              </p:par>
                              <p:par>
                                <p:cTn id="1638" presetID="13" presetClass="exit" presetSubtype="32" fill="hold" grpId="3" nodeType="withEffect">
                                  <p:stCondLst>
                                    <p:cond delay="0"/>
                                  </p:stCondLst>
                                  <p:childTnLst>
                                    <p:animEffect transition="out" filter="plus(out)">
                                      <p:cBhvr>
                                        <p:cTn id="1639" dur="10000"/>
                                        <p:tgtEl>
                                          <p:spTgt spid="88"/>
                                        </p:tgtEl>
                                      </p:cBhvr>
                                    </p:animEffect>
                                    <p:set>
                                      <p:cBhvr>
                                        <p:cTn id="1640" dur="1" fill="hold">
                                          <p:stCondLst>
                                            <p:cond delay="9999"/>
                                          </p:stCondLst>
                                        </p:cTn>
                                        <p:tgtEl>
                                          <p:spTgt spid="88"/>
                                        </p:tgtEl>
                                        <p:attrNameLst>
                                          <p:attrName>style.visibility</p:attrName>
                                        </p:attrNameLst>
                                      </p:cBhvr>
                                      <p:to>
                                        <p:strVal val="hidden"/>
                                      </p:to>
                                    </p:set>
                                  </p:childTnLst>
                                </p:cTn>
                              </p:par>
                              <p:par>
                                <p:cTn id="1641" presetID="13" presetClass="exit" presetSubtype="32" fill="hold" grpId="3" nodeType="withEffect">
                                  <p:stCondLst>
                                    <p:cond delay="0"/>
                                  </p:stCondLst>
                                  <p:childTnLst>
                                    <p:animEffect transition="out" filter="plus(out)">
                                      <p:cBhvr>
                                        <p:cTn id="1642" dur="10000"/>
                                        <p:tgtEl>
                                          <p:spTgt spid="89"/>
                                        </p:tgtEl>
                                      </p:cBhvr>
                                    </p:animEffect>
                                    <p:set>
                                      <p:cBhvr>
                                        <p:cTn id="1643" dur="1" fill="hold">
                                          <p:stCondLst>
                                            <p:cond delay="9999"/>
                                          </p:stCondLst>
                                        </p:cTn>
                                        <p:tgtEl>
                                          <p:spTgt spid="89"/>
                                        </p:tgtEl>
                                        <p:attrNameLst>
                                          <p:attrName>style.visibility</p:attrName>
                                        </p:attrNameLst>
                                      </p:cBhvr>
                                      <p:to>
                                        <p:strVal val="hidden"/>
                                      </p:to>
                                    </p:set>
                                  </p:childTnLst>
                                </p:cTn>
                              </p:par>
                              <p:par>
                                <p:cTn id="1644" presetID="13" presetClass="exit" presetSubtype="32" fill="hold" grpId="3" nodeType="withEffect">
                                  <p:stCondLst>
                                    <p:cond delay="0"/>
                                  </p:stCondLst>
                                  <p:childTnLst>
                                    <p:animEffect transition="out" filter="plus(out)">
                                      <p:cBhvr>
                                        <p:cTn id="1645" dur="10000"/>
                                        <p:tgtEl>
                                          <p:spTgt spid="90"/>
                                        </p:tgtEl>
                                      </p:cBhvr>
                                    </p:animEffect>
                                    <p:set>
                                      <p:cBhvr>
                                        <p:cTn id="1646" dur="1" fill="hold">
                                          <p:stCondLst>
                                            <p:cond delay="9999"/>
                                          </p:stCondLst>
                                        </p:cTn>
                                        <p:tgtEl>
                                          <p:spTgt spid="90"/>
                                        </p:tgtEl>
                                        <p:attrNameLst>
                                          <p:attrName>style.visibility</p:attrName>
                                        </p:attrNameLst>
                                      </p:cBhvr>
                                      <p:to>
                                        <p:strVal val="hidden"/>
                                      </p:to>
                                    </p:set>
                                  </p:childTnLst>
                                </p:cTn>
                              </p:par>
                              <p:par>
                                <p:cTn id="1647" presetID="13" presetClass="exit" presetSubtype="32" fill="hold" grpId="3" nodeType="withEffect">
                                  <p:stCondLst>
                                    <p:cond delay="0"/>
                                  </p:stCondLst>
                                  <p:childTnLst>
                                    <p:animEffect transition="out" filter="plus(out)">
                                      <p:cBhvr>
                                        <p:cTn id="1648" dur="10000"/>
                                        <p:tgtEl>
                                          <p:spTgt spid="91"/>
                                        </p:tgtEl>
                                      </p:cBhvr>
                                    </p:animEffect>
                                    <p:set>
                                      <p:cBhvr>
                                        <p:cTn id="1649" dur="1" fill="hold">
                                          <p:stCondLst>
                                            <p:cond delay="9999"/>
                                          </p:stCondLst>
                                        </p:cTn>
                                        <p:tgtEl>
                                          <p:spTgt spid="91"/>
                                        </p:tgtEl>
                                        <p:attrNameLst>
                                          <p:attrName>style.visibility</p:attrName>
                                        </p:attrNameLst>
                                      </p:cBhvr>
                                      <p:to>
                                        <p:strVal val="hidden"/>
                                      </p:to>
                                    </p:set>
                                  </p:childTnLst>
                                </p:cTn>
                              </p:par>
                              <p:par>
                                <p:cTn id="1650" presetID="13" presetClass="exit" presetSubtype="32" fill="hold" grpId="3" nodeType="withEffect">
                                  <p:stCondLst>
                                    <p:cond delay="0"/>
                                  </p:stCondLst>
                                  <p:childTnLst>
                                    <p:animEffect transition="out" filter="plus(out)">
                                      <p:cBhvr>
                                        <p:cTn id="1651" dur="10000"/>
                                        <p:tgtEl>
                                          <p:spTgt spid="92"/>
                                        </p:tgtEl>
                                      </p:cBhvr>
                                    </p:animEffect>
                                    <p:set>
                                      <p:cBhvr>
                                        <p:cTn id="1652" dur="1" fill="hold">
                                          <p:stCondLst>
                                            <p:cond delay="9999"/>
                                          </p:stCondLst>
                                        </p:cTn>
                                        <p:tgtEl>
                                          <p:spTgt spid="92"/>
                                        </p:tgtEl>
                                        <p:attrNameLst>
                                          <p:attrName>style.visibility</p:attrName>
                                        </p:attrNameLst>
                                      </p:cBhvr>
                                      <p:to>
                                        <p:strVal val="hidden"/>
                                      </p:to>
                                    </p:set>
                                  </p:childTnLst>
                                </p:cTn>
                              </p:par>
                              <p:par>
                                <p:cTn id="1653" presetID="13" presetClass="exit" presetSubtype="32" fill="hold" grpId="3" nodeType="withEffect">
                                  <p:stCondLst>
                                    <p:cond delay="0"/>
                                  </p:stCondLst>
                                  <p:childTnLst>
                                    <p:animEffect transition="out" filter="plus(out)">
                                      <p:cBhvr>
                                        <p:cTn id="1654" dur="10000"/>
                                        <p:tgtEl>
                                          <p:spTgt spid="93"/>
                                        </p:tgtEl>
                                      </p:cBhvr>
                                    </p:animEffect>
                                    <p:set>
                                      <p:cBhvr>
                                        <p:cTn id="1655" dur="1" fill="hold">
                                          <p:stCondLst>
                                            <p:cond delay="9999"/>
                                          </p:stCondLst>
                                        </p:cTn>
                                        <p:tgtEl>
                                          <p:spTgt spid="93"/>
                                        </p:tgtEl>
                                        <p:attrNameLst>
                                          <p:attrName>style.visibility</p:attrName>
                                        </p:attrNameLst>
                                      </p:cBhvr>
                                      <p:to>
                                        <p:strVal val="hidden"/>
                                      </p:to>
                                    </p:set>
                                  </p:childTnLst>
                                </p:cTn>
                              </p:par>
                              <p:par>
                                <p:cTn id="1656" presetID="13" presetClass="exit" presetSubtype="32" fill="hold" grpId="3" nodeType="withEffect">
                                  <p:stCondLst>
                                    <p:cond delay="0"/>
                                  </p:stCondLst>
                                  <p:childTnLst>
                                    <p:animEffect transition="out" filter="plus(out)">
                                      <p:cBhvr>
                                        <p:cTn id="1657" dur="10000"/>
                                        <p:tgtEl>
                                          <p:spTgt spid="94"/>
                                        </p:tgtEl>
                                      </p:cBhvr>
                                    </p:animEffect>
                                    <p:set>
                                      <p:cBhvr>
                                        <p:cTn id="1658" dur="1" fill="hold">
                                          <p:stCondLst>
                                            <p:cond delay="9999"/>
                                          </p:stCondLst>
                                        </p:cTn>
                                        <p:tgtEl>
                                          <p:spTgt spid="94"/>
                                        </p:tgtEl>
                                        <p:attrNameLst>
                                          <p:attrName>style.visibility</p:attrName>
                                        </p:attrNameLst>
                                      </p:cBhvr>
                                      <p:to>
                                        <p:strVal val="hidden"/>
                                      </p:to>
                                    </p:set>
                                  </p:childTnLst>
                                </p:cTn>
                              </p:par>
                              <p:par>
                                <p:cTn id="1659" presetID="13" presetClass="exit" presetSubtype="32" fill="hold" grpId="3" nodeType="withEffect">
                                  <p:stCondLst>
                                    <p:cond delay="0"/>
                                  </p:stCondLst>
                                  <p:childTnLst>
                                    <p:animEffect transition="out" filter="plus(out)">
                                      <p:cBhvr>
                                        <p:cTn id="1660" dur="10000"/>
                                        <p:tgtEl>
                                          <p:spTgt spid="95"/>
                                        </p:tgtEl>
                                      </p:cBhvr>
                                    </p:animEffect>
                                    <p:set>
                                      <p:cBhvr>
                                        <p:cTn id="1661" dur="1" fill="hold">
                                          <p:stCondLst>
                                            <p:cond delay="9999"/>
                                          </p:stCondLst>
                                        </p:cTn>
                                        <p:tgtEl>
                                          <p:spTgt spid="95"/>
                                        </p:tgtEl>
                                        <p:attrNameLst>
                                          <p:attrName>style.visibility</p:attrName>
                                        </p:attrNameLst>
                                      </p:cBhvr>
                                      <p:to>
                                        <p:strVal val="hidden"/>
                                      </p:to>
                                    </p:set>
                                  </p:childTnLst>
                                </p:cTn>
                              </p:par>
                              <p:par>
                                <p:cTn id="1662" presetID="13" presetClass="exit" presetSubtype="32" fill="hold" grpId="3" nodeType="withEffect">
                                  <p:stCondLst>
                                    <p:cond delay="0"/>
                                  </p:stCondLst>
                                  <p:childTnLst>
                                    <p:animEffect transition="out" filter="plus(out)">
                                      <p:cBhvr>
                                        <p:cTn id="1663" dur="10000"/>
                                        <p:tgtEl>
                                          <p:spTgt spid="96"/>
                                        </p:tgtEl>
                                      </p:cBhvr>
                                    </p:animEffect>
                                    <p:set>
                                      <p:cBhvr>
                                        <p:cTn id="1664" dur="1" fill="hold">
                                          <p:stCondLst>
                                            <p:cond delay="9999"/>
                                          </p:stCondLst>
                                        </p:cTn>
                                        <p:tgtEl>
                                          <p:spTgt spid="96"/>
                                        </p:tgtEl>
                                        <p:attrNameLst>
                                          <p:attrName>style.visibility</p:attrName>
                                        </p:attrNameLst>
                                      </p:cBhvr>
                                      <p:to>
                                        <p:strVal val="hidden"/>
                                      </p:to>
                                    </p:set>
                                  </p:childTnLst>
                                </p:cTn>
                              </p:par>
                              <p:par>
                                <p:cTn id="1665" presetID="13" presetClass="exit" presetSubtype="32" fill="hold" grpId="3" nodeType="withEffect">
                                  <p:stCondLst>
                                    <p:cond delay="0"/>
                                  </p:stCondLst>
                                  <p:childTnLst>
                                    <p:animEffect transition="out" filter="plus(out)">
                                      <p:cBhvr>
                                        <p:cTn id="1666" dur="10000"/>
                                        <p:tgtEl>
                                          <p:spTgt spid="97"/>
                                        </p:tgtEl>
                                      </p:cBhvr>
                                    </p:animEffect>
                                    <p:set>
                                      <p:cBhvr>
                                        <p:cTn id="1667" dur="1" fill="hold">
                                          <p:stCondLst>
                                            <p:cond delay="9999"/>
                                          </p:stCondLst>
                                        </p:cTn>
                                        <p:tgtEl>
                                          <p:spTgt spid="97"/>
                                        </p:tgtEl>
                                        <p:attrNameLst>
                                          <p:attrName>style.visibility</p:attrName>
                                        </p:attrNameLst>
                                      </p:cBhvr>
                                      <p:to>
                                        <p:strVal val="hidden"/>
                                      </p:to>
                                    </p:set>
                                  </p:childTnLst>
                                </p:cTn>
                              </p:par>
                              <p:par>
                                <p:cTn id="1668" presetID="13" presetClass="exit" presetSubtype="32" fill="hold" grpId="3" nodeType="withEffect">
                                  <p:stCondLst>
                                    <p:cond delay="0"/>
                                  </p:stCondLst>
                                  <p:childTnLst>
                                    <p:animEffect transition="out" filter="plus(out)">
                                      <p:cBhvr>
                                        <p:cTn id="1669" dur="10000"/>
                                        <p:tgtEl>
                                          <p:spTgt spid="98"/>
                                        </p:tgtEl>
                                      </p:cBhvr>
                                    </p:animEffect>
                                    <p:set>
                                      <p:cBhvr>
                                        <p:cTn id="1670" dur="1" fill="hold">
                                          <p:stCondLst>
                                            <p:cond delay="9999"/>
                                          </p:stCondLst>
                                        </p:cTn>
                                        <p:tgtEl>
                                          <p:spTgt spid="98"/>
                                        </p:tgtEl>
                                        <p:attrNameLst>
                                          <p:attrName>style.visibility</p:attrName>
                                        </p:attrNameLst>
                                      </p:cBhvr>
                                      <p:to>
                                        <p:strVal val="hidden"/>
                                      </p:to>
                                    </p:set>
                                  </p:childTnLst>
                                </p:cTn>
                              </p:par>
                              <p:par>
                                <p:cTn id="1671" presetID="13" presetClass="exit" presetSubtype="32" fill="hold" grpId="3" nodeType="withEffect">
                                  <p:stCondLst>
                                    <p:cond delay="0"/>
                                  </p:stCondLst>
                                  <p:childTnLst>
                                    <p:animEffect transition="out" filter="plus(out)">
                                      <p:cBhvr>
                                        <p:cTn id="1672" dur="10000"/>
                                        <p:tgtEl>
                                          <p:spTgt spid="99"/>
                                        </p:tgtEl>
                                      </p:cBhvr>
                                    </p:animEffect>
                                    <p:set>
                                      <p:cBhvr>
                                        <p:cTn id="1673" dur="1" fill="hold">
                                          <p:stCondLst>
                                            <p:cond delay="9999"/>
                                          </p:stCondLst>
                                        </p:cTn>
                                        <p:tgtEl>
                                          <p:spTgt spid="99"/>
                                        </p:tgtEl>
                                        <p:attrNameLst>
                                          <p:attrName>style.visibility</p:attrName>
                                        </p:attrNameLst>
                                      </p:cBhvr>
                                      <p:to>
                                        <p:strVal val="hidden"/>
                                      </p:to>
                                    </p:set>
                                  </p:childTnLst>
                                </p:cTn>
                              </p:par>
                              <p:par>
                                <p:cTn id="1674" presetID="13" presetClass="exit" presetSubtype="32" fill="hold" grpId="3" nodeType="withEffect">
                                  <p:stCondLst>
                                    <p:cond delay="0"/>
                                  </p:stCondLst>
                                  <p:childTnLst>
                                    <p:animEffect transition="out" filter="plus(out)">
                                      <p:cBhvr>
                                        <p:cTn id="1675" dur="10000"/>
                                        <p:tgtEl>
                                          <p:spTgt spid="100"/>
                                        </p:tgtEl>
                                      </p:cBhvr>
                                    </p:animEffect>
                                    <p:set>
                                      <p:cBhvr>
                                        <p:cTn id="1676" dur="1" fill="hold">
                                          <p:stCondLst>
                                            <p:cond delay="9999"/>
                                          </p:stCondLst>
                                        </p:cTn>
                                        <p:tgtEl>
                                          <p:spTgt spid="100"/>
                                        </p:tgtEl>
                                        <p:attrNameLst>
                                          <p:attrName>style.visibility</p:attrName>
                                        </p:attrNameLst>
                                      </p:cBhvr>
                                      <p:to>
                                        <p:strVal val="hidden"/>
                                      </p:to>
                                    </p:set>
                                  </p:childTnLst>
                                </p:cTn>
                              </p:par>
                              <p:par>
                                <p:cTn id="1677" presetID="13" presetClass="exit" presetSubtype="32" fill="hold" grpId="3" nodeType="withEffect">
                                  <p:stCondLst>
                                    <p:cond delay="0"/>
                                  </p:stCondLst>
                                  <p:childTnLst>
                                    <p:animEffect transition="out" filter="plus(out)">
                                      <p:cBhvr>
                                        <p:cTn id="1678" dur="10000"/>
                                        <p:tgtEl>
                                          <p:spTgt spid="101"/>
                                        </p:tgtEl>
                                      </p:cBhvr>
                                    </p:animEffect>
                                    <p:set>
                                      <p:cBhvr>
                                        <p:cTn id="1679" dur="1" fill="hold">
                                          <p:stCondLst>
                                            <p:cond delay="9999"/>
                                          </p:stCondLst>
                                        </p:cTn>
                                        <p:tgtEl>
                                          <p:spTgt spid="101"/>
                                        </p:tgtEl>
                                        <p:attrNameLst>
                                          <p:attrName>style.visibility</p:attrName>
                                        </p:attrNameLst>
                                      </p:cBhvr>
                                      <p:to>
                                        <p:strVal val="hidden"/>
                                      </p:to>
                                    </p:set>
                                  </p:childTnLst>
                                </p:cTn>
                              </p:par>
                              <p:par>
                                <p:cTn id="1680" presetID="13" presetClass="exit" presetSubtype="32" fill="hold" grpId="3" nodeType="withEffect">
                                  <p:stCondLst>
                                    <p:cond delay="0"/>
                                  </p:stCondLst>
                                  <p:childTnLst>
                                    <p:animEffect transition="out" filter="plus(out)">
                                      <p:cBhvr>
                                        <p:cTn id="1681" dur="10000"/>
                                        <p:tgtEl>
                                          <p:spTgt spid="116"/>
                                        </p:tgtEl>
                                      </p:cBhvr>
                                    </p:animEffect>
                                    <p:set>
                                      <p:cBhvr>
                                        <p:cTn id="1682" dur="1" fill="hold">
                                          <p:stCondLst>
                                            <p:cond delay="9999"/>
                                          </p:stCondLst>
                                        </p:cTn>
                                        <p:tgtEl>
                                          <p:spTgt spid="116"/>
                                        </p:tgtEl>
                                        <p:attrNameLst>
                                          <p:attrName>style.visibility</p:attrName>
                                        </p:attrNameLst>
                                      </p:cBhvr>
                                      <p:to>
                                        <p:strVal val="hidden"/>
                                      </p:to>
                                    </p:set>
                                  </p:childTnLst>
                                </p:cTn>
                              </p:par>
                              <p:par>
                                <p:cTn id="1683" presetID="13" presetClass="exit" presetSubtype="32" fill="hold" grpId="3" nodeType="withEffect">
                                  <p:stCondLst>
                                    <p:cond delay="0"/>
                                  </p:stCondLst>
                                  <p:childTnLst>
                                    <p:animEffect transition="out" filter="plus(out)">
                                      <p:cBhvr>
                                        <p:cTn id="1684" dur="10000"/>
                                        <p:tgtEl>
                                          <p:spTgt spid="117"/>
                                        </p:tgtEl>
                                      </p:cBhvr>
                                    </p:animEffect>
                                    <p:set>
                                      <p:cBhvr>
                                        <p:cTn id="1685" dur="1" fill="hold">
                                          <p:stCondLst>
                                            <p:cond delay="9999"/>
                                          </p:stCondLst>
                                        </p:cTn>
                                        <p:tgtEl>
                                          <p:spTgt spid="117"/>
                                        </p:tgtEl>
                                        <p:attrNameLst>
                                          <p:attrName>style.visibility</p:attrName>
                                        </p:attrNameLst>
                                      </p:cBhvr>
                                      <p:to>
                                        <p:strVal val="hidden"/>
                                      </p:to>
                                    </p:set>
                                  </p:childTnLst>
                                </p:cTn>
                              </p:par>
                              <p:par>
                                <p:cTn id="1686" presetID="13" presetClass="exit" presetSubtype="32" fill="hold" grpId="3" nodeType="withEffect">
                                  <p:stCondLst>
                                    <p:cond delay="0"/>
                                  </p:stCondLst>
                                  <p:childTnLst>
                                    <p:animEffect transition="out" filter="plus(out)">
                                      <p:cBhvr>
                                        <p:cTn id="1687" dur="10000"/>
                                        <p:tgtEl>
                                          <p:spTgt spid="118"/>
                                        </p:tgtEl>
                                      </p:cBhvr>
                                    </p:animEffect>
                                    <p:set>
                                      <p:cBhvr>
                                        <p:cTn id="1688" dur="1" fill="hold">
                                          <p:stCondLst>
                                            <p:cond delay="9999"/>
                                          </p:stCondLst>
                                        </p:cTn>
                                        <p:tgtEl>
                                          <p:spTgt spid="118"/>
                                        </p:tgtEl>
                                        <p:attrNameLst>
                                          <p:attrName>style.visibility</p:attrName>
                                        </p:attrNameLst>
                                      </p:cBhvr>
                                      <p:to>
                                        <p:strVal val="hidden"/>
                                      </p:to>
                                    </p:set>
                                  </p:childTnLst>
                                </p:cTn>
                              </p:par>
                              <p:par>
                                <p:cTn id="1689" presetID="13" presetClass="exit" presetSubtype="32" fill="hold" grpId="3" nodeType="withEffect">
                                  <p:stCondLst>
                                    <p:cond delay="0"/>
                                  </p:stCondLst>
                                  <p:childTnLst>
                                    <p:animEffect transition="out" filter="plus(out)">
                                      <p:cBhvr>
                                        <p:cTn id="1690" dur="10000"/>
                                        <p:tgtEl>
                                          <p:spTgt spid="119"/>
                                        </p:tgtEl>
                                      </p:cBhvr>
                                    </p:animEffect>
                                    <p:set>
                                      <p:cBhvr>
                                        <p:cTn id="1691" dur="1" fill="hold">
                                          <p:stCondLst>
                                            <p:cond delay="9999"/>
                                          </p:stCondLst>
                                        </p:cTn>
                                        <p:tgtEl>
                                          <p:spTgt spid="119"/>
                                        </p:tgtEl>
                                        <p:attrNameLst>
                                          <p:attrName>style.visibility</p:attrName>
                                        </p:attrNameLst>
                                      </p:cBhvr>
                                      <p:to>
                                        <p:strVal val="hidden"/>
                                      </p:to>
                                    </p:set>
                                  </p:childTnLst>
                                </p:cTn>
                              </p:par>
                              <p:par>
                                <p:cTn id="1692" presetID="13" presetClass="exit" presetSubtype="32" fill="hold" grpId="3" nodeType="withEffect">
                                  <p:stCondLst>
                                    <p:cond delay="0"/>
                                  </p:stCondLst>
                                  <p:childTnLst>
                                    <p:animEffect transition="out" filter="plus(out)">
                                      <p:cBhvr>
                                        <p:cTn id="1693" dur="10000"/>
                                        <p:tgtEl>
                                          <p:spTgt spid="120"/>
                                        </p:tgtEl>
                                      </p:cBhvr>
                                    </p:animEffect>
                                    <p:set>
                                      <p:cBhvr>
                                        <p:cTn id="1694" dur="1" fill="hold">
                                          <p:stCondLst>
                                            <p:cond delay="9999"/>
                                          </p:stCondLst>
                                        </p:cTn>
                                        <p:tgtEl>
                                          <p:spTgt spid="120"/>
                                        </p:tgtEl>
                                        <p:attrNameLst>
                                          <p:attrName>style.visibility</p:attrName>
                                        </p:attrNameLst>
                                      </p:cBhvr>
                                      <p:to>
                                        <p:strVal val="hidden"/>
                                      </p:to>
                                    </p:set>
                                  </p:childTnLst>
                                </p:cTn>
                              </p:par>
                              <p:par>
                                <p:cTn id="1695" presetID="13" presetClass="exit" presetSubtype="32" fill="hold" grpId="3" nodeType="withEffect">
                                  <p:stCondLst>
                                    <p:cond delay="0"/>
                                  </p:stCondLst>
                                  <p:childTnLst>
                                    <p:animEffect transition="out" filter="plus(out)">
                                      <p:cBhvr>
                                        <p:cTn id="1696" dur="10000"/>
                                        <p:tgtEl>
                                          <p:spTgt spid="121"/>
                                        </p:tgtEl>
                                      </p:cBhvr>
                                    </p:animEffect>
                                    <p:set>
                                      <p:cBhvr>
                                        <p:cTn id="1697" dur="1" fill="hold">
                                          <p:stCondLst>
                                            <p:cond delay="9999"/>
                                          </p:stCondLst>
                                        </p:cTn>
                                        <p:tgtEl>
                                          <p:spTgt spid="121"/>
                                        </p:tgtEl>
                                        <p:attrNameLst>
                                          <p:attrName>style.visibility</p:attrName>
                                        </p:attrNameLst>
                                      </p:cBhvr>
                                      <p:to>
                                        <p:strVal val="hidden"/>
                                      </p:to>
                                    </p:set>
                                  </p:childTnLst>
                                </p:cTn>
                              </p:par>
                              <p:par>
                                <p:cTn id="1698" presetID="13" presetClass="exit" presetSubtype="32" fill="hold" grpId="3" nodeType="withEffect">
                                  <p:stCondLst>
                                    <p:cond delay="0"/>
                                  </p:stCondLst>
                                  <p:childTnLst>
                                    <p:animEffect transition="out" filter="plus(out)">
                                      <p:cBhvr>
                                        <p:cTn id="1699" dur="10000"/>
                                        <p:tgtEl>
                                          <p:spTgt spid="122"/>
                                        </p:tgtEl>
                                      </p:cBhvr>
                                    </p:animEffect>
                                    <p:set>
                                      <p:cBhvr>
                                        <p:cTn id="1700" dur="1" fill="hold">
                                          <p:stCondLst>
                                            <p:cond delay="9999"/>
                                          </p:stCondLst>
                                        </p:cTn>
                                        <p:tgtEl>
                                          <p:spTgt spid="122"/>
                                        </p:tgtEl>
                                        <p:attrNameLst>
                                          <p:attrName>style.visibility</p:attrName>
                                        </p:attrNameLst>
                                      </p:cBhvr>
                                      <p:to>
                                        <p:strVal val="hidden"/>
                                      </p:to>
                                    </p:set>
                                  </p:childTnLst>
                                </p:cTn>
                              </p:par>
                              <p:par>
                                <p:cTn id="1701" presetID="13" presetClass="exit" presetSubtype="32" fill="hold" grpId="3" nodeType="withEffect">
                                  <p:stCondLst>
                                    <p:cond delay="0"/>
                                  </p:stCondLst>
                                  <p:childTnLst>
                                    <p:animEffect transition="out" filter="plus(out)">
                                      <p:cBhvr>
                                        <p:cTn id="1702" dur="10000"/>
                                        <p:tgtEl>
                                          <p:spTgt spid="129"/>
                                        </p:tgtEl>
                                      </p:cBhvr>
                                    </p:animEffect>
                                    <p:set>
                                      <p:cBhvr>
                                        <p:cTn id="1703" dur="1" fill="hold">
                                          <p:stCondLst>
                                            <p:cond delay="9999"/>
                                          </p:stCondLst>
                                        </p:cTn>
                                        <p:tgtEl>
                                          <p:spTgt spid="129"/>
                                        </p:tgtEl>
                                        <p:attrNameLst>
                                          <p:attrName>style.visibility</p:attrName>
                                        </p:attrNameLst>
                                      </p:cBhvr>
                                      <p:to>
                                        <p:strVal val="hidden"/>
                                      </p:to>
                                    </p:set>
                                  </p:childTnLst>
                                </p:cTn>
                              </p:par>
                              <p:par>
                                <p:cTn id="1704" presetID="13" presetClass="exit" presetSubtype="32" fill="hold" grpId="3" nodeType="withEffect">
                                  <p:stCondLst>
                                    <p:cond delay="0"/>
                                  </p:stCondLst>
                                  <p:childTnLst>
                                    <p:animEffect transition="out" filter="plus(out)">
                                      <p:cBhvr>
                                        <p:cTn id="1705" dur="10000"/>
                                        <p:tgtEl>
                                          <p:spTgt spid="130"/>
                                        </p:tgtEl>
                                      </p:cBhvr>
                                    </p:animEffect>
                                    <p:set>
                                      <p:cBhvr>
                                        <p:cTn id="1706" dur="1" fill="hold">
                                          <p:stCondLst>
                                            <p:cond delay="9999"/>
                                          </p:stCondLst>
                                        </p:cTn>
                                        <p:tgtEl>
                                          <p:spTgt spid="130"/>
                                        </p:tgtEl>
                                        <p:attrNameLst>
                                          <p:attrName>style.visibility</p:attrName>
                                        </p:attrNameLst>
                                      </p:cBhvr>
                                      <p:to>
                                        <p:strVal val="hidden"/>
                                      </p:to>
                                    </p:set>
                                  </p:childTnLst>
                                </p:cTn>
                              </p:par>
                              <p:par>
                                <p:cTn id="1707" presetID="13" presetClass="exit" presetSubtype="32" fill="hold" grpId="3" nodeType="withEffect">
                                  <p:stCondLst>
                                    <p:cond delay="0"/>
                                  </p:stCondLst>
                                  <p:childTnLst>
                                    <p:animEffect transition="out" filter="plus(out)">
                                      <p:cBhvr>
                                        <p:cTn id="1708" dur="10000"/>
                                        <p:tgtEl>
                                          <p:spTgt spid="131"/>
                                        </p:tgtEl>
                                      </p:cBhvr>
                                    </p:animEffect>
                                    <p:set>
                                      <p:cBhvr>
                                        <p:cTn id="1709" dur="1" fill="hold">
                                          <p:stCondLst>
                                            <p:cond delay="9999"/>
                                          </p:stCondLst>
                                        </p:cTn>
                                        <p:tgtEl>
                                          <p:spTgt spid="131"/>
                                        </p:tgtEl>
                                        <p:attrNameLst>
                                          <p:attrName>style.visibility</p:attrName>
                                        </p:attrNameLst>
                                      </p:cBhvr>
                                      <p:to>
                                        <p:strVal val="hidden"/>
                                      </p:to>
                                    </p:set>
                                  </p:childTnLst>
                                </p:cTn>
                              </p:par>
                              <p:par>
                                <p:cTn id="1710" presetID="13" presetClass="exit" presetSubtype="32" fill="hold" grpId="3" nodeType="withEffect">
                                  <p:stCondLst>
                                    <p:cond delay="0"/>
                                  </p:stCondLst>
                                  <p:childTnLst>
                                    <p:animEffect transition="out" filter="plus(out)">
                                      <p:cBhvr>
                                        <p:cTn id="1711" dur="10000"/>
                                        <p:tgtEl>
                                          <p:spTgt spid="132"/>
                                        </p:tgtEl>
                                      </p:cBhvr>
                                    </p:animEffect>
                                    <p:set>
                                      <p:cBhvr>
                                        <p:cTn id="1712" dur="1" fill="hold">
                                          <p:stCondLst>
                                            <p:cond delay="9999"/>
                                          </p:stCondLst>
                                        </p:cTn>
                                        <p:tgtEl>
                                          <p:spTgt spid="132"/>
                                        </p:tgtEl>
                                        <p:attrNameLst>
                                          <p:attrName>style.visibility</p:attrName>
                                        </p:attrNameLst>
                                      </p:cBhvr>
                                      <p:to>
                                        <p:strVal val="hidden"/>
                                      </p:to>
                                    </p:set>
                                  </p:childTnLst>
                                </p:cTn>
                              </p:par>
                              <p:par>
                                <p:cTn id="1713" presetID="13" presetClass="exit" presetSubtype="32" fill="hold" grpId="3" nodeType="withEffect">
                                  <p:stCondLst>
                                    <p:cond delay="0"/>
                                  </p:stCondLst>
                                  <p:childTnLst>
                                    <p:animEffect transition="out" filter="plus(out)">
                                      <p:cBhvr>
                                        <p:cTn id="1714" dur="10000"/>
                                        <p:tgtEl>
                                          <p:spTgt spid="133"/>
                                        </p:tgtEl>
                                      </p:cBhvr>
                                    </p:animEffect>
                                    <p:set>
                                      <p:cBhvr>
                                        <p:cTn id="1715" dur="1" fill="hold">
                                          <p:stCondLst>
                                            <p:cond delay="9999"/>
                                          </p:stCondLst>
                                        </p:cTn>
                                        <p:tgtEl>
                                          <p:spTgt spid="133"/>
                                        </p:tgtEl>
                                        <p:attrNameLst>
                                          <p:attrName>style.visibility</p:attrName>
                                        </p:attrNameLst>
                                      </p:cBhvr>
                                      <p:to>
                                        <p:strVal val="hidden"/>
                                      </p:to>
                                    </p:set>
                                  </p:childTnLst>
                                </p:cTn>
                              </p:par>
                              <p:par>
                                <p:cTn id="1716" presetID="13" presetClass="exit" presetSubtype="32" fill="hold" grpId="3" nodeType="withEffect">
                                  <p:stCondLst>
                                    <p:cond delay="0"/>
                                  </p:stCondLst>
                                  <p:childTnLst>
                                    <p:animEffect transition="out" filter="plus(out)">
                                      <p:cBhvr>
                                        <p:cTn id="1717" dur="10000"/>
                                        <p:tgtEl>
                                          <p:spTgt spid="134"/>
                                        </p:tgtEl>
                                      </p:cBhvr>
                                    </p:animEffect>
                                    <p:set>
                                      <p:cBhvr>
                                        <p:cTn id="1718" dur="1" fill="hold">
                                          <p:stCondLst>
                                            <p:cond delay="9999"/>
                                          </p:stCondLst>
                                        </p:cTn>
                                        <p:tgtEl>
                                          <p:spTgt spid="134"/>
                                        </p:tgtEl>
                                        <p:attrNameLst>
                                          <p:attrName>style.visibility</p:attrName>
                                        </p:attrNameLst>
                                      </p:cBhvr>
                                      <p:to>
                                        <p:strVal val="hidden"/>
                                      </p:to>
                                    </p:set>
                                  </p:childTnLst>
                                </p:cTn>
                              </p:par>
                              <p:par>
                                <p:cTn id="1719" presetID="13" presetClass="exit" presetSubtype="32" fill="hold" grpId="3" nodeType="withEffect">
                                  <p:stCondLst>
                                    <p:cond delay="0"/>
                                  </p:stCondLst>
                                  <p:childTnLst>
                                    <p:animEffect transition="out" filter="plus(out)">
                                      <p:cBhvr>
                                        <p:cTn id="1720" dur="10000"/>
                                        <p:tgtEl>
                                          <p:spTgt spid="135"/>
                                        </p:tgtEl>
                                      </p:cBhvr>
                                    </p:animEffect>
                                    <p:set>
                                      <p:cBhvr>
                                        <p:cTn id="1721" dur="1" fill="hold">
                                          <p:stCondLst>
                                            <p:cond delay="9999"/>
                                          </p:stCondLst>
                                        </p:cTn>
                                        <p:tgtEl>
                                          <p:spTgt spid="135"/>
                                        </p:tgtEl>
                                        <p:attrNameLst>
                                          <p:attrName>style.visibility</p:attrName>
                                        </p:attrNameLst>
                                      </p:cBhvr>
                                      <p:to>
                                        <p:strVal val="hidden"/>
                                      </p:to>
                                    </p:set>
                                  </p:childTnLst>
                                </p:cTn>
                              </p:par>
                              <p:par>
                                <p:cTn id="1722" presetID="13" presetClass="exit" presetSubtype="32" fill="hold" grpId="3" nodeType="withEffect">
                                  <p:stCondLst>
                                    <p:cond delay="0"/>
                                  </p:stCondLst>
                                  <p:childTnLst>
                                    <p:animEffect transition="out" filter="plus(out)">
                                      <p:cBhvr>
                                        <p:cTn id="1723" dur="10000"/>
                                        <p:tgtEl>
                                          <p:spTgt spid="164"/>
                                        </p:tgtEl>
                                      </p:cBhvr>
                                    </p:animEffect>
                                    <p:set>
                                      <p:cBhvr>
                                        <p:cTn id="1724" dur="1" fill="hold">
                                          <p:stCondLst>
                                            <p:cond delay="9999"/>
                                          </p:stCondLst>
                                        </p:cTn>
                                        <p:tgtEl>
                                          <p:spTgt spid="164"/>
                                        </p:tgtEl>
                                        <p:attrNameLst>
                                          <p:attrName>style.visibility</p:attrName>
                                        </p:attrNameLst>
                                      </p:cBhvr>
                                      <p:to>
                                        <p:strVal val="hidden"/>
                                      </p:to>
                                    </p:set>
                                  </p:childTnLst>
                                </p:cTn>
                              </p:par>
                              <p:par>
                                <p:cTn id="1725" presetID="13" presetClass="exit" presetSubtype="32" fill="hold" grpId="3" nodeType="withEffect">
                                  <p:stCondLst>
                                    <p:cond delay="0"/>
                                  </p:stCondLst>
                                  <p:childTnLst>
                                    <p:animEffect transition="out" filter="plus(out)">
                                      <p:cBhvr>
                                        <p:cTn id="1726" dur="10000"/>
                                        <p:tgtEl>
                                          <p:spTgt spid="178"/>
                                        </p:tgtEl>
                                      </p:cBhvr>
                                    </p:animEffect>
                                    <p:set>
                                      <p:cBhvr>
                                        <p:cTn id="1727" dur="1" fill="hold">
                                          <p:stCondLst>
                                            <p:cond delay="9999"/>
                                          </p:stCondLst>
                                        </p:cTn>
                                        <p:tgtEl>
                                          <p:spTgt spid="178"/>
                                        </p:tgtEl>
                                        <p:attrNameLst>
                                          <p:attrName>style.visibility</p:attrName>
                                        </p:attrNameLst>
                                      </p:cBhvr>
                                      <p:to>
                                        <p:strVal val="hidden"/>
                                      </p:to>
                                    </p:set>
                                  </p:childTnLst>
                                </p:cTn>
                              </p:par>
                              <p:par>
                                <p:cTn id="1728" presetID="13" presetClass="exit" presetSubtype="32" fill="hold" grpId="3" nodeType="withEffect">
                                  <p:stCondLst>
                                    <p:cond delay="0"/>
                                  </p:stCondLst>
                                  <p:childTnLst>
                                    <p:animEffect transition="out" filter="plus(out)">
                                      <p:cBhvr>
                                        <p:cTn id="1729" dur="10000"/>
                                        <p:tgtEl>
                                          <p:spTgt spid="239"/>
                                        </p:tgtEl>
                                      </p:cBhvr>
                                    </p:animEffect>
                                    <p:set>
                                      <p:cBhvr>
                                        <p:cTn id="1730" dur="1" fill="hold">
                                          <p:stCondLst>
                                            <p:cond delay="9999"/>
                                          </p:stCondLst>
                                        </p:cTn>
                                        <p:tgtEl>
                                          <p:spTgt spid="239"/>
                                        </p:tgtEl>
                                        <p:attrNameLst>
                                          <p:attrName>style.visibility</p:attrName>
                                        </p:attrNameLst>
                                      </p:cBhvr>
                                      <p:to>
                                        <p:strVal val="hidden"/>
                                      </p:to>
                                    </p:set>
                                  </p:childTnLst>
                                </p:cTn>
                              </p:par>
                              <p:par>
                                <p:cTn id="1731" presetID="13" presetClass="exit" presetSubtype="32" fill="hold" grpId="3" nodeType="withEffect">
                                  <p:stCondLst>
                                    <p:cond delay="0"/>
                                  </p:stCondLst>
                                  <p:childTnLst>
                                    <p:animEffect transition="out" filter="plus(out)">
                                      <p:cBhvr>
                                        <p:cTn id="1732" dur="10000"/>
                                        <p:tgtEl>
                                          <p:spTgt spid="243"/>
                                        </p:tgtEl>
                                      </p:cBhvr>
                                    </p:animEffect>
                                    <p:set>
                                      <p:cBhvr>
                                        <p:cTn id="1733" dur="1" fill="hold">
                                          <p:stCondLst>
                                            <p:cond delay="9999"/>
                                          </p:stCondLst>
                                        </p:cTn>
                                        <p:tgtEl>
                                          <p:spTgt spid="243"/>
                                        </p:tgtEl>
                                        <p:attrNameLst>
                                          <p:attrName>style.visibility</p:attrName>
                                        </p:attrNameLst>
                                      </p:cBhvr>
                                      <p:to>
                                        <p:strVal val="hidden"/>
                                      </p:to>
                                    </p:set>
                                  </p:childTnLst>
                                </p:cTn>
                              </p:par>
                              <p:par>
                                <p:cTn id="1734" presetID="13" presetClass="exit" presetSubtype="32" fill="hold" grpId="3" nodeType="withEffect">
                                  <p:stCondLst>
                                    <p:cond delay="0"/>
                                  </p:stCondLst>
                                  <p:childTnLst>
                                    <p:animEffect transition="out" filter="plus(out)">
                                      <p:cBhvr>
                                        <p:cTn id="1735" dur="10000"/>
                                        <p:tgtEl>
                                          <p:spTgt spid="244"/>
                                        </p:tgtEl>
                                      </p:cBhvr>
                                    </p:animEffect>
                                    <p:set>
                                      <p:cBhvr>
                                        <p:cTn id="1736" dur="1" fill="hold">
                                          <p:stCondLst>
                                            <p:cond delay="9999"/>
                                          </p:stCondLst>
                                        </p:cTn>
                                        <p:tgtEl>
                                          <p:spTgt spid="244"/>
                                        </p:tgtEl>
                                        <p:attrNameLst>
                                          <p:attrName>style.visibility</p:attrName>
                                        </p:attrNameLst>
                                      </p:cBhvr>
                                      <p:to>
                                        <p:strVal val="hidden"/>
                                      </p:to>
                                    </p:set>
                                  </p:childTnLst>
                                </p:cTn>
                              </p:par>
                              <p:par>
                                <p:cTn id="1737" presetID="13" presetClass="exit" presetSubtype="32" fill="hold" grpId="3" nodeType="withEffect">
                                  <p:stCondLst>
                                    <p:cond delay="0"/>
                                  </p:stCondLst>
                                  <p:childTnLst>
                                    <p:animEffect transition="out" filter="plus(out)">
                                      <p:cBhvr>
                                        <p:cTn id="1738" dur="10000"/>
                                        <p:tgtEl>
                                          <p:spTgt spid="197"/>
                                        </p:tgtEl>
                                      </p:cBhvr>
                                    </p:animEffect>
                                    <p:set>
                                      <p:cBhvr>
                                        <p:cTn id="1739" dur="1" fill="hold">
                                          <p:stCondLst>
                                            <p:cond delay="9999"/>
                                          </p:stCondLst>
                                        </p:cTn>
                                        <p:tgtEl>
                                          <p:spTgt spid="197"/>
                                        </p:tgtEl>
                                        <p:attrNameLst>
                                          <p:attrName>style.visibility</p:attrName>
                                        </p:attrNameLst>
                                      </p:cBhvr>
                                      <p:to>
                                        <p:strVal val="hidden"/>
                                      </p:to>
                                    </p:set>
                                  </p:childTnLst>
                                </p:cTn>
                              </p:par>
                              <p:par>
                                <p:cTn id="1740" presetID="13" presetClass="exit" presetSubtype="32" fill="hold" grpId="3" nodeType="withEffect">
                                  <p:stCondLst>
                                    <p:cond delay="0"/>
                                  </p:stCondLst>
                                  <p:childTnLst>
                                    <p:animEffect transition="out" filter="plus(out)">
                                      <p:cBhvr>
                                        <p:cTn id="1741" dur="10000"/>
                                        <p:tgtEl>
                                          <p:spTgt spid="198"/>
                                        </p:tgtEl>
                                      </p:cBhvr>
                                    </p:animEffect>
                                    <p:set>
                                      <p:cBhvr>
                                        <p:cTn id="1742" dur="1" fill="hold">
                                          <p:stCondLst>
                                            <p:cond delay="9999"/>
                                          </p:stCondLst>
                                        </p:cTn>
                                        <p:tgtEl>
                                          <p:spTgt spid="198"/>
                                        </p:tgtEl>
                                        <p:attrNameLst>
                                          <p:attrName>style.visibility</p:attrName>
                                        </p:attrNameLst>
                                      </p:cBhvr>
                                      <p:to>
                                        <p:strVal val="hidden"/>
                                      </p:to>
                                    </p:set>
                                  </p:childTnLst>
                                </p:cTn>
                              </p:par>
                              <p:par>
                                <p:cTn id="1743" presetID="13" presetClass="exit" presetSubtype="32" fill="hold" grpId="3" nodeType="withEffect">
                                  <p:stCondLst>
                                    <p:cond delay="0"/>
                                  </p:stCondLst>
                                  <p:childTnLst>
                                    <p:animEffect transition="out" filter="plus(out)">
                                      <p:cBhvr>
                                        <p:cTn id="1744" dur="10000"/>
                                        <p:tgtEl>
                                          <p:spTgt spid="199"/>
                                        </p:tgtEl>
                                      </p:cBhvr>
                                    </p:animEffect>
                                    <p:set>
                                      <p:cBhvr>
                                        <p:cTn id="1745" dur="1" fill="hold">
                                          <p:stCondLst>
                                            <p:cond delay="9999"/>
                                          </p:stCondLst>
                                        </p:cTn>
                                        <p:tgtEl>
                                          <p:spTgt spid="199"/>
                                        </p:tgtEl>
                                        <p:attrNameLst>
                                          <p:attrName>style.visibility</p:attrName>
                                        </p:attrNameLst>
                                      </p:cBhvr>
                                      <p:to>
                                        <p:strVal val="hidden"/>
                                      </p:to>
                                    </p:set>
                                  </p:childTnLst>
                                </p:cTn>
                              </p:par>
                              <p:par>
                                <p:cTn id="1746" presetID="13" presetClass="exit" presetSubtype="32" fill="hold" grpId="3" nodeType="withEffect">
                                  <p:stCondLst>
                                    <p:cond delay="0"/>
                                  </p:stCondLst>
                                  <p:childTnLst>
                                    <p:animEffect transition="out" filter="plus(out)">
                                      <p:cBhvr>
                                        <p:cTn id="1747" dur="10000"/>
                                        <p:tgtEl>
                                          <p:spTgt spid="200"/>
                                        </p:tgtEl>
                                      </p:cBhvr>
                                    </p:animEffect>
                                    <p:set>
                                      <p:cBhvr>
                                        <p:cTn id="1748" dur="1" fill="hold">
                                          <p:stCondLst>
                                            <p:cond delay="9999"/>
                                          </p:stCondLst>
                                        </p:cTn>
                                        <p:tgtEl>
                                          <p:spTgt spid="200"/>
                                        </p:tgtEl>
                                        <p:attrNameLst>
                                          <p:attrName>style.visibility</p:attrName>
                                        </p:attrNameLst>
                                      </p:cBhvr>
                                      <p:to>
                                        <p:strVal val="hidden"/>
                                      </p:to>
                                    </p:set>
                                  </p:childTnLst>
                                </p:cTn>
                              </p:par>
                              <p:par>
                                <p:cTn id="1749" presetID="13" presetClass="exit" presetSubtype="32" fill="hold" grpId="3" nodeType="withEffect">
                                  <p:stCondLst>
                                    <p:cond delay="0"/>
                                  </p:stCondLst>
                                  <p:childTnLst>
                                    <p:animEffect transition="out" filter="plus(out)">
                                      <p:cBhvr>
                                        <p:cTn id="1750" dur="10000"/>
                                        <p:tgtEl>
                                          <p:spTgt spid="201"/>
                                        </p:tgtEl>
                                      </p:cBhvr>
                                    </p:animEffect>
                                    <p:set>
                                      <p:cBhvr>
                                        <p:cTn id="1751" dur="1" fill="hold">
                                          <p:stCondLst>
                                            <p:cond delay="9999"/>
                                          </p:stCondLst>
                                        </p:cTn>
                                        <p:tgtEl>
                                          <p:spTgt spid="201"/>
                                        </p:tgtEl>
                                        <p:attrNameLst>
                                          <p:attrName>style.visibility</p:attrName>
                                        </p:attrNameLst>
                                      </p:cBhvr>
                                      <p:to>
                                        <p:strVal val="hidden"/>
                                      </p:to>
                                    </p:set>
                                  </p:childTnLst>
                                </p:cTn>
                              </p:par>
                              <p:par>
                                <p:cTn id="1752" presetID="13" presetClass="exit" presetSubtype="32" fill="hold" grpId="3" nodeType="withEffect">
                                  <p:stCondLst>
                                    <p:cond delay="0"/>
                                  </p:stCondLst>
                                  <p:childTnLst>
                                    <p:animEffect transition="out" filter="plus(out)">
                                      <p:cBhvr>
                                        <p:cTn id="1753" dur="10000"/>
                                        <p:tgtEl>
                                          <p:spTgt spid="202"/>
                                        </p:tgtEl>
                                      </p:cBhvr>
                                    </p:animEffect>
                                    <p:set>
                                      <p:cBhvr>
                                        <p:cTn id="1754" dur="1" fill="hold">
                                          <p:stCondLst>
                                            <p:cond delay="9999"/>
                                          </p:stCondLst>
                                        </p:cTn>
                                        <p:tgtEl>
                                          <p:spTgt spid="202"/>
                                        </p:tgtEl>
                                        <p:attrNameLst>
                                          <p:attrName>style.visibility</p:attrName>
                                        </p:attrNameLst>
                                      </p:cBhvr>
                                      <p:to>
                                        <p:strVal val="hidden"/>
                                      </p:to>
                                    </p:set>
                                  </p:childTnLst>
                                </p:cTn>
                              </p:par>
                              <p:par>
                                <p:cTn id="1755" presetID="13" presetClass="exit" presetSubtype="32" fill="hold" grpId="3" nodeType="withEffect">
                                  <p:stCondLst>
                                    <p:cond delay="0"/>
                                  </p:stCondLst>
                                  <p:childTnLst>
                                    <p:animEffect transition="out" filter="plus(out)">
                                      <p:cBhvr>
                                        <p:cTn id="1756" dur="10000"/>
                                        <p:tgtEl>
                                          <p:spTgt spid="203"/>
                                        </p:tgtEl>
                                      </p:cBhvr>
                                    </p:animEffect>
                                    <p:set>
                                      <p:cBhvr>
                                        <p:cTn id="1757" dur="1" fill="hold">
                                          <p:stCondLst>
                                            <p:cond delay="9999"/>
                                          </p:stCondLst>
                                        </p:cTn>
                                        <p:tgtEl>
                                          <p:spTgt spid="203"/>
                                        </p:tgtEl>
                                        <p:attrNameLst>
                                          <p:attrName>style.visibility</p:attrName>
                                        </p:attrNameLst>
                                      </p:cBhvr>
                                      <p:to>
                                        <p:strVal val="hidden"/>
                                      </p:to>
                                    </p:set>
                                  </p:childTnLst>
                                </p:cTn>
                              </p:par>
                              <p:par>
                                <p:cTn id="1758" presetID="13" presetClass="exit" presetSubtype="32" fill="hold" grpId="3" nodeType="withEffect">
                                  <p:stCondLst>
                                    <p:cond delay="0"/>
                                  </p:stCondLst>
                                  <p:childTnLst>
                                    <p:animEffect transition="out" filter="plus(out)">
                                      <p:cBhvr>
                                        <p:cTn id="1759" dur="10000"/>
                                        <p:tgtEl>
                                          <p:spTgt spid="204"/>
                                        </p:tgtEl>
                                      </p:cBhvr>
                                    </p:animEffect>
                                    <p:set>
                                      <p:cBhvr>
                                        <p:cTn id="1760" dur="1" fill="hold">
                                          <p:stCondLst>
                                            <p:cond delay="9999"/>
                                          </p:stCondLst>
                                        </p:cTn>
                                        <p:tgtEl>
                                          <p:spTgt spid="204"/>
                                        </p:tgtEl>
                                        <p:attrNameLst>
                                          <p:attrName>style.visibility</p:attrName>
                                        </p:attrNameLst>
                                      </p:cBhvr>
                                      <p:to>
                                        <p:strVal val="hidden"/>
                                      </p:to>
                                    </p:set>
                                  </p:childTnLst>
                                </p:cTn>
                              </p:par>
                              <p:par>
                                <p:cTn id="1761" presetID="13" presetClass="exit" presetSubtype="32" fill="hold" grpId="3" nodeType="withEffect">
                                  <p:stCondLst>
                                    <p:cond delay="0"/>
                                  </p:stCondLst>
                                  <p:childTnLst>
                                    <p:animEffect transition="out" filter="plus(out)">
                                      <p:cBhvr>
                                        <p:cTn id="1762" dur="10000"/>
                                        <p:tgtEl>
                                          <p:spTgt spid="205"/>
                                        </p:tgtEl>
                                      </p:cBhvr>
                                    </p:animEffect>
                                    <p:set>
                                      <p:cBhvr>
                                        <p:cTn id="1763" dur="1" fill="hold">
                                          <p:stCondLst>
                                            <p:cond delay="9999"/>
                                          </p:stCondLst>
                                        </p:cTn>
                                        <p:tgtEl>
                                          <p:spTgt spid="205"/>
                                        </p:tgtEl>
                                        <p:attrNameLst>
                                          <p:attrName>style.visibility</p:attrName>
                                        </p:attrNameLst>
                                      </p:cBhvr>
                                      <p:to>
                                        <p:strVal val="hidden"/>
                                      </p:to>
                                    </p:set>
                                  </p:childTnLst>
                                </p:cTn>
                              </p:par>
                              <p:par>
                                <p:cTn id="1764" presetID="13" presetClass="exit" presetSubtype="32" fill="hold" grpId="3" nodeType="withEffect">
                                  <p:stCondLst>
                                    <p:cond delay="0"/>
                                  </p:stCondLst>
                                  <p:childTnLst>
                                    <p:animEffect transition="out" filter="plus(out)">
                                      <p:cBhvr>
                                        <p:cTn id="1765" dur="10000"/>
                                        <p:tgtEl>
                                          <p:spTgt spid="206"/>
                                        </p:tgtEl>
                                      </p:cBhvr>
                                    </p:animEffect>
                                    <p:set>
                                      <p:cBhvr>
                                        <p:cTn id="1766" dur="1" fill="hold">
                                          <p:stCondLst>
                                            <p:cond delay="9999"/>
                                          </p:stCondLst>
                                        </p:cTn>
                                        <p:tgtEl>
                                          <p:spTgt spid="206"/>
                                        </p:tgtEl>
                                        <p:attrNameLst>
                                          <p:attrName>style.visibility</p:attrName>
                                        </p:attrNameLst>
                                      </p:cBhvr>
                                      <p:to>
                                        <p:strVal val="hidden"/>
                                      </p:to>
                                    </p:set>
                                  </p:childTnLst>
                                </p:cTn>
                              </p:par>
                              <p:par>
                                <p:cTn id="1767" presetID="13" presetClass="exit" presetSubtype="32" fill="hold" grpId="3" nodeType="withEffect">
                                  <p:stCondLst>
                                    <p:cond delay="0"/>
                                  </p:stCondLst>
                                  <p:childTnLst>
                                    <p:animEffect transition="out" filter="plus(out)">
                                      <p:cBhvr>
                                        <p:cTn id="1768" dur="10000"/>
                                        <p:tgtEl>
                                          <p:spTgt spid="207"/>
                                        </p:tgtEl>
                                      </p:cBhvr>
                                    </p:animEffect>
                                    <p:set>
                                      <p:cBhvr>
                                        <p:cTn id="1769" dur="1" fill="hold">
                                          <p:stCondLst>
                                            <p:cond delay="9999"/>
                                          </p:stCondLst>
                                        </p:cTn>
                                        <p:tgtEl>
                                          <p:spTgt spid="207"/>
                                        </p:tgtEl>
                                        <p:attrNameLst>
                                          <p:attrName>style.visibility</p:attrName>
                                        </p:attrNameLst>
                                      </p:cBhvr>
                                      <p:to>
                                        <p:strVal val="hidden"/>
                                      </p:to>
                                    </p:set>
                                  </p:childTnLst>
                                </p:cTn>
                              </p:par>
                              <p:par>
                                <p:cTn id="1770" presetID="13" presetClass="exit" presetSubtype="32" fill="hold" grpId="3" nodeType="withEffect">
                                  <p:stCondLst>
                                    <p:cond delay="0"/>
                                  </p:stCondLst>
                                  <p:childTnLst>
                                    <p:animEffect transition="out" filter="plus(out)">
                                      <p:cBhvr>
                                        <p:cTn id="1771" dur="10000"/>
                                        <p:tgtEl>
                                          <p:spTgt spid="208"/>
                                        </p:tgtEl>
                                      </p:cBhvr>
                                    </p:animEffect>
                                    <p:set>
                                      <p:cBhvr>
                                        <p:cTn id="1772" dur="1" fill="hold">
                                          <p:stCondLst>
                                            <p:cond delay="9999"/>
                                          </p:stCondLst>
                                        </p:cTn>
                                        <p:tgtEl>
                                          <p:spTgt spid="208"/>
                                        </p:tgtEl>
                                        <p:attrNameLst>
                                          <p:attrName>style.visibility</p:attrName>
                                        </p:attrNameLst>
                                      </p:cBhvr>
                                      <p:to>
                                        <p:strVal val="hidden"/>
                                      </p:to>
                                    </p:set>
                                  </p:childTnLst>
                                </p:cTn>
                              </p:par>
                              <p:par>
                                <p:cTn id="1773" presetID="13" presetClass="exit" presetSubtype="32" fill="hold" grpId="3" nodeType="withEffect">
                                  <p:stCondLst>
                                    <p:cond delay="0"/>
                                  </p:stCondLst>
                                  <p:childTnLst>
                                    <p:animEffect transition="out" filter="plus(out)">
                                      <p:cBhvr>
                                        <p:cTn id="1774" dur="10000"/>
                                        <p:tgtEl>
                                          <p:spTgt spid="209"/>
                                        </p:tgtEl>
                                      </p:cBhvr>
                                    </p:animEffect>
                                    <p:set>
                                      <p:cBhvr>
                                        <p:cTn id="1775" dur="1" fill="hold">
                                          <p:stCondLst>
                                            <p:cond delay="9999"/>
                                          </p:stCondLst>
                                        </p:cTn>
                                        <p:tgtEl>
                                          <p:spTgt spid="209"/>
                                        </p:tgtEl>
                                        <p:attrNameLst>
                                          <p:attrName>style.visibility</p:attrName>
                                        </p:attrNameLst>
                                      </p:cBhvr>
                                      <p:to>
                                        <p:strVal val="hidden"/>
                                      </p:to>
                                    </p:set>
                                  </p:childTnLst>
                                </p:cTn>
                              </p:par>
                              <p:par>
                                <p:cTn id="1776" presetID="13" presetClass="exit" presetSubtype="32" fill="hold" grpId="3" nodeType="withEffect">
                                  <p:stCondLst>
                                    <p:cond delay="0"/>
                                  </p:stCondLst>
                                  <p:childTnLst>
                                    <p:animEffect transition="out" filter="plus(out)">
                                      <p:cBhvr>
                                        <p:cTn id="1777" dur="10000"/>
                                        <p:tgtEl>
                                          <p:spTgt spid="210"/>
                                        </p:tgtEl>
                                      </p:cBhvr>
                                    </p:animEffect>
                                    <p:set>
                                      <p:cBhvr>
                                        <p:cTn id="1778" dur="1" fill="hold">
                                          <p:stCondLst>
                                            <p:cond delay="9999"/>
                                          </p:stCondLst>
                                        </p:cTn>
                                        <p:tgtEl>
                                          <p:spTgt spid="210"/>
                                        </p:tgtEl>
                                        <p:attrNameLst>
                                          <p:attrName>style.visibility</p:attrName>
                                        </p:attrNameLst>
                                      </p:cBhvr>
                                      <p:to>
                                        <p:strVal val="hidden"/>
                                      </p:to>
                                    </p:set>
                                  </p:childTnLst>
                                </p:cTn>
                              </p:par>
                              <p:par>
                                <p:cTn id="1779" presetID="13" presetClass="exit" presetSubtype="32" fill="hold" grpId="3" nodeType="withEffect">
                                  <p:stCondLst>
                                    <p:cond delay="0"/>
                                  </p:stCondLst>
                                  <p:childTnLst>
                                    <p:animEffect transition="out" filter="plus(out)">
                                      <p:cBhvr>
                                        <p:cTn id="1780" dur="10000"/>
                                        <p:tgtEl>
                                          <p:spTgt spid="211"/>
                                        </p:tgtEl>
                                      </p:cBhvr>
                                    </p:animEffect>
                                    <p:set>
                                      <p:cBhvr>
                                        <p:cTn id="1781" dur="1" fill="hold">
                                          <p:stCondLst>
                                            <p:cond delay="9999"/>
                                          </p:stCondLst>
                                        </p:cTn>
                                        <p:tgtEl>
                                          <p:spTgt spid="211"/>
                                        </p:tgtEl>
                                        <p:attrNameLst>
                                          <p:attrName>style.visibility</p:attrName>
                                        </p:attrNameLst>
                                      </p:cBhvr>
                                      <p:to>
                                        <p:strVal val="hidden"/>
                                      </p:to>
                                    </p:set>
                                  </p:childTnLst>
                                </p:cTn>
                              </p:par>
                              <p:par>
                                <p:cTn id="1782" presetID="13" presetClass="exit" presetSubtype="32" fill="hold" grpId="3" nodeType="withEffect">
                                  <p:stCondLst>
                                    <p:cond delay="0"/>
                                  </p:stCondLst>
                                  <p:childTnLst>
                                    <p:animEffect transition="out" filter="plus(out)">
                                      <p:cBhvr>
                                        <p:cTn id="1783" dur="10000"/>
                                        <p:tgtEl>
                                          <p:spTgt spid="212"/>
                                        </p:tgtEl>
                                      </p:cBhvr>
                                    </p:animEffect>
                                    <p:set>
                                      <p:cBhvr>
                                        <p:cTn id="1784" dur="1" fill="hold">
                                          <p:stCondLst>
                                            <p:cond delay="9999"/>
                                          </p:stCondLst>
                                        </p:cTn>
                                        <p:tgtEl>
                                          <p:spTgt spid="212"/>
                                        </p:tgtEl>
                                        <p:attrNameLst>
                                          <p:attrName>style.visibility</p:attrName>
                                        </p:attrNameLst>
                                      </p:cBhvr>
                                      <p:to>
                                        <p:strVal val="hidden"/>
                                      </p:to>
                                    </p:set>
                                  </p:childTnLst>
                                </p:cTn>
                              </p:par>
                              <p:par>
                                <p:cTn id="1785" presetID="13" presetClass="exit" presetSubtype="32" fill="hold" grpId="3" nodeType="withEffect">
                                  <p:stCondLst>
                                    <p:cond delay="0"/>
                                  </p:stCondLst>
                                  <p:childTnLst>
                                    <p:animEffect transition="out" filter="plus(out)">
                                      <p:cBhvr>
                                        <p:cTn id="1786" dur="10000"/>
                                        <p:tgtEl>
                                          <p:spTgt spid="213"/>
                                        </p:tgtEl>
                                      </p:cBhvr>
                                    </p:animEffect>
                                    <p:set>
                                      <p:cBhvr>
                                        <p:cTn id="1787" dur="1" fill="hold">
                                          <p:stCondLst>
                                            <p:cond delay="9999"/>
                                          </p:stCondLst>
                                        </p:cTn>
                                        <p:tgtEl>
                                          <p:spTgt spid="213"/>
                                        </p:tgtEl>
                                        <p:attrNameLst>
                                          <p:attrName>style.visibility</p:attrName>
                                        </p:attrNameLst>
                                      </p:cBhvr>
                                      <p:to>
                                        <p:strVal val="hidden"/>
                                      </p:to>
                                    </p:set>
                                  </p:childTnLst>
                                </p:cTn>
                              </p:par>
                              <p:par>
                                <p:cTn id="1788" presetID="13" presetClass="exit" presetSubtype="32" fill="hold" grpId="3" nodeType="withEffect">
                                  <p:stCondLst>
                                    <p:cond delay="0"/>
                                  </p:stCondLst>
                                  <p:childTnLst>
                                    <p:animEffect transition="out" filter="plus(out)">
                                      <p:cBhvr>
                                        <p:cTn id="1789" dur="10000"/>
                                        <p:tgtEl>
                                          <p:spTgt spid="214"/>
                                        </p:tgtEl>
                                      </p:cBhvr>
                                    </p:animEffect>
                                    <p:set>
                                      <p:cBhvr>
                                        <p:cTn id="1790" dur="1" fill="hold">
                                          <p:stCondLst>
                                            <p:cond delay="9999"/>
                                          </p:stCondLst>
                                        </p:cTn>
                                        <p:tgtEl>
                                          <p:spTgt spid="214"/>
                                        </p:tgtEl>
                                        <p:attrNameLst>
                                          <p:attrName>style.visibility</p:attrName>
                                        </p:attrNameLst>
                                      </p:cBhvr>
                                      <p:to>
                                        <p:strVal val="hidden"/>
                                      </p:to>
                                    </p:set>
                                  </p:childTnLst>
                                </p:cTn>
                              </p:par>
                              <p:par>
                                <p:cTn id="1791" presetID="13" presetClass="exit" presetSubtype="32" fill="hold" grpId="3" nodeType="withEffect">
                                  <p:stCondLst>
                                    <p:cond delay="0"/>
                                  </p:stCondLst>
                                  <p:childTnLst>
                                    <p:animEffect transition="out" filter="plus(out)">
                                      <p:cBhvr>
                                        <p:cTn id="1792" dur="10000"/>
                                        <p:tgtEl>
                                          <p:spTgt spid="215"/>
                                        </p:tgtEl>
                                      </p:cBhvr>
                                    </p:animEffect>
                                    <p:set>
                                      <p:cBhvr>
                                        <p:cTn id="1793" dur="1" fill="hold">
                                          <p:stCondLst>
                                            <p:cond delay="9999"/>
                                          </p:stCondLst>
                                        </p:cTn>
                                        <p:tgtEl>
                                          <p:spTgt spid="215"/>
                                        </p:tgtEl>
                                        <p:attrNameLst>
                                          <p:attrName>style.visibility</p:attrName>
                                        </p:attrNameLst>
                                      </p:cBhvr>
                                      <p:to>
                                        <p:strVal val="hidden"/>
                                      </p:to>
                                    </p:set>
                                  </p:childTnLst>
                                </p:cTn>
                              </p:par>
                              <p:par>
                                <p:cTn id="1794" presetID="13" presetClass="exit" presetSubtype="32" fill="hold" grpId="3" nodeType="withEffect">
                                  <p:stCondLst>
                                    <p:cond delay="0"/>
                                  </p:stCondLst>
                                  <p:childTnLst>
                                    <p:animEffect transition="out" filter="plus(out)">
                                      <p:cBhvr>
                                        <p:cTn id="1795" dur="10000"/>
                                        <p:tgtEl>
                                          <p:spTgt spid="216"/>
                                        </p:tgtEl>
                                      </p:cBhvr>
                                    </p:animEffect>
                                    <p:set>
                                      <p:cBhvr>
                                        <p:cTn id="1796" dur="1" fill="hold">
                                          <p:stCondLst>
                                            <p:cond delay="9999"/>
                                          </p:stCondLst>
                                        </p:cTn>
                                        <p:tgtEl>
                                          <p:spTgt spid="216"/>
                                        </p:tgtEl>
                                        <p:attrNameLst>
                                          <p:attrName>style.visibility</p:attrName>
                                        </p:attrNameLst>
                                      </p:cBhvr>
                                      <p:to>
                                        <p:strVal val="hidden"/>
                                      </p:to>
                                    </p:set>
                                  </p:childTnLst>
                                </p:cTn>
                              </p:par>
                              <p:par>
                                <p:cTn id="1797" presetID="13" presetClass="exit" presetSubtype="32" fill="hold" grpId="3" nodeType="withEffect">
                                  <p:stCondLst>
                                    <p:cond delay="0"/>
                                  </p:stCondLst>
                                  <p:childTnLst>
                                    <p:animEffect transition="out" filter="plus(out)">
                                      <p:cBhvr>
                                        <p:cTn id="1798" dur="10000"/>
                                        <p:tgtEl>
                                          <p:spTgt spid="217"/>
                                        </p:tgtEl>
                                      </p:cBhvr>
                                    </p:animEffect>
                                    <p:set>
                                      <p:cBhvr>
                                        <p:cTn id="1799" dur="1" fill="hold">
                                          <p:stCondLst>
                                            <p:cond delay="9999"/>
                                          </p:stCondLst>
                                        </p:cTn>
                                        <p:tgtEl>
                                          <p:spTgt spid="217"/>
                                        </p:tgtEl>
                                        <p:attrNameLst>
                                          <p:attrName>style.visibility</p:attrName>
                                        </p:attrNameLst>
                                      </p:cBhvr>
                                      <p:to>
                                        <p:strVal val="hidden"/>
                                      </p:to>
                                    </p:set>
                                  </p:childTnLst>
                                </p:cTn>
                              </p:par>
                              <p:par>
                                <p:cTn id="1800" presetID="13" presetClass="exit" presetSubtype="32" fill="hold" grpId="3" nodeType="withEffect">
                                  <p:stCondLst>
                                    <p:cond delay="0"/>
                                  </p:stCondLst>
                                  <p:childTnLst>
                                    <p:animEffect transition="out" filter="plus(out)">
                                      <p:cBhvr>
                                        <p:cTn id="1801" dur="10000"/>
                                        <p:tgtEl>
                                          <p:spTgt spid="218"/>
                                        </p:tgtEl>
                                      </p:cBhvr>
                                    </p:animEffect>
                                    <p:set>
                                      <p:cBhvr>
                                        <p:cTn id="1802" dur="1" fill="hold">
                                          <p:stCondLst>
                                            <p:cond delay="9999"/>
                                          </p:stCondLst>
                                        </p:cTn>
                                        <p:tgtEl>
                                          <p:spTgt spid="218"/>
                                        </p:tgtEl>
                                        <p:attrNameLst>
                                          <p:attrName>style.visibility</p:attrName>
                                        </p:attrNameLst>
                                      </p:cBhvr>
                                      <p:to>
                                        <p:strVal val="hidden"/>
                                      </p:to>
                                    </p:set>
                                  </p:childTnLst>
                                </p:cTn>
                              </p:par>
                              <p:par>
                                <p:cTn id="1803" presetID="13" presetClass="exit" presetSubtype="32" fill="hold" grpId="3" nodeType="withEffect">
                                  <p:stCondLst>
                                    <p:cond delay="0"/>
                                  </p:stCondLst>
                                  <p:childTnLst>
                                    <p:animEffect transition="out" filter="plus(out)">
                                      <p:cBhvr>
                                        <p:cTn id="1804" dur="10000"/>
                                        <p:tgtEl>
                                          <p:spTgt spid="219"/>
                                        </p:tgtEl>
                                      </p:cBhvr>
                                    </p:animEffect>
                                    <p:set>
                                      <p:cBhvr>
                                        <p:cTn id="1805" dur="1" fill="hold">
                                          <p:stCondLst>
                                            <p:cond delay="9999"/>
                                          </p:stCondLst>
                                        </p:cTn>
                                        <p:tgtEl>
                                          <p:spTgt spid="219"/>
                                        </p:tgtEl>
                                        <p:attrNameLst>
                                          <p:attrName>style.visibility</p:attrName>
                                        </p:attrNameLst>
                                      </p:cBhvr>
                                      <p:to>
                                        <p:strVal val="hidden"/>
                                      </p:to>
                                    </p:set>
                                  </p:childTnLst>
                                </p:cTn>
                              </p:par>
                              <p:par>
                                <p:cTn id="1806" presetID="13" presetClass="exit" presetSubtype="32" fill="hold" grpId="3" nodeType="withEffect">
                                  <p:stCondLst>
                                    <p:cond delay="0"/>
                                  </p:stCondLst>
                                  <p:childTnLst>
                                    <p:animEffect transition="out" filter="plus(out)">
                                      <p:cBhvr>
                                        <p:cTn id="1807" dur="10000"/>
                                        <p:tgtEl>
                                          <p:spTgt spid="220"/>
                                        </p:tgtEl>
                                      </p:cBhvr>
                                    </p:animEffect>
                                    <p:set>
                                      <p:cBhvr>
                                        <p:cTn id="1808" dur="1" fill="hold">
                                          <p:stCondLst>
                                            <p:cond delay="9999"/>
                                          </p:stCondLst>
                                        </p:cTn>
                                        <p:tgtEl>
                                          <p:spTgt spid="220"/>
                                        </p:tgtEl>
                                        <p:attrNameLst>
                                          <p:attrName>style.visibility</p:attrName>
                                        </p:attrNameLst>
                                      </p:cBhvr>
                                      <p:to>
                                        <p:strVal val="hidden"/>
                                      </p:to>
                                    </p:set>
                                  </p:childTnLst>
                                </p:cTn>
                              </p:par>
                              <p:par>
                                <p:cTn id="1809" presetID="13" presetClass="exit" presetSubtype="32" fill="hold" grpId="3" nodeType="withEffect">
                                  <p:stCondLst>
                                    <p:cond delay="0"/>
                                  </p:stCondLst>
                                  <p:childTnLst>
                                    <p:animEffect transition="out" filter="plus(out)">
                                      <p:cBhvr>
                                        <p:cTn id="1810" dur="10000"/>
                                        <p:tgtEl>
                                          <p:spTgt spid="221"/>
                                        </p:tgtEl>
                                      </p:cBhvr>
                                    </p:animEffect>
                                    <p:set>
                                      <p:cBhvr>
                                        <p:cTn id="1811" dur="1" fill="hold">
                                          <p:stCondLst>
                                            <p:cond delay="9999"/>
                                          </p:stCondLst>
                                        </p:cTn>
                                        <p:tgtEl>
                                          <p:spTgt spid="221"/>
                                        </p:tgtEl>
                                        <p:attrNameLst>
                                          <p:attrName>style.visibility</p:attrName>
                                        </p:attrNameLst>
                                      </p:cBhvr>
                                      <p:to>
                                        <p:strVal val="hidden"/>
                                      </p:to>
                                    </p:set>
                                  </p:childTnLst>
                                </p:cTn>
                              </p:par>
                              <p:par>
                                <p:cTn id="1812" presetID="13" presetClass="exit" presetSubtype="32" fill="hold" grpId="3" nodeType="withEffect">
                                  <p:stCondLst>
                                    <p:cond delay="0"/>
                                  </p:stCondLst>
                                  <p:childTnLst>
                                    <p:animEffect transition="out" filter="plus(out)">
                                      <p:cBhvr>
                                        <p:cTn id="1813" dur="10000"/>
                                        <p:tgtEl>
                                          <p:spTgt spid="222"/>
                                        </p:tgtEl>
                                      </p:cBhvr>
                                    </p:animEffect>
                                    <p:set>
                                      <p:cBhvr>
                                        <p:cTn id="1814" dur="1" fill="hold">
                                          <p:stCondLst>
                                            <p:cond delay="9999"/>
                                          </p:stCondLst>
                                        </p:cTn>
                                        <p:tgtEl>
                                          <p:spTgt spid="222"/>
                                        </p:tgtEl>
                                        <p:attrNameLst>
                                          <p:attrName>style.visibility</p:attrName>
                                        </p:attrNameLst>
                                      </p:cBhvr>
                                      <p:to>
                                        <p:strVal val="hidden"/>
                                      </p:to>
                                    </p:set>
                                  </p:childTnLst>
                                </p:cTn>
                              </p:par>
                              <p:par>
                                <p:cTn id="1815" presetID="13" presetClass="exit" presetSubtype="32" fill="hold" grpId="3" nodeType="withEffect">
                                  <p:stCondLst>
                                    <p:cond delay="0"/>
                                  </p:stCondLst>
                                  <p:childTnLst>
                                    <p:animEffect transition="out" filter="plus(out)">
                                      <p:cBhvr>
                                        <p:cTn id="1816" dur="10000"/>
                                        <p:tgtEl>
                                          <p:spTgt spid="223"/>
                                        </p:tgtEl>
                                      </p:cBhvr>
                                    </p:animEffect>
                                    <p:set>
                                      <p:cBhvr>
                                        <p:cTn id="1817" dur="1" fill="hold">
                                          <p:stCondLst>
                                            <p:cond delay="9999"/>
                                          </p:stCondLst>
                                        </p:cTn>
                                        <p:tgtEl>
                                          <p:spTgt spid="223"/>
                                        </p:tgtEl>
                                        <p:attrNameLst>
                                          <p:attrName>style.visibility</p:attrName>
                                        </p:attrNameLst>
                                      </p:cBhvr>
                                      <p:to>
                                        <p:strVal val="hidden"/>
                                      </p:to>
                                    </p:set>
                                  </p:childTnLst>
                                </p:cTn>
                              </p:par>
                              <p:par>
                                <p:cTn id="1818" presetID="13" presetClass="exit" presetSubtype="32" fill="hold" grpId="3" nodeType="withEffect">
                                  <p:stCondLst>
                                    <p:cond delay="0"/>
                                  </p:stCondLst>
                                  <p:childTnLst>
                                    <p:animEffect transition="out" filter="plus(out)">
                                      <p:cBhvr>
                                        <p:cTn id="1819" dur="10000"/>
                                        <p:tgtEl>
                                          <p:spTgt spid="224"/>
                                        </p:tgtEl>
                                      </p:cBhvr>
                                    </p:animEffect>
                                    <p:set>
                                      <p:cBhvr>
                                        <p:cTn id="1820" dur="1" fill="hold">
                                          <p:stCondLst>
                                            <p:cond delay="9999"/>
                                          </p:stCondLst>
                                        </p:cTn>
                                        <p:tgtEl>
                                          <p:spTgt spid="224"/>
                                        </p:tgtEl>
                                        <p:attrNameLst>
                                          <p:attrName>style.visibility</p:attrName>
                                        </p:attrNameLst>
                                      </p:cBhvr>
                                      <p:to>
                                        <p:strVal val="hidden"/>
                                      </p:to>
                                    </p:set>
                                  </p:childTnLst>
                                </p:cTn>
                              </p:par>
                              <p:par>
                                <p:cTn id="1821" presetID="13" presetClass="exit" presetSubtype="32" fill="hold" grpId="3" nodeType="withEffect">
                                  <p:stCondLst>
                                    <p:cond delay="0"/>
                                  </p:stCondLst>
                                  <p:childTnLst>
                                    <p:animEffect transition="out" filter="plus(out)">
                                      <p:cBhvr>
                                        <p:cTn id="1822" dur="10000"/>
                                        <p:tgtEl>
                                          <p:spTgt spid="225"/>
                                        </p:tgtEl>
                                      </p:cBhvr>
                                    </p:animEffect>
                                    <p:set>
                                      <p:cBhvr>
                                        <p:cTn id="1823" dur="1" fill="hold">
                                          <p:stCondLst>
                                            <p:cond delay="9999"/>
                                          </p:stCondLst>
                                        </p:cTn>
                                        <p:tgtEl>
                                          <p:spTgt spid="225"/>
                                        </p:tgtEl>
                                        <p:attrNameLst>
                                          <p:attrName>style.visibility</p:attrName>
                                        </p:attrNameLst>
                                      </p:cBhvr>
                                      <p:to>
                                        <p:strVal val="hidden"/>
                                      </p:to>
                                    </p:set>
                                  </p:childTnLst>
                                </p:cTn>
                              </p:par>
                              <p:par>
                                <p:cTn id="1824" presetID="13" presetClass="exit" presetSubtype="32" fill="hold" grpId="3" nodeType="withEffect">
                                  <p:stCondLst>
                                    <p:cond delay="0"/>
                                  </p:stCondLst>
                                  <p:childTnLst>
                                    <p:animEffect transition="out" filter="plus(out)">
                                      <p:cBhvr>
                                        <p:cTn id="1825" dur="10000"/>
                                        <p:tgtEl>
                                          <p:spTgt spid="226"/>
                                        </p:tgtEl>
                                      </p:cBhvr>
                                    </p:animEffect>
                                    <p:set>
                                      <p:cBhvr>
                                        <p:cTn id="1826" dur="1" fill="hold">
                                          <p:stCondLst>
                                            <p:cond delay="9999"/>
                                          </p:stCondLst>
                                        </p:cTn>
                                        <p:tgtEl>
                                          <p:spTgt spid="226"/>
                                        </p:tgtEl>
                                        <p:attrNameLst>
                                          <p:attrName>style.visibility</p:attrName>
                                        </p:attrNameLst>
                                      </p:cBhvr>
                                      <p:to>
                                        <p:strVal val="hidden"/>
                                      </p:to>
                                    </p:set>
                                  </p:childTnLst>
                                </p:cTn>
                              </p:par>
                              <p:par>
                                <p:cTn id="1827" presetID="13" presetClass="exit" presetSubtype="32" fill="hold" grpId="3" nodeType="withEffect">
                                  <p:stCondLst>
                                    <p:cond delay="0"/>
                                  </p:stCondLst>
                                  <p:childTnLst>
                                    <p:animEffect transition="out" filter="plus(out)">
                                      <p:cBhvr>
                                        <p:cTn id="1828" dur="10000"/>
                                        <p:tgtEl>
                                          <p:spTgt spid="227"/>
                                        </p:tgtEl>
                                      </p:cBhvr>
                                    </p:animEffect>
                                    <p:set>
                                      <p:cBhvr>
                                        <p:cTn id="1829" dur="1" fill="hold">
                                          <p:stCondLst>
                                            <p:cond delay="9999"/>
                                          </p:stCondLst>
                                        </p:cTn>
                                        <p:tgtEl>
                                          <p:spTgt spid="227"/>
                                        </p:tgtEl>
                                        <p:attrNameLst>
                                          <p:attrName>style.visibility</p:attrName>
                                        </p:attrNameLst>
                                      </p:cBhvr>
                                      <p:to>
                                        <p:strVal val="hidden"/>
                                      </p:to>
                                    </p:set>
                                  </p:childTnLst>
                                </p:cTn>
                              </p:par>
                              <p:par>
                                <p:cTn id="1830" presetID="13" presetClass="exit" presetSubtype="32" fill="hold" grpId="3" nodeType="withEffect">
                                  <p:stCondLst>
                                    <p:cond delay="0"/>
                                  </p:stCondLst>
                                  <p:childTnLst>
                                    <p:animEffect transition="out" filter="plus(out)">
                                      <p:cBhvr>
                                        <p:cTn id="1831" dur="10000"/>
                                        <p:tgtEl>
                                          <p:spTgt spid="228"/>
                                        </p:tgtEl>
                                      </p:cBhvr>
                                    </p:animEffect>
                                    <p:set>
                                      <p:cBhvr>
                                        <p:cTn id="1832" dur="1" fill="hold">
                                          <p:stCondLst>
                                            <p:cond delay="9999"/>
                                          </p:stCondLst>
                                        </p:cTn>
                                        <p:tgtEl>
                                          <p:spTgt spid="228"/>
                                        </p:tgtEl>
                                        <p:attrNameLst>
                                          <p:attrName>style.visibility</p:attrName>
                                        </p:attrNameLst>
                                      </p:cBhvr>
                                      <p:to>
                                        <p:strVal val="hidden"/>
                                      </p:to>
                                    </p:set>
                                  </p:childTnLst>
                                </p:cTn>
                              </p:par>
                              <p:par>
                                <p:cTn id="1833" presetID="13" presetClass="exit" presetSubtype="32" fill="hold" grpId="3" nodeType="withEffect">
                                  <p:stCondLst>
                                    <p:cond delay="0"/>
                                  </p:stCondLst>
                                  <p:childTnLst>
                                    <p:animEffect transition="out" filter="plus(out)">
                                      <p:cBhvr>
                                        <p:cTn id="1834" dur="10000"/>
                                        <p:tgtEl>
                                          <p:spTgt spid="229"/>
                                        </p:tgtEl>
                                      </p:cBhvr>
                                    </p:animEffect>
                                    <p:set>
                                      <p:cBhvr>
                                        <p:cTn id="1835" dur="1" fill="hold">
                                          <p:stCondLst>
                                            <p:cond delay="9999"/>
                                          </p:stCondLst>
                                        </p:cTn>
                                        <p:tgtEl>
                                          <p:spTgt spid="229"/>
                                        </p:tgtEl>
                                        <p:attrNameLst>
                                          <p:attrName>style.visibility</p:attrName>
                                        </p:attrNameLst>
                                      </p:cBhvr>
                                      <p:to>
                                        <p:strVal val="hidden"/>
                                      </p:to>
                                    </p:set>
                                  </p:childTnLst>
                                </p:cTn>
                              </p:par>
                              <p:par>
                                <p:cTn id="1836" presetID="13" presetClass="exit" presetSubtype="32" fill="hold" grpId="3" nodeType="withEffect">
                                  <p:stCondLst>
                                    <p:cond delay="0"/>
                                  </p:stCondLst>
                                  <p:childTnLst>
                                    <p:animEffect transition="out" filter="plus(out)">
                                      <p:cBhvr>
                                        <p:cTn id="1837" dur="10000"/>
                                        <p:tgtEl>
                                          <p:spTgt spid="230"/>
                                        </p:tgtEl>
                                      </p:cBhvr>
                                    </p:animEffect>
                                    <p:set>
                                      <p:cBhvr>
                                        <p:cTn id="1838" dur="1" fill="hold">
                                          <p:stCondLst>
                                            <p:cond delay="9999"/>
                                          </p:stCondLst>
                                        </p:cTn>
                                        <p:tgtEl>
                                          <p:spTgt spid="230"/>
                                        </p:tgtEl>
                                        <p:attrNameLst>
                                          <p:attrName>style.visibility</p:attrName>
                                        </p:attrNameLst>
                                      </p:cBhvr>
                                      <p:to>
                                        <p:strVal val="hidden"/>
                                      </p:to>
                                    </p:set>
                                  </p:childTnLst>
                                </p:cTn>
                              </p:par>
                              <p:par>
                                <p:cTn id="1839" presetID="13" presetClass="exit" presetSubtype="32" fill="hold" grpId="3" nodeType="withEffect">
                                  <p:stCondLst>
                                    <p:cond delay="0"/>
                                  </p:stCondLst>
                                  <p:childTnLst>
                                    <p:animEffect transition="out" filter="plus(out)">
                                      <p:cBhvr>
                                        <p:cTn id="1840" dur="10000"/>
                                        <p:tgtEl>
                                          <p:spTgt spid="231"/>
                                        </p:tgtEl>
                                      </p:cBhvr>
                                    </p:animEffect>
                                    <p:set>
                                      <p:cBhvr>
                                        <p:cTn id="1841" dur="1" fill="hold">
                                          <p:stCondLst>
                                            <p:cond delay="9999"/>
                                          </p:stCondLst>
                                        </p:cTn>
                                        <p:tgtEl>
                                          <p:spTgt spid="231"/>
                                        </p:tgtEl>
                                        <p:attrNameLst>
                                          <p:attrName>style.visibility</p:attrName>
                                        </p:attrNameLst>
                                      </p:cBhvr>
                                      <p:to>
                                        <p:strVal val="hidden"/>
                                      </p:to>
                                    </p:set>
                                  </p:childTnLst>
                                </p:cTn>
                              </p:par>
                              <p:par>
                                <p:cTn id="1842" presetID="13" presetClass="exit" presetSubtype="32" fill="hold" grpId="3" nodeType="withEffect">
                                  <p:stCondLst>
                                    <p:cond delay="0"/>
                                  </p:stCondLst>
                                  <p:childTnLst>
                                    <p:animEffect transition="out" filter="plus(out)">
                                      <p:cBhvr>
                                        <p:cTn id="1843" dur="10000"/>
                                        <p:tgtEl>
                                          <p:spTgt spid="232"/>
                                        </p:tgtEl>
                                      </p:cBhvr>
                                    </p:animEffect>
                                    <p:set>
                                      <p:cBhvr>
                                        <p:cTn id="1844" dur="1" fill="hold">
                                          <p:stCondLst>
                                            <p:cond delay="9999"/>
                                          </p:stCondLst>
                                        </p:cTn>
                                        <p:tgtEl>
                                          <p:spTgt spid="232"/>
                                        </p:tgtEl>
                                        <p:attrNameLst>
                                          <p:attrName>style.visibility</p:attrName>
                                        </p:attrNameLst>
                                      </p:cBhvr>
                                      <p:to>
                                        <p:strVal val="hidden"/>
                                      </p:to>
                                    </p:set>
                                  </p:childTnLst>
                                </p:cTn>
                              </p:par>
                              <p:par>
                                <p:cTn id="1845" presetID="13" presetClass="exit" presetSubtype="32" fill="hold" grpId="3" nodeType="withEffect">
                                  <p:stCondLst>
                                    <p:cond delay="0"/>
                                  </p:stCondLst>
                                  <p:childTnLst>
                                    <p:animEffect transition="out" filter="plus(out)">
                                      <p:cBhvr>
                                        <p:cTn id="1846" dur="10000"/>
                                        <p:tgtEl>
                                          <p:spTgt spid="233"/>
                                        </p:tgtEl>
                                      </p:cBhvr>
                                    </p:animEffect>
                                    <p:set>
                                      <p:cBhvr>
                                        <p:cTn id="1847" dur="1" fill="hold">
                                          <p:stCondLst>
                                            <p:cond delay="9999"/>
                                          </p:stCondLst>
                                        </p:cTn>
                                        <p:tgtEl>
                                          <p:spTgt spid="233"/>
                                        </p:tgtEl>
                                        <p:attrNameLst>
                                          <p:attrName>style.visibility</p:attrName>
                                        </p:attrNameLst>
                                      </p:cBhvr>
                                      <p:to>
                                        <p:strVal val="hidden"/>
                                      </p:to>
                                    </p:set>
                                  </p:childTnLst>
                                </p:cTn>
                              </p:par>
                              <p:par>
                                <p:cTn id="1848" presetID="13" presetClass="exit" presetSubtype="32" fill="hold" grpId="3" nodeType="withEffect">
                                  <p:stCondLst>
                                    <p:cond delay="0"/>
                                  </p:stCondLst>
                                  <p:childTnLst>
                                    <p:animEffect transition="out" filter="plus(out)">
                                      <p:cBhvr>
                                        <p:cTn id="1849" dur="10000"/>
                                        <p:tgtEl>
                                          <p:spTgt spid="234"/>
                                        </p:tgtEl>
                                      </p:cBhvr>
                                    </p:animEffect>
                                    <p:set>
                                      <p:cBhvr>
                                        <p:cTn id="1850" dur="1" fill="hold">
                                          <p:stCondLst>
                                            <p:cond delay="9999"/>
                                          </p:stCondLst>
                                        </p:cTn>
                                        <p:tgtEl>
                                          <p:spTgt spid="234"/>
                                        </p:tgtEl>
                                        <p:attrNameLst>
                                          <p:attrName>style.visibility</p:attrName>
                                        </p:attrNameLst>
                                      </p:cBhvr>
                                      <p:to>
                                        <p:strVal val="hidden"/>
                                      </p:to>
                                    </p:set>
                                  </p:childTnLst>
                                </p:cTn>
                              </p:par>
                              <p:par>
                                <p:cTn id="1851" presetID="13" presetClass="exit" presetSubtype="32" fill="hold" grpId="3" nodeType="withEffect">
                                  <p:stCondLst>
                                    <p:cond delay="0"/>
                                  </p:stCondLst>
                                  <p:childTnLst>
                                    <p:animEffect transition="out" filter="plus(out)">
                                      <p:cBhvr>
                                        <p:cTn id="1852" dur="10000"/>
                                        <p:tgtEl>
                                          <p:spTgt spid="235"/>
                                        </p:tgtEl>
                                      </p:cBhvr>
                                    </p:animEffect>
                                    <p:set>
                                      <p:cBhvr>
                                        <p:cTn id="1853" dur="1" fill="hold">
                                          <p:stCondLst>
                                            <p:cond delay="9999"/>
                                          </p:stCondLst>
                                        </p:cTn>
                                        <p:tgtEl>
                                          <p:spTgt spid="235"/>
                                        </p:tgtEl>
                                        <p:attrNameLst>
                                          <p:attrName>style.visibility</p:attrName>
                                        </p:attrNameLst>
                                      </p:cBhvr>
                                      <p:to>
                                        <p:strVal val="hidden"/>
                                      </p:to>
                                    </p:set>
                                  </p:childTnLst>
                                </p:cTn>
                              </p:par>
                              <p:par>
                                <p:cTn id="1854" presetID="13" presetClass="exit" presetSubtype="32" fill="hold" grpId="3" nodeType="withEffect">
                                  <p:stCondLst>
                                    <p:cond delay="0"/>
                                  </p:stCondLst>
                                  <p:childTnLst>
                                    <p:animEffect transition="out" filter="plus(out)">
                                      <p:cBhvr>
                                        <p:cTn id="1855" dur="10000"/>
                                        <p:tgtEl>
                                          <p:spTgt spid="236"/>
                                        </p:tgtEl>
                                      </p:cBhvr>
                                    </p:animEffect>
                                    <p:set>
                                      <p:cBhvr>
                                        <p:cTn id="1856" dur="1" fill="hold">
                                          <p:stCondLst>
                                            <p:cond delay="9999"/>
                                          </p:stCondLst>
                                        </p:cTn>
                                        <p:tgtEl>
                                          <p:spTgt spid="236"/>
                                        </p:tgtEl>
                                        <p:attrNameLst>
                                          <p:attrName>style.visibility</p:attrName>
                                        </p:attrNameLst>
                                      </p:cBhvr>
                                      <p:to>
                                        <p:strVal val="hidden"/>
                                      </p:to>
                                    </p:set>
                                  </p:childTnLst>
                                </p:cTn>
                              </p:par>
                              <p:par>
                                <p:cTn id="1857" presetID="13" presetClass="exit" presetSubtype="32" fill="hold" grpId="3" nodeType="withEffect">
                                  <p:stCondLst>
                                    <p:cond delay="0"/>
                                  </p:stCondLst>
                                  <p:childTnLst>
                                    <p:animEffect transition="out" filter="plus(out)">
                                      <p:cBhvr>
                                        <p:cTn id="1858" dur="10000"/>
                                        <p:tgtEl>
                                          <p:spTgt spid="237"/>
                                        </p:tgtEl>
                                      </p:cBhvr>
                                    </p:animEffect>
                                    <p:set>
                                      <p:cBhvr>
                                        <p:cTn id="1859" dur="1" fill="hold">
                                          <p:stCondLst>
                                            <p:cond delay="9999"/>
                                          </p:stCondLst>
                                        </p:cTn>
                                        <p:tgtEl>
                                          <p:spTgt spid="237"/>
                                        </p:tgtEl>
                                        <p:attrNameLst>
                                          <p:attrName>style.visibility</p:attrName>
                                        </p:attrNameLst>
                                      </p:cBhvr>
                                      <p:to>
                                        <p:strVal val="hidden"/>
                                      </p:to>
                                    </p:set>
                                  </p:childTnLst>
                                </p:cTn>
                              </p:par>
                              <p:par>
                                <p:cTn id="1860" presetID="13" presetClass="exit" presetSubtype="32" fill="hold" grpId="3" nodeType="withEffect">
                                  <p:stCondLst>
                                    <p:cond delay="0"/>
                                  </p:stCondLst>
                                  <p:childTnLst>
                                    <p:animEffect transition="out" filter="plus(out)">
                                      <p:cBhvr>
                                        <p:cTn id="1861" dur="10000"/>
                                        <p:tgtEl>
                                          <p:spTgt spid="238"/>
                                        </p:tgtEl>
                                      </p:cBhvr>
                                    </p:animEffect>
                                    <p:set>
                                      <p:cBhvr>
                                        <p:cTn id="1862" dur="1" fill="hold">
                                          <p:stCondLst>
                                            <p:cond delay="9999"/>
                                          </p:stCondLst>
                                        </p:cTn>
                                        <p:tgtEl>
                                          <p:spTgt spid="238"/>
                                        </p:tgtEl>
                                        <p:attrNameLst>
                                          <p:attrName>style.visibility</p:attrName>
                                        </p:attrNameLst>
                                      </p:cBhvr>
                                      <p:to>
                                        <p:strVal val="hidden"/>
                                      </p:to>
                                    </p:set>
                                  </p:childTnLst>
                                </p:cTn>
                              </p:par>
                              <p:par>
                                <p:cTn id="1863" presetID="13" presetClass="exit" presetSubtype="32" fill="hold" grpId="3" nodeType="withEffect">
                                  <p:stCondLst>
                                    <p:cond delay="0"/>
                                  </p:stCondLst>
                                  <p:childTnLst>
                                    <p:animEffect transition="out" filter="plus(out)">
                                      <p:cBhvr>
                                        <p:cTn id="1864" dur="10000"/>
                                        <p:tgtEl>
                                          <p:spTgt spid="136"/>
                                        </p:tgtEl>
                                      </p:cBhvr>
                                    </p:animEffect>
                                    <p:set>
                                      <p:cBhvr>
                                        <p:cTn id="1865" dur="1" fill="hold">
                                          <p:stCondLst>
                                            <p:cond delay="9999"/>
                                          </p:stCondLst>
                                        </p:cTn>
                                        <p:tgtEl>
                                          <p:spTgt spid="136"/>
                                        </p:tgtEl>
                                        <p:attrNameLst>
                                          <p:attrName>style.visibility</p:attrName>
                                        </p:attrNameLst>
                                      </p:cBhvr>
                                      <p:to>
                                        <p:strVal val="hidden"/>
                                      </p:to>
                                    </p:set>
                                  </p:childTnLst>
                                </p:cTn>
                              </p:par>
                              <p:par>
                                <p:cTn id="1866" presetID="13" presetClass="exit" presetSubtype="32" fill="hold" grpId="3" nodeType="withEffect">
                                  <p:stCondLst>
                                    <p:cond delay="0"/>
                                  </p:stCondLst>
                                  <p:childTnLst>
                                    <p:animEffect transition="out" filter="plus(out)">
                                      <p:cBhvr>
                                        <p:cTn id="1867" dur="10000"/>
                                        <p:tgtEl>
                                          <p:spTgt spid="137"/>
                                        </p:tgtEl>
                                      </p:cBhvr>
                                    </p:animEffect>
                                    <p:set>
                                      <p:cBhvr>
                                        <p:cTn id="1868" dur="1" fill="hold">
                                          <p:stCondLst>
                                            <p:cond delay="9999"/>
                                          </p:stCondLst>
                                        </p:cTn>
                                        <p:tgtEl>
                                          <p:spTgt spid="137"/>
                                        </p:tgtEl>
                                        <p:attrNameLst>
                                          <p:attrName>style.visibility</p:attrName>
                                        </p:attrNameLst>
                                      </p:cBhvr>
                                      <p:to>
                                        <p:strVal val="hidden"/>
                                      </p:to>
                                    </p:set>
                                  </p:childTnLst>
                                </p:cTn>
                              </p:par>
                              <p:par>
                                <p:cTn id="1869" presetID="13" presetClass="exit" presetSubtype="32" fill="hold" grpId="3" nodeType="withEffect">
                                  <p:stCondLst>
                                    <p:cond delay="0"/>
                                  </p:stCondLst>
                                  <p:childTnLst>
                                    <p:animEffect transition="out" filter="plus(out)">
                                      <p:cBhvr>
                                        <p:cTn id="1870" dur="10000"/>
                                        <p:tgtEl>
                                          <p:spTgt spid="138"/>
                                        </p:tgtEl>
                                      </p:cBhvr>
                                    </p:animEffect>
                                    <p:set>
                                      <p:cBhvr>
                                        <p:cTn id="1871" dur="1" fill="hold">
                                          <p:stCondLst>
                                            <p:cond delay="9999"/>
                                          </p:stCondLst>
                                        </p:cTn>
                                        <p:tgtEl>
                                          <p:spTgt spid="138"/>
                                        </p:tgtEl>
                                        <p:attrNameLst>
                                          <p:attrName>style.visibility</p:attrName>
                                        </p:attrNameLst>
                                      </p:cBhvr>
                                      <p:to>
                                        <p:strVal val="hidden"/>
                                      </p:to>
                                    </p:set>
                                  </p:childTnLst>
                                </p:cTn>
                              </p:par>
                              <p:par>
                                <p:cTn id="1872" presetID="13" presetClass="exit" presetSubtype="32" fill="hold" grpId="3" nodeType="withEffect">
                                  <p:stCondLst>
                                    <p:cond delay="0"/>
                                  </p:stCondLst>
                                  <p:childTnLst>
                                    <p:animEffect transition="out" filter="plus(out)">
                                      <p:cBhvr>
                                        <p:cTn id="1873" dur="10000"/>
                                        <p:tgtEl>
                                          <p:spTgt spid="139"/>
                                        </p:tgtEl>
                                      </p:cBhvr>
                                    </p:animEffect>
                                    <p:set>
                                      <p:cBhvr>
                                        <p:cTn id="1874" dur="1" fill="hold">
                                          <p:stCondLst>
                                            <p:cond delay="9999"/>
                                          </p:stCondLst>
                                        </p:cTn>
                                        <p:tgtEl>
                                          <p:spTgt spid="139"/>
                                        </p:tgtEl>
                                        <p:attrNameLst>
                                          <p:attrName>style.visibility</p:attrName>
                                        </p:attrNameLst>
                                      </p:cBhvr>
                                      <p:to>
                                        <p:strVal val="hidden"/>
                                      </p:to>
                                    </p:set>
                                  </p:childTnLst>
                                </p:cTn>
                              </p:par>
                              <p:par>
                                <p:cTn id="1875" presetID="13" presetClass="exit" presetSubtype="32" fill="hold" grpId="3" nodeType="withEffect">
                                  <p:stCondLst>
                                    <p:cond delay="0"/>
                                  </p:stCondLst>
                                  <p:childTnLst>
                                    <p:animEffect transition="out" filter="plus(out)">
                                      <p:cBhvr>
                                        <p:cTn id="1876" dur="10000"/>
                                        <p:tgtEl>
                                          <p:spTgt spid="140"/>
                                        </p:tgtEl>
                                      </p:cBhvr>
                                    </p:animEffect>
                                    <p:set>
                                      <p:cBhvr>
                                        <p:cTn id="1877" dur="1" fill="hold">
                                          <p:stCondLst>
                                            <p:cond delay="9999"/>
                                          </p:stCondLst>
                                        </p:cTn>
                                        <p:tgtEl>
                                          <p:spTgt spid="140"/>
                                        </p:tgtEl>
                                        <p:attrNameLst>
                                          <p:attrName>style.visibility</p:attrName>
                                        </p:attrNameLst>
                                      </p:cBhvr>
                                      <p:to>
                                        <p:strVal val="hidden"/>
                                      </p:to>
                                    </p:set>
                                  </p:childTnLst>
                                </p:cTn>
                              </p:par>
                              <p:par>
                                <p:cTn id="1878" presetID="13" presetClass="exit" presetSubtype="32" fill="hold" grpId="3" nodeType="withEffect">
                                  <p:stCondLst>
                                    <p:cond delay="0"/>
                                  </p:stCondLst>
                                  <p:childTnLst>
                                    <p:animEffect transition="out" filter="plus(out)">
                                      <p:cBhvr>
                                        <p:cTn id="1879" dur="10000"/>
                                        <p:tgtEl>
                                          <p:spTgt spid="141"/>
                                        </p:tgtEl>
                                      </p:cBhvr>
                                    </p:animEffect>
                                    <p:set>
                                      <p:cBhvr>
                                        <p:cTn id="1880" dur="1" fill="hold">
                                          <p:stCondLst>
                                            <p:cond delay="9999"/>
                                          </p:stCondLst>
                                        </p:cTn>
                                        <p:tgtEl>
                                          <p:spTgt spid="141"/>
                                        </p:tgtEl>
                                        <p:attrNameLst>
                                          <p:attrName>style.visibility</p:attrName>
                                        </p:attrNameLst>
                                      </p:cBhvr>
                                      <p:to>
                                        <p:strVal val="hidden"/>
                                      </p:to>
                                    </p:set>
                                  </p:childTnLst>
                                </p:cTn>
                              </p:par>
                              <p:par>
                                <p:cTn id="1881" presetID="13" presetClass="exit" presetSubtype="32" fill="hold" grpId="3" nodeType="withEffect">
                                  <p:stCondLst>
                                    <p:cond delay="0"/>
                                  </p:stCondLst>
                                  <p:childTnLst>
                                    <p:animEffect transition="out" filter="plus(out)">
                                      <p:cBhvr>
                                        <p:cTn id="1882" dur="10000"/>
                                        <p:tgtEl>
                                          <p:spTgt spid="142"/>
                                        </p:tgtEl>
                                      </p:cBhvr>
                                    </p:animEffect>
                                    <p:set>
                                      <p:cBhvr>
                                        <p:cTn id="1883" dur="1" fill="hold">
                                          <p:stCondLst>
                                            <p:cond delay="9999"/>
                                          </p:stCondLst>
                                        </p:cTn>
                                        <p:tgtEl>
                                          <p:spTgt spid="142"/>
                                        </p:tgtEl>
                                        <p:attrNameLst>
                                          <p:attrName>style.visibility</p:attrName>
                                        </p:attrNameLst>
                                      </p:cBhvr>
                                      <p:to>
                                        <p:strVal val="hidden"/>
                                      </p:to>
                                    </p:set>
                                  </p:childTnLst>
                                </p:cTn>
                              </p:par>
                              <p:par>
                                <p:cTn id="1884" presetID="13" presetClass="exit" presetSubtype="32" fill="hold" grpId="3" nodeType="withEffect">
                                  <p:stCondLst>
                                    <p:cond delay="0"/>
                                  </p:stCondLst>
                                  <p:childTnLst>
                                    <p:animEffect transition="out" filter="plus(out)">
                                      <p:cBhvr>
                                        <p:cTn id="1885" dur="10000"/>
                                        <p:tgtEl>
                                          <p:spTgt spid="143"/>
                                        </p:tgtEl>
                                      </p:cBhvr>
                                    </p:animEffect>
                                    <p:set>
                                      <p:cBhvr>
                                        <p:cTn id="1886" dur="1" fill="hold">
                                          <p:stCondLst>
                                            <p:cond delay="9999"/>
                                          </p:stCondLst>
                                        </p:cTn>
                                        <p:tgtEl>
                                          <p:spTgt spid="143"/>
                                        </p:tgtEl>
                                        <p:attrNameLst>
                                          <p:attrName>style.visibility</p:attrName>
                                        </p:attrNameLst>
                                      </p:cBhvr>
                                      <p:to>
                                        <p:strVal val="hidden"/>
                                      </p:to>
                                    </p:set>
                                  </p:childTnLst>
                                </p:cTn>
                              </p:par>
                              <p:par>
                                <p:cTn id="1887" presetID="13" presetClass="exit" presetSubtype="32" fill="hold" grpId="3" nodeType="withEffect">
                                  <p:stCondLst>
                                    <p:cond delay="0"/>
                                  </p:stCondLst>
                                  <p:childTnLst>
                                    <p:animEffect transition="out" filter="plus(out)">
                                      <p:cBhvr>
                                        <p:cTn id="1888" dur="10000"/>
                                        <p:tgtEl>
                                          <p:spTgt spid="144"/>
                                        </p:tgtEl>
                                      </p:cBhvr>
                                    </p:animEffect>
                                    <p:set>
                                      <p:cBhvr>
                                        <p:cTn id="1889" dur="1" fill="hold">
                                          <p:stCondLst>
                                            <p:cond delay="9999"/>
                                          </p:stCondLst>
                                        </p:cTn>
                                        <p:tgtEl>
                                          <p:spTgt spid="144"/>
                                        </p:tgtEl>
                                        <p:attrNameLst>
                                          <p:attrName>style.visibility</p:attrName>
                                        </p:attrNameLst>
                                      </p:cBhvr>
                                      <p:to>
                                        <p:strVal val="hidden"/>
                                      </p:to>
                                    </p:set>
                                  </p:childTnLst>
                                </p:cTn>
                              </p:par>
                              <p:par>
                                <p:cTn id="1890" presetID="13" presetClass="exit" presetSubtype="32" fill="hold" grpId="3" nodeType="withEffect">
                                  <p:stCondLst>
                                    <p:cond delay="0"/>
                                  </p:stCondLst>
                                  <p:childTnLst>
                                    <p:animEffect transition="out" filter="plus(out)">
                                      <p:cBhvr>
                                        <p:cTn id="1891" dur="10000"/>
                                        <p:tgtEl>
                                          <p:spTgt spid="145"/>
                                        </p:tgtEl>
                                      </p:cBhvr>
                                    </p:animEffect>
                                    <p:set>
                                      <p:cBhvr>
                                        <p:cTn id="1892" dur="1" fill="hold">
                                          <p:stCondLst>
                                            <p:cond delay="9999"/>
                                          </p:stCondLst>
                                        </p:cTn>
                                        <p:tgtEl>
                                          <p:spTgt spid="145"/>
                                        </p:tgtEl>
                                        <p:attrNameLst>
                                          <p:attrName>style.visibility</p:attrName>
                                        </p:attrNameLst>
                                      </p:cBhvr>
                                      <p:to>
                                        <p:strVal val="hidden"/>
                                      </p:to>
                                    </p:set>
                                  </p:childTnLst>
                                </p:cTn>
                              </p:par>
                              <p:par>
                                <p:cTn id="1893" presetID="13" presetClass="exit" presetSubtype="32" fill="hold" grpId="3" nodeType="withEffect">
                                  <p:stCondLst>
                                    <p:cond delay="0"/>
                                  </p:stCondLst>
                                  <p:childTnLst>
                                    <p:animEffect transition="out" filter="plus(out)">
                                      <p:cBhvr>
                                        <p:cTn id="1894" dur="10000"/>
                                        <p:tgtEl>
                                          <p:spTgt spid="146"/>
                                        </p:tgtEl>
                                      </p:cBhvr>
                                    </p:animEffect>
                                    <p:set>
                                      <p:cBhvr>
                                        <p:cTn id="1895" dur="1" fill="hold">
                                          <p:stCondLst>
                                            <p:cond delay="9999"/>
                                          </p:stCondLst>
                                        </p:cTn>
                                        <p:tgtEl>
                                          <p:spTgt spid="146"/>
                                        </p:tgtEl>
                                        <p:attrNameLst>
                                          <p:attrName>style.visibility</p:attrName>
                                        </p:attrNameLst>
                                      </p:cBhvr>
                                      <p:to>
                                        <p:strVal val="hidden"/>
                                      </p:to>
                                    </p:set>
                                  </p:childTnLst>
                                </p:cTn>
                              </p:par>
                              <p:par>
                                <p:cTn id="1896" presetID="13" presetClass="exit" presetSubtype="32" fill="hold" grpId="3" nodeType="withEffect">
                                  <p:stCondLst>
                                    <p:cond delay="0"/>
                                  </p:stCondLst>
                                  <p:childTnLst>
                                    <p:animEffect transition="out" filter="plus(out)">
                                      <p:cBhvr>
                                        <p:cTn id="1897" dur="10000"/>
                                        <p:tgtEl>
                                          <p:spTgt spid="147"/>
                                        </p:tgtEl>
                                      </p:cBhvr>
                                    </p:animEffect>
                                    <p:set>
                                      <p:cBhvr>
                                        <p:cTn id="1898" dur="1" fill="hold">
                                          <p:stCondLst>
                                            <p:cond delay="9999"/>
                                          </p:stCondLst>
                                        </p:cTn>
                                        <p:tgtEl>
                                          <p:spTgt spid="147"/>
                                        </p:tgtEl>
                                        <p:attrNameLst>
                                          <p:attrName>style.visibility</p:attrName>
                                        </p:attrNameLst>
                                      </p:cBhvr>
                                      <p:to>
                                        <p:strVal val="hidden"/>
                                      </p:to>
                                    </p:set>
                                  </p:childTnLst>
                                </p:cTn>
                              </p:par>
                              <p:par>
                                <p:cTn id="1899" presetID="13" presetClass="exit" presetSubtype="32" fill="hold" grpId="3" nodeType="withEffect">
                                  <p:stCondLst>
                                    <p:cond delay="0"/>
                                  </p:stCondLst>
                                  <p:childTnLst>
                                    <p:animEffect transition="out" filter="plus(out)">
                                      <p:cBhvr>
                                        <p:cTn id="1900" dur="10000"/>
                                        <p:tgtEl>
                                          <p:spTgt spid="148"/>
                                        </p:tgtEl>
                                      </p:cBhvr>
                                    </p:animEffect>
                                    <p:set>
                                      <p:cBhvr>
                                        <p:cTn id="1901" dur="1" fill="hold">
                                          <p:stCondLst>
                                            <p:cond delay="9999"/>
                                          </p:stCondLst>
                                        </p:cTn>
                                        <p:tgtEl>
                                          <p:spTgt spid="148"/>
                                        </p:tgtEl>
                                        <p:attrNameLst>
                                          <p:attrName>style.visibility</p:attrName>
                                        </p:attrNameLst>
                                      </p:cBhvr>
                                      <p:to>
                                        <p:strVal val="hidden"/>
                                      </p:to>
                                    </p:set>
                                  </p:childTnLst>
                                </p:cTn>
                              </p:par>
                              <p:par>
                                <p:cTn id="1902" presetID="13" presetClass="exit" presetSubtype="32" fill="hold" grpId="3" nodeType="withEffect">
                                  <p:stCondLst>
                                    <p:cond delay="0"/>
                                  </p:stCondLst>
                                  <p:childTnLst>
                                    <p:animEffect transition="out" filter="plus(out)">
                                      <p:cBhvr>
                                        <p:cTn id="1903" dur="10000"/>
                                        <p:tgtEl>
                                          <p:spTgt spid="149"/>
                                        </p:tgtEl>
                                      </p:cBhvr>
                                    </p:animEffect>
                                    <p:set>
                                      <p:cBhvr>
                                        <p:cTn id="1904" dur="1" fill="hold">
                                          <p:stCondLst>
                                            <p:cond delay="9999"/>
                                          </p:stCondLst>
                                        </p:cTn>
                                        <p:tgtEl>
                                          <p:spTgt spid="149"/>
                                        </p:tgtEl>
                                        <p:attrNameLst>
                                          <p:attrName>style.visibility</p:attrName>
                                        </p:attrNameLst>
                                      </p:cBhvr>
                                      <p:to>
                                        <p:strVal val="hidden"/>
                                      </p:to>
                                    </p:set>
                                  </p:childTnLst>
                                </p:cTn>
                              </p:par>
                              <p:par>
                                <p:cTn id="1905" presetID="13" presetClass="exit" presetSubtype="32" fill="hold" grpId="3" nodeType="withEffect">
                                  <p:stCondLst>
                                    <p:cond delay="0"/>
                                  </p:stCondLst>
                                  <p:childTnLst>
                                    <p:animEffect transition="out" filter="plus(out)">
                                      <p:cBhvr>
                                        <p:cTn id="1906" dur="10000"/>
                                        <p:tgtEl>
                                          <p:spTgt spid="150"/>
                                        </p:tgtEl>
                                      </p:cBhvr>
                                    </p:animEffect>
                                    <p:set>
                                      <p:cBhvr>
                                        <p:cTn id="1907" dur="1" fill="hold">
                                          <p:stCondLst>
                                            <p:cond delay="9999"/>
                                          </p:stCondLst>
                                        </p:cTn>
                                        <p:tgtEl>
                                          <p:spTgt spid="150"/>
                                        </p:tgtEl>
                                        <p:attrNameLst>
                                          <p:attrName>style.visibility</p:attrName>
                                        </p:attrNameLst>
                                      </p:cBhvr>
                                      <p:to>
                                        <p:strVal val="hidden"/>
                                      </p:to>
                                    </p:set>
                                  </p:childTnLst>
                                </p:cTn>
                              </p:par>
                              <p:par>
                                <p:cTn id="1908" presetID="13" presetClass="exit" presetSubtype="32" fill="hold" grpId="3" nodeType="withEffect">
                                  <p:stCondLst>
                                    <p:cond delay="0"/>
                                  </p:stCondLst>
                                  <p:childTnLst>
                                    <p:animEffect transition="out" filter="plus(out)">
                                      <p:cBhvr>
                                        <p:cTn id="1909" dur="10000"/>
                                        <p:tgtEl>
                                          <p:spTgt spid="151"/>
                                        </p:tgtEl>
                                      </p:cBhvr>
                                    </p:animEffect>
                                    <p:set>
                                      <p:cBhvr>
                                        <p:cTn id="1910" dur="1" fill="hold">
                                          <p:stCondLst>
                                            <p:cond delay="9999"/>
                                          </p:stCondLst>
                                        </p:cTn>
                                        <p:tgtEl>
                                          <p:spTgt spid="151"/>
                                        </p:tgtEl>
                                        <p:attrNameLst>
                                          <p:attrName>style.visibility</p:attrName>
                                        </p:attrNameLst>
                                      </p:cBhvr>
                                      <p:to>
                                        <p:strVal val="hidden"/>
                                      </p:to>
                                    </p:set>
                                  </p:childTnLst>
                                </p:cTn>
                              </p:par>
                              <p:par>
                                <p:cTn id="1911" presetID="13" presetClass="exit" presetSubtype="32" fill="hold" grpId="3" nodeType="withEffect">
                                  <p:stCondLst>
                                    <p:cond delay="0"/>
                                  </p:stCondLst>
                                  <p:childTnLst>
                                    <p:animEffect transition="out" filter="plus(out)">
                                      <p:cBhvr>
                                        <p:cTn id="1912" dur="10000"/>
                                        <p:tgtEl>
                                          <p:spTgt spid="152"/>
                                        </p:tgtEl>
                                      </p:cBhvr>
                                    </p:animEffect>
                                    <p:set>
                                      <p:cBhvr>
                                        <p:cTn id="1913" dur="1" fill="hold">
                                          <p:stCondLst>
                                            <p:cond delay="9999"/>
                                          </p:stCondLst>
                                        </p:cTn>
                                        <p:tgtEl>
                                          <p:spTgt spid="152"/>
                                        </p:tgtEl>
                                        <p:attrNameLst>
                                          <p:attrName>style.visibility</p:attrName>
                                        </p:attrNameLst>
                                      </p:cBhvr>
                                      <p:to>
                                        <p:strVal val="hidden"/>
                                      </p:to>
                                    </p:set>
                                  </p:childTnLst>
                                </p:cTn>
                              </p:par>
                              <p:par>
                                <p:cTn id="1914" presetID="13" presetClass="exit" presetSubtype="32" fill="hold" grpId="3" nodeType="withEffect">
                                  <p:stCondLst>
                                    <p:cond delay="0"/>
                                  </p:stCondLst>
                                  <p:childTnLst>
                                    <p:animEffect transition="out" filter="plus(out)">
                                      <p:cBhvr>
                                        <p:cTn id="1915" dur="10000"/>
                                        <p:tgtEl>
                                          <p:spTgt spid="153"/>
                                        </p:tgtEl>
                                      </p:cBhvr>
                                    </p:animEffect>
                                    <p:set>
                                      <p:cBhvr>
                                        <p:cTn id="1916" dur="1" fill="hold">
                                          <p:stCondLst>
                                            <p:cond delay="9999"/>
                                          </p:stCondLst>
                                        </p:cTn>
                                        <p:tgtEl>
                                          <p:spTgt spid="153"/>
                                        </p:tgtEl>
                                        <p:attrNameLst>
                                          <p:attrName>style.visibility</p:attrName>
                                        </p:attrNameLst>
                                      </p:cBhvr>
                                      <p:to>
                                        <p:strVal val="hidden"/>
                                      </p:to>
                                    </p:set>
                                  </p:childTnLst>
                                </p:cTn>
                              </p:par>
                              <p:par>
                                <p:cTn id="1917" presetID="13" presetClass="exit" presetSubtype="32" fill="hold" grpId="3" nodeType="withEffect">
                                  <p:stCondLst>
                                    <p:cond delay="0"/>
                                  </p:stCondLst>
                                  <p:childTnLst>
                                    <p:animEffect transition="out" filter="plus(out)">
                                      <p:cBhvr>
                                        <p:cTn id="1918" dur="10000"/>
                                        <p:tgtEl>
                                          <p:spTgt spid="154"/>
                                        </p:tgtEl>
                                      </p:cBhvr>
                                    </p:animEffect>
                                    <p:set>
                                      <p:cBhvr>
                                        <p:cTn id="1919" dur="1" fill="hold">
                                          <p:stCondLst>
                                            <p:cond delay="9999"/>
                                          </p:stCondLst>
                                        </p:cTn>
                                        <p:tgtEl>
                                          <p:spTgt spid="154"/>
                                        </p:tgtEl>
                                        <p:attrNameLst>
                                          <p:attrName>style.visibility</p:attrName>
                                        </p:attrNameLst>
                                      </p:cBhvr>
                                      <p:to>
                                        <p:strVal val="hidden"/>
                                      </p:to>
                                    </p:set>
                                  </p:childTnLst>
                                </p:cTn>
                              </p:par>
                              <p:par>
                                <p:cTn id="1920" presetID="13" presetClass="exit" presetSubtype="32" fill="hold" grpId="3" nodeType="withEffect">
                                  <p:stCondLst>
                                    <p:cond delay="0"/>
                                  </p:stCondLst>
                                  <p:childTnLst>
                                    <p:animEffect transition="out" filter="plus(out)">
                                      <p:cBhvr>
                                        <p:cTn id="1921" dur="10000"/>
                                        <p:tgtEl>
                                          <p:spTgt spid="155"/>
                                        </p:tgtEl>
                                      </p:cBhvr>
                                    </p:animEffect>
                                    <p:set>
                                      <p:cBhvr>
                                        <p:cTn id="1922" dur="1" fill="hold">
                                          <p:stCondLst>
                                            <p:cond delay="9999"/>
                                          </p:stCondLst>
                                        </p:cTn>
                                        <p:tgtEl>
                                          <p:spTgt spid="155"/>
                                        </p:tgtEl>
                                        <p:attrNameLst>
                                          <p:attrName>style.visibility</p:attrName>
                                        </p:attrNameLst>
                                      </p:cBhvr>
                                      <p:to>
                                        <p:strVal val="hidden"/>
                                      </p:to>
                                    </p:set>
                                  </p:childTnLst>
                                </p:cTn>
                              </p:par>
                              <p:par>
                                <p:cTn id="1923" presetID="13" presetClass="exit" presetSubtype="32" fill="hold" grpId="3" nodeType="withEffect">
                                  <p:stCondLst>
                                    <p:cond delay="0"/>
                                  </p:stCondLst>
                                  <p:childTnLst>
                                    <p:animEffect transition="out" filter="plus(out)">
                                      <p:cBhvr>
                                        <p:cTn id="1924" dur="10000"/>
                                        <p:tgtEl>
                                          <p:spTgt spid="156"/>
                                        </p:tgtEl>
                                      </p:cBhvr>
                                    </p:animEffect>
                                    <p:set>
                                      <p:cBhvr>
                                        <p:cTn id="1925" dur="1" fill="hold">
                                          <p:stCondLst>
                                            <p:cond delay="9999"/>
                                          </p:stCondLst>
                                        </p:cTn>
                                        <p:tgtEl>
                                          <p:spTgt spid="156"/>
                                        </p:tgtEl>
                                        <p:attrNameLst>
                                          <p:attrName>style.visibility</p:attrName>
                                        </p:attrNameLst>
                                      </p:cBhvr>
                                      <p:to>
                                        <p:strVal val="hidden"/>
                                      </p:to>
                                    </p:set>
                                  </p:childTnLst>
                                </p:cTn>
                              </p:par>
                              <p:par>
                                <p:cTn id="1926" presetID="13" presetClass="exit" presetSubtype="32" fill="hold" grpId="3" nodeType="withEffect">
                                  <p:stCondLst>
                                    <p:cond delay="0"/>
                                  </p:stCondLst>
                                  <p:childTnLst>
                                    <p:animEffect transition="out" filter="plus(out)">
                                      <p:cBhvr>
                                        <p:cTn id="1927" dur="10000"/>
                                        <p:tgtEl>
                                          <p:spTgt spid="157"/>
                                        </p:tgtEl>
                                      </p:cBhvr>
                                    </p:animEffect>
                                    <p:set>
                                      <p:cBhvr>
                                        <p:cTn id="1928" dur="1" fill="hold">
                                          <p:stCondLst>
                                            <p:cond delay="9999"/>
                                          </p:stCondLst>
                                        </p:cTn>
                                        <p:tgtEl>
                                          <p:spTgt spid="157"/>
                                        </p:tgtEl>
                                        <p:attrNameLst>
                                          <p:attrName>style.visibility</p:attrName>
                                        </p:attrNameLst>
                                      </p:cBhvr>
                                      <p:to>
                                        <p:strVal val="hidden"/>
                                      </p:to>
                                    </p:set>
                                  </p:childTnLst>
                                </p:cTn>
                              </p:par>
                              <p:par>
                                <p:cTn id="1929" presetID="13" presetClass="exit" presetSubtype="32" fill="hold" grpId="3" nodeType="withEffect">
                                  <p:stCondLst>
                                    <p:cond delay="0"/>
                                  </p:stCondLst>
                                  <p:childTnLst>
                                    <p:animEffect transition="out" filter="plus(out)">
                                      <p:cBhvr>
                                        <p:cTn id="1930" dur="10000"/>
                                        <p:tgtEl>
                                          <p:spTgt spid="158"/>
                                        </p:tgtEl>
                                      </p:cBhvr>
                                    </p:animEffect>
                                    <p:set>
                                      <p:cBhvr>
                                        <p:cTn id="1931" dur="1" fill="hold">
                                          <p:stCondLst>
                                            <p:cond delay="9999"/>
                                          </p:stCondLst>
                                        </p:cTn>
                                        <p:tgtEl>
                                          <p:spTgt spid="158"/>
                                        </p:tgtEl>
                                        <p:attrNameLst>
                                          <p:attrName>style.visibility</p:attrName>
                                        </p:attrNameLst>
                                      </p:cBhvr>
                                      <p:to>
                                        <p:strVal val="hidden"/>
                                      </p:to>
                                    </p:set>
                                  </p:childTnLst>
                                </p:cTn>
                              </p:par>
                              <p:par>
                                <p:cTn id="1932" presetID="13" presetClass="exit" presetSubtype="32" fill="hold" grpId="3" nodeType="withEffect">
                                  <p:stCondLst>
                                    <p:cond delay="0"/>
                                  </p:stCondLst>
                                  <p:childTnLst>
                                    <p:animEffect transition="out" filter="plus(out)">
                                      <p:cBhvr>
                                        <p:cTn id="1933" dur="10000"/>
                                        <p:tgtEl>
                                          <p:spTgt spid="159"/>
                                        </p:tgtEl>
                                      </p:cBhvr>
                                    </p:animEffect>
                                    <p:set>
                                      <p:cBhvr>
                                        <p:cTn id="1934" dur="1" fill="hold">
                                          <p:stCondLst>
                                            <p:cond delay="9999"/>
                                          </p:stCondLst>
                                        </p:cTn>
                                        <p:tgtEl>
                                          <p:spTgt spid="159"/>
                                        </p:tgtEl>
                                        <p:attrNameLst>
                                          <p:attrName>style.visibility</p:attrName>
                                        </p:attrNameLst>
                                      </p:cBhvr>
                                      <p:to>
                                        <p:strVal val="hidden"/>
                                      </p:to>
                                    </p:set>
                                  </p:childTnLst>
                                </p:cTn>
                              </p:par>
                              <p:par>
                                <p:cTn id="1935" presetID="13" presetClass="exit" presetSubtype="32" fill="hold" grpId="3" nodeType="withEffect">
                                  <p:stCondLst>
                                    <p:cond delay="0"/>
                                  </p:stCondLst>
                                  <p:childTnLst>
                                    <p:animEffect transition="out" filter="plus(out)">
                                      <p:cBhvr>
                                        <p:cTn id="1936" dur="10000"/>
                                        <p:tgtEl>
                                          <p:spTgt spid="160"/>
                                        </p:tgtEl>
                                      </p:cBhvr>
                                    </p:animEffect>
                                    <p:set>
                                      <p:cBhvr>
                                        <p:cTn id="1937" dur="1" fill="hold">
                                          <p:stCondLst>
                                            <p:cond delay="9999"/>
                                          </p:stCondLst>
                                        </p:cTn>
                                        <p:tgtEl>
                                          <p:spTgt spid="160"/>
                                        </p:tgtEl>
                                        <p:attrNameLst>
                                          <p:attrName>style.visibility</p:attrName>
                                        </p:attrNameLst>
                                      </p:cBhvr>
                                      <p:to>
                                        <p:strVal val="hidden"/>
                                      </p:to>
                                    </p:set>
                                  </p:childTnLst>
                                </p:cTn>
                              </p:par>
                              <p:par>
                                <p:cTn id="1938" presetID="13" presetClass="exit" presetSubtype="32" fill="hold" grpId="3" nodeType="withEffect">
                                  <p:stCondLst>
                                    <p:cond delay="0"/>
                                  </p:stCondLst>
                                  <p:childTnLst>
                                    <p:animEffect transition="out" filter="plus(out)">
                                      <p:cBhvr>
                                        <p:cTn id="1939" dur="10000"/>
                                        <p:tgtEl>
                                          <p:spTgt spid="161"/>
                                        </p:tgtEl>
                                      </p:cBhvr>
                                    </p:animEffect>
                                    <p:set>
                                      <p:cBhvr>
                                        <p:cTn id="1940" dur="1" fill="hold">
                                          <p:stCondLst>
                                            <p:cond delay="9999"/>
                                          </p:stCondLst>
                                        </p:cTn>
                                        <p:tgtEl>
                                          <p:spTgt spid="161"/>
                                        </p:tgtEl>
                                        <p:attrNameLst>
                                          <p:attrName>style.visibility</p:attrName>
                                        </p:attrNameLst>
                                      </p:cBhvr>
                                      <p:to>
                                        <p:strVal val="hidden"/>
                                      </p:to>
                                    </p:set>
                                  </p:childTnLst>
                                </p:cTn>
                              </p:par>
                              <p:par>
                                <p:cTn id="1941" presetID="13" presetClass="exit" presetSubtype="32" fill="hold" grpId="3" nodeType="withEffect">
                                  <p:stCondLst>
                                    <p:cond delay="0"/>
                                  </p:stCondLst>
                                  <p:childTnLst>
                                    <p:animEffect transition="out" filter="plus(out)">
                                      <p:cBhvr>
                                        <p:cTn id="1942" dur="10000"/>
                                        <p:tgtEl>
                                          <p:spTgt spid="162"/>
                                        </p:tgtEl>
                                      </p:cBhvr>
                                    </p:animEffect>
                                    <p:set>
                                      <p:cBhvr>
                                        <p:cTn id="1943" dur="1" fill="hold">
                                          <p:stCondLst>
                                            <p:cond delay="9999"/>
                                          </p:stCondLst>
                                        </p:cTn>
                                        <p:tgtEl>
                                          <p:spTgt spid="162"/>
                                        </p:tgtEl>
                                        <p:attrNameLst>
                                          <p:attrName>style.visibility</p:attrName>
                                        </p:attrNameLst>
                                      </p:cBhvr>
                                      <p:to>
                                        <p:strVal val="hidden"/>
                                      </p:to>
                                    </p:set>
                                  </p:childTnLst>
                                </p:cTn>
                              </p:par>
                              <p:par>
                                <p:cTn id="1944" presetID="13" presetClass="exit" presetSubtype="32" fill="hold" grpId="3" nodeType="withEffect">
                                  <p:stCondLst>
                                    <p:cond delay="0"/>
                                  </p:stCondLst>
                                  <p:childTnLst>
                                    <p:animEffect transition="out" filter="plus(out)">
                                      <p:cBhvr>
                                        <p:cTn id="1945" dur="10000"/>
                                        <p:tgtEl>
                                          <p:spTgt spid="163"/>
                                        </p:tgtEl>
                                      </p:cBhvr>
                                    </p:animEffect>
                                    <p:set>
                                      <p:cBhvr>
                                        <p:cTn id="1946" dur="1" fill="hold">
                                          <p:stCondLst>
                                            <p:cond delay="9999"/>
                                          </p:stCondLst>
                                        </p:cTn>
                                        <p:tgtEl>
                                          <p:spTgt spid="163"/>
                                        </p:tgtEl>
                                        <p:attrNameLst>
                                          <p:attrName>style.visibility</p:attrName>
                                        </p:attrNameLst>
                                      </p:cBhvr>
                                      <p:to>
                                        <p:strVal val="hidden"/>
                                      </p:to>
                                    </p:set>
                                  </p:childTnLst>
                                </p:cTn>
                              </p:par>
                              <p:par>
                                <p:cTn id="1947" presetID="13" presetClass="exit" presetSubtype="32" fill="hold" grpId="3" nodeType="withEffect">
                                  <p:stCondLst>
                                    <p:cond delay="0"/>
                                  </p:stCondLst>
                                  <p:childTnLst>
                                    <p:animEffect transition="out" filter="plus(out)">
                                      <p:cBhvr>
                                        <p:cTn id="1948" dur="10000"/>
                                        <p:tgtEl>
                                          <p:spTgt spid="240"/>
                                        </p:tgtEl>
                                      </p:cBhvr>
                                    </p:animEffect>
                                    <p:set>
                                      <p:cBhvr>
                                        <p:cTn id="1949" dur="1" fill="hold">
                                          <p:stCondLst>
                                            <p:cond delay="9999"/>
                                          </p:stCondLst>
                                        </p:cTn>
                                        <p:tgtEl>
                                          <p:spTgt spid="240"/>
                                        </p:tgtEl>
                                        <p:attrNameLst>
                                          <p:attrName>style.visibility</p:attrName>
                                        </p:attrNameLst>
                                      </p:cBhvr>
                                      <p:to>
                                        <p:strVal val="hidden"/>
                                      </p:to>
                                    </p:set>
                                  </p:childTnLst>
                                </p:cTn>
                              </p:par>
                              <p:par>
                                <p:cTn id="1950" presetID="13" presetClass="exit" presetSubtype="32" fill="hold" grpId="3" nodeType="withEffect">
                                  <p:stCondLst>
                                    <p:cond delay="0"/>
                                  </p:stCondLst>
                                  <p:childTnLst>
                                    <p:animEffect transition="out" filter="plus(out)">
                                      <p:cBhvr>
                                        <p:cTn id="1951" dur="10000"/>
                                        <p:tgtEl>
                                          <p:spTgt spid="241"/>
                                        </p:tgtEl>
                                      </p:cBhvr>
                                    </p:animEffect>
                                    <p:set>
                                      <p:cBhvr>
                                        <p:cTn id="1952" dur="1" fill="hold">
                                          <p:stCondLst>
                                            <p:cond delay="9999"/>
                                          </p:stCondLst>
                                        </p:cTn>
                                        <p:tgtEl>
                                          <p:spTgt spid="241"/>
                                        </p:tgtEl>
                                        <p:attrNameLst>
                                          <p:attrName>style.visibility</p:attrName>
                                        </p:attrNameLst>
                                      </p:cBhvr>
                                      <p:to>
                                        <p:strVal val="hidden"/>
                                      </p:to>
                                    </p:set>
                                  </p:childTnLst>
                                </p:cTn>
                              </p:par>
                              <p:par>
                                <p:cTn id="1953" presetID="13" presetClass="exit" presetSubtype="32" fill="hold" grpId="3" nodeType="withEffect">
                                  <p:stCondLst>
                                    <p:cond delay="0"/>
                                  </p:stCondLst>
                                  <p:childTnLst>
                                    <p:animEffect transition="out" filter="plus(out)">
                                      <p:cBhvr>
                                        <p:cTn id="1954" dur="10000"/>
                                        <p:tgtEl>
                                          <p:spTgt spid="242"/>
                                        </p:tgtEl>
                                      </p:cBhvr>
                                    </p:animEffect>
                                    <p:set>
                                      <p:cBhvr>
                                        <p:cTn id="1955" dur="1" fill="hold">
                                          <p:stCondLst>
                                            <p:cond delay="9999"/>
                                          </p:stCondLst>
                                        </p:cTn>
                                        <p:tgtEl>
                                          <p:spTgt spid="242"/>
                                        </p:tgtEl>
                                        <p:attrNameLst>
                                          <p:attrName>style.visibility</p:attrName>
                                        </p:attrNameLst>
                                      </p:cBhvr>
                                      <p:to>
                                        <p:strVal val="hidden"/>
                                      </p:to>
                                    </p:set>
                                  </p:childTnLst>
                                </p:cTn>
                              </p:par>
                              <p:par>
                                <p:cTn id="1956" presetID="13" presetClass="exit" presetSubtype="32" fill="hold" grpId="3" nodeType="withEffect">
                                  <p:stCondLst>
                                    <p:cond delay="0"/>
                                  </p:stCondLst>
                                  <p:childTnLst>
                                    <p:animEffect transition="out" filter="plus(out)">
                                      <p:cBhvr>
                                        <p:cTn id="1957" dur="10000"/>
                                        <p:tgtEl>
                                          <p:spTgt spid="245"/>
                                        </p:tgtEl>
                                      </p:cBhvr>
                                    </p:animEffect>
                                    <p:set>
                                      <p:cBhvr>
                                        <p:cTn id="1958" dur="1" fill="hold">
                                          <p:stCondLst>
                                            <p:cond delay="9999"/>
                                          </p:stCondLst>
                                        </p:cTn>
                                        <p:tgtEl>
                                          <p:spTgt spid="245"/>
                                        </p:tgtEl>
                                        <p:attrNameLst>
                                          <p:attrName>style.visibility</p:attrName>
                                        </p:attrNameLst>
                                      </p:cBhvr>
                                      <p:to>
                                        <p:strVal val="hidden"/>
                                      </p:to>
                                    </p:set>
                                  </p:childTnLst>
                                </p:cTn>
                              </p:par>
                              <p:par>
                                <p:cTn id="1959" presetID="13" presetClass="exit" presetSubtype="32" fill="hold" grpId="3" nodeType="withEffect">
                                  <p:stCondLst>
                                    <p:cond delay="0"/>
                                  </p:stCondLst>
                                  <p:childTnLst>
                                    <p:animEffect transition="out" filter="plus(out)">
                                      <p:cBhvr>
                                        <p:cTn id="1960" dur="10000"/>
                                        <p:tgtEl>
                                          <p:spTgt spid="246"/>
                                        </p:tgtEl>
                                      </p:cBhvr>
                                    </p:animEffect>
                                    <p:set>
                                      <p:cBhvr>
                                        <p:cTn id="1961" dur="1" fill="hold">
                                          <p:stCondLst>
                                            <p:cond delay="9999"/>
                                          </p:stCondLst>
                                        </p:cTn>
                                        <p:tgtEl>
                                          <p:spTgt spid="246"/>
                                        </p:tgtEl>
                                        <p:attrNameLst>
                                          <p:attrName>style.visibility</p:attrName>
                                        </p:attrNameLst>
                                      </p:cBhvr>
                                      <p:to>
                                        <p:strVal val="hidden"/>
                                      </p:to>
                                    </p:set>
                                  </p:childTnLst>
                                </p:cTn>
                              </p:par>
                              <p:par>
                                <p:cTn id="1962" presetID="9" presetClass="emph" presetSubtype="0" grpId="0" nodeType="withEffect">
                                  <p:stCondLst>
                                    <p:cond delay="0"/>
                                  </p:stCondLst>
                                  <p:childTnLst>
                                    <p:set>
                                      <p:cBhvr rctx="PPT">
                                        <p:cTn id="1963" dur="indefinite"/>
                                        <p:tgtEl>
                                          <p:spTgt spid="247"/>
                                        </p:tgtEl>
                                        <p:attrNameLst>
                                          <p:attrName>style.opacity</p:attrName>
                                        </p:attrNameLst>
                                      </p:cBhvr>
                                      <p:to>
                                        <p:strVal val="0"/>
                                      </p:to>
                                    </p:set>
                                    <p:animEffect filter="image" prLst="opacity: 0">
                                      <p:cBhvr rctx="IE">
                                        <p:cTn id="1964" dur="indefinite"/>
                                        <p:tgtEl>
                                          <p:spTgt spid="2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78" grpId="0" animBg="1"/>
      <p:bldP spid="178" grpId="1" animBg="1"/>
      <p:bldP spid="178" grpId="2" animBg="1"/>
      <p:bldP spid="178" grpId="3" animBg="1"/>
      <p:bldP spid="239" grpId="0" animBg="1"/>
      <p:bldP spid="239" grpId="1" animBg="1"/>
      <p:bldP spid="239" grpId="2" animBg="1"/>
      <p:bldP spid="239" grpId="3" animBg="1"/>
      <p:bldP spid="240" grpId="0" animBg="1"/>
      <p:bldP spid="240" grpId="1" animBg="1"/>
      <p:bldP spid="240" grpId="2" animBg="1"/>
      <p:bldP spid="240" grpId="3" animBg="1"/>
      <p:bldP spid="241" grpId="0" animBg="1"/>
      <p:bldP spid="241" grpId="1" animBg="1"/>
      <p:bldP spid="241" grpId="2" animBg="1"/>
      <p:bldP spid="241" grpId="3" animBg="1"/>
      <p:bldP spid="242" grpId="0" animBg="1"/>
      <p:bldP spid="242" grpId="1" animBg="1"/>
      <p:bldP spid="242" grpId="2" animBg="1"/>
      <p:bldP spid="242" grpId="3" animBg="1"/>
      <p:bldP spid="243" grpId="0" animBg="1"/>
      <p:bldP spid="243" grpId="1" animBg="1"/>
      <p:bldP spid="243" grpId="2" animBg="1"/>
      <p:bldP spid="243" grpId="3" animBg="1"/>
      <p:bldP spid="244" grpId="0" animBg="1"/>
      <p:bldP spid="244" grpId="1" animBg="1"/>
      <p:bldP spid="244" grpId="2" animBg="1"/>
      <p:bldP spid="244" grpId="3" animBg="1"/>
      <p:bldP spid="245" grpId="0" animBg="1"/>
      <p:bldP spid="245" grpId="1" animBg="1"/>
      <p:bldP spid="245" grpId="2" animBg="1"/>
      <p:bldP spid="245" grpId="3" animBg="1"/>
      <p:bldP spid="246" grpId="0" animBg="1"/>
      <p:bldP spid="246" grpId="1" animBg="1"/>
      <p:bldP spid="246" grpId="2" animBg="1"/>
      <p:bldP spid="246" grpId="3" animBg="1"/>
      <p:bldP spid="24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691680" y="627534"/>
            <a:ext cx="6912768" cy="233910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Cáncer</a:t>
            </a:r>
            <a:r>
              <a:rPr lang="es-ES" sz="1600" dirty="0">
                <a:solidFill>
                  <a:srgbClr val="3E1500"/>
                </a:solidFill>
                <a:latin typeface="Hobo Std" pitchFamily="34" charset="0"/>
              </a:rPr>
              <a:t>: </a:t>
            </a:r>
            <a:r>
              <a:rPr lang="es-ES" sz="1400" dirty="0">
                <a:solidFill>
                  <a:srgbClr val="3E1500"/>
                </a:solidFill>
                <a:latin typeface="Hobo Std" pitchFamily="34" charset="0"/>
              </a:rPr>
              <a:t>Las semillas de albaricoque se cree que ayuda en el tratamiento de cáncer. Entre los carotenoides y los otros </a:t>
            </a:r>
            <a:r>
              <a:rPr lang="es-ES" sz="1400" dirty="0" smtClean="0">
                <a:solidFill>
                  <a:srgbClr val="3E1500"/>
                </a:solidFill>
                <a:latin typeface="Hobo Std" pitchFamily="34" charset="0"/>
              </a:rPr>
              <a:t>compuestos </a:t>
            </a:r>
            <a:r>
              <a:rPr lang="es-ES" sz="1400" dirty="0">
                <a:solidFill>
                  <a:srgbClr val="3E1500"/>
                </a:solidFill>
                <a:latin typeface="Hobo Std" pitchFamily="34" charset="0"/>
              </a:rPr>
              <a:t>antioxidantes que los albaricoques tienen, no es de extrañar que sean una amenaza para los radicales libres. Los radicales libres son los subproductos peligrosos del metabolismo </a:t>
            </a:r>
            <a:r>
              <a:rPr lang="es-ES" sz="1400" dirty="0" smtClean="0">
                <a:solidFill>
                  <a:srgbClr val="3E1500"/>
                </a:solidFill>
                <a:latin typeface="Hobo Std" pitchFamily="34" charset="0"/>
              </a:rPr>
              <a:t>celular, </a:t>
            </a:r>
            <a:r>
              <a:rPr lang="es-ES" sz="1400" dirty="0">
                <a:solidFill>
                  <a:srgbClr val="3E1500"/>
                </a:solidFill>
                <a:latin typeface="Hobo Std" pitchFamily="34" charset="0"/>
              </a:rPr>
              <a:t>que </a:t>
            </a:r>
            <a:r>
              <a:rPr lang="es-ES" sz="1400" dirty="0" smtClean="0">
                <a:solidFill>
                  <a:srgbClr val="3E1500"/>
                </a:solidFill>
                <a:latin typeface="Hobo Std" pitchFamily="34" charset="0"/>
              </a:rPr>
              <a:t>causan </a:t>
            </a:r>
            <a:r>
              <a:rPr lang="es-ES" sz="1400" dirty="0">
                <a:solidFill>
                  <a:srgbClr val="3E1500"/>
                </a:solidFill>
                <a:latin typeface="Hobo Std" pitchFamily="34" charset="0"/>
              </a:rPr>
              <a:t>que las células sanas </a:t>
            </a:r>
            <a:r>
              <a:rPr lang="es-ES" sz="1400" dirty="0" smtClean="0">
                <a:solidFill>
                  <a:srgbClr val="3E1500"/>
                </a:solidFill>
                <a:latin typeface="Hobo Std" pitchFamily="34" charset="0"/>
              </a:rPr>
              <a:t>muten </a:t>
            </a:r>
            <a:r>
              <a:rPr lang="es-ES" sz="1400" dirty="0">
                <a:solidFill>
                  <a:srgbClr val="3E1500"/>
                </a:solidFill>
                <a:latin typeface="Hobo Std" pitchFamily="34" charset="0"/>
              </a:rPr>
              <a:t>su ADN </a:t>
            </a:r>
            <a:r>
              <a:rPr lang="es-ES" sz="1400" dirty="0" smtClean="0">
                <a:solidFill>
                  <a:srgbClr val="3E1500"/>
                </a:solidFill>
                <a:latin typeface="Hobo Std" pitchFamily="34" charset="0"/>
              </a:rPr>
              <a:t>en </a:t>
            </a:r>
            <a:r>
              <a:rPr lang="es-ES" sz="1400" dirty="0">
                <a:solidFill>
                  <a:srgbClr val="3E1500"/>
                </a:solidFill>
                <a:latin typeface="Hobo Std" pitchFamily="34" charset="0"/>
              </a:rPr>
              <a:t>células cancerosas</a:t>
            </a:r>
            <a:r>
              <a:rPr lang="es-ES" sz="1400" dirty="0" smtClean="0">
                <a:solidFill>
                  <a:srgbClr val="3E1500"/>
                </a:solidFill>
                <a:latin typeface="Hobo Std" pitchFamily="34" charset="0"/>
              </a:rPr>
              <a:t>.</a:t>
            </a:r>
          </a:p>
          <a:p>
            <a:pPr algn="ctr"/>
            <a:r>
              <a:rPr lang="es-ES" sz="1400" dirty="0" smtClean="0">
                <a:solidFill>
                  <a:srgbClr val="3E1500"/>
                </a:solidFill>
                <a:latin typeface="Hobo Std" pitchFamily="34" charset="0"/>
              </a:rPr>
              <a:t> </a:t>
            </a:r>
            <a:r>
              <a:rPr lang="es-ES" sz="1400" dirty="0">
                <a:solidFill>
                  <a:srgbClr val="3E1500"/>
                </a:solidFill>
                <a:latin typeface="Hobo Std" pitchFamily="34" charset="0"/>
              </a:rPr>
              <a:t>Los antioxidantes neutralizan estos compuestos nocivos y </a:t>
            </a:r>
            <a:r>
              <a:rPr lang="es-ES" sz="1400" dirty="0" smtClean="0">
                <a:solidFill>
                  <a:srgbClr val="3E1500"/>
                </a:solidFill>
                <a:latin typeface="Hobo Std" pitchFamily="34" charset="0"/>
              </a:rPr>
              <a:t>protegen al cuerpo de contraer  </a:t>
            </a:r>
            <a:r>
              <a:rPr lang="es-ES" sz="1400" dirty="0">
                <a:solidFill>
                  <a:srgbClr val="3E1500"/>
                </a:solidFill>
                <a:latin typeface="Hobo Std" pitchFamily="34" charset="0"/>
              </a:rPr>
              <a:t>cáncer, enfermedades del corazón, enfermedad de Alzheimer y envejecimiento de la piel. Los albaricoques se han vinculado directamente a la reducción del riesgo de </a:t>
            </a:r>
            <a:r>
              <a:rPr lang="es-ES" sz="1400" dirty="0" smtClean="0">
                <a:solidFill>
                  <a:srgbClr val="3E1500"/>
                </a:solidFill>
                <a:latin typeface="Hobo Std" pitchFamily="34" charset="0"/>
              </a:rPr>
              <a:t>cáncer</a:t>
            </a:r>
            <a:r>
              <a:rPr lang="es-ES" sz="1400" dirty="0">
                <a:solidFill>
                  <a:srgbClr val="3E1500"/>
                </a:solidFill>
                <a:latin typeface="Hobo Std" pitchFamily="34" charset="0"/>
              </a:rPr>
              <a:t>.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668256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6" name="235 Grupo"/>
          <p:cNvGrpSpPr/>
          <p:nvPr/>
        </p:nvGrpSpPr>
        <p:grpSpPr>
          <a:xfrm>
            <a:off x="0" y="0"/>
            <a:ext cx="9144000" cy="5143500"/>
            <a:chOff x="0" y="0"/>
            <a:chExt cx="9144000" cy="5143500"/>
          </a:xfrm>
        </p:grpSpPr>
        <p:sp>
          <p:nvSpPr>
            <p:cNvPr id="237" name="23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9" name="238 Imagen" descr="Diapositiva21"/>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9800" y="11437"/>
            <a:ext cx="9144000" cy="5143500"/>
          </a:xfrm>
          <a:prstGeom prst="rect">
            <a:avLst/>
          </a:prstGeom>
          <a:noFill/>
          <a:ln>
            <a:noFill/>
          </a:ln>
        </p:spPr>
      </p:pic>
      <p:grpSp>
        <p:nvGrpSpPr>
          <p:cNvPr id="31" name="30 Grupo"/>
          <p:cNvGrpSpPr/>
          <p:nvPr/>
        </p:nvGrpSpPr>
        <p:grpSpPr>
          <a:xfrm rot="5400000" flipH="1">
            <a:off x="5220073" y="123478"/>
            <a:ext cx="3600400" cy="2290800"/>
            <a:chOff x="-1296000" y="144000"/>
            <a:chExt cx="3704088" cy="2290800"/>
          </a:xfrm>
          <a:effectLst/>
          <a:scene3d>
            <a:camera prst="orthographicFront"/>
            <a:lightRig rig="flat" dir="t"/>
          </a:scene3d>
        </p:grpSpPr>
        <p:grpSp>
          <p:nvGrpSpPr>
            <p:cNvPr id="13" name="12 Grupo"/>
            <p:cNvGrpSpPr/>
            <p:nvPr/>
          </p:nvGrpSpPr>
          <p:grpSpPr>
            <a:xfrm>
              <a:off x="-26864" y="1368000"/>
              <a:ext cx="2434952" cy="1066800"/>
              <a:chOff x="2123728" y="1419622"/>
              <a:chExt cx="2434952" cy="1066800"/>
            </a:xfrm>
          </p:grpSpPr>
          <p:cxnSp>
            <p:nvCxnSpPr>
              <p:cNvPr id="14" name="13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a:off x="-1296000" y="144000"/>
              <a:ext cx="2434952" cy="1066800"/>
              <a:chOff x="2123728" y="1419622"/>
              <a:chExt cx="2434952" cy="1066800"/>
            </a:xfrm>
          </p:grpSpPr>
          <p:cxnSp>
            <p:nvCxnSpPr>
              <p:cNvPr id="23" name="22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2" name="31 Grupo"/>
          <p:cNvGrpSpPr/>
          <p:nvPr/>
        </p:nvGrpSpPr>
        <p:grpSpPr>
          <a:xfrm rot="5400000" flipH="1">
            <a:off x="2767985" y="123478"/>
            <a:ext cx="3600400" cy="2290800"/>
            <a:chOff x="-1296000" y="144000"/>
            <a:chExt cx="3704088" cy="2290800"/>
          </a:xfrm>
          <a:effectLst/>
          <a:scene3d>
            <a:camera prst="orthographicFront"/>
            <a:lightRig rig="flat" dir="t"/>
          </a:scene3d>
        </p:grpSpPr>
        <p:grpSp>
          <p:nvGrpSpPr>
            <p:cNvPr id="33" name="32 Grupo"/>
            <p:cNvGrpSpPr/>
            <p:nvPr/>
          </p:nvGrpSpPr>
          <p:grpSpPr>
            <a:xfrm>
              <a:off x="-26864" y="1368000"/>
              <a:ext cx="2434952" cy="1066800"/>
              <a:chOff x="2123728" y="1419622"/>
              <a:chExt cx="2434952" cy="1066800"/>
            </a:xfrm>
          </p:grpSpPr>
          <p:cxnSp>
            <p:nvCxnSpPr>
              <p:cNvPr id="43" name="42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34" name="33 Grupo"/>
            <p:cNvGrpSpPr/>
            <p:nvPr/>
          </p:nvGrpSpPr>
          <p:grpSpPr>
            <a:xfrm>
              <a:off x="-1296000" y="144000"/>
              <a:ext cx="2434952" cy="1066800"/>
              <a:chOff x="2123728" y="1419622"/>
              <a:chExt cx="2434952" cy="1066800"/>
            </a:xfrm>
          </p:grpSpPr>
          <p:cxnSp>
            <p:nvCxnSpPr>
              <p:cNvPr id="35" name="34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51" name="50 Grupo"/>
          <p:cNvGrpSpPr/>
          <p:nvPr/>
        </p:nvGrpSpPr>
        <p:grpSpPr>
          <a:xfrm rot="5400000" flipH="1">
            <a:off x="391720" y="123478"/>
            <a:ext cx="3600400" cy="2290800"/>
            <a:chOff x="-1296000" y="144000"/>
            <a:chExt cx="3704088" cy="2290800"/>
          </a:xfrm>
          <a:effectLst/>
          <a:scene3d>
            <a:camera prst="orthographicFront"/>
            <a:lightRig rig="flat" dir="t"/>
          </a:scene3d>
        </p:grpSpPr>
        <p:grpSp>
          <p:nvGrpSpPr>
            <p:cNvPr id="52" name="51 Grupo"/>
            <p:cNvGrpSpPr/>
            <p:nvPr/>
          </p:nvGrpSpPr>
          <p:grpSpPr>
            <a:xfrm>
              <a:off x="-26864" y="1368000"/>
              <a:ext cx="2434952" cy="1066800"/>
              <a:chOff x="2123728" y="1419622"/>
              <a:chExt cx="2434952" cy="1066800"/>
            </a:xfrm>
          </p:grpSpPr>
          <p:cxnSp>
            <p:nvCxnSpPr>
              <p:cNvPr id="62" name="61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53" name="52 Grupo"/>
            <p:cNvGrpSpPr/>
            <p:nvPr/>
          </p:nvGrpSpPr>
          <p:grpSpPr>
            <a:xfrm>
              <a:off x="-1296000" y="144000"/>
              <a:ext cx="2434952" cy="1066800"/>
              <a:chOff x="2123728" y="1419622"/>
              <a:chExt cx="2434952" cy="1066800"/>
            </a:xfrm>
          </p:grpSpPr>
          <p:cxnSp>
            <p:nvCxnSpPr>
              <p:cNvPr id="54" name="53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70" name="69 Grupo"/>
          <p:cNvGrpSpPr/>
          <p:nvPr/>
        </p:nvGrpSpPr>
        <p:grpSpPr>
          <a:xfrm rot="5400000" flipH="1" flipV="1">
            <a:off x="5220073" y="2715766"/>
            <a:ext cx="3600400" cy="2290800"/>
            <a:chOff x="-1296000" y="144000"/>
            <a:chExt cx="3704088" cy="2290800"/>
          </a:xfrm>
          <a:effectLst/>
          <a:scene3d>
            <a:camera prst="orthographicFront"/>
            <a:lightRig rig="flat" dir="t"/>
          </a:scene3d>
        </p:grpSpPr>
        <p:grpSp>
          <p:nvGrpSpPr>
            <p:cNvPr id="71" name="70 Grupo"/>
            <p:cNvGrpSpPr/>
            <p:nvPr/>
          </p:nvGrpSpPr>
          <p:grpSpPr>
            <a:xfrm>
              <a:off x="-26864" y="1368000"/>
              <a:ext cx="2434952" cy="1066800"/>
              <a:chOff x="2123728" y="1419622"/>
              <a:chExt cx="2434952" cy="1066800"/>
            </a:xfrm>
          </p:grpSpPr>
          <p:cxnSp>
            <p:nvCxnSpPr>
              <p:cNvPr id="81" name="80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72" name="71 Grupo"/>
            <p:cNvGrpSpPr/>
            <p:nvPr/>
          </p:nvGrpSpPr>
          <p:grpSpPr>
            <a:xfrm>
              <a:off x="-1296000" y="144000"/>
              <a:ext cx="2434952" cy="1066800"/>
              <a:chOff x="2123728" y="1419622"/>
              <a:chExt cx="2434952" cy="1066800"/>
            </a:xfrm>
          </p:grpSpPr>
          <p:cxnSp>
            <p:nvCxnSpPr>
              <p:cNvPr id="73" name="72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89" name="88 Grupo"/>
          <p:cNvGrpSpPr/>
          <p:nvPr/>
        </p:nvGrpSpPr>
        <p:grpSpPr>
          <a:xfrm rot="5400000" flipH="1" flipV="1">
            <a:off x="2767985" y="2715766"/>
            <a:ext cx="3600400" cy="2290800"/>
            <a:chOff x="-1296000" y="144000"/>
            <a:chExt cx="3704088" cy="2290800"/>
          </a:xfrm>
          <a:effectLst/>
          <a:scene3d>
            <a:camera prst="orthographicFront"/>
            <a:lightRig rig="flat" dir="t"/>
          </a:scene3d>
        </p:grpSpPr>
        <p:grpSp>
          <p:nvGrpSpPr>
            <p:cNvPr id="90" name="89 Grupo"/>
            <p:cNvGrpSpPr/>
            <p:nvPr/>
          </p:nvGrpSpPr>
          <p:grpSpPr>
            <a:xfrm>
              <a:off x="-26864" y="1368000"/>
              <a:ext cx="2434952" cy="1066800"/>
              <a:chOff x="2123728" y="1419622"/>
              <a:chExt cx="2434952" cy="1066800"/>
            </a:xfrm>
          </p:grpSpPr>
          <p:cxnSp>
            <p:nvCxnSpPr>
              <p:cNvPr id="100" name="99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91" name="90 Grupo"/>
            <p:cNvGrpSpPr/>
            <p:nvPr/>
          </p:nvGrpSpPr>
          <p:grpSpPr>
            <a:xfrm>
              <a:off x="-1296000" y="144000"/>
              <a:ext cx="2434952" cy="1066800"/>
              <a:chOff x="2123728" y="1419622"/>
              <a:chExt cx="2434952" cy="1066800"/>
            </a:xfrm>
          </p:grpSpPr>
          <p:cxnSp>
            <p:nvCxnSpPr>
              <p:cNvPr id="92" name="91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108" name="107 Grupo"/>
          <p:cNvGrpSpPr/>
          <p:nvPr/>
        </p:nvGrpSpPr>
        <p:grpSpPr>
          <a:xfrm rot="5400000" flipH="1" flipV="1">
            <a:off x="391720" y="2715766"/>
            <a:ext cx="3600400" cy="2290800"/>
            <a:chOff x="-1296000" y="144000"/>
            <a:chExt cx="3704088" cy="2290800"/>
          </a:xfrm>
          <a:effectLst/>
          <a:scene3d>
            <a:camera prst="orthographicFront"/>
            <a:lightRig rig="flat" dir="t"/>
          </a:scene3d>
        </p:grpSpPr>
        <p:grpSp>
          <p:nvGrpSpPr>
            <p:cNvPr id="109" name="108 Grupo"/>
            <p:cNvGrpSpPr/>
            <p:nvPr/>
          </p:nvGrpSpPr>
          <p:grpSpPr>
            <a:xfrm>
              <a:off x="-26864" y="1368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110" name="109 Grupo"/>
            <p:cNvGrpSpPr/>
            <p:nvPr/>
          </p:nvGrpSpPr>
          <p:grpSpPr>
            <a:xfrm>
              <a:off x="-1296000" y="144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41" name="240 Grupo"/>
          <p:cNvGrpSpPr/>
          <p:nvPr/>
        </p:nvGrpSpPr>
        <p:grpSpPr>
          <a:xfrm rot="5400000">
            <a:off x="5220073" y="123478"/>
            <a:ext cx="3600400" cy="2290800"/>
            <a:chOff x="-1296000" y="144000"/>
            <a:chExt cx="3704088" cy="2290800"/>
          </a:xfrm>
          <a:effectLst/>
          <a:scene3d>
            <a:camera prst="orthographicFront"/>
            <a:lightRig rig="flat" dir="t"/>
          </a:scene3d>
        </p:grpSpPr>
        <p:grpSp>
          <p:nvGrpSpPr>
            <p:cNvPr id="242" name="241 Grupo"/>
            <p:cNvGrpSpPr/>
            <p:nvPr/>
          </p:nvGrpSpPr>
          <p:grpSpPr>
            <a:xfrm>
              <a:off x="-26864" y="1368000"/>
              <a:ext cx="2434952" cy="1066800"/>
              <a:chOff x="2123728" y="1419622"/>
              <a:chExt cx="2434952" cy="1066800"/>
            </a:xfrm>
          </p:grpSpPr>
          <p:cxnSp>
            <p:nvCxnSpPr>
              <p:cNvPr id="252" name="251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3" name="252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4" name="253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5" name="254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6" name="255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243" name="242 Grupo"/>
            <p:cNvGrpSpPr/>
            <p:nvPr/>
          </p:nvGrpSpPr>
          <p:grpSpPr>
            <a:xfrm>
              <a:off x="-1296000" y="144000"/>
              <a:ext cx="2434952" cy="1066800"/>
              <a:chOff x="2123728" y="1419622"/>
              <a:chExt cx="2434952" cy="1066800"/>
            </a:xfrm>
          </p:grpSpPr>
          <p:cxnSp>
            <p:nvCxnSpPr>
              <p:cNvPr id="244" name="243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5" name="244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60" name="259 Grupo"/>
          <p:cNvGrpSpPr/>
          <p:nvPr/>
        </p:nvGrpSpPr>
        <p:grpSpPr>
          <a:xfrm rot="5400000">
            <a:off x="2767985" y="123478"/>
            <a:ext cx="3600400" cy="2290800"/>
            <a:chOff x="-1296000" y="144000"/>
            <a:chExt cx="3704088" cy="2290800"/>
          </a:xfrm>
          <a:effectLst/>
          <a:scene3d>
            <a:camera prst="orthographicFront"/>
            <a:lightRig rig="flat" dir="t"/>
          </a:scene3d>
        </p:grpSpPr>
        <p:grpSp>
          <p:nvGrpSpPr>
            <p:cNvPr id="261" name="260 Grupo"/>
            <p:cNvGrpSpPr/>
            <p:nvPr/>
          </p:nvGrpSpPr>
          <p:grpSpPr>
            <a:xfrm>
              <a:off x="-26864" y="1368000"/>
              <a:ext cx="2434952" cy="1066800"/>
              <a:chOff x="2123728" y="1419622"/>
              <a:chExt cx="2434952" cy="1066800"/>
            </a:xfrm>
          </p:grpSpPr>
          <p:cxnSp>
            <p:nvCxnSpPr>
              <p:cNvPr id="271" name="270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2" name="271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262" name="261 Grupo"/>
            <p:cNvGrpSpPr/>
            <p:nvPr/>
          </p:nvGrpSpPr>
          <p:grpSpPr>
            <a:xfrm>
              <a:off x="-1296000" y="144000"/>
              <a:ext cx="2434952" cy="1066800"/>
              <a:chOff x="2123728" y="1419622"/>
              <a:chExt cx="2434952" cy="1066800"/>
            </a:xfrm>
          </p:grpSpPr>
          <p:cxnSp>
            <p:nvCxnSpPr>
              <p:cNvPr id="263" name="262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4" name="263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79" name="278 Grupo"/>
          <p:cNvGrpSpPr/>
          <p:nvPr/>
        </p:nvGrpSpPr>
        <p:grpSpPr>
          <a:xfrm rot="5400000">
            <a:off x="391720" y="123478"/>
            <a:ext cx="3600400" cy="2290800"/>
            <a:chOff x="-1296000" y="144000"/>
            <a:chExt cx="3704088" cy="2290800"/>
          </a:xfrm>
          <a:effectLst/>
          <a:scene3d>
            <a:camera prst="orthographicFront"/>
            <a:lightRig rig="flat" dir="t"/>
          </a:scene3d>
        </p:grpSpPr>
        <p:grpSp>
          <p:nvGrpSpPr>
            <p:cNvPr id="280" name="279 Grupo"/>
            <p:cNvGrpSpPr/>
            <p:nvPr/>
          </p:nvGrpSpPr>
          <p:grpSpPr>
            <a:xfrm>
              <a:off x="-26864" y="1368000"/>
              <a:ext cx="2434952" cy="1066800"/>
              <a:chOff x="2123728" y="1419622"/>
              <a:chExt cx="2434952" cy="1066800"/>
            </a:xfrm>
          </p:grpSpPr>
          <p:cxnSp>
            <p:nvCxnSpPr>
              <p:cNvPr id="290" name="289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1" name="290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281" name="280 Grupo"/>
            <p:cNvGrpSpPr/>
            <p:nvPr/>
          </p:nvGrpSpPr>
          <p:grpSpPr>
            <a:xfrm>
              <a:off x="-1296000" y="144000"/>
              <a:ext cx="2434952" cy="1066800"/>
              <a:chOff x="2123728" y="1419622"/>
              <a:chExt cx="2434952" cy="1066800"/>
            </a:xfrm>
          </p:grpSpPr>
          <p:cxnSp>
            <p:nvCxnSpPr>
              <p:cNvPr id="282" name="281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298" name="297 Grupo"/>
          <p:cNvGrpSpPr/>
          <p:nvPr/>
        </p:nvGrpSpPr>
        <p:grpSpPr>
          <a:xfrm rot="5400000" flipV="1">
            <a:off x="5220073" y="2715766"/>
            <a:ext cx="3600400" cy="2290800"/>
            <a:chOff x="-1296000" y="144000"/>
            <a:chExt cx="3704088" cy="2290800"/>
          </a:xfrm>
          <a:effectLst/>
          <a:scene3d>
            <a:camera prst="orthographicFront"/>
            <a:lightRig rig="flat" dir="t"/>
          </a:scene3d>
        </p:grpSpPr>
        <p:grpSp>
          <p:nvGrpSpPr>
            <p:cNvPr id="299" name="298 Grupo"/>
            <p:cNvGrpSpPr/>
            <p:nvPr/>
          </p:nvGrpSpPr>
          <p:grpSpPr>
            <a:xfrm>
              <a:off x="-26864" y="1368000"/>
              <a:ext cx="2434952" cy="1066800"/>
              <a:chOff x="2123728" y="1419622"/>
              <a:chExt cx="2434952" cy="1066800"/>
            </a:xfrm>
          </p:grpSpPr>
          <p:cxnSp>
            <p:nvCxnSpPr>
              <p:cNvPr id="309" name="308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0" name="309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300" name="299 Grupo"/>
            <p:cNvGrpSpPr/>
            <p:nvPr/>
          </p:nvGrpSpPr>
          <p:grpSpPr>
            <a:xfrm>
              <a:off x="-1296000" y="144000"/>
              <a:ext cx="2434952" cy="1066800"/>
              <a:chOff x="2123728" y="1419622"/>
              <a:chExt cx="2434952" cy="1066800"/>
            </a:xfrm>
          </p:grpSpPr>
          <p:cxnSp>
            <p:nvCxnSpPr>
              <p:cNvPr id="301" name="300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17" name="316 Grupo"/>
          <p:cNvGrpSpPr/>
          <p:nvPr/>
        </p:nvGrpSpPr>
        <p:grpSpPr>
          <a:xfrm rot="5400000" flipV="1">
            <a:off x="2767985" y="2715766"/>
            <a:ext cx="3600400" cy="2290800"/>
            <a:chOff x="-1296000" y="144000"/>
            <a:chExt cx="3704088" cy="2290800"/>
          </a:xfrm>
          <a:effectLst/>
          <a:scene3d>
            <a:camera prst="orthographicFront"/>
            <a:lightRig rig="flat" dir="t"/>
          </a:scene3d>
        </p:grpSpPr>
        <p:grpSp>
          <p:nvGrpSpPr>
            <p:cNvPr id="318" name="317 Grupo"/>
            <p:cNvGrpSpPr/>
            <p:nvPr/>
          </p:nvGrpSpPr>
          <p:grpSpPr>
            <a:xfrm>
              <a:off x="-26864" y="1368000"/>
              <a:ext cx="2434952" cy="1066800"/>
              <a:chOff x="2123728" y="1419622"/>
              <a:chExt cx="2434952" cy="1066800"/>
            </a:xfrm>
          </p:grpSpPr>
          <p:cxnSp>
            <p:nvCxnSpPr>
              <p:cNvPr id="328" name="327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9" name="328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319" name="318 Grupo"/>
            <p:cNvGrpSpPr/>
            <p:nvPr/>
          </p:nvGrpSpPr>
          <p:grpSpPr>
            <a:xfrm>
              <a:off x="-1296000" y="144000"/>
              <a:ext cx="2434952" cy="1066800"/>
              <a:chOff x="2123728" y="1419622"/>
              <a:chExt cx="2434952" cy="1066800"/>
            </a:xfrm>
          </p:grpSpPr>
          <p:cxnSp>
            <p:nvCxnSpPr>
              <p:cNvPr id="320" name="319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6" name="325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27" name="326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grpSp>
        <p:nvGrpSpPr>
          <p:cNvPr id="336" name="335 Grupo"/>
          <p:cNvGrpSpPr/>
          <p:nvPr/>
        </p:nvGrpSpPr>
        <p:grpSpPr>
          <a:xfrm rot="5400000" flipV="1">
            <a:off x="391720" y="2715766"/>
            <a:ext cx="3600400" cy="2290800"/>
            <a:chOff x="-1296000" y="144000"/>
            <a:chExt cx="3704088" cy="2290800"/>
          </a:xfrm>
          <a:effectLst/>
          <a:scene3d>
            <a:camera prst="orthographicFront"/>
            <a:lightRig rig="flat" dir="t"/>
          </a:scene3d>
        </p:grpSpPr>
        <p:grpSp>
          <p:nvGrpSpPr>
            <p:cNvPr id="337" name="336 Grupo"/>
            <p:cNvGrpSpPr/>
            <p:nvPr/>
          </p:nvGrpSpPr>
          <p:grpSpPr>
            <a:xfrm>
              <a:off x="-26864" y="1368000"/>
              <a:ext cx="2434952" cy="1066800"/>
              <a:chOff x="2123728" y="1419622"/>
              <a:chExt cx="2434952" cy="1066800"/>
            </a:xfrm>
          </p:grpSpPr>
          <p:cxnSp>
            <p:nvCxnSpPr>
              <p:cNvPr id="347" name="346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8" name="347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9" name="348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50" name="349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51" name="350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52" name="351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53" name="352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54" name="353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nvGrpSpPr>
            <p:cNvPr id="338" name="337 Grupo"/>
            <p:cNvGrpSpPr/>
            <p:nvPr/>
          </p:nvGrpSpPr>
          <p:grpSpPr>
            <a:xfrm>
              <a:off x="-1296000" y="144000"/>
              <a:ext cx="2434952" cy="1066800"/>
              <a:chOff x="2123728" y="1419622"/>
              <a:chExt cx="2434952" cy="1066800"/>
            </a:xfrm>
          </p:grpSpPr>
          <p:cxnSp>
            <p:nvCxnSpPr>
              <p:cNvPr id="339" name="338 Conector recto"/>
              <p:cNvCxnSpPr/>
              <p:nvPr/>
            </p:nvCxnSpPr>
            <p:spPr>
              <a:xfrm>
                <a:off x="2123728" y="1419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276128" y="1572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428528" y="1724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580928" y="18768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2733328" y="20292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2885728" y="21816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5" name="344 Conector recto"/>
              <p:cNvCxnSpPr/>
              <p:nvPr/>
            </p:nvCxnSpPr>
            <p:spPr>
              <a:xfrm>
                <a:off x="3038128" y="23340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cxnSp>
            <p:nvCxnSpPr>
              <p:cNvPr id="346" name="345 Conector recto"/>
              <p:cNvCxnSpPr/>
              <p:nvPr/>
            </p:nvCxnSpPr>
            <p:spPr>
              <a:xfrm>
                <a:off x="3190528" y="2486422"/>
                <a:ext cx="1368152" cy="0"/>
              </a:xfrm>
              <a:prstGeom prst="line">
                <a:avLst/>
              </a:prstGeom>
              <a:ln w="25400">
                <a:gradFill flip="none" rotWithShape="1">
                  <a:gsLst>
                    <a:gs pos="87000">
                      <a:srgbClr val="FD5C03"/>
                    </a:gs>
                    <a:gs pos="14583">
                      <a:srgbClr val="FD5C03"/>
                    </a:gs>
                    <a:gs pos="73000">
                      <a:srgbClr val="FFC000">
                        <a:alpha val="0"/>
                      </a:srgbClr>
                    </a:gs>
                    <a:gs pos="30000">
                      <a:srgbClr val="FFC000">
                        <a:alpha val="0"/>
                      </a:srgbClr>
                    </a:gs>
                    <a:gs pos="19167">
                      <a:srgbClr val="FFC000"/>
                    </a:gs>
                    <a:gs pos="84000">
                      <a:srgbClr val="FFC000"/>
                    </a:gs>
                    <a:gs pos="46000">
                      <a:srgbClr val="99FF33"/>
                    </a:gs>
                    <a:gs pos="56000">
                      <a:srgbClr val="99FF33"/>
                    </a:gs>
                  </a:gsLst>
                  <a:lin ang="0" scaled="1"/>
                  <a:tileRect/>
                </a:gradFill>
                <a:headEnd type="oval" w="lg" len="lg"/>
                <a:tailEnd type="oval" w="lg" len="lg"/>
              </a:ln>
              <a:sp3d prstMaterial="dkEdge">
                <a:bevelT w="336550" prst="coolSlant"/>
              </a:sp3d>
            </p:spPr>
            <p:style>
              <a:lnRef idx="1">
                <a:schemeClr val="accent1"/>
              </a:lnRef>
              <a:fillRef idx="0">
                <a:schemeClr val="accent1"/>
              </a:fillRef>
              <a:effectRef idx="0">
                <a:schemeClr val="accent1"/>
              </a:effectRef>
              <a:fontRef idx="minor">
                <a:schemeClr val="tx1"/>
              </a:fontRef>
            </p:style>
          </p:cxnSp>
        </p:grpSp>
      </p:grpSp>
      <p:sp>
        <p:nvSpPr>
          <p:cNvPr id="356" name="355 Rectángulo"/>
          <p:cNvSpPr/>
          <p:nvPr/>
        </p:nvSpPr>
        <p:spPr>
          <a:xfrm flipH="1">
            <a:off x="-252537" y="-740618"/>
            <a:ext cx="9641827" cy="6552728"/>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0924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250" fill="hold"/>
                                        <p:tgtEl>
                                          <p:spTgt spid="51"/>
                                        </p:tgtEl>
                                        <p:attrNameLst>
                                          <p:attrName>ppt_x</p:attrName>
                                        </p:attrNameLst>
                                      </p:cBhvr>
                                      <p:tavLst>
                                        <p:tav tm="0">
                                          <p:val>
                                            <p:strVal val="0-#ppt_w/2"/>
                                          </p:val>
                                        </p:tav>
                                        <p:tav tm="100000">
                                          <p:val>
                                            <p:strVal val="#ppt_x"/>
                                          </p:val>
                                        </p:tav>
                                      </p:tavLst>
                                    </p:anim>
                                    <p:anim calcmode="lin" valueType="num">
                                      <p:cBhvr additive="base">
                                        <p:cTn id="8" dur="225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2250" fill="hold"/>
                                        <p:tgtEl>
                                          <p:spTgt spid="32"/>
                                        </p:tgtEl>
                                        <p:attrNameLst>
                                          <p:attrName>ppt_x</p:attrName>
                                        </p:attrNameLst>
                                      </p:cBhvr>
                                      <p:tavLst>
                                        <p:tav tm="0">
                                          <p:val>
                                            <p:strVal val="0-#ppt_w/2"/>
                                          </p:val>
                                        </p:tav>
                                        <p:tav tm="100000">
                                          <p:val>
                                            <p:strVal val="#ppt_x"/>
                                          </p:val>
                                        </p:tav>
                                      </p:tavLst>
                                    </p:anim>
                                    <p:anim calcmode="lin" valueType="num">
                                      <p:cBhvr additive="base">
                                        <p:cTn id="12" dur="225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2250" fill="hold"/>
                                        <p:tgtEl>
                                          <p:spTgt spid="31"/>
                                        </p:tgtEl>
                                        <p:attrNameLst>
                                          <p:attrName>ppt_x</p:attrName>
                                        </p:attrNameLst>
                                      </p:cBhvr>
                                      <p:tavLst>
                                        <p:tav tm="0">
                                          <p:val>
                                            <p:strVal val="0-#ppt_w/2"/>
                                          </p:val>
                                        </p:tav>
                                        <p:tav tm="100000">
                                          <p:val>
                                            <p:strVal val="#ppt_x"/>
                                          </p:val>
                                        </p:tav>
                                      </p:tavLst>
                                    </p:anim>
                                    <p:anim calcmode="lin" valueType="num">
                                      <p:cBhvr additive="base">
                                        <p:cTn id="16" dur="225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8"/>
                                        </p:tgtEl>
                                        <p:attrNameLst>
                                          <p:attrName>style.visibility</p:attrName>
                                        </p:attrNameLst>
                                      </p:cBhvr>
                                      <p:to>
                                        <p:strVal val="visible"/>
                                      </p:to>
                                    </p:set>
                                    <p:anim calcmode="lin" valueType="num">
                                      <p:cBhvr additive="base">
                                        <p:cTn id="19" dur="2250" fill="hold"/>
                                        <p:tgtEl>
                                          <p:spTgt spid="108"/>
                                        </p:tgtEl>
                                        <p:attrNameLst>
                                          <p:attrName>ppt_x</p:attrName>
                                        </p:attrNameLst>
                                      </p:cBhvr>
                                      <p:tavLst>
                                        <p:tav tm="0">
                                          <p:val>
                                            <p:strVal val="0-#ppt_w/2"/>
                                          </p:val>
                                        </p:tav>
                                        <p:tav tm="100000">
                                          <p:val>
                                            <p:strVal val="#ppt_x"/>
                                          </p:val>
                                        </p:tav>
                                      </p:tavLst>
                                    </p:anim>
                                    <p:anim calcmode="lin" valueType="num">
                                      <p:cBhvr additive="base">
                                        <p:cTn id="20" dur="2250" fill="hold"/>
                                        <p:tgtEl>
                                          <p:spTgt spid="108"/>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2250" fill="hold"/>
                                        <p:tgtEl>
                                          <p:spTgt spid="89"/>
                                        </p:tgtEl>
                                        <p:attrNameLst>
                                          <p:attrName>ppt_x</p:attrName>
                                        </p:attrNameLst>
                                      </p:cBhvr>
                                      <p:tavLst>
                                        <p:tav tm="0">
                                          <p:val>
                                            <p:strVal val="0-#ppt_w/2"/>
                                          </p:val>
                                        </p:tav>
                                        <p:tav tm="100000">
                                          <p:val>
                                            <p:strVal val="#ppt_x"/>
                                          </p:val>
                                        </p:tav>
                                      </p:tavLst>
                                    </p:anim>
                                    <p:anim calcmode="lin" valueType="num">
                                      <p:cBhvr additive="base">
                                        <p:cTn id="24" dur="2250" fill="hold"/>
                                        <p:tgtEl>
                                          <p:spTgt spid="89"/>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250" fill="hold"/>
                                        <p:tgtEl>
                                          <p:spTgt spid="70"/>
                                        </p:tgtEl>
                                        <p:attrNameLst>
                                          <p:attrName>ppt_x</p:attrName>
                                        </p:attrNameLst>
                                      </p:cBhvr>
                                      <p:tavLst>
                                        <p:tav tm="0">
                                          <p:val>
                                            <p:strVal val="0-#ppt_w/2"/>
                                          </p:val>
                                        </p:tav>
                                        <p:tav tm="100000">
                                          <p:val>
                                            <p:strVal val="#ppt_x"/>
                                          </p:val>
                                        </p:tav>
                                      </p:tavLst>
                                    </p:anim>
                                    <p:anim calcmode="lin" valueType="num">
                                      <p:cBhvr additive="base">
                                        <p:cTn id="28" dur="2250" fill="hold"/>
                                        <p:tgtEl>
                                          <p:spTgt spid="70"/>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279"/>
                                        </p:tgtEl>
                                        <p:attrNameLst>
                                          <p:attrName>style.visibility</p:attrName>
                                        </p:attrNameLst>
                                      </p:cBhvr>
                                      <p:to>
                                        <p:strVal val="visible"/>
                                      </p:to>
                                    </p:set>
                                    <p:anim calcmode="lin" valueType="num">
                                      <p:cBhvr additive="base">
                                        <p:cTn id="31" dur="2250" fill="hold"/>
                                        <p:tgtEl>
                                          <p:spTgt spid="279"/>
                                        </p:tgtEl>
                                        <p:attrNameLst>
                                          <p:attrName>ppt_x</p:attrName>
                                        </p:attrNameLst>
                                      </p:cBhvr>
                                      <p:tavLst>
                                        <p:tav tm="0">
                                          <p:val>
                                            <p:strVal val="1+#ppt_w/2"/>
                                          </p:val>
                                        </p:tav>
                                        <p:tav tm="100000">
                                          <p:val>
                                            <p:strVal val="#ppt_x"/>
                                          </p:val>
                                        </p:tav>
                                      </p:tavLst>
                                    </p:anim>
                                    <p:anim calcmode="lin" valueType="num">
                                      <p:cBhvr additive="base">
                                        <p:cTn id="32" dur="2250" fill="hold"/>
                                        <p:tgtEl>
                                          <p:spTgt spid="27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60"/>
                                        </p:tgtEl>
                                        <p:attrNameLst>
                                          <p:attrName>style.visibility</p:attrName>
                                        </p:attrNameLst>
                                      </p:cBhvr>
                                      <p:to>
                                        <p:strVal val="visible"/>
                                      </p:to>
                                    </p:set>
                                    <p:anim calcmode="lin" valueType="num">
                                      <p:cBhvr additive="base">
                                        <p:cTn id="35" dur="2250" fill="hold"/>
                                        <p:tgtEl>
                                          <p:spTgt spid="260"/>
                                        </p:tgtEl>
                                        <p:attrNameLst>
                                          <p:attrName>ppt_x</p:attrName>
                                        </p:attrNameLst>
                                      </p:cBhvr>
                                      <p:tavLst>
                                        <p:tav tm="0">
                                          <p:val>
                                            <p:strVal val="1+#ppt_w/2"/>
                                          </p:val>
                                        </p:tav>
                                        <p:tav tm="100000">
                                          <p:val>
                                            <p:strVal val="#ppt_x"/>
                                          </p:val>
                                        </p:tav>
                                      </p:tavLst>
                                    </p:anim>
                                    <p:anim calcmode="lin" valueType="num">
                                      <p:cBhvr additive="base">
                                        <p:cTn id="36" dur="2250" fill="hold"/>
                                        <p:tgtEl>
                                          <p:spTgt spid="26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41"/>
                                        </p:tgtEl>
                                        <p:attrNameLst>
                                          <p:attrName>style.visibility</p:attrName>
                                        </p:attrNameLst>
                                      </p:cBhvr>
                                      <p:to>
                                        <p:strVal val="visible"/>
                                      </p:to>
                                    </p:set>
                                    <p:anim calcmode="lin" valueType="num">
                                      <p:cBhvr additive="base">
                                        <p:cTn id="39" dur="2250" fill="hold"/>
                                        <p:tgtEl>
                                          <p:spTgt spid="241"/>
                                        </p:tgtEl>
                                        <p:attrNameLst>
                                          <p:attrName>ppt_x</p:attrName>
                                        </p:attrNameLst>
                                      </p:cBhvr>
                                      <p:tavLst>
                                        <p:tav tm="0">
                                          <p:val>
                                            <p:strVal val="1+#ppt_w/2"/>
                                          </p:val>
                                        </p:tav>
                                        <p:tav tm="100000">
                                          <p:val>
                                            <p:strVal val="#ppt_x"/>
                                          </p:val>
                                        </p:tav>
                                      </p:tavLst>
                                    </p:anim>
                                    <p:anim calcmode="lin" valueType="num">
                                      <p:cBhvr additive="base">
                                        <p:cTn id="40" dur="2250" fill="hold"/>
                                        <p:tgtEl>
                                          <p:spTgt spid="24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336"/>
                                        </p:tgtEl>
                                        <p:attrNameLst>
                                          <p:attrName>style.visibility</p:attrName>
                                        </p:attrNameLst>
                                      </p:cBhvr>
                                      <p:to>
                                        <p:strVal val="visible"/>
                                      </p:to>
                                    </p:set>
                                    <p:anim calcmode="lin" valueType="num">
                                      <p:cBhvr additive="base">
                                        <p:cTn id="43" dur="2250" fill="hold"/>
                                        <p:tgtEl>
                                          <p:spTgt spid="336"/>
                                        </p:tgtEl>
                                        <p:attrNameLst>
                                          <p:attrName>ppt_x</p:attrName>
                                        </p:attrNameLst>
                                      </p:cBhvr>
                                      <p:tavLst>
                                        <p:tav tm="0">
                                          <p:val>
                                            <p:strVal val="1+#ppt_w/2"/>
                                          </p:val>
                                        </p:tav>
                                        <p:tav tm="100000">
                                          <p:val>
                                            <p:strVal val="#ppt_x"/>
                                          </p:val>
                                        </p:tav>
                                      </p:tavLst>
                                    </p:anim>
                                    <p:anim calcmode="lin" valueType="num">
                                      <p:cBhvr additive="base">
                                        <p:cTn id="44" dur="2250" fill="hold"/>
                                        <p:tgtEl>
                                          <p:spTgt spid="336"/>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317"/>
                                        </p:tgtEl>
                                        <p:attrNameLst>
                                          <p:attrName>style.visibility</p:attrName>
                                        </p:attrNameLst>
                                      </p:cBhvr>
                                      <p:to>
                                        <p:strVal val="visible"/>
                                      </p:to>
                                    </p:set>
                                    <p:anim calcmode="lin" valueType="num">
                                      <p:cBhvr additive="base">
                                        <p:cTn id="47" dur="2250" fill="hold"/>
                                        <p:tgtEl>
                                          <p:spTgt spid="317"/>
                                        </p:tgtEl>
                                        <p:attrNameLst>
                                          <p:attrName>ppt_x</p:attrName>
                                        </p:attrNameLst>
                                      </p:cBhvr>
                                      <p:tavLst>
                                        <p:tav tm="0">
                                          <p:val>
                                            <p:strVal val="1+#ppt_w/2"/>
                                          </p:val>
                                        </p:tav>
                                        <p:tav tm="100000">
                                          <p:val>
                                            <p:strVal val="#ppt_x"/>
                                          </p:val>
                                        </p:tav>
                                      </p:tavLst>
                                    </p:anim>
                                    <p:anim calcmode="lin" valueType="num">
                                      <p:cBhvr additive="base">
                                        <p:cTn id="48" dur="2250" fill="hold"/>
                                        <p:tgtEl>
                                          <p:spTgt spid="317"/>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98"/>
                                        </p:tgtEl>
                                        <p:attrNameLst>
                                          <p:attrName>style.visibility</p:attrName>
                                        </p:attrNameLst>
                                      </p:cBhvr>
                                      <p:to>
                                        <p:strVal val="visible"/>
                                      </p:to>
                                    </p:set>
                                    <p:anim calcmode="lin" valueType="num">
                                      <p:cBhvr additive="base">
                                        <p:cTn id="51" dur="2250" fill="hold"/>
                                        <p:tgtEl>
                                          <p:spTgt spid="298"/>
                                        </p:tgtEl>
                                        <p:attrNameLst>
                                          <p:attrName>ppt_x</p:attrName>
                                        </p:attrNameLst>
                                      </p:cBhvr>
                                      <p:tavLst>
                                        <p:tav tm="0">
                                          <p:val>
                                            <p:strVal val="1+#ppt_w/2"/>
                                          </p:val>
                                        </p:tav>
                                        <p:tav tm="100000">
                                          <p:val>
                                            <p:strVal val="#ppt_x"/>
                                          </p:val>
                                        </p:tav>
                                      </p:tavLst>
                                    </p:anim>
                                    <p:anim calcmode="lin" valueType="num">
                                      <p:cBhvr additive="base">
                                        <p:cTn id="52" dur="2250" fill="hold"/>
                                        <p:tgtEl>
                                          <p:spTgt spid="298"/>
                                        </p:tgtEl>
                                        <p:attrNameLst>
                                          <p:attrName>ppt_y</p:attrName>
                                        </p:attrNameLst>
                                      </p:cBhvr>
                                      <p:tavLst>
                                        <p:tav tm="0">
                                          <p:val>
                                            <p:strVal val="0-#ppt_h/2"/>
                                          </p:val>
                                        </p:tav>
                                        <p:tav tm="100000">
                                          <p:val>
                                            <p:strVal val="#ppt_y"/>
                                          </p:val>
                                        </p:tav>
                                      </p:tavLst>
                                    </p:anim>
                                  </p:childTnLst>
                                </p:cTn>
                              </p:par>
                              <p:par>
                                <p:cTn id="53" presetID="9" presetClass="emph" presetSubtype="0" grpId="0" nodeType="withEffect">
                                  <p:stCondLst>
                                    <p:cond delay="0"/>
                                  </p:stCondLst>
                                  <p:childTnLst>
                                    <p:set>
                                      <p:cBhvr rctx="PPT">
                                        <p:cTn id="54" dur="indefinite"/>
                                        <p:tgtEl>
                                          <p:spTgt spid="356"/>
                                        </p:tgtEl>
                                        <p:attrNameLst>
                                          <p:attrName>style.opacity</p:attrName>
                                        </p:attrNameLst>
                                      </p:cBhvr>
                                      <p:to>
                                        <p:strVal val="0"/>
                                      </p:to>
                                    </p:set>
                                    <p:animEffect filter="image" prLst="opacity: 0">
                                      <p:cBhvr rctx="IE">
                                        <p:cTn id="55" dur="indefinite"/>
                                        <p:tgtEl>
                                          <p:spTgt spid="356"/>
                                        </p:tgtEl>
                                      </p:cBhvr>
                                    </p:animEffect>
                                  </p:childTnLst>
                                </p:cTn>
                              </p:par>
                            </p:childTnLst>
                          </p:cTn>
                        </p:par>
                        <p:par>
                          <p:cTn id="56" fill="hold">
                            <p:stCondLst>
                              <p:cond delay="2250"/>
                            </p:stCondLst>
                            <p:childTnLst>
                              <p:par>
                                <p:cTn id="57" presetID="2" presetClass="exit" presetSubtype="12" fill="hold" nodeType="afterEffect">
                                  <p:stCondLst>
                                    <p:cond delay="0"/>
                                  </p:stCondLst>
                                  <p:childTnLst>
                                    <p:anim calcmode="lin" valueType="num">
                                      <p:cBhvr additive="base">
                                        <p:cTn id="58" dur="3000"/>
                                        <p:tgtEl>
                                          <p:spTgt spid="51"/>
                                        </p:tgtEl>
                                        <p:attrNameLst>
                                          <p:attrName>ppt_x</p:attrName>
                                        </p:attrNameLst>
                                      </p:cBhvr>
                                      <p:tavLst>
                                        <p:tav tm="0">
                                          <p:val>
                                            <p:strVal val="ppt_x"/>
                                          </p:val>
                                        </p:tav>
                                        <p:tav tm="100000">
                                          <p:val>
                                            <p:strVal val="0-ppt_w/2"/>
                                          </p:val>
                                        </p:tav>
                                      </p:tavLst>
                                    </p:anim>
                                    <p:anim calcmode="lin" valueType="num">
                                      <p:cBhvr additive="base">
                                        <p:cTn id="59" dur="3000"/>
                                        <p:tgtEl>
                                          <p:spTgt spid="51"/>
                                        </p:tgtEl>
                                        <p:attrNameLst>
                                          <p:attrName>ppt_y</p:attrName>
                                        </p:attrNameLst>
                                      </p:cBhvr>
                                      <p:tavLst>
                                        <p:tav tm="0">
                                          <p:val>
                                            <p:strVal val="ppt_y"/>
                                          </p:val>
                                        </p:tav>
                                        <p:tav tm="100000">
                                          <p:val>
                                            <p:strVal val="1+ppt_h/2"/>
                                          </p:val>
                                        </p:tav>
                                      </p:tavLst>
                                    </p:anim>
                                    <p:set>
                                      <p:cBhvr>
                                        <p:cTn id="60" dur="1" fill="hold">
                                          <p:stCondLst>
                                            <p:cond delay="2999"/>
                                          </p:stCondLst>
                                        </p:cTn>
                                        <p:tgtEl>
                                          <p:spTgt spid="51"/>
                                        </p:tgtEl>
                                        <p:attrNameLst>
                                          <p:attrName>style.visibility</p:attrName>
                                        </p:attrNameLst>
                                      </p:cBhvr>
                                      <p:to>
                                        <p:strVal val="hidden"/>
                                      </p:to>
                                    </p:set>
                                  </p:childTnLst>
                                </p:cTn>
                              </p:par>
                              <p:par>
                                <p:cTn id="61" presetID="2" presetClass="exit" presetSubtype="12" fill="hold" nodeType="withEffect">
                                  <p:stCondLst>
                                    <p:cond delay="0"/>
                                  </p:stCondLst>
                                  <p:childTnLst>
                                    <p:anim calcmode="lin" valueType="num">
                                      <p:cBhvr additive="base">
                                        <p:cTn id="62" dur="3000"/>
                                        <p:tgtEl>
                                          <p:spTgt spid="32"/>
                                        </p:tgtEl>
                                        <p:attrNameLst>
                                          <p:attrName>ppt_x</p:attrName>
                                        </p:attrNameLst>
                                      </p:cBhvr>
                                      <p:tavLst>
                                        <p:tav tm="0">
                                          <p:val>
                                            <p:strVal val="ppt_x"/>
                                          </p:val>
                                        </p:tav>
                                        <p:tav tm="100000">
                                          <p:val>
                                            <p:strVal val="0-ppt_w/2"/>
                                          </p:val>
                                        </p:tav>
                                      </p:tavLst>
                                    </p:anim>
                                    <p:anim calcmode="lin" valueType="num">
                                      <p:cBhvr additive="base">
                                        <p:cTn id="63" dur="3000"/>
                                        <p:tgtEl>
                                          <p:spTgt spid="32"/>
                                        </p:tgtEl>
                                        <p:attrNameLst>
                                          <p:attrName>ppt_y</p:attrName>
                                        </p:attrNameLst>
                                      </p:cBhvr>
                                      <p:tavLst>
                                        <p:tav tm="0">
                                          <p:val>
                                            <p:strVal val="ppt_y"/>
                                          </p:val>
                                        </p:tav>
                                        <p:tav tm="100000">
                                          <p:val>
                                            <p:strVal val="1+ppt_h/2"/>
                                          </p:val>
                                        </p:tav>
                                      </p:tavLst>
                                    </p:anim>
                                    <p:set>
                                      <p:cBhvr>
                                        <p:cTn id="64" dur="1" fill="hold">
                                          <p:stCondLst>
                                            <p:cond delay="2999"/>
                                          </p:stCondLst>
                                        </p:cTn>
                                        <p:tgtEl>
                                          <p:spTgt spid="32"/>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000"/>
                                        <p:tgtEl>
                                          <p:spTgt spid="31"/>
                                        </p:tgtEl>
                                        <p:attrNameLst>
                                          <p:attrName>ppt_x</p:attrName>
                                        </p:attrNameLst>
                                      </p:cBhvr>
                                      <p:tavLst>
                                        <p:tav tm="0">
                                          <p:val>
                                            <p:strVal val="ppt_x"/>
                                          </p:val>
                                        </p:tav>
                                        <p:tav tm="100000">
                                          <p:val>
                                            <p:strVal val="0-ppt_w/2"/>
                                          </p:val>
                                        </p:tav>
                                      </p:tavLst>
                                    </p:anim>
                                    <p:anim calcmode="lin" valueType="num">
                                      <p:cBhvr additive="base">
                                        <p:cTn id="67" dur="3000"/>
                                        <p:tgtEl>
                                          <p:spTgt spid="31"/>
                                        </p:tgtEl>
                                        <p:attrNameLst>
                                          <p:attrName>ppt_y</p:attrName>
                                        </p:attrNameLst>
                                      </p:cBhvr>
                                      <p:tavLst>
                                        <p:tav tm="0">
                                          <p:val>
                                            <p:strVal val="ppt_y"/>
                                          </p:val>
                                        </p:tav>
                                        <p:tav tm="100000">
                                          <p:val>
                                            <p:strVal val="1+ppt_h/2"/>
                                          </p:val>
                                        </p:tav>
                                      </p:tavLst>
                                    </p:anim>
                                    <p:set>
                                      <p:cBhvr>
                                        <p:cTn id="68" dur="1" fill="hold">
                                          <p:stCondLst>
                                            <p:cond delay="2999"/>
                                          </p:stCondLst>
                                        </p:cTn>
                                        <p:tgtEl>
                                          <p:spTgt spid="31"/>
                                        </p:tgtEl>
                                        <p:attrNameLst>
                                          <p:attrName>style.visibility</p:attrName>
                                        </p:attrNameLst>
                                      </p:cBhvr>
                                      <p:to>
                                        <p:strVal val="hidden"/>
                                      </p:to>
                                    </p:set>
                                  </p:childTnLst>
                                </p:cTn>
                              </p:par>
                              <p:par>
                                <p:cTn id="69" presetID="2" presetClass="exit" presetSubtype="9" fill="hold" nodeType="withEffect">
                                  <p:stCondLst>
                                    <p:cond delay="0"/>
                                  </p:stCondLst>
                                  <p:childTnLst>
                                    <p:anim calcmode="lin" valueType="num">
                                      <p:cBhvr additive="base">
                                        <p:cTn id="70" dur="3000"/>
                                        <p:tgtEl>
                                          <p:spTgt spid="108"/>
                                        </p:tgtEl>
                                        <p:attrNameLst>
                                          <p:attrName>ppt_x</p:attrName>
                                        </p:attrNameLst>
                                      </p:cBhvr>
                                      <p:tavLst>
                                        <p:tav tm="0">
                                          <p:val>
                                            <p:strVal val="ppt_x"/>
                                          </p:val>
                                        </p:tav>
                                        <p:tav tm="100000">
                                          <p:val>
                                            <p:strVal val="0-ppt_w/2"/>
                                          </p:val>
                                        </p:tav>
                                      </p:tavLst>
                                    </p:anim>
                                    <p:anim calcmode="lin" valueType="num">
                                      <p:cBhvr additive="base">
                                        <p:cTn id="71" dur="3000"/>
                                        <p:tgtEl>
                                          <p:spTgt spid="108"/>
                                        </p:tgtEl>
                                        <p:attrNameLst>
                                          <p:attrName>ppt_y</p:attrName>
                                        </p:attrNameLst>
                                      </p:cBhvr>
                                      <p:tavLst>
                                        <p:tav tm="0">
                                          <p:val>
                                            <p:strVal val="ppt_y"/>
                                          </p:val>
                                        </p:tav>
                                        <p:tav tm="100000">
                                          <p:val>
                                            <p:strVal val="0-ppt_h/2"/>
                                          </p:val>
                                        </p:tav>
                                      </p:tavLst>
                                    </p:anim>
                                    <p:set>
                                      <p:cBhvr>
                                        <p:cTn id="72" dur="1" fill="hold">
                                          <p:stCondLst>
                                            <p:cond delay="2999"/>
                                          </p:stCondLst>
                                        </p:cTn>
                                        <p:tgtEl>
                                          <p:spTgt spid="108"/>
                                        </p:tgtEl>
                                        <p:attrNameLst>
                                          <p:attrName>style.visibility</p:attrName>
                                        </p:attrNameLst>
                                      </p:cBhvr>
                                      <p:to>
                                        <p:strVal val="hidden"/>
                                      </p:to>
                                    </p:set>
                                  </p:childTnLst>
                                </p:cTn>
                              </p:par>
                              <p:par>
                                <p:cTn id="73" presetID="2" presetClass="exit" presetSubtype="9" fill="hold" nodeType="withEffect">
                                  <p:stCondLst>
                                    <p:cond delay="0"/>
                                  </p:stCondLst>
                                  <p:childTnLst>
                                    <p:anim calcmode="lin" valueType="num">
                                      <p:cBhvr additive="base">
                                        <p:cTn id="74" dur="3000"/>
                                        <p:tgtEl>
                                          <p:spTgt spid="89"/>
                                        </p:tgtEl>
                                        <p:attrNameLst>
                                          <p:attrName>ppt_x</p:attrName>
                                        </p:attrNameLst>
                                      </p:cBhvr>
                                      <p:tavLst>
                                        <p:tav tm="0">
                                          <p:val>
                                            <p:strVal val="ppt_x"/>
                                          </p:val>
                                        </p:tav>
                                        <p:tav tm="100000">
                                          <p:val>
                                            <p:strVal val="0-ppt_w/2"/>
                                          </p:val>
                                        </p:tav>
                                      </p:tavLst>
                                    </p:anim>
                                    <p:anim calcmode="lin" valueType="num">
                                      <p:cBhvr additive="base">
                                        <p:cTn id="75" dur="3000"/>
                                        <p:tgtEl>
                                          <p:spTgt spid="89"/>
                                        </p:tgtEl>
                                        <p:attrNameLst>
                                          <p:attrName>ppt_y</p:attrName>
                                        </p:attrNameLst>
                                      </p:cBhvr>
                                      <p:tavLst>
                                        <p:tav tm="0">
                                          <p:val>
                                            <p:strVal val="ppt_y"/>
                                          </p:val>
                                        </p:tav>
                                        <p:tav tm="100000">
                                          <p:val>
                                            <p:strVal val="0-ppt_h/2"/>
                                          </p:val>
                                        </p:tav>
                                      </p:tavLst>
                                    </p:anim>
                                    <p:set>
                                      <p:cBhvr>
                                        <p:cTn id="76" dur="1" fill="hold">
                                          <p:stCondLst>
                                            <p:cond delay="2999"/>
                                          </p:stCondLst>
                                        </p:cTn>
                                        <p:tgtEl>
                                          <p:spTgt spid="89"/>
                                        </p:tgtEl>
                                        <p:attrNameLst>
                                          <p:attrName>style.visibility</p:attrName>
                                        </p:attrNameLst>
                                      </p:cBhvr>
                                      <p:to>
                                        <p:strVal val="hidden"/>
                                      </p:to>
                                    </p:set>
                                  </p:childTnLst>
                                </p:cTn>
                              </p:par>
                              <p:par>
                                <p:cTn id="77" presetID="2" presetClass="exit" presetSubtype="9" fill="hold" nodeType="withEffect">
                                  <p:stCondLst>
                                    <p:cond delay="0"/>
                                  </p:stCondLst>
                                  <p:childTnLst>
                                    <p:anim calcmode="lin" valueType="num">
                                      <p:cBhvr additive="base">
                                        <p:cTn id="78" dur="3000"/>
                                        <p:tgtEl>
                                          <p:spTgt spid="70"/>
                                        </p:tgtEl>
                                        <p:attrNameLst>
                                          <p:attrName>ppt_x</p:attrName>
                                        </p:attrNameLst>
                                      </p:cBhvr>
                                      <p:tavLst>
                                        <p:tav tm="0">
                                          <p:val>
                                            <p:strVal val="ppt_x"/>
                                          </p:val>
                                        </p:tav>
                                        <p:tav tm="100000">
                                          <p:val>
                                            <p:strVal val="0-ppt_w/2"/>
                                          </p:val>
                                        </p:tav>
                                      </p:tavLst>
                                    </p:anim>
                                    <p:anim calcmode="lin" valueType="num">
                                      <p:cBhvr additive="base">
                                        <p:cTn id="79" dur="3000"/>
                                        <p:tgtEl>
                                          <p:spTgt spid="70"/>
                                        </p:tgtEl>
                                        <p:attrNameLst>
                                          <p:attrName>ppt_y</p:attrName>
                                        </p:attrNameLst>
                                      </p:cBhvr>
                                      <p:tavLst>
                                        <p:tav tm="0">
                                          <p:val>
                                            <p:strVal val="ppt_y"/>
                                          </p:val>
                                        </p:tav>
                                        <p:tav tm="100000">
                                          <p:val>
                                            <p:strVal val="0-ppt_h/2"/>
                                          </p:val>
                                        </p:tav>
                                      </p:tavLst>
                                    </p:anim>
                                    <p:set>
                                      <p:cBhvr>
                                        <p:cTn id="80" dur="1" fill="hold">
                                          <p:stCondLst>
                                            <p:cond delay="2999"/>
                                          </p:stCondLst>
                                        </p:cTn>
                                        <p:tgtEl>
                                          <p:spTgt spid="70"/>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279"/>
                                        </p:tgtEl>
                                        <p:attrNameLst>
                                          <p:attrName>ppt_x</p:attrName>
                                        </p:attrNameLst>
                                      </p:cBhvr>
                                      <p:tavLst>
                                        <p:tav tm="0">
                                          <p:val>
                                            <p:strVal val="ppt_x"/>
                                          </p:val>
                                        </p:tav>
                                        <p:tav tm="100000">
                                          <p:val>
                                            <p:strVal val="1+ppt_w/2"/>
                                          </p:val>
                                        </p:tav>
                                      </p:tavLst>
                                    </p:anim>
                                    <p:anim calcmode="lin" valueType="num">
                                      <p:cBhvr additive="base">
                                        <p:cTn id="83" dur="3000"/>
                                        <p:tgtEl>
                                          <p:spTgt spid="279"/>
                                        </p:tgtEl>
                                        <p:attrNameLst>
                                          <p:attrName>ppt_y</p:attrName>
                                        </p:attrNameLst>
                                      </p:cBhvr>
                                      <p:tavLst>
                                        <p:tav tm="0">
                                          <p:val>
                                            <p:strVal val="ppt_y"/>
                                          </p:val>
                                        </p:tav>
                                        <p:tav tm="100000">
                                          <p:val>
                                            <p:strVal val="1+ppt_h/2"/>
                                          </p:val>
                                        </p:tav>
                                      </p:tavLst>
                                    </p:anim>
                                    <p:set>
                                      <p:cBhvr>
                                        <p:cTn id="84" dur="1" fill="hold">
                                          <p:stCondLst>
                                            <p:cond delay="2999"/>
                                          </p:stCondLst>
                                        </p:cTn>
                                        <p:tgtEl>
                                          <p:spTgt spid="27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260"/>
                                        </p:tgtEl>
                                        <p:attrNameLst>
                                          <p:attrName>ppt_x</p:attrName>
                                        </p:attrNameLst>
                                      </p:cBhvr>
                                      <p:tavLst>
                                        <p:tav tm="0">
                                          <p:val>
                                            <p:strVal val="ppt_x"/>
                                          </p:val>
                                        </p:tav>
                                        <p:tav tm="100000">
                                          <p:val>
                                            <p:strVal val="1+ppt_w/2"/>
                                          </p:val>
                                        </p:tav>
                                      </p:tavLst>
                                    </p:anim>
                                    <p:anim calcmode="lin" valueType="num">
                                      <p:cBhvr additive="base">
                                        <p:cTn id="87" dur="3000"/>
                                        <p:tgtEl>
                                          <p:spTgt spid="260"/>
                                        </p:tgtEl>
                                        <p:attrNameLst>
                                          <p:attrName>ppt_y</p:attrName>
                                        </p:attrNameLst>
                                      </p:cBhvr>
                                      <p:tavLst>
                                        <p:tav tm="0">
                                          <p:val>
                                            <p:strVal val="ppt_y"/>
                                          </p:val>
                                        </p:tav>
                                        <p:tav tm="100000">
                                          <p:val>
                                            <p:strVal val="1+ppt_h/2"/>
                                          </p:val>
                                        </p:tav>
                                      </p:tavLst>
                                    </p:anim>
                                    <p:set>
                                      <p:cBhvr>
                                        <p:cTn id="88" dur="1" fill="hold">
                                          <p:stCondLst>
                                            <p:cond delay="2999"/>
                                          </p:stCondLst>
                                        </p:cTn>
                                        <p:tgtEl>
                                          <p:spTgt spid="260"/>
                                        </p:tgtEl>
                                        <p:attrNameLst>
                                          <p:attrName>style.visibility</p:attrName>
                                        </p:attrNameLst>
                                      </p:cBhvr>
                                      <p:to>
                                        <p:strVal val="hidden"/>
                                      </p:to>
                                    </p:set>
                                  </p:childTnLst>
                                </p:cTn>
                              </p:par>
                              <p:par>
                                <p:cTn id="89" presetID="2" presetClass="exit" presetSubtype="6" fill="hold" nodeType="withEffect">
                                  <p:stCondLst>
                                    <p:cond delay="0"/>
                                  </p:stCondLst>
                                  <p:childTnLst>
                                    <p:anim calcmode="lin" valueType="num">
                                      <p:cBhvr additive="base">
                                        <p:cTn id="90" dur="3000"/>
                                        <p:tgtEl>
                                          <p:spTgt spid="241"/>
                                        </p:tgtEl>
                                        <p:attrNameLst>
                                          <p:attrName>ppt_x</p:attrName>
                                        </p:attrNameLst>
                                      </p:cBhvr>
                                      <p:tavLst>
                                        <p:tav tm="0">
                                          <p:val>
                                            <p:strVal val="ppt_x"/>
                                          </p:val>
                                        </p:tav>
                                        <p:tav tm="100000">
                                          <p:val>
                                            <p:strVal val="1+ppt_w/2"/>
                                          </p:val>
                                        </p:tav>
                                      </p:tavLst>
                                    </p:anim>
                                    <p:anim calcmode="lin" valueType="num">
                                      <p:cBhvr additive="base">
                                        <p:cTn id="91" dur="3000"/>
                                        <p:tgtEl>
                                          <p:spTgt spid="241"/>
                                        </p:tgtEl>
                                        <p:attrNameLst>
                                          <p:attrName>ppt_y</p:attrName>
                                        </p:attrNameLst>
                                      </p:cBhvr>
                                      <p:tavLst>
                                        <p:tav tm="0">
                                          <p:val>
                                            <p:strVal val="ppt_y"/>
                                          </p:val>
                                        </p:tav>
                                        <p:tav tm="100000">
                                          <p:val>
                                            <p:strVal val="1+ppt_h/2"/>
                                          </p:val>
                                        </p:tav>
                                      </p:tavLst>
                                    </p:anim>
                                    <p:set>
                                      <p:cBhvr>
                                        <p:cTn id="92" dur="1" fill="hold">
                                          <p:stCondLst>
                                            <p:cond delay="2999"/>
                                          </p:stCondLst>
                                        </p:cTn>
                                        <p:tgtEl>
                                          <p:spTgt spid="241"/>
                                        </p:tgtEl>
                                        <p:attrNameLst>
                                          <p:attrName>style.visibility</p:attrName>
                                        </p:attrNameLst>
                                      </p:cBhvr>
                                      <p:to>
                                        <p:strVal val="hidden"/>
                                      </p:to>
                                    </p:set>
                                  </p:childTnLst>
                                </p:cTn>
                              </p:par>
                              <p:par>
                                <p:cTn id="93" presetID="2" presetClass="exit" presetSubtype="3" fill="hold" nodeType="withEffect">
                                  <p:stCondLst>
                                    <p:cond delay="0"/>
                                  </p:stCondLst>
                                  <p:childTnLst>
                                    <p:anim calcmode="lin" valueType="num">
                                      <p:cBhvr additive="base">
                                        <p:cTn id="94" dur="3000"/>
                                        <p:tgtEl>
                                          <p:spTgt spid="317"/>
                                        </p:tgtEl>
                                        <p:attrNameLst>
                                          <p:attrName>ppt_x</p:attrName>
                                        </p:attrNameLst>
                                      </p:cBhvr>
                                      <p:tavLst>
                                        <p:tav tm="0">
                                          <p:val>
                                            <p:strVal val="ppt_x"/>
                                          </p:val>
                                        </p:tav>
                                        <p:tav tm="100000">
                                          <p:val>
                                            <p:strVal val="1+ppt_w/2"/>
                                          </p:val>
                                        </p:tav>
                                      </p:tavLst>
                                    </p:anim>
                                    <p:anim calcmode="lin" valueType="num">
                                      <p:cBhvr additive="base">
                                        <p:cTn id="95" dur="3000"/>
                                        <p:tgtEl>
                                          <p:spTgt spid="317"/>
                                        </p:tgtEl>
                                        <p:attrNameLst>
                                          <p:attrName>ppt_y</p:attrName>
                                        </p:attrNameLst>
                                      </p:cBhvr>
                                      <p:tavLst>
                                        <p:tav tm="0">
                                          <p:val>
                                            <p:strVal val="ppt_y"/>
                                          </p:val>
                                        </p:tav>
                                        <p:tav tm="100000">
                                          <p:val>
                                            <p:strVal val="0-ppt_h/2"/>
                                          </p:val>
                                        </p:tav>
                                      </p:tavLst>
                                    </p:anim>
                                    <p:set>
                                      <p:cBhvr>
                                        <p:cTn id="96" dur="1" fill="hold">
                                          <p:stCondLst>
                                            <p:cond delay="2999"/>
                                          </p:stCondLst>
                                        </p:cTn>
                                        <p:tgtEl>
                                          <p:spTgt spid="317"/>
                                        </p:tgtEl>
                                        <p:attrNameLst>
                                          <p:attrName>style.visibility</p:attrName>
                                        </p:attrNameLst>
                                      </p:cBhvr>
                                      <p:to>
                                        <p:strVal val="hidden"/>
                                      </p:to>
                                    </p:set>
                                  </p:childTnLst>
                                </p:cTn>
                              </p:par>
                              <p:par>
                                <p:cTn id="97" presetID="2" presetClass="exit" presetSubtype="3" fill="hold" nodeType="withEffect">
                                  <p:stCondLst>
                                    <p:cond delay="0"/>
                                  </p:stCondLst>
                                  <p:childTnLst>
                                    <p:anim calcmode="lin" valueType="num">
                                      <p:cBhvr additive="base">
                                        <p:cTn id="98" dur="3000"/>
                                        <p:tgtEl>
                                          <p:spTgt spid="336"/>
                                        </p:tgtEl>
                                        <p:attrNameLst>
                                          <p:attrName>ppt_x</p:attrName>
                                        </p:attrNameLst>
                                      </p:cBhvr>
                                      <p:tavLst>
                                        <p:tav tm="0">
                                          <p:val>
                                            <p:strVal val="ppt_x"/>
                                          </p:val>
                                        </p:tav>
                                        <p:tav tm="100000">
                                          <p:val>
                                            <p:strVal val="1+ppt_w/2"/>
                                          </p:val>
                                        </p:tav>
                                      </p:tavLst>
                                    </p:anim>
                                    <p:anim calcmode="lin" valueType="num">
                                      <p:cBhvr additive="base">
                                        <p:cTn id="99" dur="3000"/>
                                        <p:tgtEl>
                                          <p:spTgt spid="336"/>
                                        </p:tgtEl>
                                        <p:attrNameLst>
                                          <p:attrName>ppt_y</p:attrName>
                                        </p:attrNameLst>
                                      </p:cBhvr>
                                      <p:tavLst>
                                        <p:tav tm="0">
                                          <p:val>
                                            <p:strVal val="ppt_y"/>
                                          </p:val>
                                        </p:tav>
                                        <p:tav tm="100000">
                                          <p:val>
                                            <p:strVal val="0-ppt_h/2"/>
                                          </p:val>
                                        </p:tav>
                                      </p:tavLst>
                                    </p:anim>
                                    <p:set>
                                      <p:cBhvr>
                                        <p:cTn id="100" dur="1" fill="hold">
                                          <p:stCondLst>
                                            <p:cond delay="2999"/>
                                          </p:stCondLst>
                                        </p:cTn>
                                        <p:tgtEl>
                                          <p:spTgt spid="336"/>
                                        </p:tgtEl>
                                        <p:attrNameLst>
                                          <p:attrName>style.visibility</p:attrName>
                                        </p:attrNameLst>
                                      </p:cBhvr>
                                      <p:to>
                                        <p:strVal val="hidden"/>
                                      </p:to>
                                    </p:set>
                                  </p:childTnLst>
                                </p:cTn>
                              </p:par>
                              <p:par>
                                <p:cTn id="101" presetID="2" presetClass="exit" presetSubtype="3" fill="hold" nodeType="withEffect">
                                  <p:stCondLst>
                                    <p:cond delay="0"/>
                                  </p:stCondLst>
                                  <p:childTnLst>
                                    <p:anim calcmode="lin" valueType="num">
                                      <p:cBhvr additive="base">
                                        <p:cTn id="102" dur="3000"/>
                                        <p:tgtEl>
                                          <p:spTgt spid="298"/>
                                        </p:tgtEl>
                                        <p:attrNameLst>
                                          <p:attrName>ppt_x</p:attrName>
                                        </p:attrNameLst>
                                      </p:cBhvr>
                                      <p:tavLst>
                                        <p:tav tm="0">
                                          <p:val>
                                            <p:strVal val="ppt_x"/>
                                          </p:val>
                                        </p:tav>
                                        <p:tav tm="100000">
                                          <p:val>
                                            <p:strVal val="1+ppt_w/2"/>
                                          </p:val>
                                        </p:tav>
                                      </p:tavLst>
                                    </p:anim>
                                    <p:anim calcmode="lin" valueType="num">
                                      <p:cBhvr additive="base">
                                        <p:cTn id="103" dur="3000"/>
                                        <p:tgtEl>
                                          <p:spTgt spid="298"/>
                                        </p:tgtEl>
                                        <p:attrNameLst>
                                          <p:attrName>ppt_y</p:attrName>
                                        </p:attrNameLst>
                                      </p:cBhvr>
                                      <p:tavLst>
                                        <p:tav tm="0">
                                          <p:val>
                                            <p:strVal val="ppt_y"/>
                                          </p:val>
                                        </p:tav>
                                        <p:tav tm="100000">
                                          <p:val>
                                            <p:strVal val="0-ppt_h/2"/>
                                          </p:val>
                                        </p:tav>
                                      </p:tavLst>
                                    </p:anim>
                                    <p:set>
                                      <p:cBhvr>
                                        <p:cTn id="104" dur="1" fill="hold">
                                          <p:stCondLst>
                                            <p:cond delay="2999"/>
                                          </p:stCondLst>
                                        </p:cTn>
                                        <p:tgtEl>
                                          <p:spTgt spid="298"/>
                                        </p:tgtEl>
                                        <p:attrNameLst>
                                          <p:attrName>style.visibility</p:attrName>
                                        </p:attrNameLst>
                                      </p:cBhvr>
                                      <p:to>
                                        <p:strVal val="hidden"/>
                                      </p:to>
                                    </p:set>
                                  </p:childTnLst>
                                </p:cTn>
                              </p:par>
                              <p:par>
                                <p:cTn id="105" presetID="23" presetClass="entr" presetSubtype="272" fill="hold" nodeType="withEffect">
                                  <p:stCondLst>
                                    <p:cond delay="0"/>
                                  </p:stCondLst>
                                  <p:childTnLst>
                                    <p:set>
                                      <p:cBhvr>
                                        <p:cTn id="106" dur="1" fill="hold">
                                          <p:stCondLst>
                                            <p:cond delay="0"/>
                                          </p:stCondLst>
                                        </p:cTn>
                                        <p:tgtEl>
                                          <p:spTgt spid="239"/>
                                        </p:tgtEl>
                                        <p:attrNameLst>
                                          <p:attrName>style.visibility</p:attrName>
                                        </p:attrNameLst>
                                      </p:cBhvr>
                                      <p:to>
                                        <p:strVal val="visible"/>
                                      </p:to>
                                    </p:set>
                                    <p:anim calcmode="lin" valueType="num">
                                      <p:cBhvr>
                                        <p:cTn id="107" dur="3000" fill="hold"/>
                                        <p:tgtEl>
                                          <p:spTgt spid="239"/>
                                        </p:tgtEl>
                                        <p:attrNameLst>
                                          <p:attrName>ppt_w</p:attrName>
                                        </p:attrNameLst>
                                      </p:cBhvr>
                                      <p:tavLst>
                                        <p:tav tm="0">
                                          <p:val>
                                            <p:strVal val="2/3*#ppt_w"/>
                                          </p:val>
                                        </p:tav>
                                        <p:tav tm="100000">
                                          <p:val>
                                            <p:strVal val="#ppt_w"/>
                                          </p:val>
                                        </p:tav>
                                      </p:tavLst>
                                    </p:anim>
                                    <p:anim calcmode="lin" valueType="num">
                                      <p:cBhvr>
                                        <p:cTn id="108" dur="3000" fill="hold"/>
                                        <p:tgtEl>
                                          <p:spTgt spid="239"/>
                                        </p:tgtEl>
                                        <p:attrNameLst>
                                          <p:attrName>ppt_h</p:attrName>
                                        </p:attrNameLst>
                                      </p:cBhvr>
                                      <p:tavLst>
                                        <p:tav tm="0">
                                          <p:val>
                                            <p:strVal val="2/3*#ppt_h"/>
                                          </p:val>
                                        </p:tav>
                                        <p:tav tm="100000">
                                          <p:val>
                                            <p:strVal val="#ppt_h"/>
                                          </p:val>
                                        </p:tav>
                                      </p:tavLst>
                                    </p:anim>
                                  </p:childTnLst>
                                </p:cTn>
                              </p:par>
                              <p:par>
                                <p:cTn id="109" presetID="8" presetClass="entr" presetSubtype="32" fill="hold" nodeType="withEffect">
                                  <p:stCondLst>
                                    <p:cond delay="0"/>
                                  </p:stCondLst>
                                  <p:childTnLst>
                                    <p:set>
                                      <p:cBhvr>
                                        <p:cTn id="110" dur="1" fill="hold">
                                          <p:stCondLst>
                                            <p:cond delay="0"/>
                                          </p:stCondLst>
                                        </p:cTn>
                                        <p:tgtEl>
                                          <p:spTgt spid="239"/>
                                        </p:tgtEl>
                                        <p:attrNameLst>
                                          <p:attrName>style.visibility</p:attrName>
                                        </p:attrNameLst>
                                      </p:cBhvr>
                                      <p:to>
                                        <p:strVal val="visible"/>
                                      </p:to>
                                    </p:set>
                                    <p:animEffect transition="in" filter="diamond(out)">
                                      <p:cBhvr>
                                        <p:cTn id="111" dur="3000"/>
                                        <p:tgtEl>
                                          <p:spTgt spid="2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4 Grupo"/>
          <p:cNvGrpSpPr/>
          <p:nvPr/>
        </p:nvGrpSpPr>
        <p:grpSpPr>
          <a:xfrm>
            <a:off x="22285" y="9296"/>
            <a:ext cx="9144000" cy="5143500"/>
            <a:chOff x="0" y="0"/>
            <a:chExt cx="9144000" cy="5143500"/>
          </a:xfrm>
        </p:grpSpPr>
        <p:sp>
          <p:nvSpPr>
            <p:cNvPr id="7" name="6 Rectángulo"/>
            <p:cNvSpPr/>
            <p:nvPr/>
          </p:nvSpPr>
          <p:spPr>
            <a:xfrm flipH="1">
              <a:off x="0" y="2571750"/>
              <a:ext cx="4572000" cy="2571750"/>
            </a:xfrm>
            <a:prstGeom prst="rect">
              <a:avLst/>
            </a:prstGeom>
            <a:gradFill flip="none" rotWithShape="1">
              <a:gsLst>
                <a:gs pos="60000">
                  <a:srgbClr val="1F020A">
                    <a:lumMod val="5000"/>
                    <a:lumOff val="95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0800000">
              <a:off x="0" y="0"/>
              <a:ext cx="4572000" cy="2571750"/>
            </a:xfrm>
            <a:prstGeom prst="rect">
              <a:avLst/>
            </a:prstGeom>
            <a:gradFill flip="none" rotWithShape="1">
              <a:gsLst>
                <a:gs pos="60000">
                  <a:srgbClr val="1F020A">
                    <a:lumMod val="5000"/>
                    <a:lumOff val="95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a:off x="4572000" y="2571750"/>
              <a:ext cx="4572000" cy="2571750"/>
            </a:xfrm>
            <a:prstGeom prst="rect">
              <a:avLst/>
            </a:prstGeom>
            <a:gradFill flip="none" rotWithShape="1">
              <a:gsLst>
                <a:gs pos="60000">
                  <a:srgbClr val="1F020A">
                    <a:lumMod val="5000"/>
                    <a:lumOff val="95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flipH="1">
              <a:off x="4572000" y="0"/>
              <a:ext cx="4572000" cy="2571750"/>
            </a:xfrm>
            <a:prstGeom prst="rect">
              <a:avLst/>
            </a:prstGeom>
            <a:gradFill flip="none" rotWithShape="1">
              <a:gsLst>
                <a:gs pos="60000">
                  <a:srgbClr val="1F020A">
                    <a:lumMod val="5000"/>
                    <a:lumOff val="95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 name="11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3792" y="0"/>
            <a:ext cx="9144000" cy="5143500"/>
          </a:xfrm>
          <a:prstGeom prst="rect">
            <a:avLst/>
          </a:prstGeom>
          <a:noFill/>
          <a:ln>
            <a:noFill/>
          </a:ln>
        </p:spPr>
      </p:pic>
      <p:sp>
        <p:nvSpPr>
          <p:cNvPr id="3"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chemeClr val="accent6">
                  <a:lumMod val="75000"/>
                  <a:alpha val="41000"/>
                </a:schemeClr>
              </a:gs>
              <a:gs pos="100000">
                <a:schemeClr val="accent6">
                  <a:lumMod val="75000"/>
                </a:schemeClr>
              </a:gs>
              <a:gs pos="90000">
                <a:srgbClr val="B10000">
                  <a:alpha val="0"/>
                </a:srgbClr>
              </a:gs>
              <a:gs pos="8000">
                <a:srgbClr val="FFC000">
                  <a:alpha val="37000"/>
                </a:srgbClr>
              </a:gs>
              <a:gs pos="28000">
                <a:srgbClr val="E78974">
                  <a:alpha val="0"/>
                </a:srgbClr>
              </a:gs>
              <a:gs pos="61000">
                <a:srgbClr val="C00000">
                  <a:lumMod val="69000"/>
                  <a:alpha val="0"/>
                </a:srgbClr>
              </a:gs>
              <a:gs pos="43000">
                <a:srgbClr val="C00000">
                  <a:alpha val="0"/>
                </a:srgbClr>
              </a:gs>
              <a:gs pos="34000">
                <a:srgbClr val="FA7406">
                  <a:alpha val="75000"/>
                </a:srgbClr>
              </a:gs>
            </a:gsLst>
            <a:path path="circle">
              <a:fillToRect l="50000" t="50000" r="50000" b="50000"/>
            </a:path>
            <a:tileRect/>
          </a:gradFill>
          <a:ln w="12700">
            <a:solidFill>
              <a:srgbClr val="FFC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Forma libre 19"/>
          <p:cNvSpPr/>
          <p:nvPr/>
        </p:nvSpPr>
        <p:spPr>
          <a:xfrm rot="10800000">
            <a:off x="2915816" y="987575"/>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chemeClr val="accent6">
                  <a:lumMod val="75000"/>
                  <a:alpha val="41000"/>
                </a:schemeClr>
              </a:gs>
              <a:gs pos="100000">
                <a:schemeClr val="accent6">
                  <a:lumMod val="75000"/>
                </a:schemeClr>
              </a:gs>
              <a:gs pos="90000">
                <a:srgbClr val="B10000">
                  <a:alpha val="0"/>
                </a:srgbClr>
              </a:gs>
              <a:gs pos="8000">
                <a:srgbClr val="FFC000">
                  <a:alpha val="37000"/>
                </a:srgbClr>
              </a:gs>
              <a:gs pos="28000">
                <a:srgbClr val="E78974">
                  <a:alpha val="0"/>
                </a:srgbClr>
              </a:gs>
              <a:gs pos="61000">
                <a:srgbClr val="C00000">
                  <a:lumMod val="69000"/>
                  <a:alpha val="0"/>
                </a:srgbClr>
              </a:gs>
              <a:gs pos="43000">
                <a:srgbClr val="C00000">
                  <a:alpha val="0"/>
                </a:srgbClr>
              </a:gs>
              <a:gs pos="34000">
                <a:srgbClr val="FA7406">
                  <a:alpha val="75000"/>
                </a:srgbClr>
              </a:gs>
            </a:gsLst>
            <a:path path="circle">
              <a:fillToRect l="50000" t="50000" r="50000" b="50000"/>
            </a:path>
            <a:tileRect/>
          </a:gradFill>
          <a:ln w="12700">
            <a:solidFill>
              <a:srgbClr val="FFC000"/>
            </a:solid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10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49842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3000" fill="hold"/>
                                        <p:tgtEl>
                                          <p:spTgt spid="4"/>
                                        </p:tgtEl>
                                        <p:attrNameLst>
                                          <p:attrName>ppt_w</p:attrName>
                                        </p:attrNameLst>
                                      </p:cBhvr>
                                      <p:tavLst>
                                        <p:tav tm="0">
                                          <p:val>
                                            <p:fltVal val="0"/>
                                          </p:val>
                                        </p:tav>
                                        <p:tav tm="100000">
                                          <p:val>
                                            <p:strVal val="#ppt_w"/>
                                          </p:val>
                                        </p:tav>
                                      </p:tavLst>
                                    </p:anim>
                                    <p:anim calcmode="lin" valueType="num">
                                      <p:cBhvr>
                                        <p:cTn id="8" dur="3000" fill="hold"/>
                                        <p:tgtEl>
                                          <p:spTgt spid="4"/>
                                        </p:tgtEl>
                                        <p:attrNameLst>
                                          <p:attrName>ppt_h</p:attrName>
                                        </p:attrNameLst>
                                      </p:cBhvr>
                                      <p:tavLst>
                                        <p:tav tm="0">
                                          <p:val>
                                            <p:fltVal val="0"/>
                                          </p:val>
                                        </p:tav>
                                        <p:tav tm="100000">
                                          <p:val>
                                            <p:strVal val="#ppt_h"/>
                                          </p:val>
                                        </p:tav>
                                      </p:tavLst>
                                    </p:anim>
                                    <p:anim calcmode="lin" valueType="num">
                                      <p:cBhvr>
                                        <p:cTn id="9" dur="3000" fill="hold"/>
                                        <p:tgtEl>
                                          <p:spTgt spid="4"/>
                                        </p:tgtEl>
                                        <p:attrNameLst>
                                          <p:attrName>ppt_x</p:attrName>
                                        </p:attrNameLst>
                                      </p:cBhvr>
                                      <p:tavLst>
                                        <p:tav tm="0">
                                          <p:val>
                                            <p:fltVal val="0.5"/>
                                          </p:val>
                                        </p:tav>
                                        <p:tav tm="100000">
                                          <p:val>
                                            <p:strVal val="#ppt_x"/>
                                          </p:val>
                                        </p:tav>
                                      </p:tavLst>
                                    </p:anim>
                                    <p:anim calcmode="lin" valueType="num">
                                      <p:cBhvr>
                                        <p:cTn id="10" dur="3000" fill="hold"/>
                                        <p:tgtEl>
                                          <p:spTgt spid="4"/>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strVal val="4/3*#ppt_w"/>
                                          </p:val>
                                        </p:tav>
                                        <p:tav tm="100000">
                                          <p:val>
                                            <p:strVal val="#ppt_w"/>
                                          </p:val>
                                        </p:tav>
                                      </p:tavLst>
                                    </p:anim>
                                    <p:anim calcmode="lin" valueType="num">
                                      <p:cBhvr>
                                        <p:cTn id="14" dur="3000" fill="hold"/>
                                        <p:tgtEl>
                                          <p:spTgt spid="3"/>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000"/>
                                        <p:tgtEl>
                                          <p:spTgt spid="4"/>
                                        </p:tgtEl>
                                        <p:attrNameLst>
                                          <p:attrName>ppt_w</p:attrName>
                                        </p:attrNameLst>
                                      </p:cBhvr>
                                      <p:tavLst>
                                        <p:tav tm="0">
                                          <p:val>
                                            <p:strVal val="ppt_w"/>
                                          </p:val>
                                        </p:tav>
                                        <p:tav tm="100000">
                                          <p:val>
                                            <p:strVal val="4*ppt_w"/>
                                          </p:val>
                                        </p:tav>
                                      </p:tavLst>
                                    </p:anim>
                                    <p:anim calcmode="lin" valueType="num">
                                      <p:cBhvr>
                                        <p:cTn id="17" dur="3000"/>
                                        <p:tgtEl>
                                          <p:spTgt spid="4"/>
                                        </p:tgtEl>
                                        <p:attrNameLst>
                                          <p:attrName>ppt_h</p:attrName>
                                        </p:attrNameLst>
                                      </p:cBhvr>
                                      <p:tavLst>
                                        <p:tav tm="0">
                                          <p:val>
                                            <p:strVal val="ppt_h"/>
                                          </p:val>
                                        </p:tav>
                                        <p:tav tm="100000">
                                          <p:val>
                                            <p:strVal val="4*ppt_h"/>
                                          </p:val>
                                        </p:tav>
                                      </p:tavLst>
                                    </p:anim>
                                    <p:set>
                                      <p:cBhvr>
                                        <p:cTn id="18" dur="1" fill="hold">
                                          <p:stCondLst>
                                            <p:cond delay="2999"/>
                                          </p:stCondLst>
                                        </p:cTn>
                                        <p:tgtEl>
                                          <p:spTgt spid="4"/>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000" fill="hold"/>
                                        <p:tgtEl>
                                          <p:spTgt spid="4"/>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000"/>
                                        <p:tgtEl>
                                          <p:spTgt spid="3"/>
                                        </p:tgtEl>
                                        <p:attrNameLst>
                                          <p:attrName>ppt_w</p:attrName>
                                        </p:attrNameLst>
                                      </p:cBhvr>
                                      <p:tavLst>
                                        <p:tav tm="0">
                                          <p:val>
                                            <p:strVal val="ppt_w"/>
                                          </p:val>
                                        </p:tav>
                                        <p:tav tm="100000">
                                          <p:val>
                                            <p:strVal val="4/3*ppt_w"/>
                                          </p:val>
                                        </p:tav>
                                      </p:tavLst>
                                    </p:anim>
                                    <p:anim calcmode="lin" valueType="num">
                                      <p:cBhvr>
                                        <p:cTn id="23" dur="3000"/>
                                        <p:tgtEl>
                                          <p:spTgt spid="3"/>
                                        </p:tgtEl>
                                        <p:attrNameLst>
                                          <p:attrName>ppt_h</p:attrName>
                                        </p:attrNameLst>
                                      </p:cBhvr>
                                      <p:tavLst>
                                        <p:tav tm="0">
                                          <p:val>
                                            <p:strVal val="ppt_h"/>
                                          </p:val>
                                        </p:tav>
                                        <p:tav tm="100000">
                                          <p:val>
                                            <p:strVal val="4/3*ppt_h"/>
                                          </p:val>
                                        </p:tav>
                                      </p:tavLst>
                                    </p:anim>
                                    <p:set>
                                      <p:cBhvr>
                                        <p:cTn id="24" dur="1" fill="hold">
                                          <p:stCondLst>
                                            <p:cond delay="2999"/>
                                          </p:stCondLst>
                                        </p:cTn>
                                        <p:tgtEl>
                                          <p:spTgt spid="3"/>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000" fill="hold"/>
                                        <p:tgtEl>
                                          <p:spTgt spid="3"/>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3000" fill="hold"/>
                                        <p:tgtEl>
                                          <p:spTgt spid="12"/>
                                        </p:tgtEl>
                                        <p:attrNameLst>
                                          <p:attrName>ppt_w</p:attrName>
                                        </p:attrNameLst>
                                      </p:cBhvr>
                                      <p:tavLst>
                                        <p:tav tm="0">
                                          <p:val>
                                            <p:strVal val="4/3*#ppt_w"/>
                                          </p:val>
                                        </p:tav>
                                        <p:tav tm="100000">
                                          <p:val>
                                            <p:strVal val="#ppt_w"/>
                                          </p:val>
                                        </p:tav>
                                      </p:tavLst>
                                    </p:anim>
                                    <p:anim calcmode="lin" valueType="num">
                                      <p:cBhvr>
                                        <p:cTn id="30" dur="3000" fill="hold"/>
                                        <p:tgtEl>
                                          <p:spTgt spid="12"/>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heel(8)">
                                      <p:cBhvr>
                                        <p:cTn id="33" dur="3000"/>
                                        <p:tgtEl>
                                          <p:spTgt spid="12"/>
                                        </p:tgtEl>
                                      </p:cBhvr>
                                    </p:animEffect>
                                  </p:childTnLst>
                                </p:cTn>
                              </p:par>
                              <p:par>
                                <p:cTn id="34" presetID="9" presetClass="emph" presetSubtype="0" grpId="0" nodeType="withEffect">
                                  <p:stCondLst>
                                    <p:cond delay="0"/>
                                  </p:stCondLst>
                                  <p:childTnLst>
                                    <p:set>
                                      <p:cBhvr rctx="PPT">
                                        <p:cTn id="35" dur="indefinite"/>
                                        <p:tgtEl>
                                          <p:spTgt spid="11"/>
                                        </p:tgtEl>
                                        <p:attrNameLst>
                                          <p:attrName>style.opacity</p:attrName>
                                        </p:attrNameLst>
                                      </p:cBhvr>
                                      <p:to>
                                        <p:strVal val="0"/>
                                      </p:to>
                                    </p:set>
                                    <p:animEffect filter="image" prLst="opacity: 0">
                                      <p:cBhvr rctx="IE">
                                        <p:cTn id="36" dur="indefinite"/>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1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24 Grupo"/>
          <p:cNvGrpSpPr/>
          <p:nvPr/>
        </p:nvGrpSpPr>
        <p:grpSpPr>
          <a:xfrm>
            <a:off x="0" y="0"/>
            <a:ext cx="9144000" cy="5143500"/>
            <a:chOff x="0" y="0"/>
            <a:chExt cx="9144000" cy="5143500"/>
          </a:xfrm>
        </p:grpSpPr>
        <p:sp>
          <p:nvSpPr>
            <p:cNvPr id="26" name="25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0" name="19 Imagen" descr="Diapositiva23"/>
          <p:cNvPicPr>
            <a:picLocks noGrp="1" noChangeAspect="1"/>
          </p:cNvPicPr>
          <p:nvPr isPhoto="1"/>
        </p:nvPicPr>
        <p:blipFill rotWithShape="1">
          <a:blip r:embed="rId3">
            <a:lum/>
            <a:extLst>
              <a:ext uri="{28A0092B-C50C-407E-A947-70E740481C1C}">
                <a14:useLocalDpi xmlns:a14="http://schemas.microsoft.com/office/drawing/2010/main" val="0"/>
              </a:ext>
            </a:extLst>
          </a:blip>
          <a:srcRect b="1047"/>
          <a:stretch/>
        </p:blipFill>
        <p:spPr>
          <a:xfrm>
            <a:off x="-36000" y="0"/>
            <a:ext cx="9180000" cy="5143500"/>
          </a:xfrm>
          <a:prstGeom prst="rect">
            <a:avLst/>
          </a:prstGeom>
          <a:noFill/>
          <a:ln>
            <a:noFill/>
          </a:ln>
        </p:spPr>
      </p:pic>
      <p:sp>
        <p:nvSpPr>
          <p:cNvPr id="3" name="2 Paralelogramo"/>
          <p:cNvSpPr/>
          <p:nvPr/>
        </p:nvSpPr>
        <p:spPr>
          <a:xfrm rot="5400000">
            <a:off x="-199980" y="-987526"/>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a:off x="647976" y="-987526"/>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a:off x="1527078" y="-987478"/>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a:off x="2447976" y="-974960"/>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347864" y="-987526"/>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319976" y="-987526"/>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343502" y="-951526"/>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325927" y="-961839"/>
            <a:ext cx="3219822"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a:off x="6279606" y="956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a:off x="5431650" y="956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a:off x="4552548" y="956947"/>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a:off x="3631650" y="944429"/>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a:off x="2731762" y="956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Paralelogramo"/>
          <p:cNvSpPr/>
          <p:nvPr/>
        </p:nvSpPr>
        <p:spPr>
          <a:xfrm rot="16200000">
            <a:off x="1759650" y="956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16200000">
            <a:off x="736124" y="920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16200000">
            <a:off x="-199980" y="920995"/>
            <a:ext cx="3168448" cy="5143500"/>
          </a:xfrm>
          <a:prstGeom prst="parallelogram">
            <a:avLst>
              <a:gd name="adj" fmla="val 60658"/>
            </a:avLst>
          </a:prstGeom>
          <a:gradFill flip="none" rotWithShape="1">
            <a:gsLst>
              <a:gs pos="20423">
                <a:srgbClr val="DCAE23">
                  <a:alpha val="0"/>
                </a:srgbClr>
              </a:gs>
              <a:gs pos="32000">
                <a:srgbClr val="FF0000">
                  <a:alpha val="72000"/>
                </a:srgbClr>
              </a:gs>
              <a:gs pos="91000">
                <a:srgbClr val="CCFF33">
                  <a:alpha val="67000"/>
                  <a:lumMod val="0"/>
                  <a:lumOff val="100000"/>
                </a:srgbClr>
              </a:gs>
              <a:gs pos="15000">
                <a:srgbClr val="CCFF33">
                  <a:alpha val="60000"/>
                </a:srgbClr>
              </a:gs>
              <a:gs pos="63000">
                <a:srgbClr val="DEE6F5">
                  <a:alpha val="0"/>
                </a:srgbClr>
              </a:gs>
              <a:gs pos="41000">
                <a:schemeClr val="accent1">
                  <a:tint val="44500"/>
                  <a:satMod val="160000"/>
                  <a:alpha val="0"/>
                </a:schemeClr>
              </a:gs>
            </a:gsLst>
            <a:path path="shape">
              <a:fillToRect l="50000" t="50000" r="50000" b="50000"/>
            </a:path>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flipH="1">
            <a:off x="-1404664" y="-164554"/>
            <a:ext cx="12097344"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16684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250" fill="hold"/>
                                        <p:tgtEl>
                                          <p:spTgt spid="3"/>
                                        </p:tgtEl>
                                        <p:attrNameLst>
                                          <p:attrName>ppt_x</p:attrName>
                                        </p:attrNameLst>
                                      </p:cBhvr>
                                      <p:tavLst>
                                        <p:tav tm="0">
                                          <p:val>
                                            <p:strVal val="#ppt_x"/>
                                          </p:val>
                                        </p:tav>
                                        <p:tav tm="100000">
                                          <p:val>
                                            <p:strVal val="#ppt_x"/>
                                          </p:val>
                                        </p:tav>
                                      </p:tavLst>
                                    </p:anim>
                                    <p:anim calcmode="lin" valueType="num">
                                      <p:cBhvr additive="base">
                                        <p:cTn id="8" dur="225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250" fill="hold"/>
                                        <p:tgtEl>
                                          <p:spTgt spid="4"/>
                                        </p:tgtEl>
                                        <p:attrNameLst>
                                          <p:attrName>ppt_x</p:attrName>
                                        </p:attrNameLst>
                                      </p:cBhvr>
                                      <p:tavLst>
                                        <p:tav tm="0">
                                          <p:val>
                                            <p:strVal val="#ppt_x"/>
                                          </p:val>
                                        </p:tav>
                                        <p:tav tm="100000">
                                          <p:val>
                                            <p:strVal val="#ppt_x"/>
                                          </p:val>
                                        </p:tav>
                                      </p:tavLst>
                                    </p:anim>
                                    <p:anim calcmode="lin" valueType="num">
                                      <p:cBhvr additive="base">
                                        <p:cTn id="12" dur="225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1"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250" fill="hold"/>
                                        <p:tgtEl>
                                          <p:spTgt spid="5"/>
                                        </p:tgtEl>
                                        <p:attrNameLst>
                                          <p:attrName>ppt_x</p:attrName>
                                        </p:attrNameLst>
                                      </p:cBhvr>
                                      <p:tavLst>
                                        <p:tav tm="0">
                                          <p:val>
                                            <p:strVal val="#ppt_x"/>
                                          </p:val>
                                        </p:tav>
                                        <p:tav tm="100000">
                                          <p:val>
                                            <p:strVal val="#ppt_x"/>
                                          </p:val>
                                        </p:tav>
                                      </p:tavLst>
                                    </p:anim>
                                    <p:anim calcmode="lin" valueType="num">
                                      <p:cBhvr additive="base">
                                        <p:cTn id="16" dur="2250" fill="hold"/>
                                        <p:tgtEl>
                                          <p:spTgt spid="5"/>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250" fill="hold"/>
                                        <p:tgtEl>
                                          <p:spTgt spid="6"/>
                                        </p:tgtEl>
                                        <p:attrNameLst>
                                          <p:attrName>ppt_x</p:attrName>
                                        </p:attrNameLst>
                                      </p:cBhvr>
                                      <p:tavLst>
                                        <p:tav tm="0">
                                          <p:val>
                                            <p:strVal val="#ppt_x"/>
                                          </p:val>
                                        </p:tav>
                                        <p:tav tm="100000">
                                          <p:val>
                                            <p:strVal val="#ppt_x"/>
                                          </p:val>
                                        </p:tav>
                                      </p:tavLst>
                                    </p:anim>
                                    <p:anim calcmode="lin" valueType="num">
                                      <p:cBhvr additive="base">
                                        <p:cTn id="20" dur="225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250" fill="hold"/>
                                        <p:tgtEl>
                                          <p:spTgt spid="7"/>
                                        </p:tgtEl>
                                        <p:attrNameLst>
                                          <p:attrName>ppt_x</p:attrName>
                                        </p:attrNameLst>
                                      </p:cBhvr>
                                      <p:tavLst>
                                        <p:tav tm="0">
                                          <p:val>
                                            <p:strVal val="#ppt_x"/>
                                          </p:val>
                                        </p:tav>
                                        <p:tav tm="100000">
                                          <p:val>
                                            <p:strVal val="#ppt_x"/>
                                          </p:val>
                                        </p:tav>
                                      </p:tavLst>
                                    </p:anim>
                                    <p:anim calcmode="lin" valueType="num">
                                      <p:cBhvr additive="base">
                                        <p:cTn id="24" dur="22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250" fill="hold"/>
                                        <p:tgtEl>
                                          <p:spTgt spid="8"/>
                                        </p:tgtEl>
                                        <p:attrNameLst>
                                          <p:attrName>ppt_x</p:attrName>
                                        </p:attrNameLst>
                                      </p:cBhvr>
                                      <p:tavLst>
                                        <p:tav tm="0">
                                          <p:val>
                                            <p:strVal val="#ppt_x"/>
                                          </p:val>
                                        </p:tav>
                                        <p:tav tm="100000">
                                          <p:val>
                                            <p:strVal val="#ppt_x"/>
                                          </p:val>
                                        </p:tav>
                                      </p:tavLst>
                                    </p:anim>
                                    <p:anim calcmode="lin" valueType="num">
                                      <p:cBhvr additive="base">
                                        <p:cTn id="28" dur="22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2250" fill="hold"/>
                                        <p:tgtEl>
                                          <p:spTgt spid="9"/>
                                        </p:tgtEl>
                                        <p:attrNameLst>
                                          <p:attrName>ppt_x</p:attrName>
                                        </p:attrNameLst>
                                      </p:cBhvr>
                                      <p:tavLst>
                                        <p:tav tm="0">
                                          <p:val>
                                            <p:strVal val="#ppt_x"/>
                                          </p:val>
                                        </p:tav>
                                        <p:tav tm="100000">
                                          <p:val>
                                            <p:strVal val="#ppt_x"/>
                                          </p:val>
                                        </p:tav>
                                      </p:tavLst>
                                    </p:anim>
                                    <p:anim calcmode="lin" valueType="num">
                                      <p:cBhvr additive="base">
                                        <p:cTn id="32" dur="22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22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22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22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22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22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22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22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2250" fill="hold"/>
                                        <p:tgtEl>
                                          <p:spTgt spid="21"/>
                                        </p:tgtEl>
                                        <p:attrNameLst>
                                          <p:attrName>ppt_x</p:attrName>
                                        </p:attrNameLst>
                                      </p:cBhvr>
                                      <p:tavLst>
                                        <p:tav tm="0">
                                          <p:val>
                                            <p:strVal val="#ppt_x"/>
                                          </p:val>
                                        </p:tav>
                                        <p:tav tm="100000">
                                          <p:val>
                                            <p:strVal val="#ppt_x"/>
                                          </p:val>
                                        </p:tav>
                                      </p:tavLst>
                                    </p:anim>
                                    <p:anim calcmode="lin" valueType="num">
                                      <p:cBhvr additive="base">
                                        <p:cTn id="57" dur="22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22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2250" fill="hold"/>
                                        <p:tgtEl>
                                          <p:spTgt spid="37"/>
                                        </p:tgtEl>
                                        <p:attrNameLst>
                                          <p:attrName>ppt_x</p:attrName>
                                        </p:attrNameLst>
                                      </p:cBhvr>
                                      <p:tavLst>
                                        <p:tav tm="0">
                                          <p:val>
                                            <p:strVal val="#ppt_x"/>
                                          </p:val>
                                        </p:tav>
                                        <p:tav tm="100000">
                                          <p:val>
                                            <p:strVal val="#ppt_x"/>
                                          </p:val>
                                        </p:tav>
                                      </p:tavLst>
                                    </p:anim>
                                    <p:anim calcmode="lin" valueType="num">
                                      <p:cBhvr additive="base">
                                        <p:cTn id="64" dur="2250" fill="hold"/>
                                        <p:tgtEl>
                                          <p:spTgt spid="37"/>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37"/>
                                        </p:tgtEl>
                                        <p:attrNameLst>
                                          <p:attrName>style.visibility</p:attrName>
                                        </p:attrNameLst>
                                      </p:cBhvr>
                                      <p:to>
                                        <p:strVal val="visible"/>
                                      </p:to>
                                    </p:set>
                                    <p:animEffect transition="in" filter="blinds(horizontal)">
                                      <p:cBhvr>
                                        <p:cTn id="67" dur="2250"/>
                                        <p:tgtEl>
                                          <p:spTgt spid="37"/>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36"/>
                                        </p:tgtEl>
                                        <p:attrNameLst>
                                          <p:attrName>style.visibility</p:attrName>
                                        </p:attrNameLst>
                                      </p:cBhvr>
                                      <p:to>
                                        <p:strVal val="visible"/>
                                      </p:to>
                                    </p:set>
                                    <p:anim calcmode="lin" valueType="num">
                                      <p:cBhvr additive="base">
                                        <p:cTn id="70" dur="2250" fill="hold"/>
                                        <p:tgtEl>
                                          <p:spTgt spid="36"/>
                                        </p:tgtEl>
                                        <p:attrNameLst>
                                          <p:attrName>ppt_x</p:attrName>
                                        </p:attrNameLst>
                                      </p:cBhvr>
                                      <p:tavLst>
                                        <p:tav tm="0">
                                          <p:val>
                                            <p:strVal val="#ppt_x"/>
                                          </p:val>
                                        </p:tav>
                                        <p:tav tm="100000">
                                          <p:val>
                                            <p:strVal val="#ppt_x"/>
                                          </p:val>
                                        </p:tav>
                                      </p:tavLst>
                                    </p:anim>
                                    <p:anim calcmode="lin" valueType="num">
                                      <p:cBhvr additive="base">
                                        <p:cTn id="71" dur="2250" fill="hold"/>
                                        <p:tgtEl>
                                          <p:spTgt spid="36"/>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blinds(horizontal)">
                                      <p:cBhvr>
                                        <p:cTn id="74" dur="2250"/>
                                        <p:tgtEl>
                                          <p:spTgt spid="36"/>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250" fill="hold"/>
                                        <p:tgtEl>
                                          <p:spTgt spid="35"/>
                                        </p:tgtEl>
                                        <p:attrNameLst>
                                          <p:attrName>ppt_x</p:attrName>
                                        </p:attrNameLst>
                                      </p:cBhvr>
                                      <p:tavLst>
                                        <p:tav tm="0">
                                          <p:val>
                                            <p:strVal val="#ppt_x"/>
                                          </p:val>
                                        </p:tav>
                                        <p:tav tm="100000">
                                          <p:val>
                                            <p:strVal val="#ppt_x"/>
                                          </p:val>
                                        </p:tav>
                                      </p:tavLst>
                                    </p:anim>
                                    <p:anim calcmode="lin" valueType="num">
                                      <p:cBhvr additive="base">
                                        <p:cTn id="78" dur="2250" fill="hold"/>
                                        <p:tgtEl>
                                          <p:spTgt spid="35"/>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blinds(horizontal)">
                                      <p:cBhvr>
                                        <p:cTn id="81" dur="2250"/>
                                        <p:tgtEl>
                                          <p:spTgt spid="35"/>
                                        </p:tgtEl>
                                      </p:cBhvr>
                                    </p:animEffect>
                                  </p:childTnLst>
                                </p:cTn>
                              </p:par>
                              <p:par>
                                <p:cTn id="82" presetID="2" presetClass="entr" presetSubtype="4" fill="hold" grpId="0" nodeType="with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250" fill="hold"/>
                                        <p:tgtEl>
                                          <p:spTgt spid="34"/>
                                        </p:tgtEl>
                                        <p:attrNameLst>
                                          <p:attrName>ppt_x</p:attrName>
                                        </p:attrNameLst>
                                      </p:cBhvr>
                                      <p:tavLst>
                                        <p:tav tm="0">
                                          <p:val>
                                            <p:strVal val="#ppt_x"/>
                                          </p:val>
                                        </p:tav>
                                        <p:tav tm="100000">
                                          <p:val>
                                            <p:strVal val="#ppt_x"/>
                                          </p:val>
                                        </p:tav>
                                      </p:tavLst>
                                    </p:anim>
                                    <p:anim calcmode="lin" valueType="num">
                                      <p:cBhvr additive="base">
                                        <p:cTn id="85" dur="2250" fill="hold"/>
                                        <p:tgtEl>
                                          <p:spTgt spid="34"/>
                                        </p:tgtEl>
                                        <p:attrNameLst>
                                          <p:attrName>ppt_y</p:attrName>
                                        </p:attrNameLst>
                                      </p:cBhvr>
                                      <p:tavLst>
                                        <p:tav tm="0">
                                          <p:val>
                                            <p:strVal val="1+#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blinds(horizontal)">
                                      <p:cBhvr>
                                        <p:cTn id="88" dur="2250"/>
                                        <p:tgtEl>
                                          <p:spTgt spid="34"/>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2250" fill="hold"/>
                                        <p:tgtEl>
                                          <p:spTgt spid="33"/>
                                        </p:tgtEl>
                                        <p:attrNameLst>
                                          <p:attrName>ppt_x</p:attrName>
                                        </p:attrNameLst>
                                      </p:cBhvr>
                                      <p:tavLst>
                                        <p:tav tm="0">
                                          <p:val>
                                            <p:strVal val="#ppt_x"/>
                                          </p:val>
                                        </p:tav>
                                        <p:tav tm="100000">
                                          <p:val>
                                            <p:strVal val="#ppt_x"/>
                                          </p:val>
                                        </p:tav>
                                      </p:tavLst>
                                    </p:anim>
                                    <p:anim calcmode="lin" valueType="num">
                                      <p:cBhvr additive="base">
                                        <p:cTn id="92" dur="2250" fill="hold"/>
                                        <p:tgtEl>
                                          <p:spTgt spid="33"/>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3"/>
                                        </p:tgtEl>
                                        <p:attrNameLst>
                                          <p:attrName>style.visibility</p:attrName>
                                        </p:attrNameLst>
                                      </p:cBhvr>
                                      <p:to>
                                        <p:strVal val="visible"/>
                                      </p:to>
                                    </p:set>
                                    <p:animEffect transition="in" filter="blinds(horizontal)">
                                      <p:cBhvr>
                                        <p:cTn id="95" dur="2250"/>
                                        <p:tgtEl>
                                          <p:spTgt spid="33"/>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2250" fill="hold"/>
                                        <p:tgtEl>
                                          <p:spTgt spid="32"/>
                                        </p:tgtEl>
                                        <p:attrNameLst>
                                          <p:attrName>ppt_x</p:attrName>
                                        </p:attrNameLst>
                                      </p:cBhvr>
                                      <p:tavLst>
                                        <p:tav tm="0">
                                          <p:val>
                                            <p:strVal val="#ppt_x"/>
                                          </p:val>
                                        </p:tav>
                                        <p:tav tm="100000">
                                          <p:val>
                                            <p:strVal val="#ppt_x"/>
                                          </p:val>
                                        </p:tav>
                                      </p:tavLst>
                                    </p:anim>
                                    <p:anim calcmode="lin" valueType="num">
                                      <p:cBhvr additive="base">
                                        <p:cTn id="99" dur="2250" fill="hold"/>
                                        <p:tgtEl>
                                          <p:spTgt spid="32"/>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blinds(horizontal)">
                                      <p:cBhvr>
                                        <p:cTn id="102" dur="2250"/>
                                        <p:tgtEl>
                                          <p:spTgt spid="32"/>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 calcmode="lin" valueType="num">
                                      <p:cBhvr additive="base">
                                        <p:cTn id="105" dur="2250" fill="hold"/>
                                        <p:tgtEl>
                                          <p:spTgt spid="31"/>
                                        </p:tgtEl>
                                        <p:attrNameLst>
                                          <p:attrName>ppt_x</p:attrName>
                                        </p:attrNameLst>
                                      </p:cBhvr>
                                      <p:tavLst>
                                        <p:tav tm="0">
                                          <p:val>
                                            <p:strVal val="#ppt_x"/>
                                          </p:val>
                                        </p:tav>
                                        <p:tav tm="100000">
                                          <p:val>
                                            <p:strVal val="#ppt_x"/>
                                          </p:val>
                                        </p:tav>
                                      </p:tavLst>
                                    </p:anim>
                                    <p:anim calcmode="lin" valueType="num">
                                      <p:cBhvr additive="base">
                                        <p:cTn id="106" dur="2250" fill="hold"/>
                                        <p:tgtEl>
                                          <p:spTgt spid="31"/>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blinds(horizontal)">
                                      <p:cBhvr>
                                        <p:cTn id="109" dur="2250"/>
                                        <p:tgtEl>
                                          <p:spTgt spid="31"/>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250" fill="hold"/>
                                        <p:tgtEl>
                                          <p:spTgt spid="30"/>
                                        </p:tgtEl>
                                        <p:attrNameLst>
                                          <p:attrName>ppt_x</p:attrName>
                                        </p:attrNameLst>
                                      </p:cBhvr>
                                      <p:tavLst>
                                        <p:tav tm="0">
                                          <p:val>
                                            <p:strVal val="#ppt_x"/>
                                          </p:val>
                                        </p:tav>
                                        <p:tav tm="100000">
                                          <p:val>
                                            <p:strVal val="#ppt_x"/>
                                          </p:val>
                                        </p:tav>
                                      </p:tavLst>
                                    </p:anim>
                                    <p:anim calcmode="lin" valueType="num">
                                      <p:cBhvr additive="base">
                                        <p:cTn id="113" dur="2250" fill="hold"/>
                                        <p:tgtEl>
                                          <p:spTgt spid="30"/>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Effect transition="in" filter="blinds(horizontal)">
                                      <p:cBhvr>
                                        <p:cTn id="116" dur="2250"/>
                                        <p:tgtEl>
                                          <p:spTgt spid="30"/>
                                        </p:tgtEl>
                                      </p:cBhvr>
                                    </p:animEffect>
                                  </p:childTnLst>
                                </p:cTn>
                              </p:par>
                              <p:par>
                                <p:cTn id="117" presetID="9" presetClass="emph" presetSubtype="0" grpId="0" nodeType="withEffect">
                                  <p:stCondLst>
                                    <p:cond delay="0"/>
                                  </p:stCondLst>
                                  <p:childTnLst>
                                    <p:set>
                                      <p:cBhvr rctx="PPT">
                                        <p:cTn id="118" dur="indefinite"/>
                                        <p:tgtEl>
                                          <p:spTgt spid="24"/>
                                        </p:tgtEl>
                                        <p:attrNameLst>
                                          <p:attrName>style.opacity</p:attrName>
                                        </p:attrNameLst>
                                      </p:cBhvr>
                                      <p:to>
                                        <p:strVal val="0"/>
                                      </p:to>
                                    </p:set>
                                    <p:animEffect filter="image" prLst="opacity: 0">
                                      <p:cBhvr rctx="IE">
                                        <p:cTn id="119" dur="indefinite"/>
                                        <p:tgtEl>
                                          <p:spTgt spid="24"/>
                                        </p:tgtEl>
                                      </p:cBhvr>
                                    </p:animEffect>
                                  </p:childTnLst>
                                </p:cTn>
                              </p:par>
                            </p:childTnLst>
                          </p:cTn>
                        </p:par>
                        <p:par>
                          <p:cTn id="120" fill="hold">
                            <p:stCondLst>
                              <p:cond delay="2250"/>
                            </p:stCondLst>
                            <p:childTnLst>
                              <p:par>
                                <p:cTn id="121" presetID="2" presetClass="exit" presetSubtype="8" fill="hold" grpId="2" nodeType="afterEffect">
                                  <p:stCondLst>
                                    <p:cond delay="0"/>
                                  </p:stCondLst>
                                  <p:childTnLst>
                                    <p:anim calcmode="lin" valueType="num">
                                      <p:cBhvr additive="base">
                                        <p:cTn id="122" dur="2250"/>
                                        <p:tgtEl>
                                          <p:spTgt spid="30"/>
                                        </p:tgtEl>
                                        <p:attrNameLst>
                                          <p:attrName>ppt_x</p:attrName>
                                        </p:attrNameLst>
                                      </p:cBhvr>
                                      <p:tavLst>
                                        <p:tav tm="0">
                                          <p:val>
                                            <p:strVal val="ppt_x"/>
                                          </p:val>
                                        </p:tav>
                                        <p:tav tm="100000">
                                          <p:val>
                                            <p:strVal val="0-ppt_w/2"/>
                                          </p:val>
                                        </p:tav>
                                      </p:tavLst>
                                    </p:anim>
                                    <p:anim calcmode="lin" valueType="num">
                                      <p:cBhvr additive="base">
                                        <p:cTn id="123" dur="2250"/>
                                        <p:tgtEl>
                                          <p:spTgt spid="30"/>
                                        </p:tgtEl>
                                        <p:attrNameLst>
                                          <p:attrName>ppt_y</p:attrName>
                                        </p:attrNameLst>
                                      </p:cBhvr>
                                      <p:tavLst>
                                        <p:tav tm="0">
                                          <p:val>
                                            <p:strVal val="ppt_y"/>
                                          </p:val>
                                        </p:tav>
                                        <p:tav tm="100000">
                                          <p:val>
                                            <p:strVal val="ppt_y"/>
                                          </p:val>
                                        </p:tav>
                                      </p:tavLst>
                                    </p:anim>
                                    <p:set>
                                      <p:cBhvr>
                                        <p:cTn id="124" dur="1" fill="hold">
                                          <p:stCondLst>
                                            <p:cond delay="2249"/>
                                          </p:stCondLst>
                                        </p:cTn>
                                        <p:tgtEl>
                                          <p:spTgt spid="30"/>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30"/>
                                        </p:tgtEl>
                                      </p:cBhvr>
                                    </p:animEffect>
                                    <p:set>
                                      <p:cBhvr>
                                        <p:cTn id="127" dur="1" fill="hold">
                                          <p:stCondLst>
                                            <p:cond delay="2249"/>
                                          </p:stCondLst>
                                        </p:cTn>
                                        <p:tgtEl>
                                          <p:spTgt spid="30"/>
                                        </p:tgtEl>
                                        <p:attrNameLst>
                                          <p:attrName>style.visibility</p:attrName>
                                        </p:attrNameLst>
                                      </p:cBhvr>
                                      <p:to>
                                        <p:strVal val="hidden"/>
                                      </p:to>
                                    </p:set>
                                  </p:childTnLst>
                                </p:cTn>
                              </p:par>
                              <p:par>
                                <p:cTn id="128" presetID="2" presetClass="exit" presetSubtype="8" fill="hold" grpId="2" nodeType="withEffect">
                                  <p:stCondLst>
                                    <p:cond delay="0"/>
                                  </p:stCondLst>
                                  <p:childTnLst>
                                    <p:anim calcmode="lin" valueType="num">
                                      <p:cBhvr additive="base">
                                        <p:cTn id="129" dur="2250"/>
                                        <p:tgtEl>
                                          <p:spTgt spid="31"/>
                                        </p:tgtEl>
                                        <p:attrNameLst>
                                          <p:attrName>ppt_x</p:attrName>
                                        </p:attrNameLst>
                                      </p:cBhvr>
                                      <p:tavLst>
                                        <p:tav tm="0">
                                          <p:val>
                                            <p:strVal val="ppt_x"/>
                                          </p:val>
                                        </p:tav>
                                        <p:tav tm="100000">
                                          <p:val>
                                            <p:strVal val="0-ppt_w/2"/>
                                          </p:val>
                                        </p:tav>
                                      </p:tavLst>
                                    </p:anim>
                                    <p:anim calcmode="lin" valueType="num">
                                      <p:cBhvr additive="base">
                                        <p:cTn id="130" dur="2250"/>
                                        <p:tgtEl>
                                          <p:spTgt spid="31"/>
                                        </p:tgtEl>
                                        <p:attrNameLst>
                                          <p:attrName>ppt_y</p:attrName>
                                        </p:attrNameLst>
                                      </p:cBhvr>
                                      <p:tavLst>
                                        <p:tav tm="0">
                                          <p:val>
                                            <p:strVal val="ppt_y"/>
                                          </p:val>
                                        </p:tav>
                                        <p:tav tm="100000">
                                          <p:val>
                                            <p:strVal val="ppt_y"/>
                                          </p:val>
                                        </p:tav>
                                      </p:tavLst>
                                    </p:anim>
                                    <p:set>
                                      <p:cBhvr>
                                        <p:cTn id="131" dur="1" fill="hold">
                                          <p:stCondLst>
                                            <p:cond delay="2249"/>
                                          </p:stCondLst>
                                        </p:cTn>
                                        <p:tgtEl>
                                          <p:spTgt spid="31"/>
                                        </p:tgtEl>
                                        <p:attrNameLst>
                                          <p:attrName>style.visibility</p:attrName>
                                        </p:attrNameLst>
                                      </p:cBhvr>
                                      <p:to>
                                        <p:strVal val="hidden"/>
                                      </p:to>
                                    </p:set>
                                  </p:childTnLst>
                                </p:cTn>
                              </p:par>
                              <p:par>
                                <p:cTn id="132" presetID="3" presetClass="exit" presetSubtype="5" fill="hold" grpId="3" nodeType="withEffect">
                                  <p:stCondLst>
                                    <p:cond delay="0"/>
                                  </p:stCondLst>
                                  <p:childTnLst>
                                    <p:animEffect transition="out" filter="blinds(vertical)">
                                      <p:cBhvr>
                                        <p:cTn id="133" dur="2250"/>
                                        <p:tgtEl>
                                          <p:spTgt spid="31"/>
                                        </p:tgtEl>
                                      </p:cBhvr>
                                    </p:animEffect>
                                    <p:set>
                                      <p:cBhvr>
                                        <p:cTn id="134" dur="1" fill="hold">
                                          <p:stCondLst>
                                            <p:cond delay="2249"/>
                                          </p:stCondLst>
                                        </p:cTn>
                                        <p:tgtEl>
                                          <p:spTgt spid="31"/>
                                        </p:tgtEl>
                                        <p:attrNameLst>
                                          <p:attrName>style.visibility</p:attrName>
                                        </p:attrNameLst>
                                      </p:cBhvr>
                                      <p:to>
                                        <p:strVal val="hidden"/>
                                      </p:to>
                                    </p:set>
                                  </p:childTnLst>
                                </p:cTn>
                              </p:par>
                              <p:par>
                                <p:cTn id="135" presetID="2" presetClass="exit" presetSubtype="8" fill="hold" grpId="2" nodeType="withEffect">
                                  <p:stCondLst>
                                    <p:cond delay="0"/>
                                  </p:stCondLst>
                                  <p:childTnLst>
                                    <p:anim calcmode="lin" valueType="num">
                                      <p:cBhvr additive="base">
                                        <p:cTn id="136" dur="2250"/>
                                        <p:tgtEl>
                                          <p:spTgt spid="32"/>
                                        </p:tgtEl>
                                        <p:attrNameLst>
                                          <p:attrName>ppt_x</p:attrName>
                                        </p:attrNameLst>
                                      </p:cBhvr>
                                      <p:tavLst>
                                        <p:tav tm="0">
                                          <p:val>
                                            <p:strVal val="ppt_x"/>
                                          </p:val>
                                        </p:tav>
                                        <p:tav tm="100000">
                                          <p:val>
                                            <p:strVal val="0-ppt_w/2"/>
                                          </p:val>
                                        </p:tav>
                                      </p:tavLst>
                                    </p:anim>
                                    <p:anim calcmode="lin" valueType="num">
                                      <p:cBhvr additive="base">
                                        <p:cTn id="137" dur="2250"/>
                                        <p:tgtEl>
                                          <p:spTgt spid="32"/>
                                        </p:tgtEl>
                                        <p:attrNameLst>
                                          <p:attrName>ppt_y</p:attrName>
                                        </p:attrNameLst>
                                      </p:cBhvr>
                                      <p:tavLst>
                                        <p:tav tm="0">
                                          <p:val>
                                            <p:strVal val="ppt_y"/>
                                          </p:val>
                                        </p:tav>
                                        <p:tav tm="100000">
                                          <p:val>
                                            <p:strVal val="ppt_y"/>
                                          </p:val>
                                        </p:tav>
                                      </p:tavLst>
                                    </p:anim>
                                    <p:set>
                                      <p:cBhvr>
                                        <p:cTn id="138" dur="1" fill="hold">
                                          <p:stCondLst>
                                            <p:cond delay="2249"/>
                                          </p:stCondLst>
                                        </p:cTn>
                                        <p:tgtEl>
                                          <p:spTgt spid="32"/>
                                        </p:tgtEl>
                                        <p:attrNameLst>
                                          <p:attrName>style.visibility</p:attrName>
                                        </p:attrNameLst>
                                      </p:cBhvr>
                                      <p:to>
                                        <p:strVal val="hidden"/>
                                      </p:to>
                                    </p:set>
                                  </p:childTnLst>
                                </p:cTn>
                              </p:par>
                              <p:par>
                                <p:cTn id="139" presetID="3" presetClass="exit" presetSubtype="5" fill="hold" grpId="3" nodeType="withEffect">
                                  <p:stCondLst>
                                    <p:cond delay="0"/>
                                  </p:stCondLst>
                                  <p:childTnLst>
                                    <p:animEffect transition="out" filter="blinds(vertical)">
                                      <p:cBhvr>
                                        <p:cTn id="140" dur="2250"/>
                                        <p:tgtEl>
                                          <p:spTgt spid="32"/>
                                        </p:tgtEl>
                                      </p:cBhvr>
                                    </p:animEffect>
                                    <p:set>
                                      <p:cBhvr>
                                        <p:cTn id="141" dur="1" fill="hold">
                                          <p:stCondLst>
                                            <p:cond delay="2249"/>
                                          </p:stCondLst>
                                        </p:cTn>
                                        <p:tgtEl>
                                          <p:spTgt spid="32"/>
                                        </p:tgtEl>
                                        <p:attrNameLst>
                                          <p:attrName>style.visibility</p:attrName>
                                        </p:attrNameLst>
                                      </p:cBhvr>
                                      <p:to>
                                        <p:strVal val="hidden"/>
                                      </p:to>
                                    </p:set>
                                  </p:childTnLst>
                                </p:cTn>
                              </p:par>
                              <p:par>
                                <p:cTn id="142" presetID="2" presetClass="exit" presetSubtype="8" fill="hold" grpId="2" nodeType="withEffect">
                                  <p:stCondLst>
                                    <p:cond delay="0"/>
                                  </p:stCondLst>
                                  <p:childTnLst>
                                    <p:anim calcmode="lin" valueType="num">
                                      <p:cBhvr additive="base">
                                        <p:cTn id="143" dur="2250"/>
                                        <p:tgtEl>
                                          <p:spTgt spid="33"/>
                                        </p:tgtEl>
                                        <p:attrNameLst>
                                          <p:attrName>ppt_x</p:attrName>
                                        </p:attrNameLst>
                                      </p:cBhvr>
                                      <p:tavLst>
                                        <p:tav tm="0">
                                          <p:val>
                                            <p:strVal val="ppt_x"/>
                                          </p:val>
                                        </p:tav>
                                        <p:tav tm="100000">
                                          <p:val>
                                            <p:strVal val="0-ppt_w/2"/>
                                          </p:val>
                                        </p:tav>
                                      </p:tavLst>
                                    </p:anim>
                                    <p:anim calcmode="lin" valueType="num">
                                      <p:cBhvr additive="base">
                                        <p:cTn id="144" dur="2250"/>
                                        <p:tgtEl>
                                          <p:spTgt spid="33"/>
                                        </p:tgtEl>
                                        <p:attrNameLst>
                                          <p:attrName>ppt_y</p:attrName>
                                        </p:attrNameLst>
                                      </p:cBhvr>
                                      <p:tavLst>
                                        <p:tav tm="0">
                                          <p:val>
                                            <p:strVal val="ppt_y"/>
                                          </p:val>
                                        </p:tav>
                                        <p:tav tm="100000">
                                          <p:val>
                                            <p:strVal val="ppt_y"/>
                                          </p:val>
                                        </p:tav>
                                      </p:tavLst>
                                    </p:anim>
                                    <p:set>
                                      <p:cBhvr>
                                        <p:cTn id="145" dur="1" fill="hold">
                                          <p:stCondLst>
                                            <p:cond delay="2249"/>
                                          </p:stCondLst>
                                        </p:cTn>
                                        <p:tgtEl>
                                          <p:spTgt spid="33"/>
                                        </p:tgtEl>
                                        <p:attrNameLst>
                                          <p:attrName>style.visibility</p:attrName>
                                        </p:attrNameLst>
                                      </p:cBhvr>
                                      <p:to>
                                        <p:strVal val="hidden"/>
                                      </p:to>
                                    </p:set>
                                  </p:childTnLst>
                                </p:cTn>
                              </p:par>
                              <p:par>
                                <p:cTn id="146" presetID="3" presetClass="exit" presetSubtype="5" fill="hold" grpId="3" nodeType="withEffect">
                                  <p:stCondLst>
                                    <p:cond delay="0"/>
                                  </p:stCondLst>
                                  <p:childTnLst>
                                    <p:animEffect transition="out" filter="blinds(vertical)">
                                      <p:cBhvr>
                                        <p:cTn id="147" dur="2250"/>
                                        <p:tgtEl>
                                          <p:spTgt spid="33"/>
                                        </p:tgtEl>
                                      </p:cBhvr>
                                    </p:animEffect>
                                    <p:set>
                                      <p:cBhvr>
                                        <p:cTn id="148" dur="1" fill="hold">
                                          <p:stCondLst>
                                            <p:cond delay="2249"/>
                                          </p:stCondLst>
                                        </p:cTn>
                                        <p:tgtEl>
                                          <p:spTgt spid="33"/>
                                        </p:tgtEl>
                                        <p:attrNameLst>
                                          <p:attrName>style.visibility</p:attrName>
                                        </p:attrNameLst>
                                      </p:cBhvr>
                                      <p:to>
                                        <p:strVal val="hidden"/>
                                      </p:to>
                                    </p:set>
                                  </p:childTnLst>
                                </p:cTn>
                              </p:par>
                              <p:par>
                                <p:cTn id="149" presetID="2" presetClass="exit" presetSubtype="2" fill="hold" grpId="2" nodeType="withEffect">
                                  <p:stCondLst>
                                    <p:cond delay="0"/>
                                  </p:stCondLst>
                                  <p:childTnLst>
                                    <p:anim calcmode="lin" valueType="num">
                                      <p:cBhvr additive="base">
                                        <p:cTn id="150" dur="2250"/>
                                        <p:tgtEl>
                                          <p:spTgt spid="34"/>
                                        </p:tgtEl>
                                        <p:attrNameLst>
                                          <p:attrName>ppt_x</p:attrName>
                                        </p:attrNameLst>
                                      </p:cBhvr>
                                      <p:tavLst>
                                        <p:tav tm="0">
                                          <p:val>
                                            <p:strVal val="ppt_x"/>
                                          </p:val>
                                        </p:tav>
                                        <p:tav tm="100000">
                                          <p:val>
                                            <p:strVal val="1+ppt_w/2"/>
                                          </p:val>
                                        </p:tav>
                                      </p:tavLst>
                                    </p:anim>
                                    <p:anim calcmode="lin" valueType="num">
                                      <p:cBhvr additive="base">
                                        <p:cTn id="151" dur="2250"/>
                                        <p:tgtEl>
                                          <p:spTgt spid="34"/>
                                        </p:tgtEl>
                                        <p:attrNameLst>
                                          <p:attrName>ppt_y</p:attrName>
                                        </p:attrNameLst>
                                      </p:cBhvr>
                                      <p:tavLst>
                                        <p:tav tm="0">
                                          <p:val>
                                            <p:strVal val="ppt_y"/>
                                          </p:val>
                                        </p:tav>
                                        <p:tav tm="100000">
                                          <p:val>
                                            <p:strVal val="ppt_y"/>
                                          </p:val>
                                        </p:tav>
                                      </p:tavLst>
                                    </p:anim>
                                    <p:set>
                                      <p:cBhvr>
                                        <p:cTn id="152" dur="1" fill="hold">
                                          <p:stCondLst>
                                            <p:cond delay="2249"/>
                                          </p:stCondLst>
                                        </p:cTn>
                                        <p:tgtEl>
                                          <p:spTgt spid="34"/>
                                        </p:tgtEl>
                                        <p:attrNameLst>
                                          <p:attrName>style.visibility</p:attrName>
                                        </p:attrNameLst>
                                      </p:cBhvr>
                                      <p:to>
                                        <p:strVal val="hidden"/>
                                      </p:to>
                                    </p:set>
                                  </p:childTnLst>
                                </p:cTn>
                              </p:par>
                              <p:par>
                                <p:cTn id="153" presetID="3" presetClass="exit" presetSubtype="5" fill="hold" grpId="3" nodeType="withEffect">
                                  <p:stCondLst>
                                    <p:cond delay="0"/>
                                  </p:stCondLst>
                                  <p:childTnLst>
                                    <p:animEffect transition="out" filter="blinds(vertical)">
                                      <p:cBhvr>
                                        <p:cTn id="154" dur="2250"/>
                                        <p:tgtEl>
                                          <p:spTgt spid="34"/>
                                        </p:tgtEl>
                                      </p:cBhvr>
                                    </p:animEffect>
                                    <p:set>
                                      <p:cBhvr>
                                        <p:cTn id="155" dur="1" fill="hold">
                                          <p:stCondLst>
                                            <p:cond delay="2249"/>
                                          </p:stCondLst>
                                        </p:cTn>
                                        <p:tgtEl>
                                          <p:spTgt spid="34"/>
                                        </p:tgtEl>
                                        <p:attrNameLst>
                                          <p:attrName>style.visibility</p:attrName>
                                        </p:attrNameLst>
                                      </p:cBhvr>
                                      <p:to>
                                        <p:strVal val="hidden"/>
                                      </p:to>
                                    </p:set>
                                  </p:childTnLst>
                                </p:cTn>
                              </p:par>
                              <p:par>
                                <p:cTn id="156" presetID="2" presetClass="exit" presetSubtype="2" fill="hold" grpId="2" nodeType="withEffect">
                                  <p:stCondLst>
                                    <p:cond delay="0"/>
                                  </p:stCondLst>
                                  <p:childTnLst>
                                    <p:anim calcmode="lin" valueType="num">
                                      <p:cBhvr additive="base">
                                        <p:cTn id="157" dur="2250"/>
                                        <p:tgtEl>
                                          <p:spTgt spid="35"/>
                                        </p:tgtEl>
                                        <p:attrNameLst>
                                          <p:attrName>ppt_x</p:attrName>
                                        </p:attrNameLst>
                                      </p:cBhvr>
                                      <p:tavLst>
                                        <p:tav tm="0">
                                          <p:val>
                                            <p:strVal val="ppt_x"/>
                                          </p:val>
                                        </p:tav>
                                        <p:tav tm="100000">
                                          <p:val>
                                            <p:strVal val="1+ppt_w/2"/>
                                          </p:val>
                                        </p:tav>
                                      </p:tavLst>
                                    </p:anim>
                                    <p:anim calcmode="lin" valueType="num">
                                      <p:cBhvr additive="base">
                                        <p:cTn id="158" dur="2250"/>
                                        <p:tgtEl>
                                          <p:spTgt spid="35"/>
                                        </p:tgtEl>
                                        <p:attrNameLst>
                                          <p:attrName>ppt_y</p:attrName>
                                        </p:attrNameLst>
                                      </p:cBhvr>
                                      <p:tavLst>
                                        <p:tav tm="0">
                                          <p:val>
                                            <p:strVal val="ppt_y"/>
                                          </p:val>
                                        </p:tav>
                                        <p:tav tm="100000">
                                          <p:val>
                                            <p:strVal val="ppt_y"/>
                                          </p:val>
                                        </p:tav>
                                      </p:tavLst>
                                    </p:anim>
                                    <p:set>
                                      <p:cBhvr>
                                        <p:cTn id="159" dur="1" fill="hold">
                                          <p:stCondLst>
                                            <p:cond delay="2249"/>
                                          </p:stCondLst>
                                        </p:cTn>
                                        <p:tgtEl>
                                          <p:spTgt spid="35"/>
                                        </p:tgtEl>
                                        <p:attrNameLst>
                                          <p:attrName>style.visibility</p:attrName>
                                        </p:attrNameLst>
                                      </p:cBhvr>
                                      <p:to>
                                        <p:strVal val="hidden"/>
                                      </p:to>
                                    </p:set>
                                  </p:childTnLst>
                                </p:cTn>
                              </p:par>
                              <p:par>
                                <p:cTn id="160" presetID="3" presetClass="exit" presetSubtype="5" fill="hold" grpId="3" nodeType="withEffect">
                                  <p:stCondLst>
                                    <p:cond delay="0"/>
                                  </p:stCondLst>
                                  <p:childTnLst>
                                    <p:animEffect transition="out" filter="blinds(vertical)">
                                      <p:cBhvr>
                                        <p:cTn id="161" dur="2250"/>
                                        <p:tgtEl>
                                          <p:spTgt spid="35"/>
                                        </p:tgtEl>
                                      </p:cBhvr>
                                    </p:animEffect>
                                    <p:set>
                                      <p:cBhvr>
                                        <p:cTn id="162" dur="1" fill="hold">
                                          <p:stCondLst>
                                            <p:cond delay="2249"/>
                                          </p:stCondLst>
                                        </p:cTn>
                                        <p:tgtEl>
                                          <p:spTgt spid="35"/>
                                        </p:tgtEl>
                                        <p:attrNameLst>
                                          <p:attrName>style.visibility</p:attrName>
                                        </p:attrNameLst>
                                      </p:cBhvr>
                                      <p:to>
                                        <p:strVal val="hidden"/>
                                      </p:to>
                                    </p:set>
                                  </p:childTnLst>
                                </p:cTn>
                              </p:par>
                              <p:par>
                                <p:cTn id="163" presetID="2" presetClass="exit" presetSubtype="2" fill="hold" grpId="2" nodeType="withEffect">
                                  <p:stCondLst>
                                    <p:cond delay="0"/>
                                  </p:stCondLst>
                                  <p:childTnLst>
                                    <p:anim calcmode="lin" valueType="num">
                                      <p:cBhvr additive="base">
                                        <p:cTn id="164" dur="2250"/>
                                        <p:tgtEl>
                                          <p:spTgt spid="36"/>
                                        </p:tgtEl>
                                        <p:attrNameLst>
                                          <p:attrName>ppt_x</p:attrName>
                                        </p:attrNameLst>
                                      </p:cBhvr>
                                      <p:tavLst>
                                        <p:tav tm="0">
                                          <p:val>
                                            <p:strVal val="ppt_x"/>
                                          </p:val>
                                        </p:tav>
                                        <p:tav tm="100000">
                                          <p:val>
                                            <p:strVal val="1+ppt_w/2"/>
                                          </p:val>
                                        </p:tav>
                                      </p:tavLst>
                                    </p:anim>
                                    <p:anim calcmode="lin" valueType="num">
                                      <p:cBhvr additive="base">
                                        <p:cTn id="165" dur="2250"/>
                                        <p:tgtEl>
                                          <p:spTgt spid="36"/>
                                        </p:tgtEl>
                                        <p:attrNameLst>
                                          <p:attrName>ppt_y</p:attrName>
                                        </p:attrNameLst>
                                      </p:cBhvr>
                                      <p:tavLst>
                                        <p:tav tm="0">
                                          <p:val>
                                            <p:strVal val="ppt_y"/>
                                          </p:val>
                                        </p:tav>
                                        <p:tav tm="100000">
                                          <p:val>
                                            <p:strVal val="ppt_y"/>
                                          </p:val>
                                        </p:tav>
                                      </p:tavLst>
                                    </p:anim>
                                    <p:set>
                                      <p:cBhvr>
                                        <p:cTn id="166" dur="1" fill="hold">
                                          <p:stCondLst>
                                            <p:cond delay="224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2250"/>
                                        <p:tgtEl>
                                          <p:spTgt spid="36"/>
                                        </p:tgtEl>
                                      </p:cBhvr>
                                    </p:animEffect>
                                    <p:set>
                                      <p:cBhvr>
                                        <p:cTn id="169" dur="1" fill="hold">
                                          <p:stCondLst>
                                            <p:cond delay="2249"/>
                                          </p:stCondLst>
                                        </p:cTn>
                                        <p:tgtEl>
                                          <p:spTgt spid="36"/>
                                        </p:tgtEl>
                                        <p:attrNameLst>
                                          <p:attrName>style.visibility</p:attrName>
                                        </p:attrNameLst>
                                      </p:cBhvr>
                                      <p:to>
                                        <p:strVal val="hidden"/>
                                      </p:to>
                                    </p:set>
                                  </p:childTnLst>
                                </p:cTn>
                              </p:par>
                              <p:par>
                                <p:cTn id="170" presetID="2" presetClass="exit" presetSubtype="2" fill="hold" grpId="2" nodeType="withEffect">
                                  <p:stCondLst>
                                    <p:cond delay="0"/>
                                  </p:stCondLst>
                                  <p:childTnLst>
                                    <p:anim calcmode="lin" valueType="num">
                                      <p:cBhvr additive="base">
                                        <p:cTn id="171" dur="2250"/>
                                        <p:tgtEl>
                                          <p:spTgt spid="37"/>
                                        </p:tgtEl>
                                        <p:attrNameLst>
                                          <p:attrName>ppt_x</p:attrName>
                                        </p:attrNameLst>
                                      </p:cBhvr>
                                      <p:tavLst>
                                        <p:tav tm="0">
                                          <p:val>
                                            <p:strVal val="ppt_x"/>
                                          </p:val>
                                        </p:tav>
                                        <p:tav tm="100000">
                                          <p:val>
                                            <p:strVal val="1+ppt_w/2"/>
                                          </p:val>
                                        </p:tav>
                                      </p:tavLst>
                                    </p:anim>
                                    <p:anim calcmode="lin" valueType="num">
                                      <p:cBhvr additive="base">
                                        <p:cTn id="172" dur="2250"/>
                                        <p:tgtEl>
                                          <p:spTgt spid="37"/>
                                        </p:tgtEl>
                                        <p:attrNameLst>
                                          <p:attrName>ppt_y</p:attrName>
                                        </p:attrNameLst>
                                      </p:cBhvr>
                                      <p:tavLst>
                                        <p:tav tm="0">
                                          <p:val>
                                            <p:strVal val="ppt_y"/>
                                          </p:val>
                                        </p:tav>
                                        <p:tav tm="100000">
                                          <p:val>
                                            <p:strVal val="ppt_y"/>
                                          </p:val>
                                        </p:tav>
                                      </p:tavLst>
                                    </p:anim>
                                    <p:set>
                                      <p:cBhvr>
                                        <p:cTn id="173" dur="1" fill="hold">
                                          <p:stCondLst>
                                            <p:cond delay="2249"/>
                                          </p:stCondLst>
                                        </p:cTn>
                                        <p:tgtEl>
                                          <p:spTgt spid="37"/>
                                        </p:tgtEl>
                                        <p:attrNameLst>
                                          <p:attrName>style.visibility</p:attrName>
                                        </p:attrNameLst>
                                      </p:cBhvr>
                                      <p:to>
                                        <p:strVal val="hidden"/>
                                      </p:to>
                                    </p:set>
                                  </p:childTnLst>
                                </p:cTn>
                              </p:par>
                              <p:par>
                                <p:cTn id="174" presetID="3" presetClass="exit" presetSubtype="5" fill="hold" grpId="3" nodeType="withEffect">
                                  <p:stCondLst>
                                    <p:cond delay="0"/>
                                  </p:stCondLst>
                                  <p:childTnLst>
                                    <p:animEffect transition="out" filter="blinds(vertical)">
                                      <p:cBhvr>
                                        <p:cTn id="175" dur="2250"/>
                                        <p:tgtEl>
                                          <p:spTgt spid="37"/>
                                        </p:tgtEl>
                                      </p:cBhvr>
                                    </p:animEffect>
                                    <p:set>
                                      <p:cBhvr>
                                        <p:cTn id="176" dur="1" fill="hold">
                                          <p:stCondLst>
                                            <p:cond delay="2249"/>
                                          </p:stCondLst>
                                        </p:cTn>
                                        <p:tgtEl>
                                          <p:spTgt spid="37"/>
                                        </p:tgtEl>
                                        <p:attrNameLst>
                                          <p:attrName>style.visibility</p:attrName>
                                        </p:attrNameLst>
                                      </p:cBhvr>
                                      <p:to>
                                        <p:strVal val="hidden"/>
                                      </p:to>
                                    </p:set>
                                  </p:childTnLst>
                                </p:cTn>
                              </p:par>
                              <p:par>
                                <p:cTn id="177" presetID="2" presetClass="exit" presetSubtype="8" fill="hold" grpId="2" nodeType="withEffect">
                                  <p:stCondLst>
                                    <p:cond delay="0"/>
                                  </p:stCondLst>
                                  <p:childTnLst>
                                    <p:anim calcmode="lin" valueType="num">
                                      <p:cBhvr additive="base">
                                        <p:cTn id="178" dur="2250"/>
                                        <p:tgtEl>
                                          <p:spTgt spid="21"/>
                                        </p:tgtEl>
                                        <p:attrNameLst>
                                          <p:attrName>ppt_x</p:attrName>
                                        </p:attrNameLst>
                                      </p:cBhvr>
                                      <p:tavLst>
                                        <p:tav tm="0">
                                          <p:val>
                                            <p:strVal val="ppt_x"/>
                                          </p:val>
                                        </p:tav>
                                        <p:tav tm="100000">
                                          <p:val>
                                            <p:strVal val="0-ppt_w/2"/>
                                          </p:val>
                                        </p:tav>
                                      </p:tavLst>
                                    </p:anim>
                                    <p:anim calcmode="lin" valueType="num">
                                      <p:cBhvr additive="base">
                                        <p:cTn id="179" dur="2250"/>
                                        <p:tgtEl>
                                          <p:spTgt spid="21"/>
                                        </p:tgtEl>
                                        <p:attrNameLst>
                                          <p:attrName>ppt_y</p:attrName>
                                        </p:attrNameLst>
                                      </p:cBhvr>
                                      <p:tavLst>
                                        <p:tav tm="0">
                                          <p:val>
                                            <p:strVal val="ppt_y"/>
                                          </p:val>
                                        </p:tav>
                                        <p:tav tm="100000">
                                          <p:val>
                                            <p:strVal val="ppt_y"/>
                                          </p:val>
                                        </p:tav>
                                      </p:tavLst>
                                    </p:anim>
                                    <p:set>
                                      <p:cBhvr>
                                        <p:cTn id="180" dur="1" fill="hold">
                                          <p:stCondLst>
                                            <p:cond delay="2249"/>
                                          </p:stCondLst>
                                        </p:cTn>
                                        <p:tgtEl>
                                          <p:spTgt spid="21"/>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1"/>
                                        </p:tgtEl>
                                      </p:cBhvr>
                                    </p:animEffect>
                                    <p:set>
                                      <p:cBhvr>
                                        <p:cTn id="183" dur="1" fill="hold">
                                          <p:stCondLst>
                                            <p:cond delay="2249"/>
                                          </p:stCondLst>
                                        </p:cTn>
                                        <p:tgtEl>
                                          <p:spTgt spid="21"/>
                                        </p:tgtEl>
                                        <p:attrNameLst>
                                          <p:attrName>style.visibility</p:attrName>
                                        </p:attrNameLst>
                                      </p:cBhvr>
                                      <p:to>
                                        <p:strVal val="hidden"/>
                                      </p:to>
                                    </p:set>
                                  </p:childTnLst>
                                </p:cTn>
                              </p:par>
                              <p:par>
                                <p:cTn id="184" presetID="2" presetClass="exit" presetSubtype="2" fill="hold" grpId="1" nodeType="withEffect">
                                  <p:stCondLst>
                                    <p:cond delay="0"/>
                                  </p:stCondLst>
                                  <p:childTnLst>
                                    <p:anim calcmode="lin" valueType="num">
                                      <p:cBhvr additive="base">
                                        <p:cTn id="185" dur="2250"/>
                                        <p:tgtEl>
                                          <p:spTgt spid="3"/>
                                        </p:tgtEl>
                                        <p:attrNameLst>
                                          <p:attrName>ppt_x</p:attrName>
                                        </p:attrNameLst>
                                      </p:cBhvr>
                                      <p:tavLst>
                                        <p:tav tm="0">
                                          <p:val>
                                            <p:strVal val="ppt_x"/>
                                          </p:val>
                                        </p:tav>
                                        <p:tav tm="100000">
                                          <p:val>
                                            <p:strVal val="1+ppt_w/2"/>
                                          </p:val>
                                        </p:tav>
                                      </p:tavLst>
                                    </p:anim>
                                    <p:anim calcmode="lin" valueType="num">
                                      <p:cBhvr additive="base">
                                        <p:cTn id="186" dur="2250"/>
                                        <p:tgtEl>
                                          <p:spTgt spid="3"/>
                                        </p:tgtEl>
                                        <p:attrNameLst>
                                          <p:attrName>ppt_y</p:attrName>
                                        </p:attrNameLst>
                                      </p:cBhvr>
                                      <p:tavLst>
                                        <p:tav tm="0">
                                          <p:val>
                                            <p:strVal val="ppt_y"/>
                                          </p:val>
                                        </p:tav>
                                        <p:tav tm="100000">
                                          <p:val>
                                            <p:strVal val="ppt_y"/>
                                          </p:val>
                                        </p:tav>
                                      </p:tavLst>
                                    </p:anim>
                                    <p:set>
                                      <p:cBhvr>
                                        <p:cTn id="187" dur="1" fill="hold">
                                          <p:stCondLst>
                                            <p:cond delay="2249"/>
                                          </p:stCondLst>
                                        </p:cTn>
                                        <p:tgtEl>
                                          <p:spTgt spid="3"/>
                                        </p:tgtEl>
                                        <p:attrNameLst>
                                          <p:attrName>style.visibility</p:attrName>
                                        </p:attrNameLst>
                                      </p:cBhvr>
                                      <p:to>
                                        <p:strVal val="hidden"/>
                                      </p:to>
                                    </p:set>
                                  </p:childTnLst>
                                </p:cTn>
                              </p:par>
                              <p:par>
                                <p:cTn id="188" presetID="2" presetClass="exit" presetSubtype="2" fill="hold" grpId="1" nodeType="withEffect">
                                  <p:stCondLst>
                                    <p:cond delay="0"/>
                                  </p:stCondLst>
                                  <p:childTnLst>
                                    <p:anim calcmode="lin" valueType="num">
                                      <p:cBhvr additive="base">
                                        <p:cTn id="189" dur="2250"/>
                                        <p:tgtEl>
                                          <p:spTgt spid="4"/>
                                        </p:tgtEl>
                                        <p:attrNameLst>
                                          <p:attrName>ppt_x</p:attrName>
                                        </p:attrNameLst>
                                      </p:cBhvr>
                                      <p:tavLst>
                                        <p:tav tm="0">
                                          <p:val>
                                            <p:strVal val="ppt_x"/>
                                          </p:val>
                                        </p:tav>
                                        <p:tav tm="100000">
                                          <p:val>
                                            <p:strVal val="1+ppt_w/2"/>
                                          </p:val>
                                        </p:tav>
                                      </p:tavLst>
                                    </p:anim>
                                    <p:anim calcmode="lin" valueType="num">
                                      <p:cBhvr additive="base">
                                        <p:cTn id="190" dur="2250"/>
                                        <p:tgtEl>
                                          <p:spTgt spid="4"/>
                                        </p:tgtEl>
                                        <p:attrNameLst>
                                          <p:attrName>ppt_y</p:attrName>
                                        </p:attrNameLst>
                                      </p:cBhvr>
                                      <p:tavLst>
                                        <p:tav tm="0">
                                          <p:val>
                                            <p:strVal val="ppt_y"/>
                                          </p:val>
                                        </p:tav>
                                        <p:tav tm="100000">
                                          <p:val>
                                            <p:strVal val="ppt_y"/>
                                          </p:val>
                                        </p:tav>
                                      </p:tavLst>
                                    </p:anim>
                                    <p:set>
                                      <p:cBhvr>
                                        <p:cTn id="191" dur="1" fill="hold">
                                          <p:stCondLst>
                                            <p:cond delay="2249"/>
                                          </p:stCondLst>
                                        </p:cTn>
                                        <p:tgtEl>
                                          <p:spTgt spid="4"/>
                                        </p:tgtEl>
                                        <p:attrNameLst>
                                          <p:attrName>style.visibility</p:attrName>
                                        </p:attrNameLst>
                                      </p:cBhvr>
                                      <p:to>
                                        <p:strVal val="hidden"/>
                                      </p:to>
                                    </p:set>
                                  </p:childTnLst>
                                </p:cTn>
                              </p:par>
                              <p:par>
                                <p:cTn id="192" presetID="2" presetClass="exit" presetSubtype="2" fill="hold" grpId="1" nodeType="withEffect">
                                  <p:stCondLst>
                                    <p:cond delay="0"/>
                                  </p:stCondLst>
                                  <p:childTnLst>
                                    <p:anim calcmode="lin" valueType="num">
                                      <p:cBhvr additive="base">
                                        <p:cTn id="193" dur="2250"/>
                                        <p:tgtEl>
                                          <p:spTgt spid="5"/>
                                        </p:tgtEl>
                                        <p:attrNameLst>
                                          <p:attrName>ppt_x</p:attrName>
                                        </p:attrNameLst>
                                      </p:cBhvr>
                                      <p:tavLst>
                                        <p:tav tm="0">
                                          <p:val>
                                            <p:strVal val="ppt_x"/>
                                          </p:val>
                                        </p:tav>
                                        <p:tav tm="100000">
                                          <p:val>
                                            <p:strVal val="1+ppt_w/2"/>
                                          </p:val>
                                        </p:tav>
                                      </p:tavLst>
                                    </p:anim>
                                    <p:anim calcmode="lin" valueType="num">
                                      <p:cBhvr additive="base">
                                        <p:cTn id="194" dur="2250"/>
                                        <p:tgtEl>
                                          <p:spTgt spid="5"/>
                                        </p:tgtEl>
                                        <p:attrNameLst>
                                          <p:attrName>ppt_y</p:attrName>
                                        </p:attrNameLst>
                                      </p:cBhvr>
                                      <p:tavLst>
                                        <p:tav tm="0">
                                          <p:val>
                                            <p:strVal val="ppt_y"/>
                                          </p:val>
                                        </p:tav>
                                        <p:tav tm="100000">
                                          <p:val>
                                            <p:strVal val="ppt_y"/>
                                          </p:val>
                                        </p:tav>
                                      </p:tavLst>
                                    </p:anim>
                                    <p:set>
                                      <p:cBhvr>
                                        <p:cTn id="195" dur="1" fill="hold">
                                          <p:stCondLst>
                                            <p:cond delay="2249"/>
                                          </p:stCondLst>
                                        </p:cTn>
                                        <p:tgtEl>
                                          <p:spTgt spid="5"/>
                                        </p:tgtEl>
                                        <p:attrNameLst>
                                          <p:attrName>style.visibility</p:attrName>
                                        </p:attrNameLst>
                                      </p:cBhvr>
                                      <p:to>
                                        <p:strVal val="hidden"/>
                                      </p:to>
                                    </p:set>
                                  </p:childTnLst>
                                </p:cTn>
                              </p:par>
                              <p:par>
                                <p:cTn id="196" presetID="2" presetClass="exit" presetSubtype="2" fill="hold" grpId="1" nodeType="withEffect">
                                  <p:stCondLst>
                                    <p:cond delay="0"/>
                                  </p:stCondLst>
                                  <p:childTnLst>
                                    <p:anim calcmode="lin" valueType="num">
                                      <p:cBhvr additive="base">
                                        <p:cTn id="197" dur="2250"/>
                                        <p:tgtEl>
                                          <p:spTgt spid="6"/>
                                        </p:tgtEl>
                                        <p:attrNameLst>
                                          <p:attrName>ppt_x</p:attrName>
                                        </p:attrNameLst>
                                      </p:cBhvr>
                                      <p:tavLst>
                                        <p:tav tm="0">
                                          <p:val>
                                            <p:strVal val="ppt_x"/>
                                          </p:val>
                                        </p:tav>
                                        <p:tav tm="100000">
                                          <p:val>
                                            <p:strVal val="1+ppt_w/2"/>
                                          </p:val>
                                        </p:tav>
                                      </p:tavLst>
                                    </p:anim>
                                    <p:anim calcmode="lin" valueType="num">
                                      <p:cBhvr additive="base">
                                        <p:cTn id="198" dur="2250"/>
                                        <p:tgtEl>
                                          <p:spTgt spid="6"/>
                                        </p:tgtEl>
                                        <p:attrNameLst>
                                          <p:attrName>ppt_y</p:attrName>
                                        </p:attrNameLst>
                                      </p:cBhvr>
                                      <p:tavLst>
                                        <p:tav tm="0">
                                          <p:val>
                                            <p:strVal val="ppt_y"/>
                                          </p:val>
                                        </p:tav>
                                        <p:tav tm="100000">
                                          <p:val>
                                            <p:strVal val="ppt_y"/>
                                          </p:val>
                                        </p:tav>
                                      </p:tavLst>
                                    </p:anim>
                                    <p:set>
                                      <p:cBhvr>
                                        <p:cTn id="199" dur="1" fill="hold">
                                          <p:stCondLst>
                                            <p:cond delay="2249"/>
                                          </p:stCondLst>
                                        </p:cTn>
                                        <p:tgtEl>
                                          <p:spTgt spid="6"/>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7"/>
                                        </p:tgtEl>
                                        <p:attrNameLst>
                                          <p:attrName>ppt_x</p:attrName>
                                        </p:attrNameLst>
                                      </p:cBhvr>
                                      <p:tavLst>
                                        <p:tav tm="0">
                                          <p:val>
                                            <p:strVal val="ppt_x"/>
                                          </p:val>
                                        </p:tav>
                                        <p:tav tm="100000">
                                          <p:val>
                                            <p:strVal val="0-ppt_w/2"/>
                                          </p:val>
                                        </p:tav>
                                      </p:tavLst>
                                    </p:anim>
                                    <p:anim calcmode="lin" valueType="num">
                                      <p:cBhvr additive="base">
                                        <p:cTn id="202" dur="2250"/>
                                        <p:tgtEl>
                                          <p:spTgt spid="7"/>
                                        </p:tgtEl>
                                        <p:attrNameLst>
                                          <p:attrName>ppt_y</p:attrName>
                                        </p:attrNameLst>
                                      </p:cBhvr>
                                      <p:tavLst>
                                        <p:tav tm="0">
                                          <p:val>
                                            <p:strVal val="ppt_y"/>
                                          </p:val>
                                        </p:tav>
                                        <p:tav tm="100000">
                                          <p:val>
                                            <p:strVal val="ppt_y"/>
                                          </p:val>
                                        </p:tav>
                                      </p:tavLst>
                                    </p:anim>
                                    <p:set>
                                      <p:cBhvr>
                                        <p:cTn id="203" dur="1" fill="hold">
                                          <p:stCondLst>
                                            <p:cond delay="2249"/>
                                          </p:stCondLst>
                                        </p:cTn>
                                        <p:tgtEl>
                                          <p:spTgt spid="7"/>
                                        </p:tgtEl>
                                        <p:attrNameLst>
                                          <p:attrName>style.visibility</p:attrName>
                                        </p:attrNameLst>
                                      </p:cBhvr>
                                      <p:to>
                                        <p:strVal val="hidden"/>
                                      </p:to>
                                    </p:set>
                                  </p:childTnLst>
                                </p:cTn>
                              </p:par>
                              <p:par>
                                <p:cTn id="204" presetID="2" presetClass="exit" presetSubtype="8" fill="hold" grpId="1" nodeType="withEffect">
                                  <p:stCondLst>
                                    <p:cond delay="0"/>
                                  </p:stCondLst>
                                  <p:childTnLst>
                                    <p:anim calcmode="lin" valueType="num">
                                      <p:cBhvr additive="base">
                                        <p:cTn id="205" dur="2250"/>
                                        <p:tgtEl>
                                          <p:spTgt spid="8"/>
                                        </p:tgtEl>
                                        <p:attrNameLst>
                                          <p:attrName>ppt_x</p:attrName>
                                        </p:attrNameLst>
                                      </p:cBhvr>
                                      <p:tavLst>
                                        <p:tav tm="0">
                                          <p:val>
                                            <p:strVal val="ppt_x"/>
                                          </p:val>
                                        </p:tav>
                                        <p:tav tm="100000">
                                          <p:val>
                                            <p:strVal val="0-ppt_w/2"/>
                                          </p:val>
                                        </p:tav>
                                      </p:tavLst>
                                    </p:anim>
                                    <p:anim calcmode="lin" valueType="num">
                                      <p:cBhvr additive="base">
                                        <p:cTn id="206" dur="2250"/>
                                        <p:tgtEl>
                                          <p:spTgt spid="8"/>
                                        </p:tgtEl>
                                        <p:attrNameLst>
                                          <p:attrName>ppt_y</p:attrName>
                                        </p:attrNameLst>
                                      </p:cBhvr>
                                      <p:tavLst>
                                        <p:tav tm="0">
                                          <p:val>
                                            <p:strVal val="ppt_y"/>
                                          </p:val>
                                        </p:tav>
                                        <p:tav tm="100000">
                                          <p:val>
                                            <p:strVal val="ppt_y"/>
                                          </p:val>
                                        </p:tav>
                                      </p:tavLst>
                                    </p:anim>
                                    <p:set>
                                      <p:cBhvr>
                                        <p:cTn id="207" dur="1" fill="hold">
                                          <p:stCondLst>
                                            <p:cond delay="2249"/>
                                          </p:stCondLst>
                                        </p:cTn>
                                        <p:tgtEl>
                                          <p:spTgt spid="8"/>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9"/>
                                        </p:tgtEl>
                                        <p:attrNameLst>
                                          <p:attrName>ppt_x</p:attrName>
                                        </p:attrNameLst>
                                      </p:cBhvr>
                                      <p:tavLst>
                                        <p:tav tm="0">
                                          <p:val>
                                            <p:strVal val="ppt_x"/>
                                          </p:val>
                                        </p:tav>
                                        <p:tav tm="100000">
                                          <p:val>
                                            <p:strVal val="0-ppt_w/2"/>
                                          </p:val>
                                        </p:tav>
                                      </p:tavLst>
                                    </p:anim>
                                    <p:anim calcmode="lin" valueType="num">
                                      <p:cBhvr additive="base">
                                        <p:cTn id="210" dur="2250"/>
                                        <p:tgtEl>
                                          <p:spTgt spid="9"/>
                                        </p:tgtEl>
                                        <p:attrNameLst>
                                          <p:attrName>ppt_y</p:attrName>
                                        </p:attrNameLst>
                                      </p:cBhvr>
                                      <p:tavLst>
                                        <p:tav tm="0">
                                          <p:val>
                                            <p:strVal val="ppt_y"/>
                                          </p:val>
                                        </p:tav>
                                        <p:tav tm="100000">
                                          <p:val>
                                            <p:strVal val="ppt_y"/>
                                          </p:val>
                                        </p:tav>
                                      </p:tavLst>
                                    </p:anim>
                                    <p:set>
                                      <p:cBhvr>
                                        <p:cTn id="211" dur="1" fill="hold">
                                          <p:stCondLst>
                                            <p:cond delay="2249"/>
                                          </p:stCondLst>
                                        </p:cTn>
                                        <p:tgtEl>
                                          <p:spTgt spid="9"/>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3"/>
                                        </p:tgtEl>
                                      </p:cBhvr>
                                    </p:animEffect>
                                    <p:set>
                                      <p:cBhvr>
                                        <p:cTn id="214" dur="1" fill="hold">
                                          <p:stCondLst>
                                            <p:cond delay="2249"/>
                                          </p:stCondLst>
                                        </p:cTn>
                                        <p:tgtEl>
                                          <p:spTgt spid="3"/>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4"/>
                                        </p:tgtEl>
                                      </p:cBhvr>
                                    </p:animEffect>
                                    <p:set>
                                      <p:cBhvr>
                                        <p:cTn id="217" dur="1" fill="hold">
                                          <p:stCondLst>
                                            <p:cond delay="2249"/>
                                          </p:stCondLst>
                                        </p:cTn>
                                        <p:tgtEl>
                                          <p:spTgt spid="4"/>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5"/>
                                        </p:tgtEl>
                                      </p:cBhvr>
                                    </p:animEffect>
                                    <p:set>
                                      <p:cBhvr>
                                        <p:cTn id="220" dur="1" fill="hold">
                                          <p:stCondLst>
                                            <p:cond delay="2249"/>
                                          </p:stCondLst>
                                        </p:cTn>
                                        <p:tgtEl>
                                          <p:spTgt spid="5"/>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6"/>
                                        </p:tgtEl>
                                      </p:cBhvr>
                                    </p:animEffect>
                                    <p:set>
                                      <p:cBhvr>
                                        <p:cTn id="223" dur="1" fill="hold">
                                          <p:stCondLst>
                                            <p:cond delay="2249"/>
                                          </p:stCondLst>
                                        </p:cTn>
                                        <p:tgtEl>
                                          <p:spTgt spid="6"/>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7"/>
                                        </p:tgtEl>
                                      </p:cBhvr>
                                    </p:animEffect>
                                    <p:set>
                                      <p:cBhvr>
                                        <p:cTn id="226" dur="1" fill="hold">
                                          <p:stCondLst>
                                            <p:cond delay="2249"/>
                                          </p:stCondLst>
                                        </p:cTn>
                                        <p:tgtEl>
                                          <p:spTgt spid="7"/>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8"/>
                                        </p:tgtEl>
                                      </p:cBhvr>
                                    </p:animEffect>
                                    <p:set>
                                      <p:cBhvr>
                                        <p:cTn id="229" dur="1" fill="hold">
                                          <p:stCondLst>
                                            <p:cond delay="2249"/>
                                          </p:stCondLst>
                                        </p:cTn>
                                        <p:tgtEl>
                                          <p:spTgt spid="8"/>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9"/>
                                        </p:tgtEl>
                                      </p:cBhvr>
                                    </p:animEffect>
                                    <p:set>
                                      <p:cBhvr>
                                        <p:cTn id="232" dur="1" fill="hold">
                                          <p:stCondLst>
                                            <p:cond delay="2249"/>
                                          </p:stCondLst>
                                        </p:cTn>
                                        <p:tgtEl>
                                          <p:spTgt spid="9"/>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20"/>
                                        </p:tgtEl>
                                        <p:attrNameLst>
                                          <p:attrName>style.visibility</p:attrName>
                                        </p:attrNameLst>
                                      </p:cBhvr>
                                      <p:to>
                                        <p:strVal val="visible"/>
                                      </p:to>
                                    </p:set>
                                    <p:anim calcmode="lin" valueType="num">
                                      <p:cBhvr>
                                        <p:cTn id="235" dur="2250" fill="hold"/>
                                        <p:tgtEl>
                                          <p:spTgt spid="20"/>
                                        </p:tgtEl>
                                        <p:attrNameLst>
                                          <p:attrName>ppt_w</p:attrName>
                                        </p:attrNameLst>
                                      </p:cBhvr>
                                      <p:tavLst>
                                        <p:tav tm="0">
                                          <p:val>
                                            <p:strVal val="4/3*#ppt_w"/>
                                          </p:val>
                                        </p:tav>
                                        <p:tav tm="100000">
                                          <p:val>
                                            <p:strVal val="#ppt_w"/>
                                          </p:val>
                                        </p:tav>
                                      </p:tavLst>
                                    </p:anim>
                                    <p:anim calcmode="lin" valueType="num">
                                      <p:cBhvr>
                                        <p:cTn id="236" dur="2250" fill="hold"/>
                                        <p:tgtEl>
                                          <p:spTgt spid="20"/>
                                        </p:tgtEl>
                                        <p:attrNameLst>
                                          <p:attrName>ppt_h</p:attrName>
                                        </p:attrNameLst>
                                      </p:cBhvr>
                                      <p:tavLst>
                                        <p:tav tm="0">
                                          <p:val>
                                            <p:strVal val="4/3*#ppt_h"/>
                                          </p:val>
                                        </p:tav>
                                        <p:tav tm="100000">
                                          <p:val>
                                            <p:strVal val="#ppt_h"/>
                                          </p:val>
                                        </p:tav>
                                      </p:tavLst>
                                    </p:anim>
                                  </p:childTnLst>
                                </p:cTn>
                              </p:par>
                              <p:par>
                                <p:cTn id="237" presetID="16" presetClass="entr" presetSubtype="37" fill="hold" nodeType="withEffect">
                                  <p:stCondLst>
                                    <p:cond delay="0"/>
                                  </p:stCondLst>
                                  <p:childTnLst>
                                    <p:set>
                                      <p:cBhvr>
                                        <p:cTn id="238" dur="1" fill="hold">
                                          <p:stCondLst>
                                            <p:cond delay="0"/>
                                          </p:stCondLst>
                                        </p:cTn>
                                        <p:tgtEl>
                                          <p:spTgt spid="20"/>
                                        </p:tgtEl>
                                        <p:attrNameLst>
                                          <p:attrName>style.visibility</p:attrName>
                                        </p:attrNameLst>
                                      </p:cBhvr>
                                      <p:to>
                                        <p:strVal val="visible"/>
                                      </p:to>
                                    </p:set>
                                    <p:animEffect transition="in" filter="barn(outVertical)">
                                      <p:cBhvr>
                                        <p:cTn id="239" dur="2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979712" y="483518"/>
            <a:ext cx="6192688" cy="2585323"/>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dirty="0" smtClean="0">
                <a:solidFill>
                  <a:srgbClr val="3E1500"/>
                </a:solidFill>
                <a:latin typeface="Hobo Std" pitchFamily="34" charset="0"/>
              </a:rPr>
              <a:t>Estreñimiento</a:t>
            </a:r>
            <a:r>
              <a:rPr lang="es-ES" dirty="0">
                <a:solidFill>
                  <a:srgbClr val="3E1500"/>
                </a:solidFill>
                <a:latin typeface="Hobo Std" pitchFamily="34" charset="0"/>
              </a:rPr>
              <a:t>: </a:t>
            </a:r>
            <a:r>
              <a:rPr lang="es-ES" sz="1600" dirty="0">
                <a:solidFill>
                  <a:srgbClr val="3E1500"/>
                </a:solidFill>
                <a:latin typeface="Hobo Std" pitchFamily="34" charset="0"/>
              </a:rPr>
              <a:t>Los albaricoques son ricos en fibra y por lo tanto son buenos para las deposiciones suaves. A menudo se recomienda a los pacientes que sufren regularmente de estreñimiento debido a sus propiedades laxantes. La fibra </a:t>
            </a:r>
            <a:r>
              <a:rPr lang="es-ES" sz="1600" dirty="0" smtClean="0">
                <a:solidFill>
                  <a:srgbClr val="3E1500"/>
                </a:solidFill>
                <a:latin typeface="Hobo Std" pitchFamily="34" charset="0"/>
              </a:rPr>
              <a:t>hace que aumente </a:t>
            </a:r>
            <a:r>
              <a:rPr lang="es-ES" sz="1600" dirty="0">
                <a:solidFill>
                  <a:srgbClr val="3E1500"/>
                </a:solidFill>
                <a:latin typeface="Hobo Std" pitchFamily="34" charset="0"/>
              </a:rPr>
              <a:t>las heces. De esta manera, </a:t>
            </a:r>
            <a:r>
              <a:rPr lang="es-ES" sz="1600" dirty="0" smtClean="0">
                <a:solidFill>
                  <a:srgbClr val="3E1500"/>
                </a:solidFill>
                <a:latin typeface="Hobo Std" pitchFamily="34" charset="0"/>
              </a:rPr>
              <a:t> es más </a:t>
            </a:r>
            <a:r>
              <a:rPr lang="es-ES" sz="1600" dirty="0">
                <a:solidFill>
                  <a:srgbClr val="3E1500"/>
                </a:solidFill>
                <a:latin typeface="Hobo Std" pitchFamily="34" charset="0"/>
              </a:rPr>
              <a:t>fácil de transportar a través de los intestinos para su eventual excreción del cuerpo. La fibra estimula los jugos gástricos y digestivos que ayudan a absorber los nutrientes y descomponen los alimentos </a:t>
            </a:r>
            <a:r>
              <a:rPr lang="es-ES" sz="1600" dirty="0" smtClean="0">
                <a:solidFill>
                  <a:srgbClr val="3E1500"/>
                </a:solidFill>
                <a:latin typeface="Hobo Std" pitchFamily="34" charset="0"/>
              </a:rPr>
              <a:t>para que </a:t>
            </a:r>
            <a:r>
              <a:rPr lang="es-ES" sz="1600" dirty="0">
                <a:solidFill>
                  <a:srgbClr val="3E1500"/>
                </a:solidFill>
                <a:latin typeface="Hobo Std" pitchFamily="34" charset="0"/>
              </a:rPr>
              <a:t>el </a:t>
            </a:r>
            <a:r>
              <a:rPr lang="es-ES" sz="1600" dirty="0" smtClean="0">
                <a:solidFill>
                  <a:srgbClr val="3E1500"/>
                </a:solidFill>
                <a:latin typeface="Hobo Std" pitchFamily="34" charset="0"/>
              </a:rPr>
              <a:t>procesamiento sea </a:t>
            </a:r>
            <a:r>
              <a:rPr lang="es-ES" sz="1600" dirty="0">
                <a:solidFill>
                  <a:srgbClr val="3E1500"/>
                </a:solidFill>
                <a:latin typeface="Hobo Std" pitchFamily="34" charset="0"/>
              </a:rPr>
              <a:t>más fácil. </a:t>
            </a:r>
            <a:endParaRPr lang="es-ES" sz="2000" dirty="0">
              <a:solidFill>
                <a:srgbClr val="3E1500"/>
              </a:solidFill>
              <a:latin typeface="Hobo Std" pitchFamily="34" charset="0"/>
            </a:endParaRPr>
          </a:p>
        </p:txBody>
      </p:sp>
    </p:spTree>
    <p:extLst>
      <p:ext uri="{BB962C8B-B14F-4D97-AF65-F5344CB8AC3E}">
        <p14:creationId xmlns:p14="http://schemas.microsoft.com/office/powerpoint/2010/main" val="558400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102 Grupo"/>
          <p:cNvGrpSpPr/>
          <p:nvPr/>
        </p:nvGrpSpPr>
        <p:grpSpPr>
          <a:xfrm>
            <a:off x="0" y="0"/>
            <a:ext cx="9144000" cy="5143500"/>
            <a:chOff x="0" y="0"/>
            <a:chExt cx="9144000" cy="5143500"/>
          </a:xfrm>
        </p:grpSpPr>
        <p:sp>
          <p:nvSpPr>
            <p:cNvPr id="104" name="10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5" name="44 Imagen" descr="Diapositiva25"/>
          <p:cNvPicPr>
            <a:picLocks noGrp="1" noChangeAspect="1"/>
          </p:cNvPicPr>
          <p:nvPr isPhoto="1"/>
        </p:nvPicPr>
        <p:blipFill rotWithShape="1">
          <a:blip r:embed="rId3">
            <a:lum/>
            <a:extLst>
              <a:ext uri="{28A0092B-C50C-407E-A947-70E740481C1C}">
                <a14:useLocalDpi xmlns:a14="http://schemas.microsoft.com/office/drawing/2010/main" val="0"/>
              </a:ext>
            </a:extLst>
          </a:blip>
          <a:srcRect b="1131"/>
          <a:stretch/>
        </p:blipFill>
        <p:spPr>
          <a:xfrm>
            <a:off x="-12032" y="9423"/>
            <a:ext cx="9144000" cy="5134077"/>
          </a:xfrm>
          <a:prstGeom prst="rect">
            <a:avLst/>
          </a:prstGeom>
          <a:noFill/>
          <a:ln>
            <a:noFill/>
          </a:ln>
        </p:spPr>
      </p:pic>
      <p:sp>
        <p:nvSpPr>
          <p:cNvPr id="2" name="1 Paralelogramo"/>
          <p:cNvSpPr/>
          <p:nvPr/>
        </p:nvSpPr>
        <p:spPr>
          <a:xfrm rot="13752568">
            <a:off x="1912830" y="-842721"/>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7871236" flipH="1">
            <a:off x="1719528" y="3840101"/>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7871236" flipH="1">
            <a:off x="1414732" y="3535300"/>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7871236" flipH="1">
            <a:off x="1109932" y="3230500"/>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7871236" flipH="1">
            <a:off x="805132" y="29257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7871236" flipH="1">
            <a:off x="500325" y="2620896"/>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7871236" flipH="1">
            <a:off x="195524" y="2316096"/>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7871236" flipH="1">
            <a:off x="-109276" y="2011297"/>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7871236" flipH="1">
            <a:off x="-414077" y="1706497"/>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3728764">
            <a:off x="5612900" y="3806564"/>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3728764">
            <a:off x="5917700" y="3501763"/>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3728764">
            <a:off x="6222500" y="31969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3728764">
            <a:off x="6527300" y="2892163"/>
            <a:ext cx="1784245" cy="2280883"/>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3728764">
            <a:off x="6832106" y="2587359"/>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3728764">
            <a:off x="7136907" y="2282559"/>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rot="13728764">
            <a:off x="7441707" y="1977760"/>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3728764">
            <a:off x="7746508" y="1672960"/>
            <a:ext cx="1784246" cy="2280881"/>
          </a:xfrm>
          <a:prstGeom prst="parallelogram">
            <a:avLst>
              <a:gd name="adj" fmla="val 0"/>
            </a:avLst>
          </a:prstGeom>
          <a:gradFill>
            <a:gsLst>
              <a:gs pos="13000">
                <a:srgbClr val="FF9900"/>
              </a:gs>
              <a:gs pos="45000">
                <a:srgbClr val="EDFF12">
                  <a:alpha val="0"/>
                </a:srgbClr>
              </a:gs>
              <a:gs pos="75831">
                <a:srgbClr val="DFFF20">
                  <a:alpha val="0"/>
                </a:srgbClr>
              </a:gs>
              <a:gs pos="70828">
                <a:srgbClr val="E5FF1A">
                  <a:alpha val="0"/>
                </a:srgbClr>
              </a:gs>
              <a:gs pos="23000">
                <a:srgbClr val="E5FF1A">
                  <a:alpha val="0"/>
                </a:srgbClr>
              </a:gs>
              <a:gs pos="93000">
                <a:srgbClr val="00B0F0">
                  <a:lumMod val="31000"/>
                  <a:lumOff val="69000"/>
                </a:srgbClr>
              </a:gs>
              <a:gs pos="18000">
                <a:srgbClr val="00B0F0"/>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972619" y="-1172666"/>
            <a:ext cx="11089233" cy="770485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107988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linds(vertical)">
                                      <p:cBhvr>
                                        <p:cTn id="22" dur="4000"/>
                                        <p:tgtEl>
                                          <p:spTgt spid="16"/>
                                        </p:tgtEl>
                                      </p:cBhvr>
                                    </p:animEffect>
                                  </p:childTnLst>
                                </p:cTn>
                              </p:par>
                              <p:par>
                                <p:cTn id="23" presetID="2" presetClass="exit" presetSubtype="2" fill="hold" grpId="2" nodeType="withEffect">
                                  <p:stCondLst>
                                    <p:cond delay="0"/>
                                  </p:stCondLst>
                                  <p:childTnLst>
                                    <p:anim calcmode="lin" valueType="num">
                                      <p:cBhvr additive="base">
                                        <p:cTn id="24" dur="3000"/>
                                        <p:tgtEl>
                                          <p:spTgt spid="16"/>
                                        </p:tgtEl>
                                        <p:attrNameLst>
                                          <p:attrName>ppt_x</p:attrName>
                                        </p:attrNameLst>
                                      </p:cBhvr>
                                      <p:tavLst>
                                        <p:tav tm="0">
                                          <p:val>
                                            <p:strVal val="ppt_x"/>
                                          </p:val>
                                        </p:tav>
                                        <p:tav tm="100000">
                                          <p:val>
                                            <p:strVal val="1+ppt_w/2"/>
                                          </p:val>
                                        </p:tav>
                                      </p:tavLst>
                                    </p:anim>
                                    <p:anim calcmode="lin" valueType="num">
                                      <p:cBhvr additive="base">
                                        <p:cTn id="25" dur="3000"/>
                                        <p:tgtEl>
                                          <p:spTgt spid="16"/>
                                        </p:tgtEl>
                                        <p:attrNameLst>
                                          <p:attrName>ppt_y</p:attrName>
                                        </p:attrNameLst>
                                      </p:cBhvr>
                                      <p:tavLst>
                                        <p:tav tm="0">
                                          <p:val>
                                            <p:strVal val="ppt_y"/>
                                          </p:val>
                                        </p:tav>
                                        <p:tav tm="100000">
                                          <p:val>
                                            <p:strVal val="ppt_y"/>
                                          </p:val>
                                        </p:tav>
                                      </p:tavLst>
                                    </p:anim>
                                    <p:set>
                                      <p:cBhvr>
                                        <p:cTn id="26" dur="1" fill="hold">
                                          <p:stCondLst>
                                            <p:cond delay="2999"/>
                                          </p:stCondLst>
                                        </p:cTn>
                                        <p:tgtEl>
                                          <p:spTgt spid="16"/>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3000" fill="hold"/>
                                        <p:tgtEl>
                                          <p:spTgt spid="14"/>
                                        </p:tgtEl>
                                        <p:attrNameLst>
                                          <p:attrName>ppt_x</p:attrName>
                                        </p:attrNameLst>
                                      </p:cBhvr>
                                      <p:tavLst>
                                        <p:tav tm="0">
                                          <p:val>
                                            <p:strVal val="1+#ppt_w/2"/>
                                          </p:val>
                                        </p:tav>
                                        <p:tav tm="100000">
                                          <p:val>
                                            <p:strVal val="#ppt_x"/>
                                          </p:val>
                                        </p:tav>
                                      </p:tavLst>
                                    </p:anim>
                                    <p:anim calcmode="lin" valueType="num">
                                      <p:cBhvr additive="base">
                                        <p:cTn id="30" dur="3000" fill="hold"/>
                                        <p:tgtEl>
                                          <p:spTgt spid="1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blinds(vertical)">
                                      <p:cBhvr>
                                        <p:cTn id="33" dur="4000"/>
                                        <p:tgtEl>
                                          <p:spTgt spid="14"/>
                                        </p:tgtEl>
                                      </p:cBhvr>
                                    </p:animEffect>
                                  </p:childTnLst>
                                </p:cTn>
                              </p:par>
                              <p:par>
                                <p:cTn id="34" presetID="2" presetClass="exit" presetSubtype="2" fill="hold" grpId="2" nodeType="withEffect">
                                  <p:stCondLst>
                                    <p:cond delay="0"/>
                                  </p:stCondLst>
                                  <p:childTnLst>
                                    <p:anim calcmode="lin" valueType="num">
                                      <p:cBhvr additive="base">
                                        <p:cTn id="35" dur="3000"/>
                                        <p:tgtEl>
                                          <p:spTgt spid="14"/>
                                        </p:tgtEl>
                                        <p:attrNameLst>
                                          <p:attrName>ppt_x</p:attrName>
                                        </p:attrNameLst>
                                      </p:cBhvr>
                                      <p:tavLst>
                                        <p:tav tm="0">
                                          <p:val>
                                            <p:strVal val="ppt_x"/>
                                          </p:val>
                                        </p:tav>
                                        <p:tav tm="100000">
                                          <p:val>
                                            <p:strVal val="1+ppt_w/2"/>
                                          </p:val>
                                        </p:tav>
                                      </p:tavLst>
                                    </p:anim>
                                    <p:anim calcmode="lin" valueType="num">
                                      <p:cBhvr additive="base">
                                        <p:cTn id="36" dur="3000"/>
                                        <p:tgtEl>
                                          <p:spTgt spid="14"/>
                                        </p:tgtEl>
                                        <p:attrNameLst>
                                          <p:attrName>ppt_y</p:attrName>
                                        </p:attrNameLst>
                                      </p:cBhvr>
                                      <p:tavLst>
                                        <p:tav tm="0">
                                          <p:val>
                                            <p:strVal val="ppt_y"/>
                                          </p:val>
                                        </p:tav>
                                        <p:tav tm="100000">
                                          <p:val>
                                            <p:strVal val="ppt_y"/>
                                          </p:val>
                                        </p:tav>
                                      </p:tavLst>
                                    </p:anim>
                                    <p:set>
                                      <p:cBhvr>
                                        <p:cTn id="37" dur="1" fill="hold">
                                          <p:stCondLst>
                                            <p:cond delay="2999"/>
                                          </p:stCondLst>
                                        </p:cTn>
                                        <p:tgtEl>
                                          <p:spTgt spid="1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3000" fill="hold"/>
                                        <p:tgtEl>
                                          <p:spTgt spid="12"/>
                                        </p:tgtEl>
                                        <p:attrNameLst>
                                          <p:attrName>ppt_x</p:attrName>
                                        </p:attrNameLst>
                                      </p:cBhvr>
                                      <p:tavLst>
                                        <p:tav tm="0">
                                          <p:val>
                                            <p:strVal val="1+#ppt_w/2"/>
                                          </p:val>
                                        </p:tav>
                                        <p:tav tm="100000">
                                          <p:val>
                                            <p:strVal val="#ppt_x"/>
                                          </p:val>
                                        </p:tav>
                                      </p:tavLst>
                                    </p:anim>
                                    <p:anim calcmode="lin" valueType="num">
                                      <p:cBhvr additive="base">
                                        <p:cTn id="41" dur="3000" fill="hold"/>
                                        <p:tgtEl>
                                          <p:spTgt spid="12"/>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blinds(vertical)">
                                      <p:cBhvr>
                                        <p:cTn id="44" dur="4000"/>
                                        <p:tgtEl>
                                          <p:spTgt spid="12"/>
                                        </p:tgtEl>
                                      </p:cBhvr>
                                    </p:animEffect>
                                  </p:childTnLst>
                                </p:cTn>
                              </p:par>
                              <p:par>
                                <p:cTn id="45" presetID="2" presetClass="exit" presetSubtype="2" fill="hold" grpId="2"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1+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3000" fill="hold"/>
                                        <p:tgtEl>
                                          <p:spTgt spid="10"/>
                                        </p:tgtEl>
                                        <p:attrNameLst>
                                          <p:attrName>ppt_x</p:attrName>
                                        </p:attrNameLst>
                                      </p:cBhvr>
                                      <p:tavLst>
                                        <p:tav tm="0">
                                          <p:val>
                                            <p:strVal val="1+#ppt_w/2"/>
                                          </p:val>
                                        </p:tav>
                                        <p:tav tm="100000">
                                          <p:val>
                                            <p:strVal val="#ppt_x"/>
                                          </p:val>
                                        </p:tav>
                                      </p:tavLst>
                                    </p:anim>
                                    <p:anim calcmode="lin" valueType="num">
                                      <p:cBhvr additive="base">
                                        <p:cTn id="52" dur="3000" fill="hold"/>
                                        <p:tgtEl>
                                          <p:spTgt spid="10"/>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linds(vertical)">
                                      <p:cBhvr>
                                        <p:cTn id="55" dur="4000"/>
                                        <p:tgtEl>
                                          <p:spTgt spid="10"/>
                                        </p:tgtEl>
                                      </p:cBhvr>
                                    </p:animEffect>
                                  </p:childTnLst>
                                </p:cTn>
                              </p:par>
                              <p:par>
                                <p:cTn id="56" presetID="2" presetClass="exit" presetSubtype="2" fill="hold" grpId="2" nodeType="withEffect">
                                  <p:stCondLst>
                                    <p:cond delay="0"/>
                                  </p:stCondLst>
                                  <p:childTnLst>
                                    <p:anim calcmode="lin" valueType="num">
                                      <p:cBhvr additive="base">
                                        <p:cTn id="57" dur="3000"/>
                                        <p:tgtEl>
                                          <p:spTgt spid="10"/>
                                        </p:tgtEl>
                                        <p:attrNameLst>
                                          <p:attrName>ppt_x</p:attrName>
                                        </p:attrNameLst>
                                      </p:cBhvr>
                                      <p:tavLst>
                                        <p:tav tm="0">
                                          <p:val>
                                            <p:strVal val="ppt_x"/>
                                          </p:val>
                                        </p:tav>
                                        <p:tav tm="100000">
                                          <p:val>
                                            <p:strVal val="1+ppt_w/2"/>
                                          </p:val>
                                        </p:tav>
                                      </p:tavLst>
                                    </p:anim>
                                    <p:anim calcmode="lin" valueType="num">
                                      <p:cBhvr additive="base">
                                        <p:cTn id="58" dur="3000"/>
                                        <p:tgtEl>
                                          <p:spTgt spid="10"/>
                                        </p:tgtEl>
                                        <p:attrNameLst>
                                          <p:attrName>ppt_y</p:attrName>
                                        </p:attrNameLst>
                                      </p:cBhvr>
                                      <p:tavLst>
                                        <p:tav tm="0">
                                          <p:val>
                                            <p:strVal val="ppt_y"/>
                                          </p:val>
                                        </p:tav>
                                        <p:tav tm="100000">
                                          <p:val>
                                            <p:strVal val="ppt_y"/>
                                          </p:val>
                                        </p:tav>
                                      </p:tavLst>
                                    </p:anim>
                                    <p:set>
                                      <p:cBhvr>
                                        <p:cTn id="59" dur="1" fill="hold">
                                          <p:stCondLst>
                                            <p:cond delay="2999"/>
                                          </p:stCondLst>
                                        </p:cTn>
                                        <p:tgtEl>
                                          <p:spTgt spid="10"/>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3000" fill="hold"/>
                                        <p:tgtEl>
                                          <p:spTgt spid="8"/>
                                        </p:tgtEl>
                                        <p:attrNameLst>
                                          <p:attrName>ppt_x</p:attrName>
                                        </p:attrNameLst>
                                      </p:cBhvr>
                                      <p:tavLst>
                                        <p:tav tm="0">
                                          <p:val>
                                            <p:strVal val="1+#ppt_w/2"/>
                                          </p:val>
                                        </p:tav>
                                        <p:tav tm="100000">
                                          <p:val>
                                            <p:strVal val="#ppt_x"/>
                                          </p:val>
                                        </p:tav>
                                      </p:tavLst>
                                    </p:anim>
                                    <p:anim calcmode="lin" valueType="num">
                                      <p:cBhvr additive="base">
                                        <p:cTn id="63" dur="3000" fill="hold"/>
                                        <p:tgtEl>
                                          <p:spTgt spid="8"/>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blinds(vertical)">
                                      <p:cBhvr>
                                        <p:cTn id="66" dur="4000"/>
                                        <p:tgtEl>
                                          <p:spTgt spid="8"/>
                                        </p:tgtEl>
                                      </p:cBhvr>
                                    </p:animEffect>
                                  </p:childTnLst>
                                </p:cTn>
                              </p:par>
                              <p:par>
                                <p:cTn id="67" presetID="2" presetClass="exit" presetSubtype="2" fill="hold" grpId="2" nodeType="withEffect">
                                  <p:stCondLst>
                                    <p:cond delay="0"/>
                                  </p:stCondLst>
                                  <p:childTnLst>
                                    <p:anim calcmode="lin" valueType="num">
                                      <p:cBhvr additive="base">
                                        <p:cTn id="68" dur="3000"/>
                                        <p:tgtEl>
                                          <p:spTgt spid="8"/>
                                        </p:tgtEl>
                                        <p:attrNameLst>
                                          <p:attrName>ppt_x</p:attrName>
                                        </p:attrNameLst>
                                      </p:cBhvr>
                                      <p:tavLst>
                                        <p:tav tm="0">
                                          <p:val>
                                            <p:strVal val="ppt_x"/>
                                          </p:val>
                                        </p:tav>
                                        <p:tav tm="100000">
                                          <p:val>
                                            <p:strVal val="1+ppt_w/2"/>
                                          </p:val>
                                        </p:tav>
                                      </p:tavLst>
                                    </p:anim>
                                    <p:anim calcmode="lin" valueType="num">
                                      <p:cBhvr additive="base">
                                        <p:cTn id="69" dur="3000"/>
                                        <p:tgtEl>
                                          <p:spTgt spid="8"/>
                                        </p:tgtEl>
                                        <p:attrNameLst>
                                          <p:attrName>ppt_y</p:attrName>
                                        </p:attrNameLst>
                                      </p:cBhvr>
                                      <p:tavLst>
                                        <p:tav tm="0">
                                          <p:val>
                                            <p:strVal val="ppt_y"/>
                                          </p:val>
                                        </p:tav>
                                        <p:tav tm="100000">
                                          <p:val>
                                            <p:strVal val="ppt_y"/>
                                          </p:val>
                                        </p:tav>
                                      </p:tavLst>
                                    </p:anim>
                                    <p:set>
                                      <p:cBhvr>
                                        <p:cTn id="70" dur="1" fill="hold">
                                          <p:stCondLst>
                                            <p:cond delay="2999"/>
                                          </p:stCondLst>
                                        </p:cTn>
                                        <p:tgtEl>
                                          <p:spTgt spid="8"/>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3000" fill="hold"/>
                                        <p:tgtEl>
                                          <p:spTgt spid="6"/>
                                        </p:tgtEl>
                                        <p:attrNameLst>
                                          <p:attrName>ppt_x</p:attrName>
                                        </p:attrNameLst>
                                      </p:cBhvr>
                                      <p:tavLst>
                                        <p:tav tm="0">
                                          <p:val>
                                            <p:strVal val="1+#ppt_w/2"/>
                                          </p:val>
                                        </p:tav>
                                        <p:tav tm="100000">
                                          <p:val>
                                            <p:strVal val="#ppt_x"/>
                                          </p:val>
                                        </p:tav>
                                      </p:tavLst>
                                    </p:anim>
                                    <p:anim calcmode="lin" valueType="num">
                                      <p:cBhvr additive="base">
                                        <p:cTn id="74" dur="3000" fill="hold"/>
                                        <p:tgtEl>
                                          <p:spTgt spid="6"/>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blinds(vertical)">
                                      <p:cBhvr>
                                        <p:cTn id="77" dur="4000"/>
                                        <p:tgtEl>
                                          <p:spTgt spid="6"/>
                                        </p:tgtEl>
                                      </p:cBhvr>
                                    </p:animEffect>
                                  </p:childTnLst>
                                </p:cTn>
                              </p:par>
                              <p:par>
                                <p:cTn id="78" presetID="2" presetClass="exit" presetSubtype="2" fill="hold" grpId="2" nodeType="withEffect">
                                  <p:stCondLst>
                                    <p:cond delay="0"/>
                                  </p:stCondLst>
                                  <p:childTnLst>
                                    <p:anim calcmode="lin" valueType="num">
                                      <p:cBhvr additive="base">
                                        <p:cTn id="79" dur="3000"/>
                                        <p:tgtEl>
                                          <p:spTgt spid="6"/>
                                        </p:tgtEl>
                                        <p:attrNameLst>
                                          <p:attrName>ppt_x</p:attrName>
                                        </p:attrNameLst>
                                      </p:cBhvr>
                                      <p:tavLst>
                                        <p:tav tm="0">
                                          <p:val>
                                            <p:strVal val="ppt_x"/>
                                          </p:val>
                                        </p:tav>
                                        <p:tav tm="100000">
                                          <p:val>
                                            <p:strVal val="1+ppt_w/2"/>
                                          </p:val>
                                        </p:tav>
                                      </p:tavLst>
                                    </p:anim>
                                    <p:anim calcmode="lin" valueType="num">
                                      <p:cBhvr additive="base">
                                        <p:cTn id="80" dur="3000"/>
                                        <p:tgtEl>
                                          <p:spTgt spid="6"/>
                                        </p:tgtEl>
                                        <p:attrNameLst>
                                          <p:attrName>ppt_y</p:attrName>
                                        </p:attrNameLst>
                                      </p:cBhvr>
                                      <p:tavLst>
                                        <p:tav tm="0">
                                          <p:val>
                                            <p:strVal val="ppt_y"/>
                                          </p:val>
                                        </p:tav>
                                        <p:tav tm="100000">
                                          <p:val>
                                            <p:strVal val="ppt_y"/>
                                          </p:val>
                                        </p:tav>
                                      </p:tavLst>
                                    </p:anim>
                                    <p:set>
                                      <p:cBhvr>
                                        <p:cTn id="81" dur="1" fill="hold">
                                          <p:stCondLst>
                                            <p:cond delay="2999"/>
                                          </p:stCondLst>
                                        </p:cTn>
                                        <p:tgtEl>
                                          <p:spTgt spid="6"/>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3000" fill="hold"/>
                                        <p:tgtEl>
                                          <p:spTgt spid="4"/>
                                        </p:tgtEl>
                                        <p:attrNameLst>
                                          <p:attrName>ppt_x</p:attrName>
                                        </p:attrNameLst>
                                      </p:cBhvr>
                                      <p:tavLst>
                                        <p:tav tm="0">
                                          <p:val>
                                            <p:strVal val="1+#ppt_w/2"/>
                                          </p:val>
                                        </p:tav>
                                        <p:tav tm="100000">
                                          <p:val>
                                            <p:strVal val="#ppt_x"/>
                                          </p:val>
                                        </p:tav>
                                      </p:tavLst>
                                    </p:anim>
                                    <p:anim calcmode="lin" valueType="num">
                                      <p:cBhvr additive="base">
                                        <p:cTn id="85" dur="3000" fill="hold"/>
                                        <p:tgtEl>
                                          <p:spTgt spid="4"/>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blinds(vertical)">
                                      <p:cBhvr>
                                        <p:cTn id="88" dur="4000"/>
                                        <p:tgtEl>
                                          <p:spTgt spid="4"/>
                                        </p:tgtEl>
                                      </p:cBhvr>
                                    </p:animEffec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 calcmode="lin" valueType="num">
                                      <p:cBhvr additive="base">
                                        <p:cTn id="95" dur="3000" fill="hold"/>
                                        <p:tgtEl>
                                          <p:spTgt spid="53"/>
                                        </p:tgtEl>
                                        <p:attrNameLst>
                                          <p:attrName>ppt_x</p:attrName>
                                        </p:attrNameLst>
                                      </p:cBhvr>
                                      <p:tavLst>
                                        <p:tav tm="0">
                                          <p:val>
                                            <p:strVal val="1+#ppt_w/2"/>
                                          </p:val>
                                        </p:tav>
                                        <p:tav tm="100000">
                                          <p:val>
                                            <p:strVal val="#ppt_x"/>
                                          </p:val>
                                        </p:tav>
                                      </p:tavLst>
                                    </p:anim>
                                    <p:anim calcmode="lin" valueType="num">
                                      <p:cBhvr additive="base">
                                        <p:cTn id="96" dur="3000" fill="hold"/>
                                        <p:tgtEl>
                                          <p:spTgt spid="53"/>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blinds(vertical)">
                                      <p:cBhvr>
                                        <p:cTn id="99" dur="4000"/>
                                        <p:tgtEl>
                                          <p:spTgt spid="53"/>
                                        </p:tgtEl>
                                      </p:cBhvr>
                                    </p:animEffect>
                                  </p:childTnLst>
                                </p:cTn>
                              </p:par>
                              <p:par>
                                <p:cTn id="100" presetID="2" presetClass="exit" presetSubtype="8" fill="hold" grpId="2" nodeType="withEffect">
                                  <p:stCondLst>
                                    <p:cond delay="0"/>
                                  </p:stCondLst>
                                  <p:childTnLst>
                                    <p:anim calcmode="lin" valueType="num">
                                      <p:cBhvr additive="base">
                                        <p:cTn id="101" dur="3000"/>
                                        <p:tgtEl>
                                          <p:spTgt spid="53"/>
                                        </p:tgtEl>
                                        <p:attrNameLst>
                                          <p:attrName>ppt_x</p:attrName>
                                        </p:attrNameLst>
                                      </p:cBhvr>
                                      <p:tavLst>
                                        <p:tav tm="0">
                                          <p:val>
                                            <p:strVal val="ppt_x"/>
                                          </p:val>
                                        </p:tav>
                                        <p:tav tm="100000">
                                          <p:val>
                                            <p:strVal val="0-ppt_w/2"/>
                                          </p:val>
                                        </p:tav>
                                      </p:tavLst>
                                    </p:anim>
                                    <p:anim calcmode="lin" valueType="num">
                                      <p:cBhvr additive="base">
                                        <p:cTn id="102" dur="3000"/>
                                        <p:tgtEl>
                                          <p:spTgt spid="53"/>
                                        </p:tgtEl>
                                        <p:attrNameLst>
                                          <p:attrName>ppt_y</p:attrName>
                                        </p:attrNameLst>
                                      </p:cBhvr>
                                      <p:tavLst>
                                        <p:tav tm="0">
                                          <p:val>
                                            <p:strVal val="ppt_y"/>
                                          </p:val>
                                        </p:tav>
                                        <p:tav tm="100000">
                                          <p:val>
                                            <p:strVal val="ppt_y"/>
                                          </p:val>
                                        </p:tav>
                                      </p:tavLst>
                                    </p:anim>
                                    <p:set>
                                      <p:cBhvr>
                                        <p:cTn id="103" dur="1" fill="hold">
                                          <p:stCondLst>
                                            <p:cond delay="2999"/>
                                          </p:stCondLst>
                                        </p:cTn>
                                        <p:tgtEl>
                                          <p:spTgt spid="53"/>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3000" fill="hold"/>
                                        <p:tgtEl>
                                          <p:spTgt spid="54"/>
                                        </p:tgtEl>
                                        <p:attrNameLst>
                                          <p:attrName>ppt_x</p:attrName>
                                        </p:attrNameLst>
                                      </p:cBhvr>
                                      <p:tavLst>
                                        <p:tav tm="0">
                                          <p:val>
                                            <p:strVal val="1+#ppt_w/2"/>
                                          </p:val>
                                        </p:tav>
                                        <p:tav tm="100000">
                                          <p:val>
                                            <p:strVal val="#ppt_x"/>
                                          </p:val>
                                        </p:tav>
                                      </p:tavLst>
                                    </p:anim>
                                    <p:anim calcmode="lin" valueType="num">
                                      <p:cBhvr additive="base">
                                        <p:cTn id="107" dur="3000" fill="hold"/>
                                        <p:tgtEl>
                                          <p:spTgt spid="54"/>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54"/>
                                        </p:tgtEl>
                                        <p:attrNameLst>
                                          <p:attrName>style.visibility</p:attrName>
                                        </p:attrNameLst>
                                      </p:cBhvr>
                                      <p:to>
                                        <p:strVal val="visible"/>
                                      </p:to>
                                    </p:set>
                                    <p:animEffect transition="in" filter="blinds(vertical)">
                                      <p:cBhvr>
                                        <p:cTn id="110" dur="4000"/>
                                        <p:tgtEl>
                                          <p:spTgt spid="54"/>
                                        </p:tgtEl>
                                      </p:cBhvr>
                                    </p:animEffect>
                                  </p:childTnLst>
                                </p:cTn>
                              </p:par>
                              <p:par>
                                <p:cTn id="111" presetID="2" presetClass="exit" presetSubtype="8" fill="hold" grpId="2" nodeType="withEffect">
                                  <p:stCondLst>
                                    <p:cond delay="0"/>
                                  </p:stCondLst>
                                  <p:childTnLst>
                                    <p:anim calcmode="lin" valueType="num">
                                      <p:cBhvr additive="base">
                                        <p:cTn id="112" dur="3000"/>
                                        <p:tgtEl>
                                          <p:spTgt spid="54"/>
                                        </p:tgtEl>
                                        <p:attrNameLst>
                                          <p:attrName>ppt_x</p:attrName>
                                        </p:attrNameLst>
                                      </p:cBhvr>
                                      <p:tavLst>
                                        <p:tav tm="0">
                                          <p:val>
                                            <p:strVal val="ppt_x"/>
                                          </p:val>
                                        </p:tav>
                                        <p:tav tm="100000">
                                          <p:val>
                                            <p:strVal val="0-ppt_w/2"/>
                                          </p:val>
                                        </p:tav>
                                      </p:tavLst>
                                    </p:anim>
                                    <p:anim calcmode="lin" valueType="num">
                                      <p:cBhvr additive="base">
                                        <p:cTn id="113" dur="3000"/>
                                        <p:tgtEl>
                                          <p:spTgt spid="54"/>
                                        </p:tgtEl>
                                        <p:attrNameLst>
                                          <p:attrName>ppt_y</p:attrName>
                                        </p:attrNameLst>
                                      </p:cBhvr>
                                      <p:tavLst>
                                        <p:tav tm="0">
                                          <p:val>
                                            <p:strVal val="ppt_y"/>
                                          </p:val>
                                        </p:tav>
                                        <p:tav tm="100000">
                                          <p:val>
                                            <p:strVal val="ppt_y"/>
                                          </p:val>
                                        </p:tav>
                                      </p:tavLst>
                                    </p:anim>
                                    <p:set>
                                      <p:cBhvr>
                                        <p:cTn id="114" dur="1" fill="hold">
                                          <p:stCondLst>
                                            <p:cond delay="2999"/>
                                          </p:stCondLst>
                                        </p:cTn>
                                        <p:tgtEl>
                                          <p:spTgt spid="54"/>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3000" fill="hold"/>
                                        <p:tgtEl>
                                          <p:spTgt spid="55"/>
                                        </p:tgtEl>
                                        <p:attrNameLst>
                                          <p:attrName>ppt_x</p:attrName>
                                        </p:attrNameLst>
                                      </p:cBhvr>
                                      <p:tavLst>
                                        <p:tav tm="0">
                                          <p:val>
                                            <p:strVal val="1+#ppt_w/2"/>
                                          </p:val>
                                        </p:tav>
                                        <p:tav tm="100000">
                                          <p:val>
                                            <p:strVal val="#ppt_x"/>
                                          </p:val>
                                        </p:tav>
                                      </p:tavLst>
                                    </p:anim>
                                    <p:anim calcmode="lin" valueType="num">
                                      <p:cBhvr additive="base">
                                        <p:cTn id="118" dur="3000" fill="hold"/>
                                        <p:tgtEl>
                                          <p:spTgt spid="5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55"/>
                                        </p:tgtEl>
                                        <p:attrNameLst>
                                          <p:attrName>style.visibility</p:attrName>
                                        </p:attrNameLst>
                                      </p:cBhvr>
                                      <p:to>
                                        <p:strVal val="visible"/>
                                      </p:to>
                                    </p:set>
                                    <p:animEffect transition="in" filter="blinds(vertical)">
                                      <p:cBhvr>
                                        <p:cTn id="121" dur="4000"/>
                                        <p:tgtEl>
                                          <p:spTgt spid="55"/>
                                        </p:tgtEl>
                                      </p:cBhvr>
                                    </p:animEffect>
                                  </p:childTnLst>
                                </p:cTn>
                              </p:par>
                              <p:par>
                                <p:cTn id="122" presetID="2" presetClass="exit" presetSubtype="8" fill="hold" grpId="2" nodeType="withEffect">
                                  <p:stCondLst>
                                    <p:cond delay="0"/>
                                  </p:stCondLst>
                                  <p:childTnLst>
                                    <p:anim calcmode="lin" valueType="num">
                                      <p:cBhvr additive="base">
                                        <p:cTn id="123" dur="3000"/>
                                        <p:tgtEl>
                                          <p:spTgt spid="55"/>
                                        </p:tgtEl>
                                        <p:attrNameLst>
                                          <p:attrName>ppt_x</p:attrName>
                                        </p:attrNameLst>
                                      </p:cBhvr>
                                      <p:tavLst>
                                        <p:tav tm="0">
                                          <p:val>
                                            <p:strVal val="ppt_x"/>
                                          </p:val>
                                        </p:tav>
                                        <p:tav tm="100000">
                                          <p:val>
                                            <p:strVal val="0-ppt_w/2"/>
                                          </p:val>
                                        </p:tav>
                                      </p:tavLst>
                                    </p:anim>
                                    <p:anim calcmode="lin" valueType="num">
                                      <p:cBhvr additive="base">
                                        <p:cTn id="124" dur="3000"/>
                                        <p:tgtEl>
                                          <p:spTgt spid="55"/>
                                        </p:tgtEl>
                                        <p:attrNameLst>
                                          <p:attrName>ppt_y</p:attrName>
                                        </p:attrNameLst>
                                      </p:cBhvr>
                                      <p:tavLst>
                                        <p:tav tm="0">
                                          <p:val>
                                            <p:strVal val="ppt_y"/>
                                          </p:val>
                                        </p:tav>
                                        <p:tav tm="100000">
                                          <p:val>
                                            <p:strVal val="ppt_y"/>
                                          </p:val>
                                        </p:tav>
                                      </p:tavLst>
                                    </p:anim>
                                    <p:set>
                                      <p:cBhvr>
                                        <p:cTn id="125" dur="1" fill="hold">
                                          <p:stCondLst>
                                            <p:cond delay="2999"/>
                                          </p:stCondLst>
                                        </p:cTn>
                                        <p:tgtEl>
                                          <p:spTgt spid="5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56"/>
                                        </p:tgtEl>
                                        <p:attrNameLst>
                                          <p:attrName>style.visibility</p:attrName>
                                        </p:attrNameLst>
                                      </p:cBhvr>
                                      <p:to>
                                        <p:strVal val="visible"/>
                                      </p:to>
                                    </p:set>
                                    <p:anim calcmode="lin" valueType="num">
                                      <p:cBhvr additive="base">
                                        <p:cTn id="128" dur="3000" fill="hold"/>
                                        <p:tgtEl>
                                          <p:spTgt spid="56"/>
                                        </p:tgtEl>
                                        <p:attrNameLst>
                                          <p:attrName>ppt_x</p:attrName>
                                        </p:attrNameLst>
                                      </p:cBhvr>
                                      <p:tavLst>
                                        <p:tav tm="0">
                                          <p:val>
                                            <p:strVal val="1+#ppt_w/2"/>
                                          </p:val>
                                        </p:tav>
                                        <p:tav tm="100000">
                                          <p:val>
                                            <p:strVal val="#ppt_x"/>
                                          </p:val>
                                        </p:tav>
                                      </p:tavLst>
                                    </p:anim>
                                    <p:anim calcmode="lin" valueType="num">
                                      <p:cBhvr additive="base">
                                        <p:cTn id="129" dur="3000" fill="hold"/>
                                        <p:tgtEl>
                                          <p:spTgt spid="56"/>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56"/>
                                        </p:tgtEl>
                                        <p:attrNameLst>
                                          <p:attrName>style.visibility</p:attrName>
                                        </p:attrNameLst>
                                      </p:cBhvr>
                                      <p:to>
                                        <p:strVal val="visible"/>
                                      </p:to>
                                    </p:set>
                                    <p:animEffect transition="in" filter="blinds(vertical)">
                                      <p:cBhvr>
                                        <p:cTn id="132" dur="4000"/>
                                        <p:tgtEl>
                                          <p:spTgt spid="56"/>
                                        </p:tgtEl>
                                      </p:cBhvr>
                                    </p:animEffect>
                                  </p:childTnLst>
                                </p:cTn>
                              </p:par>
                              <p:par>
                                <p:cTn id="133" presetID="2" presetClass="exit" presetSubtype="8" fill="hold" grpId="2" nodeType="withEffect">
                                  <p:stCondLst>
                                    <p:cond delay="0"/>
                                  </p:stCondLst>
                                  <p:childTnLst>
                                    <p:anim calcmode="lin" valueType="num">
                                      <p:cBhvr additive="base">
                                        <p:cTn id="134" dur="3000"/>
                                        <p:tgtEl>
                                          <p:spTgt spid="56"/>
                                        </p:tgtEl>
                                        <p:attrNameLst>
                                          <p:attrName>ppt_x</p:attrName>
                                        </p:attrNameLst>
                                      </p:cBhvr>
                                      <p:tavLst>
                                        <p:tav tm="0">
                                          <p:val>
                                            <p:strVal val="ppt_x"/>
                                          </p:val>
                                        </p:tav>
                                        <p:tav tm="100000">
                                          <p:val>
                                            <p:strVal val="0-ppt_w/2"/>
                                          </p:val>
                                        </p:tav>
                                      </p:tavLst>
                                    </p:anim>
                                    <p:anim calcmode="lin" valueType="num">
                                      <p:cBhvr additive="base">
                                        <p:cTn id="135" dur="3000"/>
                                        <p:tgtEl>
                                          <p:spTgt spid="56"/>
                                        </p:tgtEl>
                                        <p:attrNameLst>
                                          <p:attrName>ppt_y</p:attrName>
                                        </p:attrNameLst>
                                      </p:cBhvr>
                                      <p:tavLst>
                                        <p:tav tm="0">
                                          <p:val>
                                            <p:strVal val="ppt_y"/>
                                          </p:val>
                                        </p:tav>
                                        <p:tav tm="100000">
                                          <p:val>
                                            <p:strVal val="ppt_y"/>
                                          </p:val>
                                        </p:tav>
                                      </p:tavLst>
                                    </p:anim>
                                    <p:set>
                                      <p:cBhvr>
                                        <p:cTn id="136" dur="1" fill="hold">
                                          <p:stCondLst>
                                            <p:cond delay="2999"/>
                                          </p:stCondLst>
                                        </p:cTn>
                                        <p:tgtEl>
                                          <p:spTgt spid="56"/>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57"/>
                                        </p:tgtEl>
                                        <p:attrNameLst>
                                          <p:attrName>style.visibility</p:attrName>
                                        </p:attrNameLst>
                                      </p:cBhvr>
                                      <p:to>
                                        <p:strVal val="visible"/>
                                      </p:to>
                                    </p:set>
                                    <p:anim calcmode="lin" valueType="num">
                                      <p:cBhvr additive="base">
                                        <p:cTn id="139" dur="3000" fill="hold"/>
                                        <p:tgtEl>
                                          <p:spTgt spid="57"/>
                                        </p:tgtEl>
                                        <p:attrNameLst>
                                          <p:attrName>ppt_x</p:attrName>
                                        </p:attrNameLst>
                                      </p:cBhvr>
                                      <p:tavLst>
                                        <p:tav tm="0">
                                          <p:val>
                                            <p:strVal val="1+#ppt_w/2"/>
                                          </p:val>
                                        </p:tav>
                                        <p:tav tm="100000">
                                          <p:val>
                                            <p:strVal val="#ppt_x"/>
                                          </p:val>
                                        </p:tav>
                                      </p:tavLst>
                                    </p:anim>
                                    <p:anim calcmode="lin" valueType="num">
                                      <p:cBhvr additive="base">
                                        <p:cTn id="140" dur="3000" fill="hold"/>
                                        <p:tgtEl>
                                          <p:spTgt spid="57"/>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blinds(vertical)">
                                      <p:cBhvr>
                                        <p:cTn id="143" dur="4000"/>
                                        <p:tgtEl>
                                          <p:spTgt spid="57"/>
                                        </p:tgtEl>
                                      </p:cBhvr>
                                    </p:animEffect>
                                  </p:childTnLst>
                                </p:cTn>
                              </p:par>
                              <p:par>
                                <p:cTn id="144" presetID="2" presetClass="exit" presetSubtype="8" fill="hold" grpId="2" nodeType="withEffect">
                                  <p:stCondLst>
                                    <p:cond delay="0"/>
                                  </p:stCondLst>
                                  <p:childTnLst>
                                    <p:anim calcmode="lin" valueType="num">
                                      <p:cBhvr additive="base">
                                        <p:cTn id="145" dur="3000"/>
                                        <p:tgtEl>
                                          <p:spTgt spid="57"/>
                                        </p:tgtEl>
                                        <p:attrNameLst>
                                          <p:attrName>ppt_x</p:attrName>
                                        </p:attrNameLst>
                                      </p:cBhvr>
                                      <p:tavLst>
                                        <p:tav tm="0">
                                          <p:val>
                                            <p:strVal val="ppt_x"/>
                                          </p:val>
                                        </p:tav>
                                        <p:tav tm="100000">
                                          <p:val>
                                            <p:strVal val="0-ppt_w/2"/>
                                          </p:val>
                                        </p:tav>
                                      </p:tavLst>
                                    </p:anim>
                                    <p:anim calcmode="lin" valueType="num">
                                      <p:cBhvr additive="base">
                                        <p:cTn id="146" dur="3000"/>
                                        <p:tgtEl>
                                          <p:spTgt spid="57"/>
                                        </p:tgtEl>
                                        <p:attrNameLst>
                                          <p:attrName>ppt_y</p:attrName>
                                        </p:attrNameLst>
                                      </p:cBhvr>
                                      <p:tavLst>
                                        <p:tav tm="0">
                                          <p:val>
                                            <p:strVal val="ppt_y"/>
                                          </p:val>
                                        </p:tav>
                                        <p:tav tm="100000">
                                          <p:val>
                                            <p:strVal val="ppt_y"/>
                                          </p:val>
                                        </p:tav>
                                      </p:tavLst>
                                    </p:anim>
                                    <p:set>
                                      <p:cBhvr>
                                        <p:cTn id="147" dur="1" fill="hold">
                                          <p:stCondLst>
                                            <p:cond delay="2999"/>
                                          </p:stCondLst>
                                        </p:cTn>
                                        <p:tgtEl>
                                          <p:spTgt spid="57"/>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58"/>
                                        </p:tgtEl>
                                        <p:attrNameLst>
                                          <p:attrName>style.visibility</p:attrName>
                                        </p:attrNameLst>
                                      </p:cBhvr>
                                      <p:to>
                                        <p:strVal val="visible"/>
                                      </p:to>
                                    </p:set>
                                    <p:anim calcmode="lin" valueType="num">
                                      <p:cBhvr additive="base">
                                        <p:cTn id="150" dur="3000" fill="hold"/>
                                        <p:tgtEl>
                                          <p:spTgt spid="58"/>
                                        </p:tgtEl>
                                        <p:attrNameLst>
                                          <p:attrName>ppt_x</p:attrName>
                                        </p:attrNameLst>
                                      </p:cBhvr>
                                      <p:tavLst>
                                        <p:tav tm="0">
                                          <p:val>
                                            <p:strVal val="1+#ppt_w/2"/>
                                          </p:val>
                                        </p:tav>
                                        <p:tav tm="100000">
                                          <p:val>
                                            <p:strVal val="#ppt_x"/>
                                          </p:val>
                                        </p:tav>
                                      </p:tavLst>
                                    </p:anim>
                                    <p:anim calcmode="lin" valueType="num">
                                      <p:cBhvr additive="base">
                                        <p:cTn id="151" dur="3000" fill="hold"/>
                                        <p:tgtEl>
                                          <p:spTgt spid="58"/>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blinds(vertical)">
                                      <p:cBhvr>
                                        <p:cTn id="154" dur="4000"/>
                                        <p:tgtEl>
                                          <p:spTgt spid="58"/>
                                        </p:tgtEl>
                                      </p:cBhvr>
                                    </p:animEffect>
                                  </p:childTnLst>
                                </p:cTn>
                              </p:par>
                              <p:par>
                                <p:cTn id="155" presetID="2" presetClass="exit" presetSubtype="8" fill="hold" grpId="2" nodeType="withEffect">
                                  <p:stCondLst>
                                    <p:cond delay="0"/>
                                  </p:stCondLst>
                                  <p:childTnLst>
                                    <p:anim calcmode="lin" valueType="num">
                                      <p:cBhvr additive="base">
                                        <p:cTn id="156" dur="3000"/>
                                        <p:tgtEl>
                                          <p:spTgt spid="58"/>
                                        </p:tgtEl>
                                        <p:attrNameLst>
                                          <p:attrName>ppt_x</p:attrName>
                                        </p:attrNameLst>
                                      </p:cBhvr>
                                      <p:tavLst>
                                        <p:tav tm="0">
                                          <p:val>
                                            <p:strVal val="ppt_x"/>
                                          </p:val>
                                        </p:tav>
                                        <p:tav tm="100000">
                                          <p:val>
                                            <p:strVal val="0-ppt_w/2"/>
                                          </p:val>
                                        </p:tav>
                                      </p:tavLst>
                                    </p:anim>
                                    <p:anim calcmode="lin" valueType="num">
                                      <p:cBhvr additive="base">
                                        <p:cTn id="157" dur="3000"/>
                                        <p:tgtEl>
                                          <p:spTgt spid="58"/>
                                        </p:tgtEl>
                                        <p:attrNameLst>
                                          <p:attrName>ppt_y</p:attrName>
                                        </p:attrNameLst>
                                      </p:cBhvr>
                                      <p:tavLst>
                                        <p:tav tm="0">
                                          <p:val>
                                            <p:strVal val="ppt_y"/>
                                          </p:val>
                                        </p:tav>
                                        <p:tav tm="100000">
                                          <p:val>
                                            <p:strVal val="ppt_y"/>
                                          </p:val>
                                        </p:tav>
                                      </p:tavLst>
                                    </p:anim>
                                    <p:set>
                                      <p:cBhvr>
                                        <p:cTn id="158" dur="1" fill="hold">
                                          <p:stCondLst>
                                            <p:cond delay="2999"/>
                                          </p:stCondLst>
                                        </p:cTn>
                                        <p:tgtEl>
                                          <p:spTgt spid="58"/>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59"/>
                                        </p:tgtEl>
                                        <p:attrNameLst>
                                          <p:attrName>style.visibility</p:attrName>
                                        </p:attrNameLst>
                                      </p:cBhvr>
                                      <p:to>
                                        <p:strVal val="visible"/>
                                      </p:to>
                                    </p:set>
                                    <p:anim calcmode="lin" valueType="num">
                                      <p:cBhvr additive="base">
                                        <p:cTn id="161" dur="3000" fill="hold"/>
                                        <p:tgtEl>
                                          <p:spTgt spid="59"/>
                                        </p:tgtEl>
                                        <p:attrNameLst>
                                          <p:attrName>ppt_x</p:attrName>
                                        </p:attrNameLst>
                                      </p:cBhvr>
                                      <p:tavLst>
                                        <p:tav tm="0">
                                          <p:val>
                                            <p:strVal val="1+#ppt_w/2"/>
                                          </p:val>
                                        </p:tav>
                                        <p:tav tm="100000">
                                          <p:val>
                                            <p:strVal val="#ppt_x"/>
                                          </p:val>
                                        </p:tav>
                                      </p:tavLst>
                                    </p:anim>
                                    <p:anim calcmode="lin" valueType="num">
                                      <p:cBhvr additive="base">
                                        <p:cTn id="162" dur="3000" fill="hold"/>
                                        <p:tgtEl>
                                          <p:spTgt spid="59"/>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59"/>
                                        </p:tgtEl>
                                        <p:attrNameLst>
                                          <p:attrName>style.visibility</p:attrName>
                                        </p:attrNameLst>
                                      </p:cBhvr>
                                      <p:to>
                                        <p:strVal val="visible"/>
                                      </p:to>
                                    </p:set>
                                    <p:animEffect transition="in" filter="blinds(vertical)">
                                      <p:cBhvr>
                                        <p:cTn id="165" dur="4000"/>
                                        <p:tgtEl>
                                          <p:spTgt spid="59"/>
                                        </p:tgtEl>
                                      </p:cBhvr>
                                    </p:animEffect>
                                  </p:childTnLst>
                                </p:cTn>
                              </p:par>
                              <p:par>
                                <p:cTn id="166" presetID="2" presetClass="exit" presetSubtype="8" fill="hold" grpId="2" nodeType="withEffect">
                                  <p:stCondLst>
                                    <p:cond delay="0"/>
                                  </p:stCondLst>
                                  <p:childTnLst>
                                    <p:anim calcmode="lin" valueType="num">
                                      <p:cBhvr additive="base">
                                        <p:cTn id="167" dur="3000"/>
                                        <p:tgtEl>
                                          <p:spTgt spid="59"/>
                                        </p:tgtEl>
                                        <p:attrNameLst>
                                          <p:attrName>ppt_x</p:attrName>
                                        </p:attrNameLst>
                                      </p:cBhvr>
                                      <p:tavLst>
                                        <p:tav tm="0">
                                          <p:val>
                                            <p:strVal val="ppt_x"/>
                                          </p:val>
                                        </p:tav>
                                        <p:tav tm="100000">
                                          <p:val>
                                            <p:strVal val="0-ppt_w/2"/>
                                          </p:val>
                                        </p:tav>
                                      </p:tavLst>
                                    </p:anim>
                                    <p:anim calcmode="lin" valueType="num">
                                      <p:cBhvr additive="base">
                                        <p:cTn id="168" dur="3000"/>
                                        <p:tgtEl>
                                          <p:spTgt spid="59"/>
                                        </p:tgtEl>
                                        <p:attrNameLst>
                                          <p:attrName>ppt_y</p:attrName>
                                        </p:attrNameLst>
                                      </p:cBhvr>
                                      <p:tavLst>
                                        <p:tav tm="0">
                                          <p:val>
                                            <p:strVal val="ppt_y"/>
                                          </p:val>
                                        </p:tav>
                                        <p:tav tm="100000">
                                          <p:val>
                                            <p:strVal val="ppt_y"/>
                                          </p:val>
                                        </p:tav>
                                      </p:tavLst>
                                    </p:anim>
                                    <p:set>
                                      <p:cBhvr>
                                        <p:cTn id="169" dur="1" fill="hold">
                                          <p:stCondLst>
                                            <p:cond delay="2999"/>
                                          </p:stCondLst>
                                        </p:cTn>
                                        <p:tgtEl>
                                          <p:spTgt spid="59"/>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 calcmode="lin" valueType="num">
                                      <p:cBhvr additive="base">
                                        <p:cTn id="172" dur="3000" fill="hold"/>
                                        <p:tgtEl>
                                          <p:spTgt spid="60"/>
                                        </p:tgtEl>
                                        <p:attrNameLst>
                                          <p:attrName>ppt_x</p:attrName>
                                        </p:attrNameLst>
                                      </p:cBhvr>
                                      <p:tavLst>
                                        <p:tav tm="0">
                                          <p:val>
                                            <p:strVal val="1+#ppt_w/2"/>
                                          </p:val>
                                        </p:tav>
                                        <p:tav tm="100000">
                                          <p:val>
                                            <p:strVal val="#ppt_x"/>
                                          </p:val>
                                        </p:tav>
                                      </p:tavLst>
                                    </p:anim>
                                    <p:anim calcmode="lin" valueType="num">
                                      <p:cBhvr additive="base">
                                        <p:cTn id="173" dur="3000" fill="hold"/>
                                        <p:tgtEl>
                                          <p:spTgt spid="6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0"/>
                                        </p:tgtEl>
                                        <p:attrNameLst>
                                          <p:attrName>style.visibility</p:attrName>
                                        </p:attrNameLst>
                                      </p:cBhvr>
                                      <p:to>
                                        <p:strVal val="visible"/>
                                      </p:to>
                                    </p:set>
                                    <p:animEffect transition="in" filter="blinds(vertical)">
                                      <p:cBhvr>
                                        <p:cTn id="176" dur="4000"/>
                                        <p:tgtEl>
                                          <p:spTgt spid="60"/>
                                        </p:tgtEl>
                                      </p:cBhvr>
                                    </p:animEffect>
                                  </p:childTnLst>
                                </p:cTn>
                              </p:par>
                              <p:par>
                                <p:cTn id="177" presetID="2" presetClass="exit" presetSubtype="8" fill="hold" grpId="2" nodeType="withEffect">
                                  <p:stCondLst>
                                    <p:cond delay="0"/>
                                  </p:stCondLst>
                                  <p:childTnLst>
                                    <p:anim calcmode="lin" valueType="num">
                                      <p:cBhvr additive="base">
                                        <p:cTn id="178" dur="3000"/>
                                        <p:tgtEl>
                                          <p:spTgt spid="60"/>
                                        </p:tgtEl>
                                        <p:attrNameLst>
                                          <p:attrName>ppt_x</p:attrName>
                                        </p:attrNameLst>
                                      </p:cBhvr>
                                      <p:tavLst>
                                        <p:tav tm="0">
                                          <p:val>
                                            <p:strVal val="ppt_x"/>
                                          </p:val>
                                        </p:tav>
                                        <p:tav tm="100000">
                                          <p:val>
                                            <p:strVal val="0-ppt_w/2"/>
                                          </p:val>
                                        </p:tav>
                                      </p:tavLst>
                                    </p:anim>
                                    <p:anim calcmode="lin" valueType="num">
                                      <p:cBhvr additive="base">
                                        <p:cTn id="179" dur="3000"/>
                                        <p:tgtEl>
                                          <p:spTgt spid="60"/>
                                        </p:tgtEl>
                                        <p:attrNameLst>
                                          <p:attrName>ppt_y</p:attrName>
                                        </p:attrNameLst>
                                      </p:cBhvr>
                                      <p:tavLst>
                                        <p:tav tm="0">
                                          <p:val>
                                            <p:strVal val="ppt_y"/>
                                          </p:val>
                                        </p:tav>
                                        <p:tav tm="100000">
                                          <p:val>
                                            <p:strVal val="ppt_y"/>
                                          </p:val>
                                        </p:tav>
                                      </p:tavLst>
                                    </p:anim>
                                    <p:set>
                                      <p:cBhvr>
                                        <p:cTn id="180" dur="1" fill="hold">
                                          <p:stCondLst>
                                            <p:cond delay="2999"/>
                                          </p:stCondLst>
                                        </p:cTn>
                                        <p:tgtEl>
                                          <p:spTgt spid="60"/>
                                        </p:tgtEl>
                                        <p:attrNameLst>
                                          <p:attrName>style.visibility</p:attrName>
                                        </p:attrNameLst>
                                      </p:cBhvr>
                                      <p:to>
                                        <p:strVal val="hidden"/>
                                      </p:to>
                                    </p:set>
                                  </p:childTnLst>
                                </p:cTn>
                              </p:par>
                              <p:par>
                                <p:cTn id="181" presetID="8" presetClass="entr" presetSubtype="32" fill="hold" nodeType="withEffect">
                                  <p:stCondLst>
                                    <p:cond delay="250"/>
                                  </p:stCondLst>
                                  <p:childTnLst>
                                    <p:set>
                                      <p:cBhvr>
                                        <p:cTn id="182" dur="1" fill="hold">
                                          <p:stCondLst>
                                            <p:cond delay="0"/>
                                          </p:stCondLst>
                                        </p:cTn>
                                        <p:tgtEl>
                                          <p:spTgt spid="45"/>
                                        </p:tgtEl>
                                        <p:attrNameLst>
                                          <p:attrName>style.visibility</p:attrName>
                                        </p:attrNameLst>
                                      </p:cBhvr>
                                      <p:to>
                                        <p:strVal val="visible"/>
                                      </p:to>
                                    </p:set>
                                    <p:animEffect transition="in" filter="diamond(out)">
                                      <p:cBhvr>
                                        <p:cTn id="183" dur="2750"/>
                                        <p:tgtEl>
                                          <p:spTgt spid="45"/>
                                        </p:tgtEl>
                                      </p:cBhvr>
                                    </p:animEffect>
                                  </p:childTnLst>
                                </p:cTn>
                              </p:par>
                              <p:par>
                                <p:cTn id="184" presetID="17" presetClass="entr" presetSubtype="10" fill="hold" nodeType="withEffect">
                                  <p:stCondLst>
                                    <p:cond delay="250"/>
                                  </p:stCondLst>
                                  <p:childTnLst>
                                    <p:set>
                                      <p:cBhvr>
                                        <p:cTn id="185" dur="1" fill="hold">
                                          <p:stCondLst>
                                            <p:cond delay="0"/>
                                          </p:stCondLst>
                                        </p:cTn>
                                        <p:tgtEl>
                                          <p:spTgt spid="45"/>
                                        </p:tgtEl>
                                        <p:attrNameLst>
                                          <p:attrName>style.visibility</p:attrName>
                                        </p:attrNameLst>
                                      </p:cBhvr>
                                      <p:to>
                                        <p:strVal val="visible"/>
                                      </p:to>
                                    </p:set>
                                    <p:anim calcmode="lin" valueType="num">
                                      <p:cBhvr>
                                        <p:cTn id="186" dur="2750" fill="hold"/>
                                        <p:tgtEl>
                                          <p:spTgt spid="45"/>
                                        </p:tgtEl>
                                        <p:attrNameLst>
                                          <p:attrName>ppt_w</p:attrName>
                                        </p:attrNameLst>
                                      </p:cBhvr>
                                      <p:tavLst>
                                        <p:tav tm="0">
                                          <p:val>
                                            <p:fltVal val="0"/>
                                          </p:val>
                                        </p:tav>
                                        <p:tav tm="100000">
                                          <p:val>
                                            <p:strVal val="#ppt_w"/>
                                          </p:val>
                                        </p:tav>
                                      </p:tavLst>
                                    </p:anim>
                                    <p:anim calcmode="lin" valueType="num">
                                      <p:cBhvr>
                                        <p:cTn id="187" dur="2750" fill="hold"/>
                                        <p:tgtEl>
                                          <p:spTgt spid="45"/>
                                        </p:tgtEl>
                                        <p:attrNameLst>
                                          <p:attrName>ppt_h</p:attrName>
                                        </p:attrNameLst>
                                      </p:cBhvr>
                                      <p:tavLst>
                                        <p:tav tm="0">
                                          <p:val>
                                            <p:strVal val="#ppt_h"/>
                                          </p:val>
                                        </p:tav>
                                        <p:tav tm="100000">
                                          <p:val>
                                            <p:strVal val="#ppt_h"/>
                                          </p:val>
                                        </p:tav>
                                      </p:tavLst>
                                    </p:anim>
                                  </p:childTnLst>
                                </p:cTn>
                              </p:par>
                              <p:par>
                                <p:cTn id="188" presetID="2" presetClass="entr" presetSubtype="2" fill="hold" grpId="0" nodeType="withEffect">
                                  <p:stCondLst>
                                    <p:cond delay="0"/>
                                  </p:stCondLst>
                                  <p:childTnLst>
                                    <p:set>
                                      <p:cBhvr>
                                        <p:cTn id="189" dur="1" fill="hold">
                                          <p:stCondLst>
                                            <p:cond delay="0"/>
                                          </p:stCondLst>
                                        </p:cTn>
                                        <p:tgtEl>
                                          <p:spTgt spid="94"/>
                                        </p:tgtEl>
                                        <p:attrNameLst>
                                          <p:attrName>style.visibility</p:attrName>
                                        </p:attrNameLst>
                                      </p:cBhvr>
                                      <p:to>
                                        <p:strVal val="visible"/>
                                      </p:to>
                                    </p:set>
                                    <p:anim calcmode="lin" valueType="num">
                                      <p:cBhvr additive="base">
                                        <p:cTn id="190" dur="3000" fill="hold"/>
                                        <p:tgtEl>
                                          <p:spTgt spid="94"/>
                                        </p:tgtEl>
                                        <p:attrNameLst>
                                          <p:attrName>ppt_x</p:attrName>
                                        </p:attrNameLst>
                                      </p:cBhvr>
                                      <p:tavLst>
                                        <p:tav tm="0">
                                          <p:val>
                                            <p:strVal val="1+#ppt_w/2"/>
                                          </p:val>
                                        </p:tav>
                                        <p:tav tm="100000">
                                          <p:val>
                                            <p:strVal val="#ppt_x"/>
                                          </p:val>
                                        </p:tav>
                                      </p:tavLst>
                                    </p:anim>
                                    <p:anim calcmode="lin" valueType="num">
                                      <p:cBhvr additive="base">
                                        <p:cTn id="191" dur="3000" fill="hold"/>
                                        <p:tgtEl>
                                          <p:spTgt spid="94"/>
                                        </p:tgtEl>
                                        <p:attrNameLst>
                                          <p:attrName>ppt_y</p:attrName>
                                        </p:attrNameLst>
                                      </p:cBhvr>
                                      <p:tavLst>
                                        <p:tav tm="0">
                                          <p:val>
                                            <p:strVal val="#ppt_y"/>
                                          </p:val>
                                        </p:tav>
                                        <p:tav tm="100000">
                                          <p:val>
                                            <p:strVal val="#ppt_y"/>
                                          </p:val>
                                        </p:tav>
                                      </p:tavLst>
                                    </p:anim>
                                  </p:childTnLst>
                                </p:cTn>
                              </p:par>
                              <p:par>
                                <p:cTn id="192" presetID="3" presetClass="entr" presetSubtype="5" fill="hold" grpId="1" nodeType="withEffect">
                                  <p:stCondLst>
                                    <p:cond delay="0"/>
                                  </p:stCondLst>
                                  <p:childTnLst>
                                    <p:set>
                                      <p:cBhvr>
                                        <p:cTn id="193" dur="1" fill="hold">
                                          <p:stCondLst>
                                            <p:cond delay="0"/>
                                          </p:stCondLst>
                                        </p:cTn>
                                        <p:tgtEl>
                                          <p:spTgt spid="94"/>
                                        </p:tgtEl>
                                        <p:attrNameLst>
                                          <p:attrName>style.visibility</p:attrName>
                                        </p:attrNameLst>
                                      </p:cBhvr>
                                      <p:to>
                                        <p:strVal val="visible"/>
                                      </p:to>
                                    </p:set>
                                    <p:animEffect transition="in" filter="blinds(vertical)">
                                      <p:cBhvr>
                                        <p:cTn id="194" dur="4000"/>
                                        <p:tgtEl>
                                          <p:spTgt spid="94"/>
                                        </p:tgtEl>
                                      </p:cBhvr>
                                    </p:animEffect>
                                  </p:childTnLst>
                                </p:cTn>
                              </p:par>
                              <p:par>
                                <p:cTn id="195" presetID="2" presetClass="exit" presetSubtype="2" fill="hold" grpId="2" nodeType="withEffect">
                                  <p:stCondLst>
                                    <p:cond delay="0"/>
                                  </p:stCondLst>
                                  <p:childTnLst>
                                    <p:anim calcmode="lin" valueType="num">
                                      <p:cBhvr additive="base">
                                        <p:cTn id="196" dur="3000"/>
                                        <p:tgtEl>
                                          <p:spTgt spid="94"/>
                                        </p:tgtEl>
                                        <p:attrNameLst>
                                          <p:attrName>ppt_x</p:attrName>
                                        </p:attrNameLst>
                                      </p:cBhvr>
                                      <p:tavLst>
                                        <p:tav tm="0">
                                          <p:val>
                                            <p:strVal val="ppt_x"/>
                                          </p:val>
                                        </p:tav>
                                        <p:tav tm="100000">
                                          <p:val>
                                            <p:strVal val="1+ppt_w/2"/>
                                          </p:val>
                                        </p:tav>
                                      </p:tavLst>
                                    </p:anim>
                                    <p:anim calcmode="lin" valueType="num">
                                      <p:cBhvr additive="base">
                                        <p:cTn id="197" dur="3000"/>
                                        <p:tgtEl>
                                          <p:spTgt spid="94"/>
                                        </p:tgtEl>
                                        <p:attrNameLst>
                                          <p:attrName>ppt_y</p:attrName>
                                        </p:attrNameLst>
                                      </p:cBhvr>
                                      <p:tavLst>
                                        <p:tav tm="0">
                                          <p:val>
                                            <p:strVal val="ppt_y"/>
                                          </p:val>
                                        </p:tav>
                                        <p:tav tm="100000">
                                          <p:val>
                                            <p:strVal val="ppt_y"/>
                                          </p:val>
                                        </p:tav>
                                      </p:tavLst>
                                    </p:anim>
                                    <p:set>
                                      <p:cBhvr>
                                        <p:cTn id="198" dur="1" fill="hold">
                                          <p:stCondLst>
                                            <p:cond delay="2999"/>
                                          </p:stCondLst>
                                        </p:cTn>
                                        <p:tgtEl>
                                          <p:spTgt spid="94"/>
                                        </p:tgtEl>
                                        <p:attrNameLst>
                                          <p:attrName>style.visibility</p:attrName>
                                        </p:attrNameLst>
                                      </p:cBhvr>
                                      <p:to>
                                        <p:strVal val="hidden"/>
                                      </p:to>
                                    </p:set>
                                  </p:childTnLst>
                                </p:cTn>
                              </p:par>
                              <p:par>
                                <p:cTn id="199" presetID="2" presetClass="entr" presetSubtype="2" fill="hold" grpId="0" nodeType="withEffect">
                                  <p:stCondLst>
                                    <p:cond delay="0"/>
                                  </p:stCondLst>
                                  <p:childTnLst>
                                    <p:set>
                                      <p:cBhvr>
                                        <p:cTn id="200" dur="1" fill="hold">
                                          <p:stCondLst>
                                            <p:cond delay="0"/>
                                          </p:stCondLst>
                                        </p:cTn>
                                        <p:tgtEl>
                                          <p:spTgt spid="93"/>
                                        </p:tgtEl>
                                        <p:attrNameLst>
                                          <p:attrName>style.visibility</p:attrName>
                                        </p:attrNameLst>
                                      </p:cBhvr>
                                      <p:to>
                                        <p:strVal val="visible"/>
                                      </p:to>
                                    </p:set>
                                    <p:anim calcmode="lin" valueType="num">
                                      <p:cBhvr additive="base">
                                        <p:cTn id="201" dur="3000" fill="hold"/>
                                        <p:tgtEl>
                                          <p:spTgt spid="93"/>
                                        </p:tgtEl>
                                        <p:attrNameLst>
                                          <p:attrName>ppt_x</p:attrName>
                                        </p:attrNameLst>
                                      </p:cBhvr>
                                      <p:tavLst>
                                        <p:tav tm="0">
                                          <p:val>
                                            <p:strVal val="1+#ppt_w/2"/>
                                          </p:val>
                                        </p:tav>
                                        <p:tav tm="100000">
                                          <p:val>
                                            <p:strVal val="#ppt_x"/>
                                          </p:val>
                                        </p:tav>
                                      </p:tavLst>
                                    </p:anim>
                                    <p:anim calcmode="lin" valueType="num">
                                      <p:cBhvr additive="base">
                                        <p:cTn id="202" dur="3000" fill="hold"/>
                                        <p:tgtEl>
                                          <p:spTgt spid="93"/>
                                        </p:tgtEl>
                                        <p:attrNameLst>
                                          <p:attrName>ppt_y</p:attrName>
                                        </p:attrNameLst>
                                      </p:cBhvr>
                                      <p:tavLst>
                                        <p:tav tm="0">
                                          <p:val>
                                            <p:strVal val="#ppt_y"/>
                                          </p:val>
                                        </p:tav>
                                        <p:tav tm="100000">
                                          <p:val>
                                            <p:strVal val="#ppt_y"/>
                                          </p:val>
                                        </p:tav>
                                      </p:tavLst>
                                    </p:anim>
                                  </p:childTnLst>
                                </p:cTn>
                              </p:par>
                              <p:par>
                                <p:cTn id="203" presetID="3" presetClass="entr" presetSubtype="5" fill="hold" grpId="1" nodeType="withEffect">
                                  <p:stCondLst>
                                    <p:cond delay="0"/>
                                  </p:stCondLst>
                                  <p:childTnLst>
                                    <p:set>
                                      <p:cBhvr>
                                        <p:cTn id="204" dur="1" fill="hold">
                                          <p:stCondLst>
                                            <p:cond delay="0"/>
                                          </p:stCondLst>
                                        </p:cTn>
                                        <p:tgtEl>
                                          <p:spTgt spid="93"/>
                                        </p:tgtEl>
                                        <p:attrNameLst>
                                          <p:attrName>style.visibility</p:attrName>
                                        </p:attrNameLst>
                                      </p:cBhvr>
                                      <p:to>
                                        <p:strVal val="visible"/>
                                      </p:to>
                                    </p:set>
                                    <p:animEffect transition="in" filter="blinds(vertical)">
                                      <p:cBhvr>
                                        <p:cTn id="205" dur="4000"/>
                                        <p:tgtEl>
                                          <p:spTgt spid="93"/>
                                        </p:tgtEl>
                                      </p:cBhvr>
                                    </p:animEffect>
                                  </p:childTnLst>
                                </p:cTn>
                              </p:par>
                              <p:par>
                                <p:cTn id="206" presetID="2" presetClass="exit" presetSubtype="2" fill="hold" grpId="2" nodeType="withEffect">
                                  <p:stCondLst>
                                    <p:cond delay="0"/>
                                  </p:stCondLst>
                                  <p:childTnLst>
                                    <p:anim calcmode="lin" valueType="num">
                                      <p:cBhvr additive="base">
                                        <p:cTn id="207" dur="3000"/>
                                        <p:tgtEl>
                                          <p:spTgt spid="93"/>
                                        </p:tgtEl>
                                        <p:attrNameLst>
                                          <p:attrName>ppt_x</p:attrName>
                                        </p:attrNameLst>
                                      </p:cBhvr>
                                      <p:tavLst>
                                        <p:tav tm="0">
                                          <p:val>
                                            <p:strVal val="ppt_x"/>
                                          </p:val>
                                        </p:tav>
                                        <p:tav tm="100000">
                                          <p:val>
                                            <p:strVal val="1+ppt_w/2"/>
                                          </p:val>
                                        </p:tav>
                                      </p:tavLst>
                                    </p:anim>
                                    <p:anim calcmode="lin" valueType="num">
                                      <p:cBhvr additive="base">
                                        <p:cTn id="208" dur="3000"/>
                                        <p:tgtEl>
                                          <p:spTgt spid="93"/>
                                        </p:tgtEl>
                                        <p:attrNameLst>
                                          <p:attrName>ppt_y</p:attrName>
                                        </p:attrNameLst>
                                      </p:cBhvr>
                                      <p:tavLst>
                                        <p:tav tm="0">
                                          <p:val>
                                            <p:strVal val="ppt_y"/>
                                          </p:val>
                                        </p:tav>
                                        <p:tav tm="100000">
                                          <p:val>
                                            <p:strVal val="ppt_y"/>
                                          </p:val>
                                        </p:tav>
                                      </p:tavLst>
                                    </p:anim>
                                    <p:set>
                                      <p:cBhvr>
                                        <p:cTn id="209" dur="1" fill="hold">
                                          <p:stCondLst>
                                            <p:cond delay="2999"/>
                                          </p:stCondLst>
                                        </p:cTn>
                                        <p:tgtEl>
                                          <p:spTgt spid="93"/>
                                        </p:tgtEl>
                                        <p:attrNameLst>
                                          <p:attrName>style.visibility</p:attrName>
                                        </p:attrNameLst>
                                      </p:cBhvr>
                                      <p:to>
                                        <p:strVal val="hidden"/>
                                      </p:to>
                                    </p:set>
                                  </p:childTnLst>
                                </p:cTn>
                              </p:par>
                              <p:par>
                                <p:cTn id="210" presetID="2" presetClass="entr" presetSubtype="2" fill="hold" grpId="0" nodeType="withEffect">
                                  <p:stCondLst>
                                    <p:cond delay="0"/>
                                  </p:stCondLst>
                                  <p:childTnLst>
                                    <p:set>
                                      <p:cBhvr>
                                        <p:cTn id="211" dur="1" fill="hold">
                                          <p:stCondLst>
                                            <p:cond delay="0"/>
                                          </p:stCondLst>
                                        </p:cTn>
                                        <p:tgtEl>
                                          <p:spTgt spid="92"/>
                                        </p:tgtEl>
                                        <p:attrNameLst>
                                          <p:attrName>style.visibility</p:attrName>
                                        </p:attrNameLst>
                                      </p:cBhvr>
                                      <p:to>
                                        <p:strVal val="visible"/>
                                      </p:to>
                                    </p:set>
                                    <p:anim calcmode="lin" valueType="num">
                                      <p:cBhvr additive="base">
                                        <p:cTn id="212" dur="3000" fill="hold"/>
                                        <p:tgtEl>
                                          <p:spTgt spid="92"/>
                                        </p:tgtEl>
                                        <p:attrNameLst>
                                          <p:attrName>ppt_x</p:attrName>
                                        </p:attrNameLst>
                                      </p:cBhvr>
                                      <p:tavLst>
                                        <p:tav tm="0">
                                          <p:val>
                                            <p:strVal val="1+#ppt_w/2"/>
                                          </p:val>
                                        </p:tav>
                                        <p:tav tm="100000">
                                          <p:val>
                                            <p:strVal val="#ppt_x"/>
                                          </p:val>
                                        </p:tav>
                                      </p:tavLst>
                                    </p:anim>
                                    <p:anim calcmode="lin" valueType="num">
                                      <p:cBhvr additive="base">
                                        <p:cTn id="213" dur="3000" fill="hold"/>
                                        <p:tgtEl>
                                          <p:spTgt spid="92"/>
                                        </p:tgtEl>
                                        <p:attrNameLst>
                                          <p:attrName>ppt_y</p:attrName>
                                        </p:attrNameLst>
                                      </p:cBhvr>
                                      <p:tavLst>
                                        <p:tav tm="0">
                                          <p:val>
                                            <p:strVal val="#ppt_y"/>
                                          </p:val>
                                        </p:tav>
                                        <p:tav tm="100000">
                                          <p:val>
                                            <p:strVal val="#ppt_y"/>
                                          </p:val>
                                        </p:tav>
                                      </p:tavLst>
                                    </p:anim>
                                  </p:childTnLst>
                                </p:cTn>
                              </p:par>
                              <p:par>
                                <p:cTn id="214" presetID="3" presetClass="entr" presetSubtype="5" fill="hold" grpId="1" nodeType="withEffect">
                                  <p:stCondLst>
                                    <p:cond delay="0"/>
                                  </p:stCondLst>
                                  <p:childTnLst>
                                    <p:set>
                                      <p:cBhvr>
                                        <p:cTn id="215" dur="1" fill="hold">
                                          <p:stCondLst>
                                            <p:cond delay="0"/>
                                          </p:stCondLst>
                                        </p:cTn>
                                        <p:tgtEl>
                                          <p:spTgt spid="92"/>
                                        </p:tgtEl>
                                        <p:attrNameLst>
                                          <p:attrName>style.visibility</p:attrName>
                                        </p:attrNameLst>
                                      </p:cBhvr>
                                      <p:to>
                                        <p:strVal val="visible"/>
                                      </p:to>
                                    </p:set>
                                    <p:animEffect transition="in" filter="blinds(vertical)">
                                      <p:cBhvr>
                                        <p:cTn id="216" dur="4000"/>
                                        <p:tgtEl>
                                          <p:spTgt spid="92"/>
                                        </p:tgtEl>
                                      </p:cBhvr>
                                    </p:animEffect>
                                  </p:childTnLst>
                                </p:cTn>
                              </p:par>
                              <p:par>
                                <p:cTn id="217" presetID="2" presetClass="exit" presetSubtype="2" fill="hold" grpId="2" nodeType="withEffect">
                                  <p:stCondLst>
                                    <p:cond delay="0"/>
                                  </p:stCondLst>
                                  <p:childTnLst>
                                    <p:anim calcmode="lin" valueType="num">
                                      <p:cBhvr additive="base">
                                        <p:cTn id="218" dur="3000"/>
                                        <p:tgtEl>
                                          <p:spTgt spid="92"/>
                                        </p:tgtEl>
                                        <p:attrNameLst>
                                          <p:attrName>ppt_x</p:attrName>
                                        </p:attrNameLst>
                                      </p:cBhvr>
                                      <p:tavLst>
                                        <p:tav tm="0">
                                          <p:val>
                                            <p:strVal val="ppt_x"/>
                                          </p:val>
                                        </p:tav>
                                        <p:tav tm="100000">
                                          <p:val>
                                            <p:strVal val="1+ppt_w/2"/>
                                          </p:val>
                                        </p:tav>
                                      </p:tavLst>
                                    </p:anim>
                                    <p:anim calcmode="lin" valueType="num">
                                      <p:cBhvr additive="base">
                                        <p:cTn id="219" dur="3000"/>
                                        <p:tgtEl>
                                          <p:spTgt spid="92"/>
                                        </p:tgtEl>
                                        <p:attrNameLst>
                                          <p:attrName>ppt_y</p:attrName>
                                        </p:attrNameLst>
                                      </p:cBhvr>
                                      <p:tavLst>
                                        <p:tav tm="0">
                                          <p:val>
                                            <p:strVal val="ppt_y"/>
                                          </p:val>
                                        </p:tav>
                                        <p:tav tm="100000">
                                          <p:val>
                                            <p:strVal val="ppt_y"/>
                                          </p:val>
                                        </p:tav>
                                      </p:tavLst>
                                    </p:anim>
                                    <p:set>
                                      <p:cBhvr>
                                        <p:cTn id="220" dur="1" fill="hold">
                                          <p:stCondLst>
                                            <p:cond delay="2999"/>
                                          </p:stCondLst>
                                        </p:cTn>
                                        <p:tgtEl>
                                          <p:spTgt spid="92"/>
                                        </p:tgtEl>
                                        <p:attrNameLst>
                                          <p:attrName>style.visibility</p:attrName>
                                        </p:attrNameLst>
                                      </p:cBhvr>
                                      <p:to>
                                        <p:strVal val="hidden"/>
                                      </p:to>
                                    </p:set>
                                  </p:childTnLst>
                                </p:cTn>
                              </p:par>
                              <p:par>
                                <p:cTn id="221" presetID="2" presetClass="entr" presetSubtype="2" fill="hold" grpId="0" nodeType="withEffect">
                                  <p:stCondLst>
                                    <p:cond delay="0"/>
                                  </p:stCondLst>
                                  <p:childTnLst>
                                    <p:set>
                                      <p:cBhvr>
                                        <p:cTn id="222" dur="1" fill="hold">
                                          <p:stCondLst>
                                            <p:cond delay="0"/>
                                          </p:stCondLst>
                                        </p:cTn>
                                        <p:tgtEl>
                                          <p:spTgt spid="91"/>
                                        </p:tgtEl>
                                        <p:attrNameLst>
                                          <p:attrName>style.visibility</p:attrName>
                                        </p:attrNameLst>
                                      </p:cBhvr>
                                      <p:to>
                                        <p:strVal val="visible"/>
                                      </p:to>
                                    </p:set>
                                    <p:anim calcmode="lin" valueType="num">
                                      <p:cBhvr additive="base">
                                        <p:cTn id="223" dur="3000" fill="hold"/>
                                        <p:tgtEl>
                                          <p:spTgt spid="91"/>
                                        </p:tgtEl>
                                        <p:attrNameLst>
                                          <p:attrName>ppt_x</p:attrName>
                                        </p:attrNameLst>
                                      </p:cBhvr>
                                      <p:tavLst>
                                        <p:tav tm="0">
                                          <p:val>
                                            <p:strVal val="1+#ppt_w/2"/>
                                          </p:val>
                                        </p:tav>
                                        <p:tav tm="100000">
                                          <p:val>
                                            <p:strVal val="#ppt_x"/>
                                          </p:val>
                                        </p:tav>
                                      </p:tavLst>
                                    </p:anim>
                                    <p:anim calcmode="lin" valueType="num">
                                      <p:cBhvr additive="base">
                                        <p:cTn id="224" dur="3000" fill="hold"/>
                                        <p:tgtEl>
                                          <p:spTgt spid="91"/>
                                        </p:tgtEl>
                                        <p:attrNameLst>
                                          <p:attrName>ppt_y</p:attrName>
                                        </p:attrNameLst>
                                      </p:cBhvr>
                                      <p:tavLst>
                                        <p:tav tm="0">
                                          <p:val>
                                            <p:strVal val="#ppt_y"/>
                                          </p:val>
                                        </p:tav>
                                        <p:tav tm="100000">
                                          <p:val>
                                            <p:strVal val="#ppt_y"/>
                                          </p:val>
                                        </p:tav>
                                      </p:tavLst>
                                    </p:anim>
                                  </p:childTnLst>
                                </p:cTn>
                              </p:par>
                              <p:par>
                                <p:cTn id="225" presetID="3" presetClass="entr" presetSubtype="5" fill="hold" grpId="1" nodeType="withEffect">
                                  <p:stCondLst>
                                    <p:cond delay="0"/>
                                  </p:stCondLst>
                                  <p:childTnLst>
                                    <p:set>
                                      <p:cBhvr>
                                        <p:cTn id="226" dur="1" fill="hold">
                                          <p:stCondLst>
                                            <p:cond delay="0"/>
                                          </p:stCondLst>
                                        </p:cTn>
                                        <p:tgtEl>
                                          <p:spTgt spid="91"/>
                                        </p:tgtEl>
                                        <p:attrNameLst>
                                          <p:attrName>style.visibility</p:attrName>
                                        </p:attrNameLst>
                                      </p:cBhvr>
                                      <p:to>
                                        <p:strVal val="visible"/>
                                      </p:to>
                                    </p:set>
                                    <p:animEffect transition="in" filter="blinds(vertical)">
                                      <p:cBhvr>
                                        <p:cTn id="227" dur="4000"/>
                                        <p:tgtEl>
                                          <p:spTgt spid="91"/>
                                        </p:tgtEl>
                                      </p:cBhvr>
                                    </p:animEffect>
                                  </p:childTnLst>
                                </p:cTn>
                              </p:par>
                              <p:par>
                                <p:cTn id="228" presetID="2" presetClass="exit" presetSubtype="2" fill="hold" grpId="2" nodeType="withEffect">
                                  <p:stCondLst>
                                    <p:cond delay="0"/>
                                  </p:stCondLst>
                                  <p:childTnLst>
                                    <p:anim calcmode="lin" valueType="num">
                                      <p:cBhvr additive="base">
                                        <p:cTn id="229" dur="3000"/>
                                        <p:tgtEl>
                                          <p:spTgt spid="91"/>
                                        </p:tgtEl>
                                        <p:attrNameLst>
                                          <p:attrName>ppt_x</p:attrName>
                                        </p:attrNameLst>
                                      </p:cBhvr>
                                      <p:tavLst>
                                        <p:tav tm="0">
                                          <p:val>
                                            <p:strVal val="ppt_x"/>
                                          </p:val>
                                        </p:tav>
                                        <p:tav tm="100000">
                                          <p:val>
                                            <p:strVal val="1+ppt_w/2"/>
                                          </p:val>
                                        </p:tav>
                                      </p:tavLst>
                                    </p:anim>
                                    <p:anim calcmode="lin" valueType="num">
                                      <p:cBhvr additive="base">
                                        <p:cTn id="230" dur="3000"/>
                                        <p:tgtEl>
                                          <p:spTgt spid="91"/>
                                        </p:tgtEl>
                                        <p:attrNameLst>
                                          <p:attrName>ppt_y</p:attrName>
                                        </p:attrNameLst>
                                      </p:cBhvr>
                                      <p:tavLst>
                                        <p:tav tm="0">
                                          <p:val>
                                            <p:strVal val="ppt_y"/>
                                          </p:val>
                                        </p:tav>
                                        <p:tav tm="100000">
                                          <p:val>
                                            <p:strVal val="ppt_y"/>
                                          </p:val>
                                        </p:tav>
                                      </p:tavLst>
                                    </p:anim>
                                    <p:set>
                                      <p:cBhvr>
                                        <p:cTn id="231" dur="1" fill="hold">
                                          <p:stCondLst>
                                            <p:cond delay="2999"/>
                                          </p:stCondLst>
                                        </p:cTn>
                                        <p:tgtEl>
                                          <p:spTgt spid="91"/>
                                        </p:tgtEl>
                                        <p:attrNameLst>
                                          <p:attrName>style.visibility</p:attrName>
                                        </p:attrNameLst>
                                      </p:cBhvr>
                                      <p:to>
                                        <p:strVal val="hidden"/>
                                      </p:to>
                                    </p:set>
                                  </p:childTnLst>
                                </p:cTn>
                              </p:par>
                              <p:par>
                                <p:cTn id="232" presetID="2" presetClass="entr" presetSubtype="2" fill="hold" grpId="0" nodeType="withEffect">
                                  <p:stCondLst>
                                    <p:cond delay="0"/>
                                  </p:stCondLst>
                                  <p:childTnLst>
                                    <p:set>
                                      <p:cBhvr>
                                        <p:cTn id="233" dur="1" fill="hold">
                                          <p:stCondLst>
                                            <p:cond delay="0"/>
                                          </p:stCondLst>
                                        </p:cTn>
                                        <p:tgtEl>
                                          <p:spTgt spid="90"/>
                                        </p:tgtEl>
                                        <p:attrNameLst>
                                          <p:attrName>style.visibility</p:attrName>
                                        </p:attrNameLst>
                                      </p:cBhvr>
                                      <p:to>
                                        <p:strVal val="visible"/>
                                      </p:to>
                                    </p:set>
                                    <p:anim calcmode="lin" valueType="num">
                                      <p:cBhvr additive="base">
                                        <p:cTn id="234" dur="3000" fill="hold"/>
                                        <p:tgtEl>
                                          <p:spTgt spid="90"/>
                                        </p:tgtEl>
                                        <p:attrNameLst>
                                          <p:attrName>ppt_x</p:attrName>
                                        </p:attrNameLst>
                                      </p:cBhvr>
                                      <p:tavLst>
                                        <p:tav tm="0">
                                          <p:val>
                                            <p:strVal val="1+#ppt_w/2"/>
                                          </p:val>
                                        </p:tav>
                                        <p:tav tm="100000">
                                          <p:val>
                                            <p:strVal val="#ppt_x"/>
                                          </p:val>
                                        </p:tav>
                                      </p:tavLst>
                                    </p:anim>
                                    <p:anim calcmode="lin" valueType="num">
                                      <p:cBhvr additive="base">
                                        <p:cTn id="235" dur="3000" fill="hold"/>
                                        <p:tgtEl>
                                          <p:spTgt spid="90"/>
                                        </p:tgtEl>
                                        <p:attrNameLst>
                                          <p:attrName>ppt_y</p:attrName>
                                        </p:attrNameLst>
                                      </p:cBhvr>
                                      <p:tavLst>
                                        <p:tav tm="0">
                                          <p:val>
                                            <p:strVal val="#ppt_y"/>
                                          </p:val>
                                        </p:tav>
                                        <p:tav tm="100000">
                                          <p:val>
                                            <p:strVal val="#ppt_y"/>
                                          </p:val>
                                        </p:tav>
                                      </p:tavLst>
                                    </p:anim>
                                  </p:childTnLst>
                                </p:cTn>
                              </p:par>
                              <p:par>
                                <p:cTn id="236" presetID="3" presetClass="entr" presetSubtype="5" fill="hold" grpId="1" nodeType="withEffect">
                                  <p:stCondLst>
                                    <p:cond delay="0"/>
                                  </p:stCondLst>
                                  <p:childTnLst>
                                    <p:set>
                                      <p:cBhvr>
                                        <p:cTn id="237" dur="1" fill="hold">
                                          <p:stCondLst>
                                            <p:cond delay="0"/>
                                          </p:stCondLst>
                                        </p:cTn>
                                        <p:tgtEl>
                                          <p:spTgt spid="90"/>
                                        </p:tgtEl>
                                        <p:attrNameLst>
                                          <p:attrName>style.visibility</p:attrName>
                                        </p:attrNameLst>
                                      </p:cBhvr>
                                      <p:to>
                                        <p:strVal val="visible"/>
                                      </p:to>
                                    </p:set>
                                    <p:animEffect transition="in" filter="blinds(vertical)">
                                      <p:cBhvr>
                                        <p:cTn id="238" dur="4000"/>
                                        <p:tgtEl>
                                          <p:spTgt spid="90"/>
                                        </p:tgtEl>
                                      </p:cBhvr>
                                    </p:animEffect>
                                  </p:childTnLst>
                                </p:cTn>
                              </p:par>
                              <p:par>
                                <p:cTn id="239" presetID="2" presetClass="exit" presetSubtype="2" fill="hold" grpId="2" nodeType="withEffect">
                                  <p:stCondLst>
                                    <p:cond delay="0"/>
                                  </p:stCondLst>
                                  <p:childTnLst>
                                    <p:anim calcmode="lin" valueType="num">
                                      <p:cBhvr additive="base">
                                        <p:cTn id="240" dur="3000"/>
                                        <p:tgtEl>
                                          <p:spTgt spid="90"/>
                                        </p:tgtEl>
                                        <p:attrNameLst>
                                          <p:attrName>ppt_x</p:attrName>
                                        </p:attrNameLst>
                                      </p:cBhvr>
                                      <p:tavLst>
                                        <p:tav tm="0">
                                          <p:val>
                                            <p:strVal val="ppt_x"/>
                                          </p:val>
                                        </p:tav>
                                        <p:tav tm="100000">
                                          <p:val>
                                            <p:strVal val="1+ppt_w/2"/>
                                          </p:val>
                                        </p:tav>
                                      </p:tavLst>
                                    </p:anim>
                                    <p:anim calcmode="lin" valueType="num">
                                      <p:cBhvr additive="base">
                                        <p:cTn id="241" dur="3000"/>
                                        <p:tgtEl>
                                          <p:spTgt spid="90"/>
                                        </p:tgtEl>
                                        <p:attrNameLst>
                                          <p:attrName>ppt_y</p:attrName>
                                        </p:attrNameLst>
                                      </p:cBhvr>
                                      <p:tavLst>
                                        <p:tav tm="0">
                                          <p:val>
                                            <p:strVal val="ppt_y"/>
                                          </p:val>
                                        </p:tav>
                                        <p:tav tm="100000">
                                          <p:val>
                                            <p:strVal val="ppt_y"/>
                                          </p:val>
                                        </p:tav>
                                      </p:tavLst>
                                    </p:anim>
                                    <p:set>
                                      <p:cBhvr>
                                        <p:cTn id="242" dur="1" fill="hold">
                                          <p:stCondLst>
                                            <p:cond delay="2999"/>
                                          </p:stCondLst>
                                        </p:cTn>
                                        <p:tgtEl>
                                          <p:spTgt spid="90"/>
                                        </p:tgtEl>
                                        <p:attrNameLst>
                                          <p:attrName>style.visibility</p:attrName>
                                        </p:attrNameLst>
                                      </p:cBhvr>
                                      <p:to>
                                        <p:strVal val="hidden"/>
                                      </p:to>
                                    </p:set>
                                  </p:childTnLst>
                                </p:cTn>
                              </p:par>
                              <p:par>
                                <p:cTn id="243" presetID="2" presetClass="entr" presetSubtype="2" fill="hold" grpId="0" nodeType="withEffect">
                                  <p:stCondLst>
                                    <p:cond delay="0"/>
                                  </p:stCondLst>
                                  <p:childTnLst>
                                    <p:set>
                                      <p:cBhvr>
                                        <p:cTn id="244" dur="1" fill="hold">
                                          <p:stCondLst>
                                            <p:cond delay="0"/>
                                          </p:stCondLst>
                                        </p:cTn>
                                        <p:tgtEl>
                                          <p:spTgt spid="89"/>
                                        </p:tgtEl>
                                        <p:attrNameLst>
                                          <p:attrName>style.visibility</p:attrName>
                                        </p:attrNameLst>
                                      </p:cBhvr>
                                      <p:to>
                                        <p:strVal val="visible"/>
                                      </p:to>
                                    </p:set>
                                    <p:anim calcmode="lin" valueType="num">
                                      <p:cBhvr additive="base">
                                        <p:cTn id="245" dur="3000" fill="hold"/>
                                        <p:tgtEl>
                                          <p:spTgt spid="89"/>
                                        </p:tgtEl>
                                        <p:attrNameLst>
                                          <p:attrName>ppt_x</p:attrName>
                                        </p:attrNameLst>
                                      </p:cBhvr>
                                      <p:tavLst>
                                        <p:tav tm="0">
                                          <p:val>
                                            <p:strVal val="1+#ppt_w/2"/>
                                          </p:val>
                                        </p:tav>
                                        <p:tav tm="100000">
                                          <p:val>
                                            <p:strVal val="#ppt_x"/>
                                          </p:val>
                                        </p:tav>
                                      </p:tavLst>
                                    </p:anim>
                                    <p:anim calcmode="lin" valueType="num">
                                      <p:cBhvr additive="base">
                                        <p:cTn id="246" dur="3000" fill="hold"/>
                                        <p:tgtEl>
                                          <p:spTgt spid="89"/>
                                        </p:tgtEl>
                                        <p:attrNameLst>
                                          <p:attrName>ppt_y</p:attrName>
                                        </p:attrNameLst>
                                      </p:cBhvr>
                                      <p:tavLst>
                                        <p:tav tm="0">
                                          <p:val>
                                            <p:strVal val="#ppt_y"/>
                                          </p:val>
                                        </p:tav>
                                        <p:tav tm="100000">
                                          <p:val>
                                            <p:strVal val="#ppt_y"/>
                                          </p:val>
                                        </p:tav>
                                      </p:tavLst>
                                    </p:anim>
                                  </p:childTnLst>
                                </p:cTn>
                              </p:par>
                              <p:par>
                                <p:cTn id="247" presetID="3" presetClass="entr" presetSubtype="5" fill="hold" grpId="1" nodeType="withEffect">
                                  <p:stCondLst>
                                    <p:cond delay="0"/>
                                  </p:stCondLst>
                                  <p:childTnLst>
                                    <p:set>
                                      <p:cBhvr>
                                        <p:cTn id="248" dur="1" fill="hold">
                                          <p:stCondLst>
                                            <p:cond delay="0"/>
                                          </p:stCondLst>
                                        </p:cTn>
                                        <p:tgtEl>
                                          <p:spTgt spid="89"/>
                                        </p:tgtEl>
                                        <p:attrNameLst>
                                          <p:attrName>style.visibility</p:attrName>
                                        </p:attrNameLst>
                                      </p:cBhvr>
                                      <p:to>
                                        <p:strVal val="visible"/>
                                      </p:to>
                                    </p:set>
                                    <p:animEffect transition="in" filter="blinds(vertical)">
                                      <p:cBhvr>
                                        <p:cTn id="249" dur="4000"/>
                                        <p:tgtEl>
                                          <p:spTgt spid="89"/>
                                        </p:tgtEl>
                                      </p:cBhvr>
                                    </p:animEffect>
                                  </p:childTnLst>
                                </p:cTn>
                              </p:par>
                              <p:par>
                                <p:cTn id="250" presetID="2" presetClass="exit" presetSubtype="2" fill="hold" grpId="2" nodeType="withEffect">
                                  <p:stCondLst>
                                    <p:cond delay="0"/>
                                  </p:stCondLst>
                                  <p:childTnLst>
                                    <p:anim calcmode="lin" valueType="num">
                                      <p:cBhvr additive="base">
                                        <p:cTn id="251" dur="3000"/>
                                        <p:tgtEl>
                                          <p:spTgt spid="89"/>
                                        </p:tgtEl>
                                        <p:attrNameLst>
                                          <p:attrName>ppt_x</p:attrName>
                                        </p:attrNameLst>
                                      </p:cBhvr>
                                      <p:tavLst>
                                        <p:tav tm="0">
                                          <p:val>
                                            <p:strVal val="ppt_x"/>
                                          </p:val>
                                        </p:tav>
                                        <p:tav tm="100000">
                                          <p:val>
                                            <p:strVal val="1+ppt_w/2"/>
                                          </p:val>
                                        </p:tav>
                                      </p:tavLst>
                                    </p:anim>
                                    <p:anim calcmode="lin" valueType="num">
                                      <p:cBhvr additive="base">
                                        <p:cTn id="252" dur="3000"/>
                                        <p:tgtEl>
                                          <p:spTgt spid="89"/>
                                        </p:tgtEl>
                                        <p:attrNameLst>
                                          <p:attrName>ppt_y</p:attrName>
                                        </p:attrNameLst>
                                      </p:cBhvr>
                                      <p:tavLst>
                                        <p:tav tm="0">
                                          <p:val>
                                            <p:strVal val="ppt_y"/>
                                          </p:val>
                                        </p:tav>
                                        <p:tav tm="100000">
                                          <p:val>
                                            <p:strVal val="ppt_y"/>
                                          </p:val>
                                        </p:tav>
                                      </p:tavLst>
                                    </p:anim>
                                    <p:set>
                                      <p:cBhvr>
                                        <p:cTn id="253" dur="1" fill="hold">
                                          <p:stCondLst>
                                            <p:cond delay="2999"/>
                                          </p:stCondLst>
                                        </p:cTn>
                                        <p:tgtEl>
                                          <p:spTgt spid="89"/>
                                        </p:tgtEl>
                                        <p:attrNameLst>
                                          <p:attrName>style.visibility</p:attrName>
                                        </p:attrNameLst>
                                      </p:cBhvr>
                                      <p:to>
                                        <p:strVal val="hidden"/>
                                      </p:to>
                                    </p:set>
                                  </p:childTnLst>
                                </p:cTn>
                              </p:par>
                              <p:par>
                                <p:cTn id="254" presetID="2" presetClass="entr" presetSubtype="2" fill="hold" grpId="0" nodeType="withEffect">
                                  <p:stCondLst>
                                    <p:cond delay="0"/>
                                  </p:stCondLst>
                                  <p:childTnLst>
                                    <p:set>
                                      <p:cBhvr>
                                        <p:cTn id="255" dur="1" fill="hold">
                                          <p:stCondLst>
                                            <p:cond delay="0"/>
                                          </p:stCondLst>
                                        </p:cTn>
                                        <p:tgtEl>
                                          <p:spTgt spid="88"/>
                                        </p:tgtEl>
                                        <p:attrNameLst>
                                          <p:attrName>style.visibility</p:attrName>
                                        </p:attrNameLst>
                                      </p:cBhvr>
                                      <p:to>
                                        <p:strVal val="visible"/>
                                      </p:to>
                                    </p:set>
                                    <p:anim calcmode="lin" valueType="num">
                                      <p:cBhvr additive="base">
                                        <p:cTn id="256" dur="3000" fill="hold"/>
                                        <p:tgtEl>
                                          <p:spTgt spid="88"/>
                                        </p:tgtEl>
                                        <p:attrNameLst>
                                          <p:attrName>ppt_x</p:attrName>
                                        </p:attrNameLst>
                                      </p:cBhvr>
                                      <p:tavLst>
                                        <p:tav tm="0">
                                          <p:val>
                                            <p:strVal val="1+#ppt_w/2"/>
                                          </p:val>
                                        </p:tav>
                                        <p:tav tm="100000">
                                          <p:val>
                                            <p:strVal val="#ppt_x"/>
                                          </p:val>
                                        </p:tav>
                                      </p:tavLst>
                                    </p:anim>
                                    <p:anim calcmode="lin" valueType="num">
                                      <p:cBhvr additive="base">
                                        <p:cTn id="257" dur="3000" fill="hold"/>
                                        <p:tgtEl>
                                          <p:spTgt spid="88"/>
                                        </p:tgtEl>
                                        <p:attrNameLst>
                                          <p:attrName>ppt_y</p:attrName>
                                        </p:attrNameLst>
                                      </p:cBhvr>
                                      <p:tavLst>
                                        <p:tav tm="0">
                                          <p:val>
                                            <p:strVal val="#ppt_y"/>
                                          </p:val>
                                        </p:tav>
                                        <p:tav tm="100000">
                                          <p:val>
                                            <p:strVal val="#ppt_y"/>
                                          </p:val>
                                        </p:tav>
                                      </p:tavLst>
                                    </p:anim>
                                  </p:childTnLst>
                                </p:cTn>
                              </p:par>
                              <p:par>
                                <p:cTn id="258" presetID="3" presetClass="entr" presetSubtype="5" fill="hold" grpId="1" nodeType="withEffect">
                                  <p:stCondLst>
                                    <p:cond delay="0"/>
                                  </p:stCondLst>
                                  <p:childTnLst>
                                    <p:set>
                                      <p:cBhvr>
                                        <p:cTn id="259" dur="1" fill="hold">
                                          <p:stCondLst>
                                            <p:cond delay="0"/>
                                          </p:stCondLst>
                                        </p:cTn>
                                        <p:tgtEl>
                                          <p:spTgt spid="88"/>
                                        </p:tgtEl>
                                        <p:attrNameLst>
                                          <p:attrName>style.visibility</p:attrName>
                                        </p:attrNameLst>
                                      </p:cBhvr>
                                      <p:to>
                                        <p:strVal val="visible"/>
                                      </p:to>
                                    </p:set>
                                    <p:animEffect transition="in" filter="blinds(vertical)">
                                      <p:cBhvr>
                                        <p:cTn id="260" dur="4000"/>
                                        <p:tgtEl>
                                          <p:spTgt spid="88"/>
                                        </p:tgtEl>
                                      </p:cBhvr>
                                    </p:animEffect>
                                  </p:childTnLst>
                                </p:cTn>
                              </p:par>
                              <p:par>
                                <p:cTn id="261" presetID="2" presetClass="exit" presetSubtype="2" fill="hold" grpId="2" nodeType="withEffect">
                                  <p:stCondLst>
                                    <p:cond delay="0"/>
                                  </p:stCondLst>
                                  <p:childTnLst>
                                    <p:anim calcmode="lin" valueType="num">
                                      <p:cBhvr additive="base">
                                        <p:cTn id="262" dur="3000"/>
                                        <p:tgtEl>
                                          <p:spTgt spid="88"/>
                                        </p:tgtEl>
                                        <p:attrNameLst>
                                          <p:attrName>ppt_x</p:attrName>
                                        </p:attrNameLst>
                                      </p:cBhvr>
                                      <p:tavLst>
                                        <p:tav tm="0">
                                          <p:val>
                                            <p:strVal val="ppt_x"/>
                                          </p:val>
                                        </p:tav>
                                        <p:tav tm="100000">
                                          <p:val>
                                            <p:strVal val="1+ppt_w/2"/>
                                          </p:val>
                                        </p:tav>
                                      </p:tavLst>
                                    </p:anim>
                                    <p:anim calcmode="lin" valueType="num">
                                      <p:cBhvr additive="base">
                                        <p:cTn id="263" dur="3000"/>
                                        <p:tgtEl>
                                          <p:spTgt spid="88"/>
                                        </p:tgtEl>
                                        <p:attrNameLst>
                                          <p:attrName>ppt_y</p:attrName>
                                        </p:attrNameLst>
                                      </p:cBhvr>
                                      <p:tavLst>
                                        <p:tav tm="0">
                                          <p:val>
                                            <p:strVal val="ppt_y"/>
                                          </p:val>
                                        </p:tav>
                                        <p:tav tm="100000">
                                          <p:val>
                                            <p:strVal val="ppt_y"/>
                                          </p:val>
                                        </p:tav>
                                      </p:tavLst>
                                    </p:anim>
                                    <p:set>
                                      <p:cBhvr>
                                        <p:cTn id="264" dur="1" fill="hold">
                                          <p:stCondLst>
                                            <p:cond delay="2999"/>
                                          </p:stCondLst>
                                        </p:cTn>
                                        <p:tgtEl>
                                          <p:spTgt spid="88"/>
                                        </p:tgtEl>
                                        <p:attrNameLst>
                                          <p:attrName>style.visibility</p:attrName>
                                        </p:attrNameLst>
                                      </p:cBhvr>
                                      <p:to>
                                        <p:strVal val="hidden"/>
                                      </p:to>
                                    </p:set>
                                  </p:childTnLst>
                                </p:cTn>
                              </p:par>
                              <p:par>
                                <p:cTn id="265" presetID="2" presetClass="entr" presetSubtype="2" fill="hold" grpId="0" nodeType="withEffect">
                                  <p:stCondLst>
                                    <p:cond delay="0"/>
                                  </p:stCondLst>
                                  <p:childTnLst>
                                    <p:set>
                                      <p:cBhvr>
                                        <p:cTn id="266" dur="1" fill="hold">
                                          <p:stCondLst>
                                            <p:cond delay="0"/>
                                          </p:stCondLst>
                                        </p:cTn>
                                        <p:tgtEl>
                                          <p:spTgt spid="87"/>
                                        </p:tgtEl>
                                        <p:attrNameLst>
                                          <p:attrName>style.visibility</p:attrName>
                                        </p:attrNameLst>
                                      </p:cBhvr>
                                      <p:to>
                                        <p:strVal val="visible"/>
                                      </p:to>
                                    </p:set>
                                    <p:anim calcmode="lin" valueType="num">
                                      <p:cBhvr additive="base">
                                        <p:cTn id="267" dur="3000" fill="hold"/>
                                        <p:tgtEl>
                                          <p:spTgt spid="87"/>
                                        </p:tgtEl>
                                        <p:attrNameLst>
                                          <p:attrName>ppt_x</p:attrName>
                                        </p:attrNameLst>
                                      </p:cBhvr>
                                      <p:tavLst>
                                        <p:tav tm="0">
                                          <p:val>
                                            <p:strVal val="1+#ppt_w/2"/>
                                          </p:val>
                                        </p:tav>
                                        <p:tav tm="100000">
                                          <p:val>
                                            <p:strVal val="#ppt_x"/>
                                          </p:val>
                                        </p:tav>
                                      </p:tavLst>
                                    </p:anim>
                                    <p:anim calcmode="lin" valueType="num">
                                      <p:cBhvr additive="base">
                                        <p:cTn id="268" dur="3000" fill="hold"/>
                                        <p:tgtEl>
                                          <p:spTgt spid="87"/>
                                        </p:tgtEl>
                                        <p:attrNameLst>
                                          <p:attrName>ppt_y</p:attrName>
                                        </p:attrNameLst>
                                      </p:cBhvr>
                                      <p:tavLst>
                                        <p:tav tm="0">
                                          <p:val>
                                            <p:strVal val="#ppt_y"/>
                                          </p:val>
                                        </p:tav>
                                        <p:tav tm="100000">
                                          <p:val>
                                            <p:strVal val="#ppt_y"/>
                                          </p:val>
                                        </p:tav>
                                      </p:tavLst>
                                    </p:anim>
                                  </p:childTnLst>
                                </p:cTn>
                              </p:par>
                              <p:par>
                                <p:cTn id="269" presetID="3" presetClass="entr" presetSubtype="5" fill="hold" grpId="1" nodeType="withEffect">
                                  <p:stCondLst>
                                    <p:cond delay="0"/>
                                  </p:stCondLst>
                                  <p:childTnLst>
                                    <p:set>
                                      <p:cBhvr>
                                        <p:cTn id="270" dur="1" fill="hold">
                                          <p:stCondLst>
                                            <p:cond delay="0"/>
                                          </p:stCondLst>
                                        </p:cTn>
                                        <p:tgtEl>
                                          <p:spTgt spid="87"/>
                                        </p:tgtEl>
                                        <p:attrNameLst>
                                          <p:attrName>style.visibility</p:attrName>
                                        </p:attrNameLst>
                                      </p:cBhvr>
                                      <p:to>
                                        <p:strVal val="visible"/>
                                      </p:to>
                                    </p:set>
                                    <p:animEffect transition="in" filter="blinds(vertical)">
                                      <p:cBhvr>
                                        <p:cTn id="271" dur="4000"/>
                                        <p:tgtEl>
                                          <p:spTgt spid="87"/>
                                        </p:tgtEl>
                                      </p:cBhvr>
                                    </p:animEffect>
                                  </p:childTnLst>
                                </p:cTn>
                              </p:par>
                              <p:par>
                                <p:cTn id="272" presetID="2" presetClass="exit" presetSubtype="2" fill="hold" grpId="2" nodeType="withEffect">
                                  <p:stCondLst>
                                    <p:cond delay="0"/>
                                  </p:stCondLst>
                                  <p:childTnLst>
                                    <p:anim calcmode="lin" valueType="num">
                                      <p:cBhvr additive="base">
                                        <p:cTn id="273" dur="3000"/>
                                        <p:tgtEl>
                                          <p:spTgt spid="87"/>
                                        </p:tgtEl>
                                        <p:attrNameLst>
                                          <p:attrName>ppt_x</p:attrName>
                                        </p:attrNameLst>
                                      </p:cBhvr>
                                      <p:tavLst>
                                        <p:tav tm="0">
                                          <p:val>
                                            <p:strVal val="ppt_x"/>
                                          </p:val>
                                        </p:tav>
                                        <p:tav tm="100000">
                                          <p:val>
                                            <p:strVal val="1+ppt_w/2"/>
                                          </p:val>
                                        </p:tav>
                                      </p:tavLst>
                                    </p:anim>
                                    <p:anim calcmode="lin" valueType="num">
                                      <p:cBhvr additive="base">
                                        <p:cTn id="274" dur="3000"/>
                                        <p:tgtEl>
                                          <p:spTgt spid="87"/>
                                        </p:tgtEl>
                                        <p:attrNameLst>
                                          <p:attrName>ppt_y</p:attrName>
                                        </p:attrNameLst>
                                      </p:cBhvr>
                                      <p:tavLst>
                                        <p:tav tm="0">
                                          <p:val>
                                            <p:strVal val="ppt_y"/>
                                          </p:val>
                                        </p:tav>
                                        <p:tav tm="100000">
                                          <p:val>
                                            <p:strVal val="ppt_y"/>
                                          </p:val>
                                        </p:tav>
                                      </p:tavLst>
                                    </p:anim>
                                    <p:set>
                                      <p:cBhvr>
                                        <p:cTn id="275" dur="1" fill="hold">
                                          <p:stCondLst>
                                            <p:cond delay="2999"/>
                                          </p:stCondLst>
                                        </p:cTn>
                                        <p:tgtEl>
                                          <p:spTgt spid="87"/>
                                        </p:tgtEl>
                                        <p:attrNameLst>
                                          <p:attrName>style.visibility</p:attrName>
                                        </p:attrNameLst>
                                      </p:cBhvr>
                                      <p:to>
                                        <p:strVal val="hidden"/>
                                      </p:to>
                                    </p:set>
                                  </p:childTnLst>
                                </p:cTn>
                              </p:par>
                              <p:par>
                                <p:cTn id="276" presetID="2" presetClass="entr" presetSubtype="2" fill="hold" grpId="0" nodeType="withEffect">
                                  <p:stCondLst>
                                    <p:cond delay="0"/>
                                  </p:stCondLst>
                                  <p:childTnLst>
                                    <p:set>
                                      <p:cBhvr>
                                        <p:cTn id="277" dur="1" fill="hold">
                                          <p:stCondLst>
                                            <p:cond delay="0"/>
                                          </p:stCondLst>
                                        </p:cTn>
                                        <p:tgtEl>
                                          <p:spTgt spid="102"/>
                                        </p:tgtEl>
                                        <p:attrNameLst>
                                          <p:attrName>style.visibility</p:attrName>
                                        </p:attrNameLst>
                                      </p:cBhvr>
                                      <p:to>
                                        <p:strVal val="visible"/>
                                      </p:to>
                                    </p:set>
                                    <p:anim calcmode="lin" valueType="num">
                                      <p:cBhvr additive="base">
                                        <p:cTn id="278" dur="3000" fill="hold"/>
                                        <p:tgtEl>
                                          <p:spTgt spid="102"/>
                                        </p:tgtEl>
                                        <p:attrNameLst>
                                          <p:attrName>ppt_x</p:attrName>
                                        </p:attrNameLst>
                                      </p:cBhvr>
                                      <p:tavLst>
                                        <p:tav tm="0">
                                          <p:val>
                                            <p:strVal val="1+#ppt_w/2"/>
                                          </p:val>
                                        </p:tav>
                                        <p:tav tm="100000">
                                          <p:val>
                                            <p:strVal val="#ppt_x"/>
                                          </p:val>
                                        </p:tav>
                                      </p:tavLst>
                                    </p:anim>
                                    <p:anim calcmode="lin" valueType="num">
                                      <p:cBhvr additive="base">
                                        <p:cTn id="279" dur="3000" fill="hold"/>
                                        <p:tgtEl>
                                          <p:spTgt spid="102"/>
                                        </p:tgtEl>
                                        <p:attrNameLst>
                                          <p:attrName>ppt_y</p:attrName>
                                        </p:attrNameLst>
                                      </p:cBhvr>
                                      <p:tavLst>
                                        <p:tav tm="0">
                                          <p:val>
                                            <p:strVal val="#ppt_y"/>
                                          </p:val>
                                        </p:tav>
                                        <p:tav tm="100000">
                                          <p:val>
                                            <p:strVal val="#ppt_y"/>
                                          </p:val>
                                        </p:tav>
                                      </p:tavLst>
                                    </p:anim>
                                  </p:childTnLst>
                                </p:cTn>
                              </p:par>
                              <p:par>
                                <p:cTn id="280" presetID="3" presetClass="entr" presetSubtype="5" fill="hold" grpId="1" nodeType="withEffect">
                                  <p:stCondLst>
                                    <p:cond delay="0"/>
                                  </p:stCondLst>
                                  <p:childTnLst>
                                    <p:set>
                                      <p:cBhvr>
                                        <p:cTn id="281" dur="1" fill="hold">
                                          <p:stCondLst>
                                            <p:cond delay="0"/>
                                          </p:stCondLst>
                                        </p:cTn>
                                        <p:tgtEl>
                                          <p:spTgt spid="102"/>
                                        </p:tgtEl>
                                        <p:attrNameLst>
                                          <p:attrName>style.visibility</p:attrName>
                                        </p:attrNameLst>
                                      </p:cBhvr>
                                      <p:to>
                                        <p:strVal val="visible"/>
                                      </p:to>
                                    </p:set>
                                    <p:animEffect transition="in" filter="blinds(vertical)">
                                      <p:cBhvr>
                                        <p:cTn id="282" dur="4000"/>
                                        <p:tgtEl>
                                          <p:spTgt spid="102"/>
                                        </p:tgtEl>
                                      </p:cBhvr>
                                    </p:animEffect>
                                  </p:childTnLst>
                                </p:cTn>
                              </p:par>
                              <p:par>
                                <p:cTn id="283" presetID="2" presetClass="exit" presetSubtype="8" fill="hold" grpId="2" nodeType="withEffect">
                                  <p:stCondLst>
                                    <p:cond delay="0"/>
                                  </p:stCondLst>
                                  <p:childTnLst>
                                    <p:anim calcmode="lin" valueType="num">
                                      <p:cBhvr additive="base">
                                        <p:cTn id="284" dur="3000"/>
                                        <p:tgtEl>
                                          <p:spTgt spid="102"/>
                                        </p:tgtEl>
                                        <p:attrNameLst>
                                          <p:attrName>ppt_x</p:attrName>
                                        </p:attrNameLst>
                                      </p:cBhvr>
                                      <p:tavLst>
                                        <p:tav tm="0">
                                          <p:val>
                                            <p:strVal val="ppt_x"/>
                                          </p:val>
                                        </p:tav>
                                        <p:tav tm="100000">
                                          <p:val>
                                            <p:strVal val="0-ppt_w/2"/>
                                          </p:val>
                                        </p:tav>
                                      </p:tavLst>
                                    </p:anim>
                                    <p:anim calcmode="lin" valueType="num">
                                      <p:cBhvr additive="base">
                                        <p:cTn id="285" dur="3000"/>
                                        <p:tgtEl>
                                          <p:spTgt spid="102"/>
                                        </p:tgtEl>
                                        <p:attrNameLst>
                                          <p:attrName>ppt_y</p:attrName>
                                        </p:attrNameLst>
                                      </p:cBhvr>
                                      <p:tavLst>
                                        <p:tav tm="0">
                                          <p:val>
                                            <p:strVal val="ppt_y"/>
                                          </p:val>
                                        </p:tav>
                                        <p:tav tm="100000">
                                          <p:val>
                                            <p:strVal val="ppt_y"/>
                                          </p:val>
                                        </p:tav>
                                      </p:tavLst>
                                    </p:anim>
                                    <p:set>
                                      <p:cBhvr>
                                        <p:cTn id="286" dur="1" fill="hold">
                                          <p:stCondLst>
                                            <p:cond delay="2999"/>
                                          </p:stCondLst>
                                        </p:cTn>
                                        <p:tgtEl>
                                          <p:spTgt spid="102"/>
                                        </p:tgtEl>
                                        <p:attrNameLst>
                                          <p:attrName>style.visibility</p:attrName>
                                        </p:attrNameLst>
                                      </p:cBhvr>
                                      <p:to>
                                        <p:strVal val="hidden"/>
                                      </p:to>
                                    </p:set>
                                  </p:childTnLst>
                                </p:cTn>
                              </p:par>
                              <p:par>
                                <p:cTn id="287" presetID="2" presetClass="entr" presetSubtype="2" fill="hold" grpId="0" nodeType="withEffect">
                                  <p:stCondLst>
                                    <p:cond delay="0"/>
                                  </p:stCondLst>
                                  <p:childTnLst>
                                    <p:set>
                                      <p:cBhvr>
                                        <p:cTn id="288" dur="1" fill="hold">
                                          <p:stCondLst>
                                            <p:cond delay="0"/>
                                          </p:stCondLst>
                                        </p:cTn>
                                        <p:tgtEl>
                                          <p:spTgt spid="101"/>
                                        </p:tgtEl>
                                        <p:attrNameLst>
                                          <p:attrName>style.visibility</p:attrName>
                                        </p:attrNameLst>
                                      </p:cBhvr>
                                      <p:to>
                                        <p:strVal val="visible"/>
                                      </p:to>
                                    </p:set>
                                    <p:anim calcmode="lin" valueType="num">
                                      <p:cBhvr additive="base">
                                        <p:cTn id="289" dur="3000" fill="hold"/>
                                        <p:tgtEl>
                                          <p:spTgt spid="101"/>
                                        </p:tgtEl>
                                        <p:attrNameLst>
                                          <p:attrName>ppt_x</p:attrName>
                                        </p:attrNameLst>
                                      </p:cBhvr>
                                      <p:tavLst>
                                        <p:tav tm="0">
                                          <p:val>
                                            <p:strVal val="1+#ppt_w/2"/>
                                          </p:val>
                                        </p:tav>
                                        <p:tav tm="100000">
                                          <p:val>
                                            <p:strVal val="#ppt_x"/>
                                          </p:val>
                                        </p:tav>
                                      </p:tavLst>
                                    </p:anim>
                                    <p:anim calcmode="lin" valueType="num">
                                      <p:cBhvr additive="base">
                                        <p:cTn id="290" dur="3000" fill="hold"/>
                                        <p:tgtEl>
                                          <p:spTgt spid="101"/>
                                        </p:tgtEl>
                                        <p:attrNameLst>
                                          <p:attrName>ppt_y</p:attrName>
                                        </p:attrNameLst>
                                      </p:cBhvr>
                                      <p:tavLst>
                                        <p:tav tm="0">
                                          <p:val>
                                            <p:strVal val="#ppt_y"/>
                                          </p:val>
                                        </p:tav>
                                        <p:tav tm="100000">
                                          <p:val>
                                            <p:strVal val="#ppt_y"/>
                                          </p:val>
                                        </p:tav>
                                      </p:tavLst>
                                    </p:anim>
                                  </p:childTnLst>
                                </p:cTn>
                              </p:par>
                              <p:par>
                                <p:cTn id="291" presetID="3" presetClass="entr" presetSubtype="5" fill="hold" grpId="1" nodeType="withEffect">
                                  <p:stCondLst>
                                    <p:cond delay="0"/>
                                  </p:stCondLst>
                                  <p:childTnLst>
                                    <p:set>
                                      <p:cBhvr>
                                        <p:cTn id="292" dur="1" fill="hold">
                                          <p:stCondLst>
                                            <p:cond delay="0"/>
                                          </p:stCondLst>
                                        </p:cTn>
                                        <p:tgtEl>
                                          <p:spTgt spid="101"/>
                                        </p:tgtEl>
                                        <p:attrNameLst>
                                          <p:attrName>style.visibility</p:attrName>
                                        </p:attrNameLst>
                                      </p:cBhvr>
                                      <p:to>
                                        <p:strVal val="visible"/>
                                      </p:to>
                                    </p:set>
                                    <p:animEffect transition="in" filter="blinds(vertical)">
                                      <p:cBhvr>
                                        <p:cTn id="293" dur="4000"/>
                                        <p:tgtEl>
                                          <p:spTgt spid="101"/>
                                        </p:tgtEl>
                                      </p:cBhvr>
                                    </p:animEffect>
                                  </p:childTnLst>
                                </p:cTn>
                              </p:par>
                              <p:par>
                                <p:cTn id="294" presetID="2" presetClass="exit" presetSubtype="8" fill="hold" grpId="2" nodeType="withEffect">
                                  <p:stCondLst>
                                    <p:cond delay="0"/>
                                  </p:stCondLst>
                                  <p:childTnLst>
                                    <p:anim calcmode="lin" valueType="num">
                                      <p:cBhvr additive="base">
                                        <p:cTn id="295" dur="3000"/>
                                        <p:tgtEl>
                                          <p:spTgt spid="101"/>
                                        </p:tgtEl>
                                        <p:attrNameLst>
                                          <p:attrName>ppt_x</p:attrName>
                                        </p:attrNameLst>
                                      </p:cBhvr>
                                      <p:tavLst>
                                        <p:tav tm="0">
                                          <p:val>
                                            <p:strVal val="ppt_x"/>
                                          </p:val>
                                        </p:tav>
                                        <p:tav tm="100000">
                                          <p:val>
                                            <p:strVal val="0-ppt_w/2"/>
                                          </p:val>
                                        </p:tav>
                                      </p:tavLst>
                                    </p:anim>
                                    <p:anim calcmode="lin" valueType="num">
                                      <p:cBhvr additive="base">
                                        <p:cTn id="296" dur="3000"/>
                                        <p:tgtEl>
                                          <p:spTgt spid="101"/>
                                        </p:tgtEl>
                                        <p:attrNameLst>
                                          <p:attrName>ppt_y</p:attrName>
                                        </p:attrNameLst>
                                      </p:cBhvr>
                                      <p:tavLst>
                                        <p:tav tm="0">
                                          <p:val>
                                            <p:strVal val="ppt_y"/>
                                          </p:val>
                                        </p:tav>
                                        <p:tav tm="100000">
                                          <p:val>
                                            <p:strVal val="ppt_y"/>
                                          </p:val>
                                        </p:tav>
                                      </p:tavLst>
                                    </p:anim>
                                    <p:set>
                                      <p:cBhvr>
                                        <p:cTn id="297" dur="1" fill="hold">
                                          <p:stCondLst>
                                            <p:cond delay="2999"/>
                                          </p:stCondLst>
                                        </p:cTn>
                                        <p:tgtEl>
                                          <p:spTgt spid="101"/>
                                        </p:tgtEl>
                                        <p:attrNameLst>
                                          <p:attrName>style.visibility</p:attrName>
                                        </p:attrNameLst>
                                      </p:cBhvr>
                                      <p:to>
                                        <p:strVal val="hidden"/>
                                      </p:to>
                                    </p:set>
                                  </p:childTnLst>
                                </p:cTn>
                              </p:par>
                              <p:par>
                                <p:cTn id="298" presetID="2" presetClass="entr" presetSubtype="2" fill="hold" grpId="0" nodeType="withEffect">
                                  <p:stCondLst>
                                    <p:cond delay="0"/>
                                  </p:stCondLst>
                                  <p:childTnLst>
                                    <p:set>
                                      <p:cBhvr>
                                        <p:cTn id="299" dur="1" fill="hold">
                                          <p:stCondLst>
                                            <p:cond delay="0"/>
                                          </p:stCondLst>
                                        </p:cTn>
                                        <p:tgtEl>
                                          <p:spTgt spid="100"/>
                                        </p:tgtEl>
                                        <p:attrNameLst>
                                          <p:attrName>style.visibility</p:attrName>
                                        </p:attrNameLst>
                                      </p:cBhvr>
                                      <p:to>
                                        <p:strVal val="visible"/>
                                      </p:to>
                                    </p:set>
                                    <p:anim calcmode="lin" valueType="num">
                                      <p:cBhvr additive="base">
                                        <p:cTn id="300" dur="3000" fill="hold"/>
                                        <p:tgtEl>
                                          <p:spTgt spid="100"/>
                                        </p:tgtEl>
                                        <p:attrNameLst>
                                          <p:attrName>ppt_x</p:attrName>
                                        </p:attrNameLst>
                                      </p:cBhvr>
                                      <p:tavLst>
                                        <p:tav tm="0">
                                          <p:val>
                                            <p:strVal val="1+#ppt_w/2"/>
                                          </p:val>
                                        </p:tav>
                                        <p:tav tm="100000">
                                          <p:val>
                                            <p:strVal val="#ppt_x"/>
                                          </p:val>
                                        </p:tav>
                                      </p:tavLst>
                                    </p:anim>
                                    <p:anim calcmode="lin" valueType="num">
                                      <p:cBhvr additive="base">
                                        <p:cTn id="301" dur="3000" fill="hold"/>
                                        <p:tgtEl>
                                          <p:spTgt spid="100"/>
                                        </p:tgtEl>
                                        <p:attrNameLst>
                                          <p:attrName>ppt_y</p:attrName>
                                        </p:attrNameLst>
                                      </p:cBhvr>
                                      <p:tavLst>
                                        <p:tav tm="0">
                                          <p:val>
                                            <p:strVal val="#ppt_y"/>
                                          </p:val>
                                        </p:tav>
                                        <p:tav tm="100000">
                                          <p:val>
                                            <p:strVal val="#ppt_y"/>
                                          </p:val>
                                        </p:tav>
                                      </p:tavLst>
                                    </p:anim>
                                  </p:childTnLst>
                                </p:cTn>
                              </p:par>
                              <p:par>
                                <p:cTn id="302" presetID="3" presetClass="entr" presetSubtype="5" fill="hold" grpId="1" nodeType="withEffect">
                                  <p:stCondLst>
                                    <p:cond delay="0"/>
                                  </p:stCondLst>
                                  <p:childTnLst>
                                    <p:set>
                                      <p:cBhvr>
                                        <p:cTn id="303" dur="1" fill="hold">
                                          <p:stCondLst>
                                            <p:cond delay="0"/>
                                          </p:stCondLst>
                                        </p:cTn>
                                        <p:tgtEl>
                                          <p:spTgt spid="100"/>
                                        </p:tgtEl>
                                        <p:attrNameLst>
                                          <p:attrName>style.visibility</p:attrName>
                                        </p:attrNameLst>
                                      </p:cBhvr>
                                      <p:to>
                                        <p:strVal val="visible"/>
                                      </p:to>
                                    </p:set>
                                    <p:animEffect transition="in" filter="blinds(vertical)">
                                      <p:cBhvr>
                                        <p:cTn id="304" dur="4000"/>
                                        <p:tgtEl>
                                          <p:spTgt spid="100"/>
                                        </p:tgtEl>
                                      </p:cBhvr>
                                    </p:animEffect>
                                  </p:childTnLst>
                                </p:cTn>
                              </p:par>
                              <p:par>
                                <p:cTn id="305" presetID="2" presetClass="exit" presetSubtype="8" fill="hold" grpId="2" nodeType="withEffect">
                                  <p:stCondLst>
                                    <p:cond delay="0"/>
                                  </p:stCondLst>
                                  <p:childTnLst>
                                    <p:anim calcmode="lin" valueType="num">
                                      <p:cBhvr additive="base">
                                        <p:cTn id="306" dur="3000"/>
                                        <p:tgtEl>
                                          <p:spTgt spid="100"/>
                                        </p:tgtEl>
                                        <p:attrNameLst>
                                          <p:attrName>ppt_x</p:attrName>
                                        </p:attrNameLst>
                                      </p:cBhvr>
                                      <p:tavLst>
                                        <p:tav tm="0">
                                          <p:val>
                                            <p:strVal val="ppt_x"/>
                                          </p:val>
                                        </p:tav>
                                        <p:tav tm="100000">
                                          <p:val>
                                            <p:strVal val="0-ppt_w/2"/>
                                          </p:val>
                                        </p:tav>
                                      </p:tavLst>
                                    </p:anim>
                                    <p:anim calcmode="lin" valueType="num">
                                      <p:cBhvr additive="base">
                                        <p:cTn id="307" dur="3000"/>
                                        <p:tgtEl>
                                          <p:spTgt spid="100"/>
                                        </p:tgtEl>
                                        <p:attrNameLst>
                                          <p:attrName>ppt_y</p:attrName>
                                        </p:attrNameLst>
                                      </p:cBhvr>
                                      <p:tavLst>
                                        <p:tav tm="0">
                                          <p:val>
                                            <p:strVal val="ppt_y"/>
                                          </p:val>
                                        </p:tav>
                                        <p:tav tm="100000">
                                          <p:val>
                                            <p:strVal val="ppt_y"/>
                                          </p:val>
                                        </p:tav>
                                      </p:tavLst>
                                    </p:anim>
                                    <p:set>
                                      <p:cBhvr>
                                        <p:cTn id="308" dur="1" fill="hold">
                                          <p:stCondLst>
                                            <p:cond delay="2999"/>
                                          </p:stCondLst>
                                        </p:cTn>
                                        <p:tgtEl>
                                          <p:spTgt spid="100"/>
                                        </p:tgtEl>
                                        <p:attrNameLst>
                                          <p:attrName>style.visibility</p:attrName>
                                        </p:attrNameLst>
                                      </p:cBhvr>
                                      <p:to>
                                        <p:strVal val="hidden"/>
                                      </p:to>
                                    </p:set>
                                  </p:childTnLst>
                                </p:cTn>
                              </p:par>
                              <p:par>
                                <p:cTn id="309" presetID="2" presetClass="entr" presetSubtype="2" fill="hold" grpId="0" nodeType="withEffect">
                                  <p:stCondLst>
                                    <p:cond delay="0"/>
                                  </p:stCondLst>
                                  <p:childTnLst>
                                    <p:set>
                                      <p:cBhvr>
                                        <p:cTn id="310" dur="1" fill="hold">
                                          <p:stCondLst>
                                            <p:cond delay="0"/>
                                          </p:stCondLst>
                                        </p:cTn>
                                        <p:tgtEl>
                                          <p:spTgt spid="99"/>
                                        </p:tgtEl>
                                        <p:attrNameLst>
                                          <p:attrName>style.visibility</p:attrName>
                                        </p:attrNameLst>
                                      </p:cBhvr>
                                      <p:to>
                                        <p:strVal val="visible"/>
                                      </p:to>
                                    </p:set>
                                    <p:anim calcmode="lin" valueType="num">
                                      <p:cBhvr additive="base">
                                        <p:cTn id="311" dur="3000" fill="hold"/>
                                        <p:tgtEl>
                                          <p:spTgt spid="99"/>
                                        </p:tgtEl>
                                        <p:attrNameLst>
                                          <p:attrName>ppt_x</p:attrName>
                                        </p:attrNameLst>
                                      </p:cBhvr>
                                      <p:tavLst>
                                        <p:tav tm="0">
                                          <p:val>
                                            <p:strVal val="1+#ppt_w/2"/>
                                          </p:val>
                                        </p:tav>
                                        <p:tav tm="100000">
                                          <p:val>
                                            <p:strVal val="#ppt_x"/>
                                          </p:val>
                                        </p:tav>
                                      </p:tavLst>
                                    </p:anim>
                                    <p:anim calcmode="lin" valueType="num">
                                      <p:cBhvr additive="base">
                                        <p:cTn id="312" dur="3000" fill="hold"/>
                                        <p:tgtEl>
                                          <p:spTgt spid="99"/>
                                        </p:tgtEl>
                                        <p:attrNameLst>
                                          <p:attrName>ppt_y</p:attrName>
                                        </p:attrNameLst>
                                      </p:cBhvr>
                                      <p:tavLst>
                                        <p:tav tm="0">
                                          <p:val>
                                            <p:strVal val="#ppt_y"/>
                                          </p:val>
                                        </p:tav>
                                        <p:tav tm="100000">
                                          <p:val>
                                            <p:strVal val="#ppt_y"/>
                                          </p:val>
                                        </p:tav>
                                      </p:tavLst>
                                    </p:anim>
                                  </p:childTnLst>
                                </p:cTn>
                              </p:par>
                              <p:par>
                                <p:cTn id="313" presetID="3" presetClass="entr" presetSubtype="5" fill="hold" grpId="1" nodeType="withEffect">
                                  <p:stCondLst>
                                    <p:cond delay="0"/>
                                  </p:stCondLst>
                                  <p:childTnLst>
                                    <p:set>
                                      <p:cBhvr>
                                        <p:cTn id="314" dur="1" fill="hold">
                                          <p:stCondLst>
                                            <p:cond delay="0"/>
                                          </p:stCondLst>
                                        </p:cTn>
                                        <p:tgtEl>
                                          <p:spTgt spid="99"/>
                                        </p:tgtEl>
                                        <p:attrNameLst>
                                          <p:attrName>style.visibility</p:attrName>
                                        </p:attrNameLst>
                                      </p:cBhvr>
                                      <p:to>
                                        <p:strVal val="visible"/>
                                      </p:to>
                                    </p:set>
                                    <p:animEffect transition="in" filter="blinds(vertical)">
                                      <p:cBhvr>
                                        <p:cTn id="315" dur="4000"/>
                                        <p:tgtEl>
                                          <p:spTgt spid="99"/>
                                        </p:tgtEl>
                                      </p:cBhvr>
                                    </p:animEffect>
                                  </p:childTnLst>
                                </p:cTn>
                              </p:par>
                              <p:par>
                                <p:cTn id="316" presetID="2" presetClass="exit" presetSubtype="8" fill="hold" grpId="2" nodeType="withEffect">
                                  <p:stCondLst>
                                    <p:cond delay="0"/>
                                  </p:stCondLst>
                                  <p:childTnLst>
                                    <p:anim calcmode="lin" valueType="num">
                                      <p:cBhvr additive="base">
                                        <p:cTn id="317" dur="3000"/>
                                        <p:tgtEl>
                                          <p:spTgt spid="99"/>
                                        </p:tgtEl>
                                        <p:attrNameLst>
                                          <p:attrName>ppt_x</p:attrName>
                                        </p:attrNameLst>
                                      </p:cBhvr>
                                      <p:tavLst>
                                        <p:tav tm="0">
                                          <p:val>
                                            <p:strVal val="ppt_x"/>
                                          </p:val>
                                        </p:tav>
                                        <p:tav tm="100000">
                                          <p:val>
                                            <p:strVal val="0-ppt_w/2"/>
                                          </p:val>
                                        </p:tav>
                                      </p:tavLst>
                                    </p:anim>
                                    <p:anim calcmode="lin" valueType="num">
                                      <p:cBhvr additive="base">
                                        <p:cTn id="318" dur="3000"/>
                                        <p:tgtEl>
                                          <p:spTgt spid="99"/>
                                        </p:tgtEl>
                                        <p:attrNameLst>
                                          <p:attrName>ppt_y</p:attrName>
                                        </p:attrNameLst>
                                      </p:cBhvr>
                                      <p:tavLst>
                                        <p:tav tm="0">
                                          <p:val>
                                            <p:strVal val="ppt_y"/>
                                          </p:val>
                                        </p:tav>
                                        <p:tav tm="100000">
                                          <p:val>
                                            <p:strVal val="ppt_y"/>
                                          </p:val>
                                        </p:tav>
                                      </p:tavLst>
                                    </p:anim>
                                    <p:set>
                                      <p:cBhvr>
                                        <p:cTn id="319" dur="1" fill="hold">
                                          <p:stCondLst>
                                            <p:cond delay="2999"/>
                                          </p:stCondLst>
                                        </p:cTn>
                                        <p:tgtEl>
                                          <p:spTgt spid="99"/>
                                        </p:tgtEl>
                                        <p:attrNameLst>
                                          <p:attrName>style.visibility</p:attrName>
                                        </p:attrNameLst>
                                      </p:cBhvr>
                                      <p:to>
                                        <p:strVal val="hidden"/>
                                      </p:to>
                                    </p:set>
                                  </p:childTnLst>
                                </p:cTn>
                              </p:par>
                              <p:par>
                                <p:cTn id="320" presetID="2" presetClass="entr" presetSubtype="2" fill="hold" grpId="0" nodeType="withEffect">
                                  <p:stCondLst>
                                    <p:cond delay="0"/>
                                  </p:stCondLst>
                                  <p:childTnLst>
                                    <p:set>
                                      <p:cBhvr>
                                        <p:cTn id="321" dur="1" fill="hold">
                                          <p:stCondLst>
                                            <p:cond delay="0"/>
                                          </p:stCondLst>
                                        </p:cTn>
                                        <p:tgtEl>
                                          <p:spTgt spid="98"/>
                                        </p:tgtEl>
                                        <p:attrNameLst>
                                          <p:attrName>style.visibility</p:attrName>
                                        </p:attrNameLst>
                                      </p:cBhvr>
                                      <p:to>
                                        <p:strVal val="visible"/>
                                      </p:to>
                                    </p:set>
                                    <p:anim calcmode="lin" valueType="num">
                                      <p:cBhvr additive="base">
                                        <p:cTn id="322" dur="3000" fill="hold"/>
                                        <p:tgtEl>
                                          <p:spTgt spid="98"/>
                                        </p:tgtEl>
                                        <p:attrNameLst>
                                          <p:attrName>ppt_x</p:attrName>
                                        </p:attrNameLst>
                                      </p:cBhvr>
                                      <p:tavLst>
                                        <p:tav tm="0">
                                          <p:val>
                                            <p:strVal val="1+#ppt_w/2"/>
                                          </p:val>
                                        </p:tav>
                                        <p:tav tm="100000">
                                          <p:val>
                                            <p:strVal val="#ppt_x"/>
                                          </p:val>
                                        </p:tav>
                                      </p:tavLst>
                                    </p:anim>
                                    <p:anim calcmode="lin" valueType="num">
                                      <p:cBhvr additive="base">
                                        <p:cTn id="323" dur="3000" fill="hold"/>
                                        <p:tgtEl>
                                          <p:spTgt spid="98"/>
                                        </p:tgtEl>
                                        <p:attrNameLst>
                                          <p:attrName>ppt_y</p:attrName>
                                        </p:attrNameLst>
                                      </p:cBhvr>
                                      <p:tavLst>
                                        <p:tav tm="0">
                                          <p:val>
                                            <p:strVal val="#ppt_y"/>
                                          </p:val>
                                        </p:tav>
                                        <p:tav tm="100000">
                                          <p:val>
                                            <p:strVal val="#ppt_y"/>
                                          </p:val>
                                        </p:tav>
                                      </p:tavLst>
                                    </p:anim>
                                  </p:childTnLst>
                                </p:cTn>
                              </p:par>
                              <p:par>
                                <p:cTn id="324" presetID="3" presetClass="entr" presetSubtype="5" fill="hold" grpId="1" nodeType="withEffect">
                                  <p:stCondLst>
                                    <p:cond delay="0"/>
                                  </p:stCondLst>
                                  <p:childTnLst>
                                    <p:set>
                                      <p:cBhvr>
                                        <p:cTn id="325" dur="1" fill="hold">
                                          <p:stCondLst>
                                            <p:cond delay="0"/>
                                          </p:stCondLst>
                                        </p:cTn>
                                        <p:tgtEl>
                                          <p:spTgt spid="98"/>
                                        </p:tgtEl>
                                        <p:attrNameLst>
                                          <p:attrName>style.visibility</p:attrName>
                                        </p:attrNameLst>
                                      </p:cBhvr>
                                      <p:to>
                                        <p:strVal val="visible"/>
                                      </p:to>
                                    </p:set>
                                    <p:animEffect transition="in" filter="blinds(vertical)">
                                      <p:cBhvr>
                                        <p:cTn id="326" dur="4000"/>
                                        <p:tgtEl>
                                          <p:spTgt spid="98"/>
                                        </p:tgtEl>
                                      </p:cBhvr>
                                    </p:animEffect>
                                  </p:childTnLst>
                                </p:cTn>
                              </p:par>
                              <p:par>
                                <p:cTn id="327" presetID="2" presetClass="exit" presetSubtype="8" fill="hold" grpId="2" nodeType="withEffect">
                                  <p:stCondLst>
                                    <p:cond delay="0"/>
                                  </p:stCondLst>
                                  <p:childTnLst>
                                    <p:anim calcmode="lin" valueType="num">
                                      <p:cBhvr additive="base">
                                        <p:cTn id="328" dur="3000"/>
                                        <p:tgtEl>
                                          <p:spTgt spid="98"/>
                                        </p:tgtEl>
                                        <p:attrNameLst>
                                          <p:attrName>ppt_x</p:attrName>
                                        </p:attrNameLst>
                                      </p:cBhvr>
                                      <p:tavLst>
                                        <p:tav tm="0">
                                          <p:val>
                                            <p:strVal val="ppt_x"/>
                                          </p:val>
                                        </p:tav>
                                        <p:tav tm="100000">
                                          <p:val>
                                            <p:strVal val="0-ppt_w/2"/>
                                          </p:val>
                                        </p:tav>
                                      </p:tavLst>
                                    </p:anim>
                                    <p:anim calcmode="lin" valueType="num">
                                      <p:cBhvr additive="base">
                                        <p:cTn id="329" dur="3000"/>
                                        <p:tgtEl>
                                          <p:spTgt spid="98"/>
                                        </p:tgtEl>
                                        <p:attrNameLst>
                                          <p:attrName>ppt_y</p:attrName>
                                        </p:attrNameLst>
                                      </p:cBhvr>
                                      <p:tavLst>
                                        <p:tav tm="0">
                                          <p:val>
                                            <p:strVal val="ppt_y"/>
                                          </p:val>
                                        </p:tav>
                                        <p:tav tm="100000">
                                          <p:val>
                                            <p:strVal val="ppt_y"/>
                                          </p:val>
                                        </p:tav>
                                      </p:tavLst>
                                    </p:anim>
                                    <p:set>
                                      <p:cBhvr>
                                        <p:cTn id="330" dur="1" fill="hold">
                                          <p:stCondLst>
                                            <p:cond delay="2999"/>
                                          </p:stCondLst>
                                        </p:cTn>
                                        <p:tgtEl>
                                          <p:spTgt spid="98"/>
                                        </p:tgtEl>
                                        <p:attrNameLst>
                                          <p:attrName>style.visibility</p:attrName>
                                        </p:attrNameLst>
                                      </p:cBhvr>
                                      <p:to>
                                        <p:strVal val="hidden"/>
                                      </p:to>
                                    </p:set>
                                  </p:childTnLst>
                                </p:cTn>
                              </p:par>
                              <p:par>
                                <p:cTn id="331" presetID="2" presetClass="entr" presetSubtype="2" fill="hold" grpId="0" nodeType="withEffect">
                                  <p:stCondLst>
                                    <p:cond delay="0"/>
                                  </p:stCondLst>
                                  <p:childTnLst>
                                    <p:set>
                                      <p:cBhvr>
                                        <p:cTn id="332" dur="1" fill="hold">
                                          <p:stCondLst>
                                            <p:cond delay="0"/>
                                          </p:stCondLst>
                                        </p:cTn>
                                        <p:tgtEl>
                                          <p:spTgt spid="97"/>
                                        </p:tgtEl>
                                        <p:attrNameLst>
                                          <p:attrName>style.visibility</p:attrName>
                                        </p:attrNameLst>
                                      </p:cBhvr>
                                      <p:to>
                                        <p:strVal val="visible"/>
                                      </p:to>
                                    </p:set>
                                    <p:anim calcmode="lin" valueType="num">
                                      <p:cBhvr additive="base">
                                        <p:cTn id="333" dur="3000" fill="hold"/>
                                        <p:tgtEl>
                                          <p:spTgt spid="97"/>
                                        </p:tgtEl>
                                        <p:attrNameLst>
                                          <p:attrName>ppt_x</p:attrName>
                                        </p:attrNameLst>
                                      </p:cBhvr>
                                      <p:tavLst>
                                        <p:tav tm="0">
                                          <p:val>
                                            <p:strVal val="1+#ppt_w/2"/>
                                          </p:val>
                                        </p:tav>
                                        <p:tav tm="100000">
                                          <p:val>
                                            <p:strVal val="#ppt_x"/>
                                          </p:val>
                                        </p:tav>
                                      </p:tavLst>
                                    </p:anim>
                                    <p:anim calcmode="lin" valueType="num">
                                      <p:cBhvr additive="base">
                                        <p:cTn id="334" dur="3000" fill="hold"/>
                                        <p:tgtEl>
                                          <p:spTgt spid="97"/>
                                        </p:tgtEl>
                                        <p:attrNameLst>
                                          <p:attrName>ppt_y</p:attrName>
                                        </p:attrNameLst>
                                      </p:cBhvr>
                                      <p:tavLst>
                                        <p:tav tm="0">
                                          <p:val>
                                            <p:strVal val="#ppt_y"/>
                                          </p:val>
                                        </p:tav>
                                        <p:tav tm="100000">
                                          <p:val>
                                            <p:strVal val="#ppt_y"/>
                                          </p:val>
                                        </p:tav>
                                      </p:tavLst>
                                    </p:anim>
                                  </p:childTnLst>
                                </p:cTn>
                              </p:par>
                              <p:par>
                                <p:cTn id="335" presetID="3" presetClass="entr" presetSubtype="5" fill="hold" grpId="1" nodeType="withEffect">
                                  <p:stCondLst>
                                    <p:cond delay="0"/>
                                  </p:stCondLst>
                                  <p:childTnLst>
                                    <p:set>
                                      <p:cBhvr>
                                        <p:cTn id="336" dur="1" fill="hold">
                                          <p:stCondLst>
                                            <p:cond delay="0"/>
                                          </p:stCondLst>
                                        </p:cTn>
                                        <p:tgtEl>
                                          <p:spTgt spid="97"/>
                                        </p:tgtEl>
                                        <p:attrNameLst>
                                          <p:attrName>style.visibility</p:attrName>
                                        </p:attrNameLst>
                                      </p:cBhvr>
                                      <p:to>
                                        <p:strVal val="visible"/>
                                      </p:to>
                                    </p:set>
                                    <p:animEffect transition="in" filter="blinds(vertical)">
                                      <p:cBhvr>
                                        <p:cTn id="337" dur="4000"/>
                                        <p:tgtEl>
                                          <p:spTgt spid="97"/>
                                        </p:tgtEl>
                                      </p:cBhvr>
                                    </p:animEffect>
                                  </p:childTnLst>
                                </p:cTn>
                              </p:par>
                              <p:par>
                                <p:cTn id="338" presetID="2" presetClass="exit" presetSubtype="8" fill="hold" grpId="2" nodeType="withEffect">
                                  <p:stCondLst>
                                    <p:cond delay="0"/>
                                  </p:stCondLst>
                                  <p:childTnLst>
                                    <p:anim calcmode="lin" valueType="num">
                                      <p:cBhvr additive="base">
                                        <p:cTn id="339" dur="3000"/>
                                        <p:tgtEl>
                                          <p:spTgt spid="97"/>
                                        </p:tgtEl>
                                        <p:attrNameLst>
                                          <p:attrName>ppt_x</p:attrName>
                                        </p:attrNameLst>
                                      </p:cBhvr>
                                      <p:tavLst>
                                        <p:tav tm="0">
                                          <p:val>
                                            <p:strVal val="ppt_x"/>
                                          </p:val>
                                        </p:tav>
                                        <p:tav tm="100000">
                                          <p:val>
                                            <p:strVal val="0-ppt_w/2"/>
                                          </p:val>
                                        </p:tav>
                                      </p:tavLst>
                                    </p:anim>
                                    <p:anim calcmode="lin" valueType="num">
                                      <p:cBhvr additive="base">
                                        <p:cTn id="340" dur="3000"/>
                                        <p:tgtEl>
                                          <p:spTgt spid="97"/>
                                        </p:tgtEl>
                                        <p:attrNameLst>
                                          <p:attrName>ppt_y</p:attrName>
                                        </p:attrNameLst>
                                      </p:cBhvr>
                                      <p:tavLst>
                                        <p:tav tm="0">
                                          <p:val>
                                            <p:strVal val="ppt_y"/>
                                          </p:val>
                                        </p:tav>
                                        <p:tav tm="100000">
                                          <p:val>
                                            <p:strVal val="ppt_y"/>
                                          </p:val>
                                        </p:tav>
                                      </p:tavLst>
                                    </p:anim>
                                    <p:set>
                                      <p:cBhvr>
                                        <p:cTn id="341" dur="1" fill="hold">
                                          <p:stCondLst>
                                            <p:cond delay="2999"/>
                                          </p:stCondLst>
                                        </p:cTn>
                                        <p:tgtEl>
                                          <p:spTgt spid="97"/>
                                        </p:tgtEl>
                                        <p:attrNameLst>
                                          <p:attrName>style.visibility</p:attrName>
                                        </p:attrNameLst>
                                      </p:cBhvr>
                                      <p:to>
                                        <p:strVal val="hidden"/>
                                      </p:to>
                                    </p:set>
                                  </p:childTnLst>
                                </p:cTn>
                              </p:par>
                              <p:par>
                                <p:cTn id="342" presetID="2" presetClass="entr" presetSubtype="2" fill="hold" grpId="0" nodeType="withEffect">
                                  <p:stCondLst>
                                    <p:cond delay="0"/>
                                  </p:stCondLst>
                                  <p:childTnLst>
                                    <p:set>
                                      <p:cBhvr>
                                        <p:cTn id="343" dur="1" fill="hold">
                                          <p:stCondLst>
                                            <p:cond delay="0"/>
                                          </p:stCondLst>
                                        </p:cTn>
                                        <p:tgtEl>
                                          <p:spTgt spid="96"/>
                                        </p:tgtEl>
                                        <p:attrNameLst>
                                          <p:attrName>style.visibility</p:attrName>
                                        </p:attrNameLst>
                                      </p:cBhvr>
                                      <p:to>
                                        <p:strVal val="visible"/>
                                      </p:to>
                                    </p:set>
                                    <p:anim calcmode="lin" valueType="num">
                                      <p:cBhvr additive="base">
                                        <p:cTn id="344" dur="3000" fill="hold"/>
                                        <p:tgtEl>
                                          <p:spTgt spid="96"/>
                                        </p:tgtEl>
                                        <p:attrNameLst>
                                          <p:attrName>ppt_x</p:attrName>
                                        </p:attrNameLst>
                                      </p:cBhvr>
                                      <p:tavLst>
                                        <p:tav tm="0">
                                          <p:val>
                                            <p:strVal val="1+#ppt_w/2"/>
                                          </p:val>
                                        </p:tav>
                                        <p:tav tm="100000">
                                          <p:val>
                                            <p:strVal val="#ppt_x"/>
                                          </p:val>
                                        </p:tav>
                                      </p:tavLst>
                                    </p:anim>
                                    <p:anim calcmode="lin" valueType="num">
                                      <p:cBhvr additive="base">
                                        <p:cTn id="345" dur="3000" fill="hold"/>
                                        <p:tgtEl>
                                          <p:spTgt spid="96"/>
                                        </p:tgtEl>
                                        <p:attrNameLst>
                                          <p:attrName>ppt_y</p:attrName>
                                        </p:attrNameLst>
                                      </p:cBhvr>
                                      <p:tavLst>
                                        <p:tav tm="0">
                                          <p:val>
                                            <p:strVal val="#ppt_y"/>
                                          </p:val>
                                        </p:tav>
                                        <p:tav tm="100000">
                                          <p:val>
                                            <p:strVal val="#ppt_y"/>
                                          </p:val>
                                        </p:tav>
                                      </p:tavLst>
                                    </p:anim>
                                  </p:childTnLst>
                                </p:cTn>
                              </p:par>
                              <p:par>
                                <p:cTn id="346" presetID="3" presetClass="entr" presetSubtype="5" fill="hold" grpId="1" nodeType="withEffect">
                                  <p:stCondLst>
                                    <p:cond delay="0"/>
                                  </p:stCondLst>
                                  <p:childTnLst>
                                    <p:set>
                                      <p:cBhvr>
                                        <p:cTn id="347" dur="1" fill="hold">
                                          <p:stCondLst>
                                            <p:cond delay="0"/>
                                          </p:stCondLst>
                                        </p:cTn>
                                        <p:tgtEl>
                                          <p:spTgt spid="96"/>
                                        </p:tgtEl>
                                        <p:attrNameLst>
                                          <p:attrName>style.visibility</p:attrName>
                                        </p:attrNameLst>
                                      </p:cBhvr>
                                      <p:to>
                                        <p:strVal val="visible"/>
                                      </p:to>
                                    </p:set>
                                    <p:animEffect transition="in" filter="blinds(vertical)">
                                      <p:cBhvr>
                                        <p:cTn id="348" dur="4000"/>
                                        <p:tgtEl>
                                          <p:spTgt spid="96"/>
                                        </p:tgtEl>
                                      </p:cBhvr>
                                    </p:animEffect>
                                  </p:childTnLst>
                                </p:cTn>
                              </p:par>
                              <p:par>
                                <p:cTn id="349" presetID="2" presetClass="exit" presetSubtype="8" fill="hold" grpId="2" nodeType="withEffect">
                                  <p:stCondLst>
                                    <p:cond delay="0"/>
                                  </p:stCondLst>
                                  <p:childTnLst>
                                    <p:anim calcmode="lin" valueType="num">
                                      <p:cBhvr additive="base">
                                        <p:cTn id="350" dur="3000"/>
                                        <p:tgtEl>
                                          <p:spTgt spid="96"/>
                                        </p:tgtEl>
                                        <p:attrNameLst>
                                          <p:attrName>ppt_x</p:attrName>
                                        </p:attrNameLst>
                                      </p:cBhvr>
                                      <p:tavLst>
                                        <p:tav tm="0">
                                          <p:val>
                                            <p:strVal val="ppt_x"/>
                                          </p:val>
                                        </p:tav>
                                        <p:tav tm="100000">
                                          <p:val>
                                            <p:strVal val="0-ppt_w/2"/>
                                          </p:val>
                                        </p:tav>
                                      </p:tavLst>
                                    </p:anim>
                                    <p:anim calcmode="lin" valueType="num">
                                      <p:cBhvr additive="base">
                                        <p:cTn id="351" dur="3000"/>
                                        <p:tgtEl>
                                          <p:spTgt spid="96"/>
                                        </p:tgtEl>
                                        <p:attrNameLst>
                                          <p:attrName>ppt_y</p:attrName>
                                        </p:attrNameLst>
                                      </p:cBhvr>
                                      <p:tavLst>
                                        <p:tav tm="0">
                                          <p:val>
                                            <p:strVal val="ppt_y"/>
                                          </p:val>
                                        </p:tav>
                                        <p:tav tm="100000">
                                          <p:val>
                                            <p:strVal val="ppt_y"/>
                                          </p:val>
                                        </p:tav>
                                      </p:tavLst>
                                    </p:anim>
                                    <p:set>
                                      <p:cBhvr>
                                        <p:cTn id="352" dur="1" fill="hold">
                                          <p:stCondLst>
                                            <p:cond delay="2999"/>
                                          </p:stCondLst>
                                        </p:cTn>
                                        <p:tgtEl>
                                          <p:spTgt spid="96"/>
                                        </p:tgtEl>
                                        <p:attrNameLst>
                                          <p:attrName>style.visibility</p:attrName>
                                        </p:attrNameLst>
                                      </p:cBhvr>
                                      <p:to>
                                        <p:strVal val="hidden"/>
                                      </p:to>
                                    </p:set>
                                  </p:childTnLst>
                                </p:cTn>
                              </p:par>
                              <p:par>
                                <p:cTn id="353" presetID="2" presetClass="entr" presetSubtype="2" fill="hold" grpId="0" nodeType="withEffect">
                                  <p:stCondLst>
                                    <p:cond delay="0"/>
                                  </p:stCondLst>
                                  <p:childTnLst>
                                    <p:set>
                                      <p:cBhvr>
                                        <p:cTn id="354" dur="1" fill="hold">
                                          <p:stCondLst>
                                            <p:cond delay="0"/>
                                          </p:stCondLst>
                                        </p:cTn>
                                        <p:tgtEl>
                                          <p:spTgt spid="95"/>
                                        </p:tgtEl>
                                        <p:attrNameLst>
                                          <p:attrName>style.visibility</p:attrName>
                                        </p:attrNameLst>
                                      </p:cBhvr>
                                      <p:to>
                                        <p:strVal val="visible"/>
                                      </p:to>
                                    </p:set>
                                    <p:anim calcmode="lin" valueType="num">
                                      <p:cBhvr additive="base">
                                        <p:cTn id="355" dur="3000" fill="hold"/>
                                        <p:tgtEl>
                                          <p:spTgt spid="95"/>
                                        </p:tgtEl>
                                        <p:attrNameLst>
                                          <p:attrName>ppt_x</p:attrName>
                                        </p:attrNameLst>
                                      </p:cBhvr>
                                      <p:tavLst>
                                        <p:tav tm="0">
                                          <p:val>
                                            <p:strVal val="1+#ppt_w/2"/>
                                          </p:val>
                                        </p:tav>
                                        <p:tav tm="100000">
                                          <p:val>
                                            <p:strVal val="#ppt_x"/>
                                          </p:val>
                                        </p:tav>
                                      </p:tavLst>
                                    </p:anim>
                                    <p:anim calcmode="lin" valueType="num">
                                      <p:cBhvr additive="base">
                                        <p:cTn id="356" dur="3000" fill="hold"/>
                                        <p:tgtEl>
                                          <p:spTgt spid="95"/>
                                        </p:tgtEl>
                                        <p:attrNameLst>
                                          <p:attrName>ppt_y</p:attrName>
                                        </p:attrNameLst>
                                      </p:cBhvr>
                                      <p:tavLst>
                                        <p:tav tm="0">
                                          <p:val>
                                            <p:strVal val="#ppt_y"/>
                                          </p:val>
                                        </p:tav>
                                        <p:tav tm="100000">
                                          <p:val>
                                            <p:strVal val="#ppt_y"/>
                                          </p:val>
                                        </p:tav>
                                      </p:tavLst>
                                    </p:anim>
                                  </p:childTnLst>
                                </p:cTn>
                              </p:par>
                              <p:par>
                                <p:cTn id="357" presetID="3" presetClass="entr" presetSubtype="5" fill="hold" grpId="1" nodeType="withEffect">
                                  <p:stCondLst>
                                    <p:cond delay="0"/>
                                  </p:stCondLst>
                                  <p:childTnLst>
                                    <p:set>
                                      <p:cBhvr>
                                        <p:cTn id="358" dur="1" fill="hold">
                                          <p:stCondLst>
                                            <p:cond delay="0"/>
                                          </p:stCondLst>
                                        </p:cTn>
                                        <p:tgtEl>
                                          <p:spTgt spid="95"/>
                                        </p:tgtEl>
                                        <p:attrNameLst>
                                          <p:attrName>style.visibility</p:attrName>
                                        </p:attrNameLst>
                                      </p:cBhvr>
                                      <p:to>
                                        <p:strVal val="visible"/>
                                      </p:to>
                                    </p:set>
                                    <p:animEffect transition="in" filter="blinds(vertical)">
                                      <p:cBhvr>
                                        <p:cTn id="359" dur="4000"/>
                                        <p:tgtEl>
                                          <p:spTgt spid="95"/>
                                        </p:tgtEl>
                                      </p:cBhvr>
                                    </p:animEffect>
                                  </p:childTnLst>
                                </p:cTn>
                              </p:par>
                              <p:par>
                                <p:cTn id="360" presetID="2" presetClass="exit" presetSubtype="8" fill="hold" grpId="2" nodeType="withEffect">
                                  <p:stCondLst>
                                    <p:cond delay="0"/>
                                  </p:stCondLst>
                                  <p:childTnLst>
                                    <p:anim calcmode="lin" valueType="num">
                                      <p:cBhvr additive="base">
                                        <p:cTn id="361" dur="3000"/>
                                        <p:tgtEl>
                                          <p:spTgt spid="95"/>
                                        </p:tgtEl>
                                        <p:attrNameLst>
                                          <p:attrName>ppt_x</p:attrName>
                                        </p:attrNameLst>
                                      </p:cBhvr>
                                      <p:tavLst>
                                        <p:tav tm="0">
                                          <p:val>
                                            <p:strVal val="ppt_x"/>
                                          </p:val>
                                        </p:tav>
                                        <p:tav tm="100000">
                                          <p:val>
                                            <p:strVal val="0-ppt_w/2"/>
                                          </p:val>
                                        </p:tav>
                                      </p:tavLst>
                                    </p:anim>
                                    <p:anim calcmode="lin" valueType="num">
                                      <p:cBhvr additive="base">
                                        <p:cTn id="362" dur="3000"/>
                                        <p:tgtEl>
                                          <p:spTgt spid="95"/>
                                        </p:tgtEl>
                                        <p:attrNameLst>
                                          <p:attrName>ppt_y</p:attrName>
                                        </p:attrNameLst>
                                      </p:cBhvr>
                                      <p:tavLst>
                                        <p:tav tm="0">
                                          <p:val>
                                            <p:strVal val="ppt_y"/>
                                          </p:val>
                                        </p:tav>
                                        <p:tav tm="100000">
                                          <p:val>
                                            <p:strVal val="ppt_y"/>
                                          </p:val>
                                        </p:tav>
                                      </p:tavLst>
                                    </p:anim>
                                    <p:set>
                                      <p:cBhvr>
                                        <p:cTn id="363" dur="1" fill="hold">
                                          <p:stCondLst>
                                            <p:cond delay="2999"/>
                                          </p:stCondLst>
                                        </p:cTn>
                                        <p:tgtEl>
                                          <p:spTgt spid="95"/>
                                        </p:tgtEl>
                                        <p:attrNameLst>
                                          <p:attrName>style.visibility</p:attrName>
                                        </p:attrNameLst>
                                      </p:cBhvr>
                                      <p:to>
                                        <p:strVal val="hidden"/>
                                      </p:to>
                                    </p:set>
                                  </p:childTnLst>
                                </p:cTn>
                              </p:par>
                              <p:par>
                                <p:cTn id="364" presetID="9" presetClass="emph" presetSubtype="0" grpId="0" nodeType="withEffect">
                                  <p:stCondLst>
                                    <p:cond delay="0"/>
                                  </p:stCondLst>
                                  <p:childTnLst>
                                    <p:set>
                                      <p:cBhvr rctx="PPT">
                                        <p:cTn id="365" dur="indefinite"/>
                                        <p:tgtEl>
                                          <p:spTgt spid="40"/>
                                        </p:tgtEl>
                                        <p:attrNameLst>
                                          <p:attrName>style.opacity</p:attrName>
                                        </p:attrNameLst>
                                      </p:cBhvr>
                                      <p:to>
                                        <p:strVal val="0"/>
                                      </p:to>
                                    </p:set>
                                    <p:animEffect filter="image" prLst="opacity: 0">
                                      <p:cBhvr rctx="IE">
                                        <p:cTn id="366"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4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53 Rectángulo"/>
          <p:cNvSpPr/>
          <p:nvPr/>
        </p:nvSpPr>
        <p:spPr>
          <a:xfrm>
            <a:off x="11424" y="0"/>
            <a:ext cx="9132576" cy="555526"/>
          </a:xfrm>
          <a:prstGeom prst="rect">
            <a:avLst/>
          </a:prstGeom>
          <a:gradFill>
            <a:gsLst>
              <a:gs pos="4000">
                <a:srgbClr val="FF0000"/>
              </a:gs>
              <a:gs pos="42000">
                <a:srgbClr val="00B050"/>
              </a:gs>
              <a:gs pos="72000">
                <a:srgbClr val="FFC0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a:off x="11424" y="4587974"/>
            <a:ext cx="9132576" cy="555526"/>
          </a:xfrm>
          <a:prstGeom prst="rect">
            <a:avLst/>
          </a:prstGeom>
          <a:gradFill>
            <a:gsLst>
              <a:gs pos="4000">
                <a:srgbClr val="FF0000"/>
              </a:gs>
              <a:gs pos="42000">
                <a:srgbClr val="00B050"/>
              </a:gs>
              <a:gs pos="72000">
                <a:srgbClr val="FFC0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58" name="57 Imagen" descr="Diapositiva3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923"/>
            <a:ext cx="9144000" cy="5143500"/>
          </a:xfrm>
          <a:prstGeom prst="rect">
            <a:avLst/>
          </a:prstGeom>
          <a:noFill/>
          <a:ln>
            <a:noFill/>
          </a:ln>
        </p:spPr>
      </p:pic>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 name="2 Forma libre"/>
          <p:cNvSpPr/>
          <p:nvPr/>
        </p:nvSpPr>
        <p:spPr>
          <a:xfrm rot="10800000" flipV="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powder">
            <a:bevelT w="165100" prst="coolSlant"/>
          </a:sp3d>
        </p:spPr>
        <p:txBody>
          <a:bodyPr rtlCol="0" anchor="ctr"/>
          <a:lstStyle/>
          <a:p>
            <a:pPr algn="ctr">
              <a:defRPr/>
            </a:pPr>
            <a:endParaRPr lang="es-ES_tradnl" kern="0">
              <a:solidFill>
                <a:prstClr val="white"/>
              </a:solidFill>
              <a:latin typeface="Calibri"/>
            </a:endParaRPr>
          </a:p>
        </p:txBody>
      </p:sp>
      <p:sp>
        <p:nvSpPr>
          <p:cNvPr id="57" name="56 Rectángulo"/>
          <p:cNvSpPr/>
          <p:nvPr/>
        </p:nvSpPr>
        <p:spPr>
          <a:xfrm flipH="1">
            <a:off x="-756593" y="-181201"/>
            <a:ext cx="10873208"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40177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2" presetClass="exit" presetSubtype="4" fill="hold" grpId="2" nodeType="withEffect">
                                  <p:stCondLst>
                                    <p:cond delay="0"/>
                                  </p:stCondLst>
                                  <p:childTnLst>
                                    <p:anim calcmode="lin" valueType="num">
                                      <p:cBhvr additive="base">
                                        <p:cTn id="422" dur="3500"/>
                                        <p:tgtEl>
                                          <p:spTgt spid="2"/>
                                        </p:tgtEl>
                                        <p:attrNameLst>
                                          <p:attrName>ppt_x</p:attrName>
                                        </p:attrNameLst>
                                      </p:cBhvr>
                                      <p:tavLst>
                                        <p:tav tm="0">
                                          <p:val>
                                            <p:strVal val="ppt_x"/>
                                          </p:val>
                                        </p:tav>
                                        <p:tav tm="100000">
                                          <p:val>
                                            <p:strVal val="ppt_x"/>
                                          </p:val>
                                        </p:tav>
                                      </p:tavLst>
                                    </p:anim>
                                    <p:anim calcmode="lin" valueType="num">
                                      <p:cBhvr additive="base">
                                        <p:cTn id="423" dur="3500"/>
                                        <p:tgtEl>
                                          <p:spTgt spid="2"/>
                                        </p:tgtEl>
                                        <p:attrNameLst>
                                          <p:attrName>ppt_y</p:attrName>
                                        </p:attrNameLst>
                                      </p:cBhvr>
                                      <p:tavLst>
                                        <p:tav tm="0">
                                          <p:val>
                                            <p:strVal val="ppt_y"/>
                                          </p:val>
                                        </p:tav>
                                        <p:tav tm="100000">
                                          <p:val>
                                            <p:strVal val="1+ppt_h/2"/>
                                          </p:val>
                                        </p:tav>
                                      </p:tavLst>
                                    </p:anim>
                                    <p:set>
                                      <p:cBhvr>
                                        <p:cTn id="424" dur="1" fill="hold">
                                          <p:stCondLst>
                                            <p:cond delay="3499"/>
                                          </p:stCondLst>
                                        </p:cTn>
                                        <p:tgtEl>
                                          <p:spTgt spid="2"/>
                                        </p:tgtEl>
                                        <p:attrNameLst>
                                          <p:attrName>style.visibility</p:attrName>
                                        </p:attrNameLst>
                                      </p:cBhvr>
                                      <p:to>
                                        <p:strVal val="hidden"/>
                                      </p:to>
                                    </p:set>
                                  </p:childTnLst>
                                </p:cTn>
                              </p:par>
                              <p:par>
                                <p:cTn id="425" presetID="2" presetClass="exit" presetSubtype="4" fill="hold" grpId="2" nodeType="withEffect">
                                  <p:stCondLst>
                                    <p:cond delay="0"/>
                                  </p:stCondLst>
                                  <p:childTnLst>
                                    <p:anim calcmode="lin" valueType="num">
                                      <p:cBhvr additive="base">
                                        <p:cTn id="426" dur="3500"/>
                                        <p:tgtEl>
                                          <p:spTgt spid="3"/>
                                        </p:tgtEl>
                                        <p:attrNameLst>
                                          <p:attrName>ppt_x</p:attrName>
                                        </p:attrNameLst>
                                      </p:cBhvr>
                                      <p:tavLst>
                                        <p:tav tm="0">
                                          <p:val>
                                            <p:strVal val="ppt_x"/>
                                          </p:val>
                                        </p:tav>
                                        <p:tav tm="100000">
                                          <p:val>
                                            <p:strVal val="ppt_x"/>
                                          </p:val>
                                        </p:tav>
                                      </p:tavLst>
                                    </p:anim>
                                    <p:anim calcmode="lin" valueType="num">
                                      <p:cBhvr additive="base">
                                        <p:cTn id="427" dur="3500"/>
                                        <p:tgtEl>
                                          <p:spTgt spid="3"/>
                                        </p:tgtEl>
                                        <p:attrNameLst>
                                          <p:attrName>ppt_y</p:attrName>
                                        </p:attrNameLst>
                                      </p:cBhvr>
                                      <p:tavLst>
                                        <p:tav tm="0">
                                          <p:val>
                                            <p:strVal val="ppt_y"/>
                                          </p:val>
                                        </p:tav>
                                        <p:tav tm="100000">
                                          <p:val>
                                            <p:strVal val="1+ppt_h/2"/>
                                          </p:val>
                                        </p:tav>
                                      </p:tavLst>
                                    </p:anim>
                                    <p:set>
                                      <p:cBhvr>
                                        <p:cTn id="428" dur="1" fill="hold">
                                          <p:stCondLst>
                                            <p:cond delay="3499"/>
                                          </p:stCondLst>
                                        </p:cTn>
                                        <p:tgtEl>
                                          <p:spTgt spid="3"/>
                                        </p:tgtEl>
                                        <p:attrNameLst>
                                          <p:attrName>style.visibility</p:attrName>
                                        </p:attrNameLst>
                                      </p:cBhvr>
                                      <p:to>
                                        <p:strVal val="hidden"/>
                                      </p:to>
                                    </p:set>
                                  </p:childTnLst>
                                </p:cTn>
                              </p:par>
                              <p:par>
                                <p:cTn id="429" presetID="2" presetClass="exit" presetSubtype="4" fill="hold" grpId="2" nodeType="withEffect">
                                  <p:stCondLst>
                                    <p:cond delay="0"/>
                                  </p:stCondLst>
                                  <p:childTnLst>
                                    <p:anim calcmode="lin" valueType="num">
                                      <p:cBhvr additive="base">
                                        <p:cTn id="430" dur="3500"/>
                                        <p:tgtEl>
                                          <p:spTgt spid="4"/>
                                        </p:tgtEl>
                                        <p:attrNameLst>
                                          <p:attrName>ppt_x</p:attrName>
                                        </p:attrNameLst>
                                      </p:cBhvr>
                                      <p:tavLst>
                                        <p:tav tm="0">
                                          <p:val>
                                            <p:strVal val="ppt_x"/>
                                          </p:val>
                                        </p:tav>
                                        <p:tav tm="100000">
                                          <p:val>
                                            <p:strVal val="ppt_x"/>
                                          </p:val>
                                        </p:tav>
                                      </p:tavLst>
                                    </p:anim>
                                    <p:anim calcmode="lin" valueType="num">
                                      <p:cBhvr additive="base">
                                        <p:cTn id="431" dur="3500"/>
                                        <p:tgtEl>
                                          <p:spTgt spid="4"/>
                                        </p:tgtEl>
                                        <p:attrNameLst>
                                          <p:attrName>ppt_y</p:attrName>
                                        </p:attrNameLst>
                                      </p:cBhvr>
                                      <p:tavLst>
                                        <p:tav tm="0">
                                          <p:val>
                                            <p:strVal val="ppt_y"/>
                                          </p:val>
                                        </p:tav>
                                        <p:tav tm="100000">
                                          <p:val>
                                            <p:strVal val="1+ppt_h/2"/>
                                          </p:val>
                                        </p:tav>
                                      </p:tavLst>
                                    </p:anim>
                                    <p:set>
                                      <p:cBhvr>
                                        <p:cTn id="432" dur="1" fill="hold">
                                          <p:stCondLst>
                                            <p:cond delay="3499"/>
                                          </p:stCondLst>
                                        </p:cTn>
                                        <p:tgtEl>
                                          <p:spTgt spid="4"/>
                                        </p:tgtEl>
                                        <p:attrNameLst>
                                          <p:attrName>style.visibility</p:attrName>
                                        </p:attrNameLst>
                                      </p:cBhvr>
                                      <p:to>
                                        <p:strVal val="hidden"/>
                                      </p:to>
                                    </p:set>
                                  </p:childTnLst>
                                </p:cTn>
                              </p:par>
                              <p:par>
                                <p:cTn id="433" presetID="2" presetClass="exit" presetSubtype="4" fill="hold" grpId="2" nodeType="withEffect">
                                  <p:stCondLst>
                                    <p:cond delay="0"/>
                                  </p:stCondLst>
                                  <p:childTnLst>
                                    <p:anim calcmode="lin" valueType="num">
                                      <p:cBhvr additive="base">
                                        <p:cTn id="434" dur="3500"/>
                                        <p:tgtEl>
                                          <p:spTgt spid="5"/>
                                        </p:tgtEl>
                                        <p:attrNameLst>
                                          <p:attrName>ppt_x</p:attrName>
                                        </p:attrNameLst>
                                      </p:cBhvr>
                                      <p:tavLst>
                                        <p:tav tm="0">
                                          <p:val>
                                            <p:strVal val="ppt_x"/>
                                          </p:val>
                                        </p:tav>
                                        <p:tav tm="100000">
                                          <p:val>
                                            <p:strVal val="ppt_x"/>
                                          </p:val>
                                        </p:tav>
                                      </p:tavLst>
                                    </p:anim>
                                    <p:anim calcmode="lin" valueType="num">
                                      <p:cBhvr additive="base">
                                        <p:cTn id="435" dur="3500"/>
                                        <p:tgtEl>
                                          <p:spTgt spid="5"/>
                                        </p:tgtEl>
                                        <p:attrNameLst>
                                          <p:attrName>ppt_y</p:attrName>
                                        </p:attrNameLst>
                                      </p:cBhvr>
                                      <p:tavLst>
                                        <p:tav tm="0">
                                          <p:val>
                                            <p:strVal val="ppt_y"/>
                                          </p:val>
                                        </p:tav>
                                        <p:tav tm="100000">
                                          <p:val>
                                            <p:strVal val="1+ppt_h/2"/>
                                          </p:val>
                                        </p:tav>
                                      </p:tavLst>
                                    </p:anim>
                                    <p:set>
                                      <p:cBhvr>
                                        <p:cTn id="436" dur="1" fill="hold">
                                          <p:stCondLst>
                                            <p:cond delay="3499"/>
                                          </p:stCondLst>
                                        </p:cTn>
                                        <p:tgtEl>
                                          <p:spTgt spid="5"/>
                                        </p:tgtEl>
                                        <p:attrNameLst>
                                          <p:attrName>style.visibility</p:attrName>
                                        </p:attrNameLst>
                                      </p:cBhvr>
                                      <p:to>
                                        <p:strVal val="hidden"/>
                                      </p:to>
                                    </p:set>
                                  </p:childTnLst>
                                </p:cTn>
                              </p:par>
                              <p:par>
                                <p:cTn id="437" presetID="2" presetClass="exit" presetSubtype="4" fill="hold" grpId="2" nodeType="withEffect">
                                  <p:stCondLst>
                                    <p:cond delay="0"/>
                                  </p:stCondLst>
                                  <p:childTnLst>
                                    <p:anim calcmode="lin" valueType="num">
                                      <p:cBhvr additive="base">
                                        <p:cTn id="438" dur="3500"/>
                                        <p:tgtEl>
                                          <p:spTgt spid="6"/>
                                        </p:tgtEl>
                                        <p:attrNameLst>
                                          <p:attrName>ppt_x</p:attrName>
                                        </p:attrNameLst>
                                      </p:cBhvr>
                                      <p:tavLst>
                                        <p:tav tm="0">
                                          <p:val>
                                            <p:strVal val="ppt_x"/>
                                          </p:val>
                                        </p:tav>
                                        <p:tav tm="100000">
                                          <p:val>
                                            <p:strVal val="ppt_x"/>
                                          </p:val>
                                        </p:tav>
                                      </p:tavLst>
                                    </p:anim>
                                    <p:anim calcmode="lin" valueType="num">
                                      <p:cBhvr additive="base">
                                        <p:cTn id="439" dur="3500"/>
                                        <p:tgtEl>
                                          <p:spTgt spid="6"/>
                                        </p:tgtEl>
                                        <p:attrNameLst>
                                          <p:attrName>ppt_y</p:attrName>
                                        </p:attrNameLst>
                                      </p:cBhvr>
                                      <p:tavLst>
                                        <p:tav tm="0">
                                          <p:val>
                                            <p:strVal val="ppt_y"/>
                                          </p:val>
                                        </p:tav>
                                        <p:tav tm="100000">
                                          <p:val>
                                            <p:strVal val="1+ppt_h/2"/>
                                          </p:val>
                                        </p:tav>
                                      </p:tavLst>
                                    </p:anim>
                                    <p:set>
                                      <p:cBhvr>
                                        <p:cTn id="440" dur="1" fill="hold">
                                          <p:stCondLst>
                                            <p:cond delay="3499"/>
                                          </p:stCondLst>
                                        </p:cTn>
                                        <p:tgtEl>
                                          <p:spTgt spid="6"/>
                                        </p:tgtEl>
                                        <p:attrNameLst>
                                          <p:attrName>style.visibility</p:attrName>
                                        </p:attrNameLst>
                                      </p:cBhvr>
                                      <p:to>
                                        <p:strVal val="hidden"/>
                                      </p:to>
                                    </p:set>
                                  </p:childTnLst>
                                </p:cTn>
                              </p:par>
                              <p:par>
                                <p:cTn id="441" presetID="2" presetClass="exit" presetSubtype="4" fill="hold" grpId="2" nodeType="withEffect">
                                  <p:stCondLst>
                                    <p:cond delay="0"/>
                                  </p:stCondLst>
                                  <p:childTnLst>
                                    <p:anim calcmode="lin" valueType="num">
                                      <p:cBhvr additive="base">
                                        <p:cTn id="442" dur="3500"/>
                                        <p:tgtEl>
                                          <p:spTgt spid="7"/>
                                        </p:tgtEl>
                                        <p:attrNameLst>
                                          <p:attrName>ppt_x</p:attrName>
                                        </p:attrNameLst>
                                      </p:cBhvr>
                                      <p:tavLst>
                                        <p:tav tm="0">
                                          <p:val>
                                            <p:strVal val="ppt_x"/>
                                          </p:val>
                                        </p:tav>
                                        <p:tav tm="100000">
                                          <p:val>
                                            <p:strVal val="ppt_x"/>
                                          </p:val>
                                        </p:tav>
                                      </p:tavLst>
                                    </p:anim>
                                    <p:anim calcmode="lin" valueType="num">
                                      <p:cBhvr additive="base">
                                        <p:cTn id="443" dur="3500"/>
                                        <p:tgtEl>
                                          <p:spTgt spid="7"/>
                                        </p:tgtEl>
                                        <p:attrNameLst>
                                          <p:attrName>ppt_y</p:attrName>
                                        </p:attrNameLst>
                                      </p:cBhvr>
                                      <p:tavLst>
                                        <p:tav tm="0">
                                          <p:val>
                                            <p:strVal val="ppt_y"/>
                                          </p:val>
                                        </p:tav>
                                        <p:tav tm="100000">
                                          <p:val>
                                            <p:strVal val="1+ppt_h/2"/>
                                          </p:val>
                                        </p:tav>
                                      </p:tavLst>
                                    </p:anim>
                                    <p:set>
                                      <p:cBhvr>
                                        <p:cTn id="444" dur="1" fill="hold">
                                          <p:stCondLst>
                                            <p:cond delay="3499"/>
                                          </p:stCondLst>
                                        </p:cTn>
                                        <p:tgtEl>
                                          <p:spTgt spid="7"/>
                                        </p:tgtEl>
                                        <p:attrNameLst>
                                          <p:attrName>style.visibility</p:attrName>
                                        </p:attrNameLst>
                                      </p:cBhvr>
                                      <p:to>
                                        <p:strVal val="hidden"/>
                                      </p:to>
                                    </p:set>
                                  </p:childTnLst>
                                </p:cTn>
                              </p:par>
                              <p:par>
                                <p:cTn id="445" presetID="2" presetClass="exit" presetSubtype="4" fill="hold" grpId="2" nodeType="withEffect">
                                  <p:stCondLst>
                                    <p:cond delay="0"/>
                                  </p:stCondLst>
                                  <p:childTnLst>
                                    <p:anim calcmode="lin" valueType="num">
                                      <p:cBhvr additive="base">
                                        <p:cTn id="446" dur="3500"/>
                                        <p:tgtEl>
                                          <p:spTgt spid="8"/>
                                        </p:tgtEl>
                                        <p:attrNameLst>
                                          <p:attrName>ppt_x</p:attrName>
                                        </p:attrNameLst>
                                      </p:cBhvr>
                                      <p:tavLst>
                                        <p:tav tm="0">
                                          <p:val>
                                            <p:strVal val="ppt_x"/>
                                          </p:val>
                                        </p:tav>
                                        <p:tav tm="100000">
                                          <p:val>
                                            <p:strVal val="ppt_x"/>
                                          </p:val>
                                        </p:tav>
                                      </p:tavLst>
                                    </p:anim>
                                    <p:anim calcmode="lin" valueType="num">
                                      <p:cBhvr additive="base">
                                        <p:cTn id="447" dur="3500"/>
                                        <p:tgtEl>
                                          <p:spTgt spid="8"/>
                                        </p:tgtEl>
                                        <p:attrNameLst>
                                          <p:attrName>ppt_y</p:attrName>
                                        </p:attrNameLst>
                                      </p:cBhvr>
                                      <p:tavLst>
                                        <p:tav tm="0">
                                          <p:val>
                                            <p:strVal val="ppt_y"/>
                                          </p:val>
                                        </p:tav>
                                        <p:tav tm="100000">
                                          <p:val>
                                            <p:strVal val="1+ppt_h/2"/>
                                          </p:val>
                                        </p:tav>
                                      </p:tavLst>
                                    </p:anim>
                                    <p:set>
                                      <p:cBhvr>
                                        <p:cTn id="448" dur="1" fill="hold">
                                          <p:stCondLst>
                                            <p:cond delay="3499"/>
                                          </p:stCondLst>
                                        </p:cTn>
                                        <p:tgtEl>
                                          <p:spTgt spid="8"/>
                                        </p:tgtEl>
                                        <p:attrNameLst>
                                          <p:attrName>style.visibility</p:attrName>
                                        </p:attrNameLst>
                                      </p:cBhvr>
                                      <p:to>
                                        <p:strVal val="hidden"/>
                                      </p:to>
                                    </p:set>
                                  </p:childTnLst>
                                </p:cTn>
                              </p:par>
                              <p:par>
                                <p:cTn id="449" presetID="2" presetClass="exit" presetSubtype="4" fill="hold" grpId="2" nodeType="withEffect">
                                  <p:stCondLst>
                                    <p:cond delay="0"/>
                                  </p:stCondLst>
                                  <p:childTnLst>
                                    <p:anim calcmode="lin" valueType="num">
                                      <p:cBhvr additive="base">
                                        <p:cTn id="450" dur="3500"/>
                                        <p:tgtEl>
                                          <p:spTgt spid="9"/>
                                        </p:tgtEl>
                                        <p:attrNameLst>
                                          <p:attrName>ppt_x</p:attrName>
                                        </p:attrNameLst>
                                      </p:cBhvr>
                                      <p:tavLst>
                                        <p:tav tm="0">
                                          <p:val>
                                            <p:strVal val="ppt_x"/>
                                          </p:val>
                                        </p:tav>
                                        <p:tav tm="100000">
                                          <p:val>
                                            <p:strVal val="ppt_x"/>
                                          </p:val>
                                        </p:tav>
                                      </p:tavLst>
                                    </p:anim>
                                    <p:anim calcmode="lin" valueType="num">
                                      <p:cBhvr additive="base">
                                        <p:cTn id="451" dur="3500"/>
                                        <p:tgtEl>
                                          <p:spTgt spid="9"/>
                                        </p:tgtEl>
                                        <p:attrNameLst>
                                          <p:attrName>ppt_y</p:attrName>
                                        </p:attrNameLst>
                                      </p:cBhvr>
                                      <p:tavLst>
                                        <p:tav tm="0">
                                          <p:val>
                                            <p:strVal val="ppt_y"/>
                                          </p:val>
                                        </p:tav>
                                        <p:tav tm="100000">
                                          <p:val>
                                            <p:strVal val="1+ppt_h/2"/>
                                          </p:val>
                                        </p:tav>
                                      </p:tavLst>
                                    </p:anim>
                                    <p:set>
                                      <p:cBhvr>
                                        <p:cTn id="452" dur="1" fill="hold">
                                          <p:stCondLst>
                                            <p:cond delay="3499"/>
                                          </p:stCondLst>
                                        </p:cTn>
                                        <p:tgtEl>
                                          <p:spTgt spid="9"/>
                                        </p:tgtEl>
                                        <p:attrNameLst>
                                          <p:attrName>style.visibility</p:attrName>
                                        </p:attrNameLst>
                                      </p:cBhvr>
                                      <p:to>
                                        <p:strVal val="hidden"/>
                                      </p:to>
                                    </p:set>
                                  </p:childTnLst>
                                </p:cTn>
                              </p:par>
                              <p:par>
                                <p:cTn id="453" presetID="2" presetClass="exit" presetSubtype="4" fill="hold" grpId="2" nodeType="withEffect">
                                  <p:stCondLst>
                                    <p:cond delay="0"/>
                                  </p:stCondLst>
                                  <p:childTnLst>
                                    <p:anim calcmode="lin" valueType="num">
                                      <p:cBhvr additive="base">
                                        <p:cTn id="454" dur="3500"/>
                                        <p:tgtEl>
                                          <p:spTgt spid="10"/>
                                        </p:tgtEl>
                                        <p:attrNameLst>
                                          <p:attrName>ppt_x</p:attrName>
                                        </p:attrNameLst>
                                      </p:cBhvr>
                                      <p:tavLst>
                                        <p:tav tm="0">
                                          <p:val>
                                            <p:strVal val="ppt_x"/>
                                          </p:val>
                                        </p:tav>
                                        <p:tav tm="100000">
                                          <p:val>
                                            <p:strVal val="ppt_x"/>
                                          </p:val>
                                        </p:tav>
                                      </p:tavLst>
                                    </p:anim>
                                    <p:anim calcmode="lin" valueType="num">
                                      <p:cBhvr additive="base">
                                        <p:cTn id="455" dur="3500"/>
                                        <p:tgtEl>
                                          <p:spTgt spid="10"/>
                                        </p:tgtEl>
                                        <p:attrNameLst>
                                          <p:attrName>ppt_y</p:attrName>
                                        </p:attrNameLst>
                                      </p:cBhvr>
                                      <p:tavLst>
                                        <p:tav tm="0">
                                          <p:val>
                                            <p:strVal val="ppt_y"/>
                                          </p:val>
                                        </p:tav>
                                        <p:tav tm="100000">
                                          <p:val>
                                            <p:strVal val="1+ppt_h/2"/>
                                          </p:val>
                                        </p:tav>
                                      </p:tavLst>
                                    </p:anim>
                                    <p:set>
                                      <p:cBhvr>
                                        <p:cTn id="456" dur="1" fill="hold">
                                          <p:stCondLst>
                                            <p:cond delay="3499"/>
                                          </p:stCondLst>
                                        </p:cTn>
                                        <p:tgtEl>
                                          <p:spTgt spid="10"/>
                                        </p:tgtEl>
                                        <p:attrNameLst>
                                          <p:attrName>style.visibility</p:attrName>
                                        </p:attrNameLst>
                                      </p:cBhvr>
                                      <p:to>
                                        <p:strVal val="hidden"/>
                                      </p:to>
                                    </p:set>
                                  </p:childTnLst>
                                </p:cTn>
                              </p:par>
                              <p:par>
                                <p:cTn id="457" presetID="2" presetClass="exit" presetSubtype="4" fill="hold" grpId="2" nodeType="withEffect">
                                  <p:stCondLst>
                                    <p:cond delay="0"/>
                                  </p:stCondLst>
                                  <p:childTnLst>
                                    <p:anim calcmode="lin" valueType="num">
                                      <p:cBhvr additive="base">
                                        <p:cTn id="458" dur="3500"/>
                                        <p:tgtEl>
                                          <p:spTgt spid="11"/>
                                        </p:tgtEl>
                                        <p:attrNameLst>
                                          <p:attrName>ppt_x</p:attrName>
                                        </p:attrNameLst>
                                      </p:cBhvr>
                                      <p:tavLst>
                                        <p:tav tm="0">
                                          <p:val>
                                            <p:strVal val="ppt_x"/>
                                          </p:val>
                                        </p:tav>
                                        <p:tav tm="100000">
                                          <p:val>
                                            <p:strVal val="ppt_x"/>
                                          </p:val>
                                        </p:tav>
                                      </p:tavLst>
                                    </p:anim>
                                    <p:anim calcmode="lin" valueType="num">
                                      <p:cBhvr additive="base">
                                        <p:cTn id="459" dur="3500"/>
                                        <p:tgtEl>
                                          <p:spTgt spid="11"/>
                                        </p:tgtEl>
                                        <p:attrNameLst>
                                          <p:attrName>ppt_y</p:attrName>
                                        </p:attrNameLst>
                                      </p:cBhvr>
                                      <p:tavLst>
                                        <p:tav tm="0">
                                          <p:val>
                                            <p:strVal val="ppt_y"/>
                                          </p:val>
                                        </p:tav>
                                        <p:tav tm="100000">
                                          <p:val>
                                            <p:strVal val="1+ppt_h/2"/>
                                          </p:val>
                                        </p:tav>
                                      </p:tavLst>
                                    </p:anim>
                                    <p:set>
                                      <p:cBhvr>
                                        <p:cTn id="460" dur="1" fill="hold">
                                          <p:stCondLst>
                                            <p:cond delay="3499"/>
                                          </p:stCondLst>
                                        </p:cTn>
                                        <p:tgtEl>
                                          <p:spTgt spid="11"/>
                                        </p:tgtEl>
                                        <p:attrNameLst>
                                          <p:attrName>style.visibility</p:attrName>
                                        </p:attrNameLst>
                                      </p:cBhvr>
                                      <p:to>
                                        <p:strVal val="hidden"/>
                                      </p:to>
                                    </p:set>
                                  </p:childTnLst>
                                </p:cTn>
                              </p:par>
                              <p:par>
                                <p:cTn id="461" presetID="2" presetClass="exit" presetSubtype="4" fill="hold" grpId="2" nodeType="withEffect">
                                  <p:stCondLst>
                                    <p:cond delay="0"/>
                                  </p:stCondLst>
                                  <p:childTnLst>
                                    <p:anim calcmode="lin" valueType="num">
                                      <p:cBhvr additive="base">
                                        <p:cTn id="462" dur="3500"/>
                                        <p:tgtEl>
                                          <p:spTgt spid="12"/>
                                        </p:tgtEl>
                                        <p:attrNameLst>
                                          <p:attrName>ppt_x</p:attrName>
                                        </p:attrNameLst>
                                      </p:cBhvr>
                                      <p:tavLst>
                                        <p:tav tm="0">
                                          <p:val>
                                            <p:strVal val="ppt_x"/>
                                          </p:val>
                                        </p:tav>
                                        <p:tav tm="100000">
                                          <p:val>
                                            <p:strVal val="ppt_x"/>
                                          </p:val>
                                        </p:tav>
                                      </p:tavLst>
                                    </p:anim>
                                    <p:anim calcmode="lin" valueType="num">
                                      <p:cBhvr additive="base">
                                        <p:cTn id="463" dur="3500"/>
                                        <p:tgtEl>
                                          <p:spTgt spid="12"/>
                                        </p:tgtEl>
                                        <p:attrNameLst>
                                          <p:attrName>ppt_y</p:attrName>
                                        </p:attrNameLst>
                                      </p:cBhvr>
                                      <p:tavLst>
                                        <p:tav tm="0">
                                          <p:val>
                                            <p:strVal val="ppt_y"/>
                                          </p:val>
                                        </p:tav>
                                        <p:tav tm="100000">
                                          <p:val>
                                            <p:strVal val="1+ppt_h/2"/>
                                          </p:val>
                                        </p:tav>
                                      </p:tavLst>
                                    </p:anim>
                                    <p:set>
                                      <p:cBhvr>
                                        <p:cTn id="464" dur="1" fill="hold">
                                          <p:stCondLst>
                                            <p:cond delay="3499"/>
                                          </p:stCondLst>
                                        </p:cTn>
                                        <p:tgtEl>
                                          <p:spTgt spid="12"/>
                                        </p:tgtEl>
                                        <p:attrNameLst>
                                          <p:attrName>style.visibility</p:attrName>
                                        </p:attrNameLst>
                                      </p:cBhvr>
                                      <p:to>
                                        <p:strVal val="hidden"/>
                                      </p:to>
                                    </p:set>
                                  </p:childTnLst>
                                </p:cTn>
                              </p:par>
                              <p:par>
                                <p:cTn id="465" presetID="2" presetClass="exit" presetSubtype="4" fill="hold" grpId="2" nodeType="withEffect">
                                  <p:stCondLst>
                                    <p:cond delay="0"/>
                                  </p:stCondLst>
                                  <p:childTnLst>
                                    <p:anim calcmode="lin" valueType="num">
                                      <p:cBhvr additive="base">
                                        <p:cTn id="466" dur="3500"/>
                                        <p:tgtEl>
                                          <p:spTgt spid="13"/>
                                        </p:tgtEl>
                                        <p:attrNameLst>
                                          <p:attrName>ppt_x</p:attrName>
                                        </p:attrNameLst>
                                      </p:cBhvr>
                                      <p:tavLst>
                                        <p:tav tm="0">
                                          <p:val>
                                            <p:strVal val="ppt_x"/>
                                          </p:val>
                                        </p:tav>
                                        <p:tav tm="100000">
                                          <p:val>
                                            <p:strVal val="ppt_x"/>
                                          </p:val>
                                        </p:tav>
                                      </p:tavLst>
                                    </p:anim>
                                    <p:anim calcmode="lin" valueType="num">
                                      <p:cBhvr additive="base">
                                        <p:cTn id="467" dur="3500"/>
                                        <p:tgtEl>
                                          <p:spTgt spid="13"/>
                                        </p:tgtEl>
                                        <p:attrNameLst>
                                          <p:attrName>ppt_y</p:attrName>
                                        </p:attrNameLst>
                                      </p:cBhvr>
                                      <p:tavLst>
                                        <p:tav tm="0">
                                          <p:val>
                                            <p:strVal val="ppt_y"/>
                                          </p:val>
                                        </p:tav>
                                        <p:tav tm="100000">
                                          <p:val>
                                            <p:strVal val="1+ppt_h/2"/>
                                          </p:val>
                                        </p:tav>
                                      </p:tavLst>
                                    </p:anim>
                                    <p:set>
                                      <p:cBhvr>
                                        <p:cTn id="468" dur="1" fill="hold">
                                          <p:stCondLst>
                                            <p:cond delay="3499"/>
                                          </p:stCondLst>
                                        </p:cTn>
                                        <p:tgtEl>
                                          <p:spTgt spid="13"/>
                                        </p:tgtEl>
                                        <p:attrNameLst>
                                          <p:attrName>style.visibility</p:attrName>
                                        </p:attrNameLst>
                                      </p:cBhvr>
                                      <p:to>
                                        <p:strVal val="hidden"/>
                                      </p:to>
                                    </p:set>
                                  </p:childTnLst>
                                </p:cTn>
                              </p:par>
                              <p:par>
                                <p:cTn id="469" presetID="2" presetClass="exit" presetSubtype="4" fill="hold" grpId="2" nodeType="withEffect">
                                  <p:stCondLst>
                                    <p:cond delay="0"/>
                                  </p:stCondLst>
                                  <p:childTnLst>
                                    <p:anim calcmode="lin" valueType="num">
                                      <p:cBhvr additive="base">
                                        <p:cTn id="470" dur="3500"/>
                                        <p:tgtEl>
                                          <p:spTgt spid="14"/>
                                        </p:tgtEl>
                                        <p:attrNameLst>
                                          <p:attrName>ppt_x</p:attrName>
                                        </p:attrNameLst>
                                      </p:cBhvr>
                                      <p:tavLst>
                                        <p:tav tm="0">
                                          <p:val>
                                            <p:strVal val="ppt_x"/>
                                          </p:val>
                                        </p:tav>
                                        <p:tav tm="100000">
                                          <p:val>
                                            <p:strVal val="ppt_x"/>
                                          </p:val>
                                        </p:tav>
                                      </p:tavLst>
                                    </p:anim>
                                    <p:anim calcmode="lin" valueType="num">
                                      <p:cBhvr additive="base">
                                        <p:cTn id="471" dur="3500"/>
                                        <p:tgtEl>
                                          <p:spTgt spid="14"/>
                                        </p:tgtEl>
                                        <p:attrNameLst>
                                          <p:attrName>ppt_y</p:attrName>
                                        </p:attrNameLst>
                                      </p:cBhvr>
                                      <p:tavLst>
                                        <p:tav tm="0">
                                          <p:val>
                                            <p:strVal val="ppt_y"/>
                                          </p:val>
                                        </p:tav>
                                        <p:tav tm="100000">
                                          <p:val>
                                            <p:strVal val="1+ppt_h/2"/>
                                          </p:val>
                                        </p:tav>
                                      </p:tavLst>
                                    </p:anim>
                                    <p:set>
                                      <p:cBhvr>
                                        <p:cTn id="472" dur="1" fill="hold">
                                          <p:stCondLst>
                                            <p:cond delay="3499"/>
                                          </p:stCondLst>
                                        </p:cTn>
                                        <p:tgtEl>
                                          <p:spTgt spid="14"/>
                                        </p:tgtEl>
                                        <p:attrNameLst>
                                          <p:attrName>style.visibility</p:attrName>
                                        </p:attrNameLst>
                                      </p:cBhvr>
                                      <p:to>
                                        <p:strVal val="hidden"/>
                                      </p:to>
                                    </p:set>
                                  </p:childTnLst>
                                </p:cTn>
                              </p:par>
                              <p:par>
                                <p:cTn id="473" presetID="2" presetClass="exit" presetSubtype="4" fill="hold" grpId="2" nodeType="withEffect">
                                  <p:stCondLst>
                                    <p:cond delay="0"/>
                                  </p:stCondLst>
                                  <p:childTnLst>
                                    <p:anim calcmode="lin" valueType="num">
                                      <p:cBhvr additive="base">
                                        <p:cTn id="474" dur="3500"/>
                                        <p:tgtEl>
                                          <p:spTgt spid="28"/>
                                        </p:tgtEl>
                                        <p:attrNameLst>
                                          <p:attrName>ppt_x</p:attrName>
                                        </p:attrNameLst>
                                      </p:cBhvr>
                                      <p:tavLst>
                                        <p:tav tm="0">
                                          <p:val>
                                            <p:strVal val="ppt_x"/>
                                          </p:val>
                                        </p:tav>
                                        <p:tav tm="100000">
                                          <p:val>
                                            <p:strVal val="ppt_x"/>
                                          </p:val>
                                        </p:tav>
                                      </p:tavLst>
                                    </p:anim>
                                    <p:anim calcmode="lin" valueType="num">
                                      <p:cBhvr additive="base">
                                        <p:cTn id="475" dur="3500"/>
                                        <p:tgtEl>
                                          <p:spTgt spid="28"/>
                                        </p:tgtEl>
                                        <p:attrNameLst>
                                          <p:attrName>ppt_y</p:attrName>
                                        </p:attrNameLst>
                                      </p:cBhvr>
                                      <p:tavLst>
                                        <p:tav tm="0">
                                          <p:val>
                                            <p:strVal val="ppt_y"/>
                                          </p:val>
                                        </p:tav>
                                        <p:tav tm="100000">
                                          <p:val>
                                            <p:strVal val="1+ppt_h/2"/>
                                          </p:val>
                                        </p:tav>
                                      </p:tavLst>
                                    </p:anim>
                                    <p:set>
                                      <p:cBhvr>
                                        <p:cTn id="476" dur="1" fill="hold">
                                          <p:stCondLst>
                                            <p:cond delay="3499"/>
                                          </p:stCondLst>
                                        </p:cTn>
                                        <p:tgtEl>
                                          <p:spTgt spid="28"/>
                                        </p:tgtEl>
                                        <p:attrNameLst>
                                          <p:attrName>style.visibility</p:attrName>
                                        </p:attrNameLst>
                                      </p:cBhvr>
                                      <p:to>
                                        <p:strVal val="hidden"/>
                                      </p:to>
                                    </p:set>
                                  </p:childTnLst>
                                </p:cTn>
                              </p:par>
                              <p:par>
                                <p:cTn id="477" presetID="2" presetClass="exit" presetSubtype="4" fill="hold" grpId="2" nodeType="withEffect">
                                  <p:stCondLst>
                                    <p:cond delay="0"/>
                                  </p:stCondLst>
                                  <p:childTnLst>
                                    <p:anim calcmode="lin" valueType="num">
                                      <p:cBhvr additive="base">
                                        <p:cTn id="478" dur="3500"/>
                                        <p:tgtEl>
                                          <p:spTgt spid="29"/>
                                        </p:tgtEl>
                                        <p:attrNameLst>
                                          <p:attrName>ppt_x</p:attrName>
                                        </p:attrNameLst>
                                      </p:cBhvr>
                                      <p:tavLst>
                                        <p:tav tm="0">
                                          <p:val>
                                            <p:strVal val="ppt_x"/>
                                          </p:val>
                                        </p:tav>
                                        <p:tav tm="100000">
                                          <p:val>
                                            <p:strVal val="ppt_x"/>
                                          </p:val>
                                        </p:tav>
                                      </p:tavLst>
                                    </p:anim>
                                    <p:anim calcmode="lin" valueType="num">
                                      <p:cBhvr additive="base">
                                        <p:cTn id="479" dur="3500"/>
                                        <p:tgtEl>
                                          <p:spTgt spid="29"/>
                                        </p:tgtEl>
                                        <p:attrNameLst>
                                          <p:attrName>ppt_y</p:attrName>
                                        </p:attrNameLst>
                                      </p:cBhvr>
                                      <p:tavLst>
                                        <p:tav tm="0">
                                          <p:val>
                                            <p:strVal val="ppt_y"/>
                                          </p:val>
                                        </p:tav>
                                        <p:tav tm="100000">
                                          <p:val>
                                            <p:strVal val="1+ppt_h/2"/>
                                          </p:val>
                                        </p:tav>
                                      </p:tavLst>
                                    </p:anim>
                                    <p:set>
                                      <p:cBhvr>
                                        <p:cTn id="480" dur="1" fill="hold">
                                          <p:stCondLst>
                                            <p:cond delay="3499"/>
                                          </p:stCondLst>
                                        </p:cTn>
                                        <p:tgtEl>
                                          <p:spTgt spid="29"/>
                                        </p:tgtEl>
                                        <p:attrNameLst>
                                          <p:attrName>style.visibility</p:attrName>
                                        </p:attrNameLst>
                                      </p:cBhvr>
                                      <p:to>
                                        <p:strVal val="hidden"/>
                                      </p:to>
                                    </p:set>
                                  </p:childTnLst>
                                </p:cTn>
                              </p:par>
                              <p:par>
                                <p:cTn id="481" presetID="2" presetClass="exit" presetSubtype="4" fill="hold" grpId="2" nodeType="withEffect">
                                  <p:stCondLst>
                                    <p:cond delay="0"/>
                                  </p:stCondLst>
                                  <p:childTnLst>
                                    <p:anim calcmode="lin" valueType="num">
                                      <p:cBhvr additive="base">
                                        <p:cTn id="482" dur="3500"/>
                                        <p:tgtEl>
                                          <p:spTgt spid="30"/>
                                        </p:tgtEl>
                                        <p:attrNameLst>
                                          <p:attrName>ppt_x</p:attrName>
                                        </p:attrNameLst>
                                      </p:cBhvr>
                                      <p:tavLst>
                                        <p:tav tm="0">
                                          <p:val>
                                            <p:strVal val="ppt_x"/>
                                          </p:val>
                                        </p:tav>
                                        <p:tav tm="100000">
                                          <p:val>
                                            <p:strVal val="ppt_x"/>
                                          </p:val>
                                        </p:tav>
                                      </p:tavLst>
                                    </p:anim>
                                    <p:anim calcmode="lin" valueType="num">
                                      <p:cBhvr additive="base">
                                        <p:cTn id="483" dur="3500"/>
                                        <p:tgtEl>
                                          <p:spTgt spid="30"/>
                                        </p:tgtEl>
                                        <p:attrNameLst>
                                          <p:attrName>ppt_y</p:attrName>
                                        </p:attrNameLst>
                                      </p:cBhvr>
                                      <p:tavLst>
                                        <p:tav tm="0">
                                          <p:val>
                                            <p:strVal val="ppt_y"/>
                                          </p:val>
                                        </p:tav>
                                        <p:tav tm="100000">
                                          <p:val>
                                            <p:strVal val="1+ppt_h/2"/>
                                          </p:val>
                                        </p:tav>
                                      </p:tavLst>
                                    </p:anim>
                                    <p:set>
                                      <p:cBhvr>
                                        <p:cTn id="484" dur="1" fill="hold">
                                          <p:stCondLst>
                                            <p:cond delay="3499"/>
                                          </p:stCondLst>
                                        </p:cTn>
                                        <p:tgtEl>
                                          <p:spTgt spid="30"/>
                                        </p:tgtEl>
                                        <p:attrNameLst>
                                          <p:attrName>style.visibility</p:attrName>
                                        </p:attrNameLst>
                                      </p:cBhvr>
                                      <p:to>
                                        <p:strVal val="hidden"/>
                                      </p:to>
                                    </p:set>
                                  </p:childTnLst>
                                </p:cTn>
                              </p:par>
                              <p:par>
                                <p:cTn id="485" presetID="2" presetClass="exit" presetSubtype="4" fill="hold" grpId="2" nodeType="withEffect">
                                  <p:stCondLst>
                                    <p:cond delay="0"/>
                                  </p:stCondLst>
                                  <p:childTnLst>
                                    <p:anim calcmode="lin" valueType="num">
                                      <p:cBhvr additive="base">
                                        <p:cTn id="486" dur="3500"/>
                                        <p:tgtEl>
                                          <p:spTgt spid="31"/>
                                        </p:tgtEl>
                                        <p:attrNameLst>
                                          <p:attrName>ppt_x</p:attrName>
                                        </p:attrNameLst>
                                      </p:cBhvr>
                                      <p:tavLst>
                                        <p:tav tm="0">
                                          <p:val>
                                            <p:strVal val="ppt_x"/>
                                          </p:val>
                                        </p:tav>
                                        <p:tav tm="100000">
                                          <p:val>
                                            <p:strVal val="ppt_x"/>
                                          </p:val>
                                        </p:tav>
                                      </p:tavLst>
                                    </p:anim>
                                    <p:anim calcmode="lin" valueType="num">
                                      <p:cBhvr additive="base">
                                        <p:cTn id="487" dur="3500"/>
                                        <p:tgtEl>
                                          <p:spTgt spid="31"/>
                                        </p:tgtEl>
                                        <p:attrNameLst>
                                          <p:attrName>ppt_y</p:attrName>
                                        </p:attrNameLst>
                                      </p:cBhvr>
                                      <p:tavLst>
                                        <p:tav tm="0">
                                          <p:val>
                                            <p:strVal val="ppt_y"/>
                                          </p:val>
                                        </p:tav>
                                        <p:tav tm="100000">
                                          <p:val>
                                            <p:strVal val="1+ppt_h/2"/>
                                          </p:val>
                                        </p:tav>
                                      </p:tavLst>
                                    </p:anim>
                                    <p:set>
                                      <p:cBhvr>
                                        <p:cTn id="488" dur="1" fill="hold">
                                          <p:stCondLst>
                                            <p:cond delay="3499"/>
                                          </p:stCondLst>
                                        </p:cTn>
                                        <p:tgtEl>
                                          <p:spTgt spid="31"/>
                                        </p:tgtEl>
                                        <p:attrNameLst>
                                          <p:attrName>style.visibility</p:attrName>
                                        </p:attrNameLst>
                                      </p:cBhvr>
                                      <p:to>
                                        <p:strVal val="hidden"/>
                                      </p:to>
                                    </p:set>
                                  </p:childTnLst>
                                </p:cTn>
                              </p:par>
                              <p:par>
                                <p:cTn id="489" presetID="2" presetClass="exit" presetSubtype="4" fill="hold" grpId="2" nodeType="withEffect">
                                  <p:stCondLst>
                                    <p:cond delay="0"/>
                                  </p:stCondLst>
                                  <p:childTnLst>
                                    <p:anim calcmode="lin" valueType="num">
                                      <p:cBhvr additive="base">
                                        <p:cTn id="490" dur="3500"/>
                                        <p:tgtEl>
                                          <p:spTgt spid="32"/>
                                        </p:tgtEl>
                                        <p:attrNameLst>
                                          <p:attrName>ppt_x</p:attrName>
                                        </p:attrNameLst>
                                      </p:cBhvr>
                                      <p:tavLst>
                                        <p:tav tm="0">
                                          <p:val>
                                            <p:strVal val="ppt_x"/>
                                          </p:val>
                                        </p:tav>
                                        <p:tav tm="100000">
                                          <p:val>
                                            <p:strVal val="ppt_x"/>
                                          </p:val>
                                        </p:tav>
                                      </p:tavLst>
                                    </p:anim>
                                    <p:anim calcmode="lin" valueType="num">
                                      <p:cBhvr additive="base">
                                        <p:cTn id="491" dur="3500"/>
                                        <p:tgtEl>
                                          <p:spTgt spid="32"/>
                                        </p:tgtEl>
                                        <p:attrNameLst>
                                          <p:attrName>ppt_y</p:attrName>
                                        </p:attrNameLst>
                                      </p:cBhvr>
                                      <p:tavLst>
                                        <p:tav tm="0">
                                          <p:val>
                                            <p:strVal val="ppt_y"/>
                                          </p:val>
                                        </p:tav>
                                        <p:tav tm="100000">
                                          <p:val>
                                            <p:strVal val="1+ppt_h/2"/>
                                          </p:val>
                                        </p:tav>
                                      </p:tavLst>
                                    </p:anim>
                                    <p:set>
                                      <p:cBhvr>
                                        <p:cTn id="492" dur="1" fill="hold">
                                          <p:stCondLst>
                                            <p:cond delay="3499"/>
                                          </p:stCondLst>
                                        </p:cTn>
                                        <p:tgtEl>
                                          <p:spTgt spid="32"/>
                                        </p:tgtEl>
                                        <p:attrNameLst>
                                          <p:attrName>style.visibility</p:attrName>
                                        </p:attrNameLst>
                                      </p:cBhvr>
                                      <p:to>
                                        <p:strVal val="hidden"/>
                                      </p:to>
                                    </p:set>
                                  </p:childTnLst>
                                </p:cTn>
                              </p:par>
                              <p:par>
                                <p:cTn id="493" presetID="2" presetClass="exit" presetSubtype="4" fill="hold" grpId="2" nodeType="withEffect">
                                  <p:stCondLst>
                                    <p:cond delay="0"/>
                                  </p:stCondLst>
                                  <p:childTnLst>
                                    <p:anim calcmode="lin" valueType="num">
                                      <p:cBhvr additive="base">
                                        <p:cTn id="494" dur="3500"/>
                                        <p:tgtEl>
                                          <p:spTgt spid="33"/>
                                        </p:tgtEl>
                                        <p:attrNameLst>
                                          <p:attrName>ppt_x</p:attrName>
                                        </p:attrNameLst>
                                      </p:cBhvr>
                                      <p:tavLst>
                                        <p:tav tm="0">
                                          <p:val>
                                            <p:strVal val="ppt_x"/>
                                          </p:val>
                                        </p:tav>
                                        <p:tav tm="100000">
                                          <p:val>
                                            <p:strVal val="ppt_x"/>
                                          </p:val>
                                        </p:tav>
                                      </p:tavLst>
                                    </p:anim>
                                    <p:anim calcmode="lin" valueType="num">
                                      <p:cBhvr additive="base">
                                        <p:cTn id="495" dur="3500"/>
                                        <p:tgtEl>
                                          <p:spTgt spid="33"/>
                                        </p:tgtEl>
                                        <p:attrNameLst>
                                          <p:attrName>ppt_y</p:attrName>
                                        </p:attrNameLst>
                                      </p:cBhvr>
                                      <p:tavLst>
                                        <p:tav tm="0">
                                          <p:val>
                                            <p:strVal val="ppt_y"/>
                                          </p:val>
                                        </p:tav>
                                        <p:tav tm="100000">
                                          <p:val>
                                            <p:strVal val="1+ppt_h/2"/>
                                          </p:val>
                                        </p:tav>
                                      </p:tavLst>
                                    </p:anim>
                                    <p:set>
                                      <p:cBhvr>
                                        <p:cTn id="496" dur="1" fill="hold">
                                          <p:stCondLst>
                                            <p:cond delay="3499"/>
                                          </p:stCondLst>
                                        </p:cTn>
                                        <p:tgtEl>
                                          <p:spTgt spid="33"/>
                                        </p:tgtEl>
                                        <p:attrNameLst>
                                          <p:attrName>style.visibility</p:attrName>
                                        </p:attrNameLst>
                                      </p:cBhvr>
                                      <p:to>
                                        <p:strVal val="hidden"/>
                                      </p:to>
                                    </p:set>
                                  </p:childTnLst>
                                </p:cTn>
                              </p:par>
                              <p:par>
                                <p:cTn id="497" presetID="2" presetClass="exit" presetSubtype="4" fill="hold" grpId="2" nodeType="withEffect">
                                  <p:stCondLst>
                                    <p:cond delay="0"/>
                                  </p:stCondLst>
                                  <p:childTnLst>
                                    <p:anim calcmode="lin" valueType="num">
                                      <p:cBhvr additive="base">
                                        <p:cTn id="498" dur="3500"/>
                                        <p:tgtEl>
                                          <p:spTgt spid="34"/>
                                        </p:tgtEl>
                                        <p:attrNameLst>
                                          <p:attrName>ppt_x</p:attrName>
                                        </p:attrNameLst>
                                      </p:cBhvr>
                                      <p:tavLst>
                                        <p:tav tm="0">
                                          <p:val>
                                            <p:strVal val="ppt_x"/>
                                          </p:val>
                                        </p:tav>
                                        <p:tav tm="100000">
                                          <p:val>
                                            <p:strVal val="ppt_x"/>
                                          </p:val>
                                        </p:tav>
                                      </p:tavLst>
                                    </p:anim>
                                    <p:anim calcmode="lin" valueType="num">
                                      <p:cBhvr additive="base">
                                        <p:cTn id="499" dur="3500"/>
                                        <p:tgtEl>
                                          <p:spTgt spid="34"/>
                                        </p:tgtEl>
                                        <p:attrNameLst>
                                          <p:attrName>ppt_y</p:attrName>
                                        </p:attrNameLst>
                                      </p:cBhvr>
                                      <p:tavLst>
                                        <p:tav tm="0">
                                          <p:val>
                                            <p:strVal val="ppt_y"/>
                                          </p:val>
                                        </p:tav>
                                        <p:tav tm="100000">
                                          <p:val>
                                            <p:strVal val="1+ppt_h/2"/>
                                          </p:val>
                                        </p:tav>
                                      </p:tavLst>
                                    </p:anim>
                                    <p:set>
                                      <p:cBhvr>
                                        <p:cTn id="500" dur="1" fill="hold">
                                          <p:stCondLst>
                                            <p:cond delay="3499"/>
                                          </p:stCondLst>
                                        </p:cTn>
                                        <p:tgtEl>
                                          <p:spTgt spid="34"/>
                                        </p:tgtEl>
                                        <p:attrNameLst>
                                          <p:attrName>style.visibility</p:attrName>
                                        </p:attrNameLst>
                                      </p:cBhvr>
                                      <p:to>
                                        <p:strVal val="hidden"/>
                                      </p:to>
                                    </p:set>
                                  </p:childTnLst>
                                </p:cTn>
                              </p:par>
                              <p:par>
                                <p:cTn id="501" presetID="2" presetClass="exit" presetSubtype="4" fill="hold" grpId="2" nodeType="withEffect">
                                  <p:stCondLst>
                                    <p:cond delay="0"/>
                                  </p:stCondLst>
                                  <p:childTnLst>
                                    <p:anim calcmode="lin" valueType="num">
                                      <p:cBhvr additive="base">
                                        <p:cTn id="502" dur="3500"/>
                                        <p:tgtEl>
                                          <p:spTgt spid="35"/>
                                        </p:tgtEl>
                                        <p:attrNameLst>
                                          <p:attrName>ppt_x</p:attrName>
                                        </p:attrNameLst>
                                      </p:cBhvr>
                                      <p:tavLst>
                                        <p:tav tm="0">
                                          <p:val>
                                            <p:strVal val="ppt_x"/>
                                          </p:val>
                                        </p:tav>
                                        <p:tav tm="100000">
                                          <p:val>
                                            <p:strVal val="ppt_x"/>
                                          </p:val>
                                        </p:tav>
                                      </p:tavLst>
                                    </p:anim>
                                    <p:anim calcmode="lin" valueType="num">
                                      <p:cBhvr additive="base">
                                        <p:cTn id="503" dur="3500"/>
                                        <p:tgtEl>
                                          <p:spTgt spid="35"/>
                                        </p:tgtEl>
                                        <p:attrNameLst>
                                          <p:attrName>ppt_y</p:attrName>
                                        </p:attrNameLst>
                                      </p:cBhvr>
                                      <p:tavLst>
                                        <p:tav tm="0">
                                          <p:val>
                                            <p:strVal val="ppt_y"/>
                                          </p:val>
                                        </p:tav>
                                        <p:tav tm="100000">
                                          <p:val>
                                            <p:strVal val="1+ppt_h/2"/>
                                          </p:val>
                                        </p:tav>
                                      </p:tavLst>
                                    </p:anim>
                                    <p:set>
                                      <p:cBhvr>
                                        <p:cTn id="504" dur="1" fill="hold">
                                          <p:stCondLst>
                                            <p:cond delay="3499"/>
                                          </p:stCondLst>
                                        </p:cTn>
                                        <p:tgtEl>
                                          <p:spTgt spid="35"/>
                                        </p:tgtEl>
                                        <p:attrNameLst>
                                          <p:attrName>style.visibility</p:attrName>
                                        </p:attrNameLst>
                                      </p:cBhvr>
                                      <p:to>
                                        <p:strVal val="hidden"/>
                                      </p:to>
                                    </p:set>
                                  </p:childTnLst>
                                </p:cTn>
                              </p:par>
                              <p:par>
                                <p:cTn id="505" presetID="2" presetClass="exit" presetSubtype="4" fill="hold" grpId="2" nodeType="withEffect">
                                  <p:stCondLst>
                                    <p:cond delay="0"/>
                                  </p:stCondLst>
                                  <p:childTnLst>
                                    <p:anim calcmode="lin" valueType="num">
                                      <p:cBhvr additive="base">
                                        <p:cTn id="506" dur="3500"/>
                                        <p:tgtEl>
                                          <p:spTgt spid="36"/>
                                        </p:tgtEl>
                                        <p:attrNameLst>
                                          <p:attrName>ppt_x</p:attrName>
                                        </p:attrNameLst>
                                      </p:cBhvr>
                                      <p:tavLst>
                                        <p:tav tm="0">
                                          <p:val>
                                            <p:strVal val="ppt_x"/>
                                          </p:val>
                                        </p:tav>
                                        <p:tav tm="100000">
                                          <p:val>
                                            <p:strVal val="ppt_x"/>
                                          </p:val>
                                        </p:tav>
                                      </p:tavLst>
                                    </p:anim>
                                    <p:anim calcmode="lin" valueType="num">
                                      <p:cBhvr additive="base">
                                        <p:cTn id="507" dur="3500"/>
                                        <p:tgtEl>
                                          <p:spTgt spid="36"/>
                                        </p:tgtEl>
                                        <p:attrNameLst>
                                          <p:attrName>ppt_y</p:attrName>
                                        </p:attrNameLst>
                                      </p:cBhvr>
                                      <p:tavLst>
                                        <p:tav tm="0">
                                          <p:val>
                                            <p:strVal val="ppt_y"/>
                                          </p:val>
                                        </p:tav>
                                        <p:tav tm="100000">
                                          <p:val>
                                            <p:strVal val="1+ppt_h/2"/>
                                          </p:val>
                                        </p:tav>
                                      </p:tavLst>
                                    </p:anim>
                                    <p:set>
                                      <p:cBhvr>
                                        <p:cTn id="508" dur="1" fill="hold">
                                          <p:stCondLst>
                                            <p:cond delay="3499"/>
                                          </p:stCondLst>
                                        </p:cTn>
                                        <p:tgtEl>
                                          <p:spTgt spid="36"/>
                                        </p:tgtEl>
                                        <p:attrNameLst>
                                          <p:attrName>style.visibility</p:attrName>
                                        </p:attrNameLst>
                                      </p:cBhvr>
                                      <p:to>
                                        <p:strVal val="hidden"/>
                                      </p:to>
                                    </p:set>
                                  </p:childTnLst>
                                </p:cTn>
                              </p:par>
                              <p:par>
                                <p:cTn id="509" presetID="2" presetClass="exit" presetSubtype="4" fill="hold" grpId="2" nodeType="withEffect">
                                  <p:stCondLst>
                                    <p:cond delay="0"/>
                                  </p:stCondLst>
                                  <p:childTnLst>
                                    <p:anim calcmode="lin" valueType="num">
                                      <p:cBhvr additive="base">
                                        <p:cTn id="510" dur="3500"/>
                                        <p:tgtEl>
                                          <p:spTgt spid="37"/>
                                        </p:tgtEl>
                                        <p:attrNameLst>
                                          <p:attrName>ppt_x</p:attrName>
                                        </p:attrNameLst>
                                      </p:cBhvr>
                                      <p:tavLst>
                                        <p:tav tm="0">
                                          <p:val>
                                            <p:strVal val="ppt_x"/>
                                          </p:val>
                                        </p:tav>
                                        <p:tav tm="100000">
                                          <p:val>
                                            <p:strVal val="ppt_x"/>
                                          </p:val>
                                        </p:tav>
                                      </p:tavLst>
                                    </p:anim>
                                    <p:anim calcmode="lin" valueType="num">
                                      <p:cBhvr additive="base">
                                        <p:cTn id="511" dur="3500"/>
                                        <p:tgtEl>
                                          <p:spTgt spid="37"/>
                                        </p:tgtEl>
                                        <p:attrNameLst>
                                          <p:attrName>ppt_y</p:attrName>
                                        </p:attrNameLst>
                                      </p:cBhvr>
                                      <p:tavLst>
                                        <p:tav tm="0">
                                          <p:val>
                                            <p:strVal val="ppt_y"/>
                                          </p:val>
                                        </p:tav>
                                        <p:tav tm="100000">
                                          <p:val>
                                            <p:strVal val="1+ppt_h/2"/>
                                          </p:val>
                                        </p:tav>
                                      </p:tavLst>
                                    </p:anim>
                                    <p:set>
                                      <p:cBhvr>
                                        <p:cTn id="512" dur="1" fill="hold">
                                          <p:stCondLst>
                                            <p:cond delay="3499"/>
                                          </p:stCondLst>
                                        </p:cTn>
                                        <p:tgtEl>
                                          <p:spTgt spid="37"/>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38"/>
                                        </p:tgtEl>
                                        <p:attrNameLst>
                                          <p:attrName>ppt_x</p:attrName>
                                        </p:attrNameLst>
                                      </p:cBhvr>
                                      <p:tavLst>
                                        <p:tav tm="0">
                                          <p:val>
                                            <p:strVal val="ppt_x"/>
                                          </p:val>
                                        </p:tav>
                                        <p:tav tm="100000">
                                          <p:val>
                                            <p:strVal val="ppt_x"/>
                                          </p:val>
                                        </p:tav>
                                      </p:tavLst>
                                    </p:anim>
                                    <p:anim calcmode="lin" valueType="num">
                                      <p:cBhvr additive="base">
                                        <p:cTn id="515" dur="3500"/>
                                        <p:tgtEl>
                                          <p:spTgt spid="38"/>
                                        </p:tgtEl>
                                        <p:attrNameLst>
                                          <p:attrName>ppt_y</p:attrName>
                                        </p:attrNameLst>
                                      </p:cBhvr>
                                      <p:tavLst>
                                        <p:tav tm="0">
                                          <p:val>
                                            <p:strVal val="ppt_y"/>
                                          </p:val>
                                        </p:tav>
                                        <p:tav tm="100000">
                                          <p:val>
                                            <p:strVal val="1+ppt_h/2"/>
                                          </p:val>
                                        </p:tav>
                                      </p:tavLst>
                                    </p:anim>
                                    <p:set>
                                      <p:cBhvr>
                                        <p:cTn id="516" dur="1" fill="hold">
                                          <p:stCondLst>
                                            <p:cond delay="3499"/>
                                          </p:stCondLst>
                                        </p:cTn>
                                        <p:tgtEl>
                                          <p:spTgt spid="38"/>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39"/>
                                        </p:tgtEl>
                                        <p:attrNameLst>
                                          <p:attrName>ppt_x</p:attrName>
                                        </p:attrNameLst>
                                      </p:cBhvr>
                                      <p:tavLst>
                                        <p:tav tm="0">
                                          <p:val>
                                            <p:strVal val="ppt_x"/>
                                          </p:val>
                                        </p:tav>
                                        <p:tav tm="100000">
                                          <p:val>
                                            <p:strVal val="ppt_x"/>
                                          </p:val>
                                        </p:tav>
                                      </p:tavLst>
                                    </p:anim>
                                    <p:anim calcmode="lin" valueType="num">
                                      <p:cBhvr additive="base">
                                        <p:cTn id="519" dur="3500"/>
                                        <p:tgtEl>
                                          <p:spTgt spid="39"/>
                                        </p:tgtEl>
                                        <p:attrNameLst>
                                          <p:attrName>ppt_y</p:attrName>
                                        </p:attrNameLst>
                                      </p:cBhvr>
                                      <p:tavLst>
                                        <p:tav tm="0">
                                          <p:val>
                                            <p:strVal val="ppt_y"/>
                                          </p:val>
                                        </p:tav>
                                        <p:tav tm="100000">
                                          <p:val>
                                            <p:strVal val="1+ppt_h/2"/>
                                          </p:val>
                                        </p:tav>
                                      </p:tavLst>
                                    </p:anim>
                                    <p:set>
                                      <p:cBhvr>
                                        <p:cTn id="520" dur="1" fill="hold">
                                          <p:stCondLst>
                                            <p:cond delay="3499"/>
                                          </p:stCondLst>
                                        </p:cTn>
                                        <p:tgtEl>
                                          <p:spTgt spid="39"/>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40"/>
                                        </p:tgtEl>
                                        <p:attrNameLst>
                                          <p:attrName>ppt_x</p:attrName>
                                        </p:attrNameLst>
                                      </p:cBhvr>
                                      <p:tavLst>
                                        <p:tav tm="0">
                                          <p:val>
                                            <p:strVal val="ppt_x"/>
                                          </p:val>
                                        </p:tav>
                                        <p:tav tm="100000">
                                          <p:val>
                                            <p:strVal val="ppt_x"/>
                                          </p:val>
                                        </p:tav>
                                      </p:tavLst>
                                    </p:anim>
                                    <p:anim calcmode="lin" valueType="num">
                                      <p:cBhvr additive="base">
                                        <p:cTn id="523" dur="3500"/>
                                        <p:tgtEl>
                                          <p:spTgt spid="40"/>
                                        </p:tgtEl>
                                        <p:attrNameLst>
                                          <p:attrName>ppt_y</p:attrName>
                                        </p:attrNameLst>
                                      </p:cBhvr>
                                      <p:tavLst>
                                        <p:tav tm="0">
                                          <p:val>
                                            <p:strVal val="ppt_y"/>
                                          </p:val>
                                        </p:tav>
                                        <p:tav tm="100000">
                                          <p:val>
                                            <p:strVal val="1+ppt_h/2"/>
                                          </p:val>
                                        </p:tav>
                                      </p:tavLst>
                                    </p:anim>
                                    <p:set>
                                      <p:cBhvr>
                                        <p:cTn id="524" dur="1" fill="hold">
                                          <p:stCondLst>
                                            <p:cond delay="3499"/>
                                          </p:stCondLst>
                                        </p:cTn>
                                        <p:tgtEl>
                                          <p:spTgt spid="40"/>
                                        </p:tgtEl>
                                        <p:attrNameLst>
                                          <p:attrName>style.visibility</p:attrName>
                                        </p:attrNameLst>
                                      </p:cBhvr>
                                      <p:to>
                                        <p:strVal val="hidden"/>
                                      </p:to>
                                    </p:set>
                                  </p:childTnLst>
                                </p:cTn>
                              </p:par>
                              <p:par>
                                <p:cTn id="525" presetID="2" presetClass="exit" presetSubtype="1" fill="hold" grpId="2" nodeType="withEffect">
                                  <p:stCondLst>
                                    <p:cond delay="0"/>
                                  </p:stCondLst>
                                  <p:childTnLst>
                                    <p:anim calcmode="lin" valueType="num">
                                      <p:cBhvr additive="base">
                                        <p:cTn id="526" dur="3500"/>
                                        <p:tgtEl>
                                          <p:spTgt spid="15"/>
                                        </p:tgtEl>
                                        <p:attrNameLst>
                                          <p:attrName>ppt_x</p:attrName>
                                        </p:attrNameLst>
                                      </p:cBhvr>
                                      <p:tavLst>
                                        <p:tav tm="0">
                                          <p:val>
                                            <p:strVal val="ppt_x"/>
                                          </p:val>
                                        </p:tav>
                                        <p:tav tm="100000">
                                          <p:val>
                                            <p:strVal val="ppt_x"/>
                                          </p:val>
                                        </p:tav>
                                      </p:tavLst>
                                    </p:anim>
                                    <p:anim calcmode="lin" valueType="num">
                                      <p:cBhvr additive="base">
                                        <p:cTn id="527" dur="3500"/>
                                        <p:tgtEl>
                                          <p:spTgt spid="15"/>
                                        </p:tgtEl>
                                        <p:attrNameLst>
                                          <p:attrName>ppt_y</p:attrName>
                                        </p:attrNameLst>
                                      </p:cBhvr>
                                      <p:tavLst>
                                        <p:tav tm="0">
                                          <p:val>
                                            <p:strVal val="ppt_y"/>
                                          </p:val>
                                        </p:tav>
                                        <p:tav tm="100000">
                                          <p:val>
                                            <p:strVal val="0-ppt_h/2"/>
                                          </p:val>
                                        </p:tav>
                                      </p:tavLst>
                                    </p:anim>
                                    <p:set>
                                      <p:cBhvr>
                                        <p:cTn id="528" dur="1" fill="hold">
                                          <p:stCondLst>
                                            <p:cond delay="3499"/>
                                          </p:stCondLst>
                                        </p:cTn>
                                        <p:tgtEl>
                                          <p:spTgt spid="15"/>
                                        </p:tgtEl>
                                        <p:attrNameLst>
                                          <p:attrName>style.visibility</p:attrName>
                                        </p:attrNameLst>
                                      </p:cBhvr>
                                      <p:to>
                                        <p:strVal val="hidden"/>
                                      </p:to>
                                    </p:set>
                                  </p:childTnLst>
                                </p:cTn>
                              </p:par>
                              <p:par>
                                <p:cTn id="529" presetID="2" presetClass="exit" presetSubtype="1" fill="hold" grpId="2" nodeType="withEffect">
                                  <p:stCondLst>
                                    <p:cond delay="0"/>
                                  </p:stCondLst>
                                  <p:childTnLst>
                                    <p:anim calcmode="lin" valueType="num">
                                      <p:cBhvr additive="base">
                                        <p:cTn id="530" dur="3500"/>
                                        <p:tgtEl>
                                          <p:spTgt spid="16"/>
                                        </p:tgtEl>
                                        <p:attrNameLst>
                                          <p:attrName>ppt_x</p:attrName>
                                        </p:attrNameLst>
                                      </p:cBhvr>
                                      <p:tavLst>
                                        <p:tav tm="0">
                                          <p:val>
                                            <p:strVal val="ppt_x"/>
                                          </p:val>
                                        </p:tav>
                                        <p:tav tm="100000">
                                          <p:val>
                                            <p:strVal val="ppt_x"/>
                                          </p:val>
                                        </p:tav>
                                      </p:tavLst>
                                    </p:anim>
                                    <p:anim calcmode="lin" valueType="num">
                                      <p:cBhvr additive="base">
                                        <p:cTn id="531" dur="3500"/>
                                        <p:tgtEl>
                                          <p:spTgt spid="16"/>
                                        </p:tgtEl>
                                        <p:attrNameLst>
                                          <p:attrName>ppt_y</p:attrName>
                                        </p:attrNameLst>
                                      </p:cBhvr>
                                      <p:tavLst>
                                        <p:tav tm="0">
                                          <p:val>
                                            <p:strVal val="ppt_y"/>
                                          </p:val>
                                        </p:tav>
                                        <p:tav tm="100000">
                                          <p:val>
                                            <p:strVal val="0-ppt_h/2"/>
                                          </p:val>
                                        </p:tav>
                                      </p:tavLst>
                                    </p:anim>
                                    <p:set>
                                      <p:cBhvr>
                                        <p:cTn id="532" dur="1" fill="hold">
                                          <p:stCondLst>
                                            <p:cond delay="3499"/>
                                          </p:stCondLst>
                                        </p:cTn>
                                        <p:tgtEl>
                                          <p:spTgt spid="16"/>
                                        </p:tgtEl>
                                        <p:attrNameLst>
                                          <p:attrName>style.visibility</p:attrName>
                                        </p:attrNameLst>
                                      </p:cBhvr>
                                      <p:to>
                                        <p:strVal val="hidden"/>
                                      </p:to>
                                    </p:set>
                                  </p:childTnLst>
                                </p:cTn>
                              </p:par>
                              <p:par>
                                <p:cTn id="533" presetID="2" presetClass="exit" presetSubtype="1" fill="hold" grpId="2" nodeType="withEffect">
                                  <p:stCondLst>
                                    <p:cond delay="0"/>
                                  </p:stCondLst>
                                  <p:childTnLst>
                                    <p:anim calcmode="lin" valueType="num">
                                      <p:cBhvr additive="base">
                                        <p:cTn id="534" dur="3500"/>
                                        <p:tgtEl>
                                          <p:spTgt spid="17"/>
                                        </p:tgtEl>
                                        <p:attrNameLst>
                                          <p:attrName>ppt_x</p:attrName>
                                        </p:attrNameLst>
                                      </p:cBhvr>
                                      <p:tavLst>
                                        <p:tav tm="0">
                                          <p:val>
                                            <p:strVal val="ppt_x"/>
                                          </p:val>
                                        </p:tav>
                                        <p:tav tm="100000">
                                          <p:val>
                                            <p:strVal val="ppt_x"/>
                                          </p:val>
                                        </p:tav>
                                      </p:tavLst>
                                    </p:anim>
                                    <p:anim calcmode="lin" valueType="num">
                                      <p:cBhvr additive="base">
                                        <p:cTn id="535" dur="3500"/>
                                        <p:tgtEl>
                                          <p:spTgt spid="17"/>
                                        </p:tgtEl>
                                        <p:attrNameLst>
                                          <p:attrName>ppt_y</p:attrName>
                                        </p:attrNameLst>
                                      </p:cBhvr>
                                      <p:tavLst>
                                        <p:tav tm="0">
                                          <p:val>
                                            <p:strVal val="ppt_y"/>
                                          </p:val>
                                        </p:tav>
                                        <p:tav tm="100000">
                                          <p:val>
                                            <p:strVal val="0-ppt_h/2"/>
                                          </p:val>
                                        </p:tav>
                                      </p:tavLst>
                                    </p:anim>
                                    <p:set>
                                      <p:cBhvr>
                                        <p:cTn id="536" dur="1" fill="hold">
                                          <p:stCondLst>
                                            <p:cond delay="3499"/>
                                          </p:stCondLst>
                                        </p:cTn>
                                        <p:tgtEl>
                                          <p:spTgt spid="17"/>
                                        </p:tgtEl>
                                        <p:attrNameLst>
                                          <p:attrName>style.visibility</p:attrName>
                                        </p:attrNameLst>
                                      </p:cBhvr>
                                      <p:to>
                                        <p:strVal val="hidden"/>
                                      </p:to>
                                    </p:set>
                                  </p:childTnLst>
                                </p:cTn>
                              </p:par>
                              <p:par>
                                <p:cTn id="537" presetID="2" presetClass="exit" presetSubtype="1" fill="hold" grpId="2" nodeType="withEffect">
                                  <p:stCondLst>
                                    <p:cond delay="0"/>
                                  </p:stCondLst>
                                  <p:childTnLst>
                                    <p:anim calcmode="lin" valueType="num">
                                      <p:cBhvr additive="base">
                                        <p:cTn id="538" dur="3500"/>
                                        <p:tgtEl>
                                          <p:spTgt spid="18"/>
                                        </p:tgtEl>
                                        <p:attrNameLst>
                                          <p:attrName>ppt_x</p:attrName>
                                        </p:attrNameLst>
                                      </p:cBhvr>
                                      <p:tavLst>
                                        <p:tav tm="0">
                                          <p:val>
                                            <p:strVal val="ppt_x"/>
                                          </p:val>
                                        </p:tav>
                                        <p:tav tm="100000">
                                          <p:val>
                                            <p:strVal val="ppt_x"/>
                                          </p:val>
                                        </p:tav>
                                      </p:tavLst>
                                    </p:anim>
                                    <p:anim calcmode="lin" valueType="num">
                                      <p:cBhvr additive="base">
                                        <p:cTn id="539" dur="3500"/>
                                        <p:tgtEl>
                                          <p:spTgt spid="18"/>
                                        </p:tgtEl>
                                        <p:attrNameLst>
                                          <p:attrName>ppt_y</p:attrName>
                                        </p:attrNameLst>
                                      </p:cBhvr>
                                      <p:tavLst>
                                        <p:tav tm="0">
                                          <p:val>
                                            <p:strVal val="ppt_y"/>
                                          </p:val>
                                        </p:tav>
                                        <p:tav tm="100000">
                                          <p:val>
                                            <p:strVal val="0-ppt_h/2"/>
                                          </p:val>
                                        </p:tav>
                                      </p:tavLst>
                                    </p:anim>
                                    <p:set>
                                      <p:cBhvr>
                                        <p:cTn id="540" dur="1" fill="hold">
                                          <p:stCondLst>
                                            <p:cond delay="3499"/>
                                          </p:stCondLst>
                                        </p:cTn>
                                        <p:tgtEl>
                                          <p:spTgt spid="18"/>
                                        </p:tgtEl>
                                        <p:attrNameLst>
                                          <p:attrName>style.visibility</p:attrName>
                                        </p:attrNameLst>
                                      </p:cBhvr>
                                      <p:to>
                                        <p:strVal val="hidden"/>
                                      </p:to>
                                    </p:set>
                                  </p:childTnLst>
                                </p:cTn>
                              </p:par>
                              <p:par>
                                <p:cTn id="541" presetID="2" presetClass="exit" presetSubtype="1" fill="hold" grpId="2" nodeType="withEffect">
                                  <p:stCondLst>
                                    <p:cond delay="0"/>
                                  </p:stCondLst>
                                  <p:childTnLst>
                                    <p:anim calcmode="lin" valueType="num">
                                      <p:cBhvr additive="base">
                                        <p:cTn id="542" dur="3500"/>
                                        <p:tgtEl>
                                          <p:spTgt spid="19"/>
                                        </p:tgtEl>
                                        <p:attrNameLst>
                                          <p:attrName>ppt_x</p:attrName>
                                        </p:attrNameLst>
                                      </p:cBhvr>
                                      <p:tavLst>
                                        <p:tav tm="0">
                                          <p:val>
                                            <p:strVal val="ppt_x"/>
                                          </p:val>
                                        </p:tav>
                                        <p:tav tm="100000">
                                          <p:val>
                                            <p:strVal val="ppt_x"/>
                                          </p:val>
                                        </p:tav>
                                      </p:tavLst>
                                    </p:anim>
                                    <p:anim calcmode="lin" valueType="num">
                                      <p:cBhvr additive="base">
                                        <p:cTn id="543" dur="3500"/>
                                        <p:tgtEl>
                                          <p:spTgt spid="19"/>
                                        </p:tgtEl>
                                        <p:attrNameLst>
                                          <p:attrName>ppt_y</p:attrName>
                                        </p:attrNameLst>
                                      </p:cBhvr>
                                      <p:tavLst>
                                        <p:tav tm="0">
                                          <p:val>
                                            <p:strVal val="ppt_y"/>
                                          </p:val>
                                        </p:tav>
                                        <p:tav tm="100000">
                                          <p:val>
                                            <p:strVal val="0-ppt_h/2"/>
                                          </p:val>
                                        </p:tav>
                                      </p:tavLst>
                                    </p:anim>
                                    <p:set>
                                      <p:cBhvr>
                                        <p:cTn id="544" dur="1" fill="hold">
                                          <p:stCondLst>
                                            <p:cond delay="3499"/>
                                          </p:stCondLst>
                                        </p:cTn>
                                        <p:tgtEl>
                                          <p:spTgt spid="19"/>
                                        </p:tgtEl>
                                        <p:attrNameLst>
                                          <p:attrName>style.visibility</p:attrName>
                                        </p:attrNameLst>
                                      </p:cBhvr>
                                      <p:to>
                                        <p:strVal val="hidden"/>
                                      </p:to>
                                    </p:set>
                                  </p:childTnLst>
                                </p:cTn>
                              </p:par>
                              <p:par>
                                <p:cTn id="545" presetID="2" presetClass="exit" presetSubtype="1" fill="hold" grpId="2" nodeType="withEffect">
                                  <p:stCondLst>
                                    <p:cond delay="0"/>
                                  </p:stCondLst>
                                  <p:childTnLst>
                                    <p:anim calcmode="lin" valueType="num">
                                      <p:cBhvr additive="base">
                                        <p:cTn id="546" dur="3500"/>
                                        <p:tgtEl>
                                          <p:spTgt spid="20"/>
                                        </p:tgtEl>
                                        <p:attrNameLst>
                                          <p:attrName>ppt_x</p:attrName>
                                        </p:attrNameLst>
                                      </p:cBhvr>
                                      <p:tavLst>
                                        <p:tav tm="0">
                                          <p:val>
                                            <p:strVal val="ppt_x"/>
                                          </p:val>
                                        </p:tav>
                                        <p:tav tm="100000">
                                          <p:val>
                                            <p:strVal val="ppt_x"/>
                                          </p:val>
                                        </p:tav>
                                      </p:tavLst>
                                    </p:anim>
                                    <p:anim calcmode="lin" valueType="num">
                                      <p:cBhvr additive="base">
                                        <p:cTn id="547" dur="3500"/>
                                        <p:tgtEl>
                                          <p:spTgt spid="20"/>
                                        </p:tgtEl>
                                        <p:attrNameLst>
                                          <p:attrName>ppt_y</p:attrName>
                                        </p:attrNameLst>
                                      </p:cBhvr>
                                      <p:tavLst>
                                        <p:tav tm="0">
                                          <p:val>
                                            <p:strVal val="ppt_y"/>
                                          </p:val>
                                        </p:tav>
                                        <p:tav tm="100000">
                                          <p:val>
                                            <p:strVal val="0-ppt_h/2"/>
                                          </p:val>
                                        </p:tav>
                                      </p:tavLst>
                                    </p:anim>
                                    <p:set>
                                      <p:cBhvr>
                                        <p:cTn id="548" dur="1" fill="hold">
                                          <p:stCondLst>
                                            <p:cond delay="3499"/>
                                          </p:stCondLst>
                                        </p:cTn>
                                        <p:tgtEl>
                                          <p:spTgt spid="20"/>
                                        </p:tgtEl>
                                        <p:attrNameLst>
                                          <p:attrName>style.visibility</p:attrName>
                                        </p:attrNameLst>
                                      </p:cBhvr>
                                      <p:to>
                                        <p:strVal val="hidden"/>
                                      </p:to>
                                    </p:set>
                                  </p:childTnLst>
                                </p:cTn>
                              </p:par>
                              <p:par>
                                <p:cTn id="549" presetID="2" presetClass="exit" presetSubtype="1" fill="hold" grpId="2" nodeType="withEffect">
                                  <p:stCondLst>
                                    <p:cond delay="0"/>
                                  </p:stCondLst>
                                  <p:childTnLst>
                                    <p:anim calcmode="lin" valueType="num">
                                      <p:cBhvr additive="base">
                                        <p:cTn id="550" dur="3500"/>
                                        <p:tgtEl>
                                          <p:spTgt spid="21"/>
                                        </p:tgtEl>
                                        <p:attrNameLst>
                                          <p:attrName>ppt_x</p:attrName>
                                        </p:attrNameLst>
                                      </p:cBhvr>
                                      <p:tavLst>
                                        <p:tav tm="0">
                                          <p:val>
                                            <p:strVal val="ppt_x"/>
                                          </p:val>
                                        </p:tav>
                                        <p:tav tm="100000">
                                          <p:val>
                                            <p:strVal val="ppt_x"/>
                                          </p:val>
                                        </p:tav>
                                      </p:tavLst>
                                    </p:anim>
                                    <p:anim calcmode="lin" valueType="num">
                                      <p:cBhvr additive="base">
                                        <p:cTn id="551" dur="3500"/>
                                        <p:tgtEl>
                                          <p:spTgt spid="21"/>
                                        </p:tgtEl>
                                        <p:attrNameLst>
                                          <p:attrName>ppt_y</p:attrName>
                                        </p:attrNameLst>
                                      </p:cBhvr>
                                      <p:tavLst>
                                        <p:tav tm="0">
                                          <p:val>
                                            <p:strVal val="ppt_y"/>
                                          </p:val>
                                        </p:tav>
                                        <p:tav tm="100000">
                                          <p:val>
                                            <p:strVal val="0-ppt_h/2"/>
                                          </p:val>
                                        </p:tav>
                                      </p:tavLst>
                                    </p:anim>
                                    <p:set>
                                      <p:cBhvr>
                                        <p:cTn id="552" dur="1" fill="hold">
                                          <p:stCondLst>
                                            <p:cond delay="3499"/>
                                          </p:stCondLst>
                                        </p:cTn>
                                        <p:tgtEl>
                                          <p:spTgt spid="21"/>
                                        </p:tgtEl>
                                        <p:attrNameLst>
                                          <p:attrName>style.visibility</p:attrName>
                                        </p:attrNameLst>
                                      </p:cBhvr>
                                      <p:to>
                                        <p:strVal val="hidden"/>
                                      </p:to>
                                    </p:set>
                                  </p:childTnLst>
                                </p:cTn>
                              </p:par>
                              <p:par>
                                <p:cTn id="553" presetID="2" presetClass="exit" presetSubtype="1" fill="hold" grpId="2" nodeType="withEffect">
                                  <p:stCondLst>
                                    <p:cond delay="0"/>
                                  </p:stCondLst>
                                  <p:childTnLst>
                                    <p:anim calcmode="lin" valueType="num">
                                      <p:cBhvr additive="base">
                                        <p:cTn id="554" dur="3500"/>
                                        <p:tgtEl>
                                          <p:spTgt spid="22"/>
                                        </p:tgtEl>
                                        <p:attrNameLst>
                                          <p:attrName>ppt_x</p:attrName>
                                        </p:attrNameLst>
                                      </p:cBhvr>
                                      <p:tavLst>
                                        <p:tav tm="0">
                                          <p:val>
                                            <p:strVal val="ppt_x"/>
                                          </p:val>
                                        </p:tav>
                                        <p:tav tm="100000">
                                          <p:val>
                                            <p:strVal val="ppt_x"/>
                                          </p:val>
                                        </p:tav>
                                      </p:tavLst>
                                    </p:anim>
                                    <p:anim calcmode="lin" valueType="num">
                                      <p:cBhvr additive="base">
                                        <p:cTn id="555" dur="3500"/>
                                        <p:tgtEl>
                                          <p:spTgt spid="22"/>
                                        </p:tgtEl>
                                        <p:attrNameLst>
                                          <p:attrName>ppt_y</p:attrName>
                                        </p:attrNameLst>
                                      </p:cBhvr>
                                      <p:tavLst>
                                        <p:tav tm="0">
                                          <p:val>
                                            <p:strVal val="ppt_y"/>
                                          </p:val>
                                        </p:tav>
                                        <p:tav tm="100000">
                                          <p:val>
                                            <p:strVal val="0-ppt_h/2"/>
                                          </p:val>
                                        </p:tav>
                                      </p:tavLst>
                                    </p:anim>
                                    <p:set>
                                      <p:cBhvr>
                                        <p:cTn id="556" dur="1" fill="hold">
                                          <p:stCondLst>
                                            <p:cond delay="3499"/>
                                          </p:stCondLst>
                                        </p:cTn>
                                        <p:tgtEl>
                                          <p:spTgt spid="22"/>
                                        </p:tgtEl>
                                        <p:attrNameLst>
                                          <p:attrName>style.visibility</p:attrName>
                                        </p:attrNameLst>
                                      </p:cBhvr>
                                      <p:to>
                                        <p:strVal val="hidden"/>
                                      </p:to>
                                    </p:set>
                                  </p:childTnLst>
                                </p:cTn>
                              </p:par>
                              <p:par>
                                <p:cTn id="557" presetID="2" presetClass="exit" presetSubtype="1" fill="hold" grpId="2" nodeType="withEffect">
                                  <p:stCondLst>
                                    <p:cond delay="0"/>
                                  </p:stCondLst>
                                  <p:childTnLst>
                                    <p:anim calcmode="lin" valueType="num">
                                      <p:cBhvr additive="base">
                                        <p:cTn id="558" dur="3500"/>
                                        <p:tgtEl>
                                          <p:spTgt spid="23"/>
                                        </p:tgtEl>
                                        <p:attrNameLst>
                                          <p:attrName>ppt_x</p:attrName>
                                        </p:attrNameLst>
                                      </p:cBhvr>
                                      <p:tavLst>
                                        <p:tav tm="0">
                                          <p:val>
                                            <p:strVal val="ppt_x"/>
                                          </p:val>
                                        </p:tav>
                                        <p:tav tm="100000">
                                          <p:val>
                                            <p:strVal val="ppt_x"/>
                                          </p:val>
                                        </p:tav>
                                      </p:tavLst>
                                    </p:anim>
                                    <p:anim calcmode="lin" valueType="num">
                                      <p:cBhvr additive="base">
                                        <p:cTn id="559" dur="3500"/>
                                        <p:tgtEl>
                                          <p:spTgt spid="23"/>
                                        </p:tgtEl>
                                        <p:attrNameLst>
                                          <p:attrName>ppt_y</p:attrName>
                                        </p:attrNameLst>
                                      </p:cBhvr>
                                      <p:tavLst>
                                        <p:tav tm="0">
                                          <p:val>
                                            <p:strVal val="ppt_y"/>
                                          </p:val>
                                        </p:tav>
                                        <p:tav tm="100000">
                                          <p:val>
                                            <p:strVal val="0-ppt_h/2"/>
                                          </p:val>
                                        </p:tav>
                                      </p:tavLst>
                                    </p:anim>
                                    <p:set>
                                      <p:cBhvr>
                                        <p:cTn id="560" dur="1" fill="hold">
                                          <p:stCondLst>
                                            <p:cond delay="3499"/>
                                          </p:stCondLst>
                                        </p:cTn>
                                        <p:tgtEl>
                                          <p:spTgt spid="23"/>
                                        </p:tgtEl>
                                        <p:attrNameLst>
                                          <p:attrName>style.visibility</p:attrName>
                                        </p:attrNameLst>
                                      </p:cBhvr>
                                      <p:to>
                                        <p:strVal val="hidden"/>
                                      </p:to>
                                    </p:set>
                                  </p:childTnLst>
                                </p:cTn>
                              </p:par>
                              <p:par>
                                <p:cTn id="561" presetID="2" presetClass="exit" presetSubtype="1" fill="hold" grpId="2" nodeType="withEffect">
                                  <p:stCondLst>
                                    <p:cond delay="0"/>
                                  </p:stCondLst>
                                  <p:childTnLst>
                                    <p:anim calcmode="lin" valueType="num">
                                      <p:cBhvr additive="base">
                                        <p:cTn id="562" dur="3500"/>
                                        <p:tgtEl>
                                          <p:spTgt spid="24"/>
                                        </p:tgtEl>
                                        <p:attrNameLst>
                                          <p:attrName>ppt_x</p:attrName>
                                        </p:attrNameLst>
                                      </p:cBhvr>
                                      <p:tavLst>
                                        <p:tav tm="0">
                                          <p:val>
                                            <p:strVal val="ppt_x"/>
                                          </p:val>
                                        </p:tav>
                                        <p:tav tm="100000">
                                          <p:val>
                                            <p:strVal val="ppt_x"/>
                                          </p:val>
                                        </p:tav>
                                      </p:tavLst>
                                    </p:anim>
                                    <p:anim calcmode="lin" valueType="num">
                                      <p:cBhvr additive="base">
                                        <p:cTn id="563" dur="3500"/>
                                        <p:tgtEl>
                                          <p:spTgt spid="24"/>
                                        </p:tgtEl>
                                        <p:attrNameLst>
                                          <p:attrName>ppt_y</p:attrName>
                                        </p:attrNameLst>
                                      </p:cBhvr>
                                      <p:tavLst>
                                        <p:tav tm="0">
                                          <p:val>
                                            <p:strVal val="ppt_y"/>
                                          </p:val>
                                        </p:tav>
                                        <p:tav tm="100000">
                                          <p:val>
                                            <p:strVal val="0-ppt_h/2"/>
                                          </p:val>
                                        </p:tav>
                                      </p:tavLst>
                                    </p:anim>
                                    <p:set>
                                      <p:cBhvr>
                                        <p:cTn id="564" dur="1" fill="hold">
                                          <p:stCondLst>
                                            <p:cond delay="3499"/>
                                          </p:stCondLst>
                                        </p:cTn>
                                        <p:tgtEl>
                                          <p:spTgt spid="24"/>
                                        </p:tgtEl>
                                        <p:attrNameLst>
                                          <p:attrName>style.visibility</p:attrName>
                                        </p:attrNameLst>
                                      </p:cBhvr>
                                      <p:to>
                                        <p:strVal val="hidden"/>
                                      </p:to>
                                    </p:set>
                                  </p:childTnLst>
                                </p:cTn>
                              </p:par>
                              <p:par>
                                <p:cTn id="565" presetID="2" presetClass="exit" presetSubtype="1" fill="hold" grpId="2" nodeType="withEffect">
                                  <p:stCondLst>
                                    <p:cond delay="0"/>
                                  </p:stCondLst>
                                  <p:childTnLst>
                                    <p:anim calcmode="lin" valueType="num">
                                      <p:cBhvr additive="base">
                                        <p:cTn id="566" dur="3500"/>
                                        <p:tgtEl>
                                          <p:spTgt spid="25"/>
                                        </p:tgtEl>
                                        <p:attrNameLst>
                                          <p:attrName>ppt_x</p:attrName>
                                        </p:attrNameLst>
                                      </p:cBhvr>
                                      <p:tavLst>
                                        <p:tav tm="0">
                                          <p:val>
                                            <p:strVal val="ppt_x"/>
                                          </p:val>
                                        </p:tav>
                                        <p:tav tm="100000">
                                          <p:val>
                                            <p:strVal val="ppt_x"/>
                                          </p:val>
                                        </p:tav>
                                      </p:tavLst>
                                    </p:anim>
                                    <p:anim calcmode="lin" valueType="num">
                                      <p:cBhvr additive="base">
                                        <p:cTn id="567" dur="3500"/>
                                        <p:tgtEl>
                                          <p:spTgt spid="25"/>
                                        </p:tgtEl>
                                        <p:attrNameLst>
                                          <p:attrName>ppt_y</p:attrName>
                                        </p:attrNameLst>
                                      </p:cBhvr>
                                      <p:tavLst>
                                        <p:tav tm="0">
                                          <p:val>
                                            <p:strVal val="ppt_y"/>
                                          </p:val>
                                        </p:tav>
                                        <p:tav tm="100000">
                                          <p:val>
                                            <p:strVal val="0-ppt_h/2"/>
                                          </p:val>
                                        </p:tav>
                                      </p:tavLst>
                                    </p:anim>
                                    <p:set>
                                      <p:cBhvr>
                                        <p:cTn id="568" dur="1" fill="hold">
                                          <p:stCondLst>
                                            <p:cond delay="3499"/>
                                          </p:stCondLst>
                                        </p:cTn>
                                        <p:tgtEl>
                                          <p:spTgt spid="25"/>
                                        </p:tgtEl>
                                        <p:attrNameLst>
                                          <p:attrName>style.visibility</p:attrName>
                                        </p:attrNameLst>
                                      </p:cBhvr>
                                      <p:to>
                                        <p:strVal val="hidden"/>
                                      </p:to>
                                    </p:set>
                                  </p:childTnLst>
                                </p:cTn>
                              </p:par>
                              <p:par>
                                <p:cTn id="569" presetID="2" presetClass="exit" presetSubtype="1" fill="hold" grpId="2" nodeType="withEffect">
                                  <p:stCondLst>
                                    <p:cond delay="0"/>
                                  </p:stCondLst>
                                  <p:childTnLst>
                                    <p:anim calcmode="lin" valueType="num">
                                      <p:cBhvr additive="base">
                                        <p:cTn id="570" dur="3500"/>
                                        <p:tgtEl>
                                          <p:spTgt spid="26"/>
                                        </p:tgtEl>
                                        <p:attrNameLst>
                                          <p:attrName>ppt_x</p:attrName>
                                        </p:attrNameLst>
                                      </p:cBhvr>
                                      <p:tavLst>
                                        <p:tav tm="0">
                                          <p:val>
                                            <p:strVal val="ppt_x"/>
                                          </p:val>
                                        </p:tav>
                                        <p:tav tm="100000">
                                          <p:val>
                                            <p:strVal val="ppt_x"/>
                                          </p:val>
                                        </p:tav>
                                      </p:tavLst>
                                    </p:anim>
                                    <p:anim calcmode="lin" valueType="num">
                                      <p:cBhvr additive="base">
                                        <p:cTn id="571" dur="3500"/>
                                        <p:tgtEl>
                                          <p:spTgt spid="26"/>
                                        </p:tgtEl>
                                        <p:attrNameLst>
                                          <p:attrName>ppt_y</p:attrName>
                                        </p:attrNameLst>
                                      </p:cBhvr>
                                      <p:tavLst>
                                        <p:tav tm="0">
                                          <p:val>
                                            <p:strVal val="ppt_y"/>
                                          </p:val>
                                        </p:tav>
                                        <p:tav tm="100000">
                                          <p:val>
                                            <p:strVal val="0-ppt_h/2"/>
                                          </p:val>
                                        </p:tav>
                                      </p:tavLst>
                                    </p:anim>
                                    <p:set>
                                      <p:cBhvr>
                                        <p:cTn id="572" dur="1" fill="hold">
                                          <p:stCondLst>
                                            <p:cond delay="3499"/>
                                          </p:stCondLst>
                                        </p:cTn>
                                        <p:tgtEl>
                                          <p:spTgt spid="26"/>
                                        </p:tgtEl>
                                        <p:attrNameLst>
                                          <p:attrName>style.visibility</p:attrName>
                                        </p:attrNameLst>
                                      </p:cBhvr>
                                      <p:to>
                                        <p:strVal val="hidden"/>
                                      </p:to>
                                    </p:set>
                                  </p:childTnLst>
                                </p:cTn>
                              </p:par>
                              <p:par>
                                <p:cTn id="573" presetID="2" presetClass="exit" presetSubtype="1" fill="hold" grpId="2" nodeType="withEffect">
                                  <p:stCondLst>
                                    <p:cond delay="0"/>
                                  </p:stCondLst>
                                  <p:childTnLst>
                                    <p:anim calcmode="lin" valueType="num">
                                      <p:cBhvr additive="base">
                                        <p:cTn id="574" dur="3500"/>
                                        <p:tgtEl>
                                          <p:spTgt spid="27"/>
                                        </p:tgtEl>
                                        <p:attrNameLst>
                                          <p:attrName>ppt_x</p:attrName>
                                        </p:attrNameLst>
                                      </p:cBhvr>
                                      <p:tavLst>
                                        <p:tav tm="0">
                                          <p:val>
                                            <p:strVal val="ppt_x"/>
                                          </p:val>
                                        </p:tav>
                                        <p:tav tm="100000">
                                          <p:val>
                                            <p:strVal val="ppt_x"/>
                                          </p:val>
                                        </p:tav>
                                      </p:tavLst>
                                    </p:anim>
                                    <p:anim calcmode="lin" valueType="num">
                                      <p:cBhvr additive="base">
                                        <p:cTn id="575" dur="3500"/>
                                        <p:tgtEl>
                                          <p:spTgt spid="27"/>
                                        </p:tgtEl>
                                        <p:attrNameLst>
                                          <p:attrName>ppt_y</p:attrName>
                                        </p:attrNameLst>
                                      </p:cBhvr>
                                      <p:tavLst>
                                        <p:tav tm="0">
                                          <p:val>
                                            <p:strVal val="ppt_y"/>
                                          </p:val>
                                        </p:tav>
                                        <p:tav tm="100000">
                                          <p:val>
                                            <p:strVal val="0-ppt_h/2"/>
                                          </p:val>
                                        </p:tav>
                                      </p:tavLst>
                                    </p:anim>
                                    <p:set>
                                      <p:cBhvr>
                                        <p:cTn id="576" dur="1" fill="hold">
                                          <p:stCondLst>
                                            <p:cond delay="3499"/>
                                          </p:stCondLst>
                                        </p:cTn>
                                        <p:tgtEl>
                                          <p:spTgt spid="27"/>
                                        </p:tgtEl>
                                        <p:attrNameLst>
                                          <p:attrName>style.visibility</p:attrName>
                                        </p:attrNameLst>
                                      </p:cBhvr>
                                      <p:to>
                                        <p:strVal val="hidden"/>
                                      </p:to>
                                    </p:set>
                                  </p:childTnLst>
                                </p:cTn>
                              </p:par>
                              <p:par>
                                <p:cTn id="577" presetID="2" presetClass="exit" presetSubtype="1" fill="hold" grpId="2" nodeType="withEffect">
                                  <p:stCondLst>
                                    <p:cond delay="0"/>
                                  </p:stCondLst>
                                  <p:childTnLst>
                                    <p:anim calcmode="lin" valueType="num">
                                      <p:cBhvr additive="base">
                                        <p:cTn id="578" dur="3500"/>
                                        <p:tgtEl>
                                          <p:spTgt spid="41"/>
                                        </p:tgtEl>
                                        <p:attrNameLst>
                                          <p:attrName>ppt_x</p:attrName>
                                        </p:attrNameLst>
                                      </p:cBhvr>
                                      <p:tavLst>
                                        <p:tav tm="0">
                                          <p:val>
                                            <p:strVal val="ppt_x"/>
                                          </p:val>
                                        </p:tav>
                                        <p:tav tm="100000">
                                          <p:val>
                                            <p:strVal val="ppt_x"/>
                                          </p:val>
                                        </p:tav>
                                      </p:tavLst>
                                    </p:anim>
                                    <p:anim calcmode="lin" valueType="num">
                                      <p:cBhvr additive="base">
                                        <p:cTn id="579" dur="3500"/>
                                        <p:tgtEl>
                                          <p:spTgt spid="41"/>
                                        </p:tgtEl>
                                        <p:attrNameLst>
                                          <p:attrName>ppt_y</p:attrName>
                                        </p:attrNameLst>
                                      </p:cBhvr>
                                      <p:tavLst>
                                        <p:tav tm="0">
                                          <p:val>
                                            <p:strVal val="ppt_y"/>
                                          </p:val>
                                        </p:tav>
                                        <p:tav tm="100000">
                                          <p:val>
                                            <p:strVal val="0-ppt_h/2"/>
                                          </p:val>
                                        </p:tav>
                                      </p:tavLst>
                                    </p:anim>
                                    <p:set>
                                      <p:cBhvr>
                                        <p:cTn id="580" dur="1" fill="hold">
                                          <p:stCondLst>
                                            <p:cond delay="3499"/>
                                          </p:stCondLst>
                                        </p:cTn>
                                        <p:tgtEl>
                                          <p:spTgt spid="41"/>
                                        </p:tgtEl>
                                        <p:attrNameLst>
                                          <p:attrName>style.visibility</p:attrName>
                                        </p:attrNameLst>
                                      </p:cBhvr>
                                      <p:to>
                                        <p:strVal val="hidden"/>
                                      </p:to>
                                    </p:set>
                                  </p:childTnLst>
                                </p:cTn>
                              </p:par>
                              <p:par>
                                <p:cTn id="581" presetID="2" presetClass="exit" presetSubtype="1" fill="hold" grpId="2" nodeType="withEffect">
                                  <p:stCondLst>
                                    <p:cond delay="0"/>
                                  </p:stCondLst>
                                  <p:childTnLst>
                                    <p:anim calcmode="lin" valueType="num">
                                      <p:cBhvr additive="base">
                                        <p:cTn id="582" dur="3500"/>
                                        <p:tgtEl>
                                          <p:spTgt spid="42"/>
                                        </p:tgtEl>
                                        <p:attrNameLst>
                                          <p:attrName>ppt_x</p:attrName>
                                        </p:attrNameLst>
                                      </p:cBhvr>
                                      <p:tavLst>
                                        <p:tav tm="0">
                                          <p:val>
                                            <p:strVal val="ppt_x"/>
                                          </p:val>
                                        </p:tav>
                                        <p:tav tm="100000">
                                          <p:val>
                                            <p:strVal val="ppt_x"/>
                                          </p:val>
                                        </p:tav>
                                      </p:tavLst>
                                    </p:anim>
                                    <p:anim calcmode="lin" valueType="num">
                                      <p:cBhvr additive="base">
                                        <p:cTn id="583" dur="3500"/>
                                        <p:tgtEl>
                                          <p:spTgt spid="42"/>
                                        </p:tgtEl>
                                        <p:attrNameLst>
                                          <p:attrName>ppt_y</p:attrName>
                                        </p:attrNameLst>
                                      </p:cBhvr>
                                      <p:tavLst>
                                        <p:tav tm="0">
                                          <p:val>
                                            <p:strVal val="ppt_y"/>
                                          </p:val>
                                        </p:tav>
                                        <p:tav tm="100000">
                                          <p:val>
                                            <p:strVal val="0-ppt_h/2"/>
                                          </p:val>
                                        </p:tav>
                                      </p:tavLst>
                                    </p:anim>
                                    <p:set>
                                      <p:cBhvr>
                                        <p:cTn id="584" dur="1" fill="hold">
                                          <p:stCondLst>
                                            <p:cond delay="3499"/>
                                          </p:stCondLst>
                                        </p:cTn>
                                        <p:tgtEl>
                                          <p:spTgt spid="42"/>
                                        </p:tgtEl>
                                        <p:attrNameLst>
                                          <p:attrName>style.visibility</p:attrName>
                                        </p:attrNameLst>
                                      </p:cBhvr>
                                      <p:to>
                                        <p:strVal val="hidden"/>
                                      </p:to>
                                    </p:set>
                                  </p:childTnLst>
                                </p:cTn>
                              </p:par>
                              <p:par>
                                <p:cTn id="585" presetID="2" presetClass="exit" presetSubtype="1" fill="hold" grpId="2" nodeType="withEffect">
                                  <p:stCondLst>
                                    <p:cond delay="0"/>
                                  </p:stCondLst>
                                  <p:childTnLst>
                                    <p:anim calcmode="lin" valueType="num">
                                      <p:cBhvr additive="base">
                                        <p:cTn id="586" dur="3500"/>
                                        <p:tgtEl>
                                          <p:spTgt spid="43"/>
                                        </p:tgtEl>
                                        <p:attrNameLst>
                                          <p:attrName>ppt_x</p:attrName>
                                        </p:attrNameLst>
                                      </p:cBhvr>
                                      <p:tavLst>
                                        <p:tav tm="0">
                                          <p:val>
                                            <p:strVal val="ppt_x"/>
                                          </p:val>
                                        </p:tav>
                                        <p:tav tm="100000">
                                          <p:val>
                                            <p:strVal val="ppt_x"/>
                                          </p:val>
                                        </p:tav>
                                      </p:tavLst>
                                    </p:anim>
                                    <p:anim calcmode="lin" valueType="num">
                                      <p:cBhvr additive="base">
                                        <p:cTn id="587" dur="3500"/>
                                        <p:tgtEl>
                                          <p:spTgt spid="43"/>
                                        </p:tgtEl>
                                        <p:attrNameLst>
                                          <p:attrName>ppt_y</p:attrName>
                                        </p:attrNameLst>
                                      </p:cBhvr>
                                      <p:tavLst>
                                        <p:tav tm="0">
                                          <p:val>
                                            <p:strVal val="ppt_y"/>
                                          </p:val>
                                        </p:tav>
                                        <p:tav tm="100000">
                                          <p:val>
                                            <p:strVal val="0-ppt_h/2"/>
                                          </p:val>
                                        </p:tav>
                                      </p:tavLst>
                                    </p:anim>
                                    <p:set>
                                      <p:cBhvr>
                                        <p:cTn id="588" dur="1" fill="hold">
                                          <p:stCondLst>
                                            <p:cond delay="3499"/>
                                          </p:stCondLst>
                                        </p:cTn>
                                        <p:tgtEl>
                                          <p:spTgt spid="43"/>
                                        </p:tgtEl>
                                        <p:attrNameLst>
                                          <p:attrName>style.visibility</p:attrName>
                                        </p:attrNameLst>
                                      </p:cBhvr>
                                      <p:to>
                                        <p:strVal val="hidden"/>
                                      </p:to>
                                    </p:set>
                                  </p:childTnLst>
                                </p:cTn>
                              </p:par>
                              <p:par>
                                <p:cTn id="589" presetID="2" presetClass="exit" presetSubtype="1" fill="hold" grpId="2" nodeType="withEffect">
                                  <p:stCondLst>
                                    <p:cond delay="0"/>
                                  </p:stCondLst>
                                  <p:childTnLst>
                                    <p:anim calcmode="lin" valueType="num">
                                      <p:cBhvr additive="base">
                                        <p:cTn id="590" dur="3500"/>
                                        <p:tgtEl>
                                          <p:spTgt spid="44"/>
                                        </p:tgtEl>
                                        <p:attrNameLst>
                                          <p:attrName>ppt_x</p:attrName>
                                        </p:attrNameLst>
                                      </p:cBhvr>
                                      <p:tavLst>
                                        <p:tav tm="0">
                                          <p:val>
                                            <p:strVal val="ppt_x"/>
                                          </p:val>
                                        </p:tav>
                                        <p:tav tm="100000">
                                          <p:val>
                                            <p:strVal val="ppt_x"/>
                                          </p:val>
                                        </p:tav>
                                      </p:tavLst>
                                    </p:anim>
                                    <p:anim calcmode="lin" valueType="num">
                                      <p:cBhvr additive="base">
                                        <p:cTn id="591" dur="3500"/>
                                        <p:tgtEl>
                                          <p:spTgt spid="44"/>
                                        </p:tgtEl>
                                        <p:attrNameLst>
                                          <p:attrName>ppt_y</p:attrName>
                                        </p:attrNameLst>
                                      </p:cBhvr>
                                      <p:tavLst>
                                        <p:tav tm="0">
                                          <p:val>
                                            <p:strVal val="ppt_y"/>
                                          </p:val>
                                        </p:tav>
                                        <p:tav tm="100000">
                                          <p:val>
                                            <p:strVal val="0-ppt_h/2"/>
                                          </p:val>
                                        </p:tav>
                                      </p:tavLst>
                                    </p:anim>
                                    <p:set>
                                      <p:cBhvr>
                                        <p:cTn id="592" dur="1" fill="hold">
                                          <p:stCondLst>
                                            <p:cond delay="3499"/>
                                          </p:stCondLst>
                                        </p:cTn>
                                        <p:tgtEl>
                                          <p:spTgt spid="44"/>
                                        </p:tgtEl>
                                        <p:attrNameLst>
                                          <p:attrName>style.visibility</p:attrName>
                                        </p:attrNameLst>
                                      </p:cBhvr>
                                      <p:to>
                                        <p:strVal val="hidden"/>
                                      </p:to>
                                    </p:set>
                                  </p:childTnLst>
                                </p:cTn>
                              </p:par>
                              <p:par>
                                <p:cTn id="593" presetID="2" presetClass="exit" presetSubtype="1" fill="hold" grpId="2" nodeType="withEffect">
                                  <p:stCondLst>
                                    <p:cond delay="0"/>
                                  </p:stCondLst>
                                  <p:childTnLst>
                                    <p:anim calcmode="lin" valueType="num">
                                      <p:cBhvr additive="base">
                                        <p:cTn id="594" dur="3500"/>
                                        <p:tgtEl>
                                          <p:spTgt spid="45"/>
                                        </p:tgtEl>
                                        <p:attrNameLst>
                                          <p:attrName>ppt_x</p:attrName>
                                        </p:attrNameLst>
                                      </p:cBhvr>
                                      <p:tavLst>
                                        <p:tav tm="0">
                                          <p:val>
                                            <p:strVal val="ppt_x"/>
                                          </p:val>
                                        </p:tav>
                                        <p:tav tm="100000">
                                          <p:val>
                                            <p:strVal val="ppt_x"/>
                                          </p:val>
                                        </p:tav>
                                      </p:tavLst>
                                    </p:anim>
                                    <p:anim calcmode="lin" valueType="num">
                                      <p:cBhvr additive="base">
                                        <p:cTn id="595" dur="3500"/>
                                        <p:tgtEl>
                                          <p:spTgt spid="45"/>
                                        </p:tgtEl>
                                        <p:attrNameLst>
                                          <p:attrName>ppt_y</p:attrName>
                                        </p:attrNameLst>
                                      </p:cBhvr>
                                      <p:tavLst>
                                        <p:tav tm="0">
                                          <p:val>
                                            <p:strVal val="ppt_y"/>
                                          </p:val>
                                        </p:tav>
                                        <p:tav tm="100000">
                                          <p:val>
                                            <p:strVal val="0-ppt_h/2"/>
                                          </p:val>
                                        </p:tav>
                                      </p:tavLst>
                                    </p:anim>
                                    <p:set>
                                      <p:cBhvr>
                                        <p:cTn id="596" dur="1" fill="hold">
                                          <p:stCondLst>
                                            <p:cond delay="3499"/>
                                          </p:stCondLst>
                                        </p:cTn>
                                        <p:tgtEl>
                                          <p:spTgt spid="45"/>
                                        </p:tgtEl>
                                        <p:attrNameLst>
                                          <p:attrName>style.visibility</p:attrName>
                                        </p:attrNameLst>
                                      </p:cBhvr>
                                      <p:to>
                                        <p:strVal val="hidden"/>
                                      </p:to>
                                    </p:set>
                                  </p:childTnLst>
                                </p:cTn>
                              </p:par>
                              <p:par>
                                <p:cTn id="597" presetID="2" presetClass="exit" presetSubtype="1" fill="hold" grpId="2" nodeType="withEffect">
                                  <p:stCondLst>
                                    <p:cond delay="0"/>
                                  </p:stCondLst>
                                  <p:childTnLst>
                                    <p:anim calcmode="lin" valueType="num">
                                      <p:cBhvr additive="base">
                                        <p:cTn id="598" dur="3500"/>
                                        <p:tgtEl>
                                          <p:spTgt spid="46"/>
                                        </p:tgtEl>
                                        <p:attrNameLst>
                                          <p:attrName>ppt_x</p:attrName>
                                        </p:attrNameLst>
                                      </p:cBhvr>
                                      <p:tavLst>
                                        <p:tav tm="0">
                                          <p:val>
                                            <p:strVal val="ppt_x"/>
                                          </p:val>
                                        </p:tav>
                                        <p:tav tm="100000">
                                          <p:val>
                                            <p:strVal val="ppt_x"/>
                                          </p:val>
                                        </p:tav>
                                      </p:tavLst>
                                    </p:anim>
                                    <p:anim calcmode="lin" valueType="num">
                                      <p:cBhvr additive="base">
                                        <p:cTn id="599" dur="3500"/>
                                        <p:tgtEl>
                                          <p:spTgt spid="46"/>
                                        </p:tgtEl>
                                        <p:attrNameLst>
                                          <p:attrName>ppt_y</p:attrName>
                                        </p:attrNameLst>
                                      </p:cBhvr>
                                      <p:tavLst>
                                        <p:tav tm="0">
                                          <p:val>
                                            <p:strVal val="ppt_y"/>
                                          </p:val>
                                        </p:tav>
                                        <p:tav tm="100000">
                                          <p:val>
                                            <p:strVal val="0-ppt_h/2"/>
                                          </p:val>
                                        </p:tav>
                                      </p:tavLst>
                                    </p:anim>
                                    <p:set>
                                      <p:cBhvr>
                                        <p:cTn id="600" dur="1" fill="hold">
                                          <p:stCondLst>
                                            <p:cond delay="3499"/>
                                          </p:stCondLst>
                                        </p:cTn>
                                        <p:tgtEl>
                                          <p:spTgt spid="46"/>
                                        </p:tgtEl>
                                        <p:attrNameLst>
                                          <p:attrName>style.visibility</p:attrName>
                                        </p:attrNameLst>
                                      </p:cBhvr>
                                      <p:to>
                                        <p:strVal val="hidden"/>
                                      </p:to>
                                    </p:set>
                                  </p:childTnLst>
                                </p:cTn>
                              </p:par>
                              <p:par>
                                <p:cTn id="601" presetID="2" presetClass="exit" presetSubtype="1" fill="hold" grpId="2" nodeType="withEffect">
                                  <p:stCondLst>
                                    <p:cond delay="0"/>
                                  </p:stCondLst>
                                  <p:childTnLst>
                                    <p:anim calcmode="lin" valueType="num">
                                      <p:cBhvr additive="base">
                                        <p:cTn id="602" dur="3500"/>
                                        <p:tgtEl>
                                          <p:spTgt spid="47"/>
                                        </p:tgtEl>
                                        <p:attrNameLst>
                                          <p:attrName>ppt_x</p:attrName>
                                        </p:attrNameLst>
                                      </p:cBhvr>
                                      <p:tavLst>
                                        <p:tav tm="0">
                                          <p:val>
                                            <p:strVal val="ppt_x"/>
                                          </p:val>
                                        </p:tav>
                                        <p:tav tm="100000">
                                          <p:val>
                                            <p:strVal val="ppt_x"/>
                                          </p:val>
                                        </p:tav>
                                      </p:tavLst>
                                    </p:anim>
                                    <p:anim calcmode="lin" valueType="num">
                                      <p:cBhvr additive="base">
                                        <p:cTn id="603" dur="3500"/>
                                        <p:tgtEl>
                                          <p:spTgt spid="47"/>
                                        </p:tgtEl>
                                        <p:attrNameLst>
                                          <p:attrName>ppt_y</p:attrName>
                                        </p:attrNameLst>
                                      </p:cBhvr>
                                      <p:tavLst>
                                        <p:tav tm="0">
                                          <p:val>
                                            <p:strVal val="ppt_y"/>
                                          </p:val>
                                        </p:tav>
                                        <p:tav tm="100000">
                                          <p:val>
                                            <p:strVal val="0-ppt_h/2"/>
                                          </p:val>
                                        </p:tav>
                                      </p:tavLst>
                                    </p:anim>
                                    <p:set>
                                      <p:cBhvr>
                                        <p:cTn id="604" dur="1" fill="hold">
                                          <p:stCondLst>
                                            <p:cond delay="3499"/>
                                          </p:stCondLst>
                                        </p:cTn>
                                        <p:tgtEl>
                                          <p:spTgt spid="47"/>
                                        </p:tgtEl>
                                        <p:attrNameLst>
                                          <p:attrName>style.visibility</p:attrName>
                                        </p:attrNameLst>
                                      </p:cBhvr>
                                      <p:to>
                                        <p:strVal val="hidden"/>
                                      </p:to>
                                    </p:set>
                                  </p:childTnLst>
                                </p:cTn>
                              </p:par>
                              <p:par>
                                <p:cTn id="605" presetID="2" presetClass="exit" presetSubtype="1" fill="hold" grpId="2" nodeType="withEffect">
                                  <p:stCondLst>
                                    <p:cond delay="0"/>
                                  </p:stCondLst>
                                  <p:childTnLst>
                                    <p:anim calcmode="lin" valueType="num">
                                      <p:cBhvr additive="base">
                                        <p:cTn id="606" dur="3500"/>
                                        <p:tgtEl>
                                          <p:spTgt spid="48"/>
                                        </p:tgtEl>
                                        <p:attrNameLst>
                                          <p:attrName>ppt_x</p:attrName>
                                        </p:attrNameLst>
                                      </p:cBhvr>
                                      <p:tavLst>
                                        <p:tav tm="0">
                                          <p:val>
                                            <p:strVal val="ppt_x"/>
                                          </p:val>
                                        </p:tav>
                                        <p:tav tm="100000">
                                          <p:val>
                                            <p:strVal val="ppt_x"/>
                                          </p:val>
                                        </p:tav>
                                      </p:tavLst>
                                    </p:anim>
                                    <p:anim calcmode="lin" valueType="num">
                                      <p:cBhvr additive="base">
                                        <p:cTn id="607" dur="3500"/>
                                        <p:tgtEl>
                                          <p:spTgt spid="48"/>
                                        </p:tgtEl>
                                        <p:attrNameLst>
                                          <p:attrName>ppt_y</p:attrName>
                                        </p:attrNameLst>
                                      </p:cBhvr>
                                      <p:tavLst>
                                        <p:tav tm="0">
                                          <p:val>
                                            <p:strVal val="ppt_y"/>
                                          </p:val>
                                        </p:tav>
                                        <p:tav tm="100000">
                                          <p:val>
                                            <p:strVal val="0-ppt_h/2"/>
                                          </p:val>
                                        </p:tav>
                                      </p:tavLst>
                                    </p:anim>
                                    <p:set>
                                      <p:cBhvr>
                                        <p:cTn id="608" dur="1" fill="hold">
                                          <p:stCondLst>
                                            <p:cond delay="3499"/>
                                          </p:stCondLst>
                                        </p:cTn>
                                        <p:tgtEl>
                                          <p:spTgt spid="48"/>
                                        </p:tgtEl>
                                        <p:attrNameLst>
                                          <p:attrName>style.visibility</p:attrName>
                                        </p:attrNameLst>
                                      </p:cBhvr>
                                      <p:to>
                                        <p:strVal val="hidden"/>
                                      </p:to>
                                    </p:set>
                                  </p:childTnLst>
                                </p:cTn>
                              </p:par>
                              <p:par>
                                <p:cTn id="609" presetID="2" presetClass="exit" presetSubtype="1" fill="hold" grpId="2" nodeType="withEffect">
                                  <p:stCondLst>
                                    <p:cond delay="0"/>
                                  </p:stCondLst>
                                  <p:childTnLst>
                                    <p:anim calcmode="lin" valueType="num">
                                      <p:cBhvr additive="base">
                                        <p:cTn id="610" dur="3500"/>
                                        <p:tgtEl>
                                          <p:spTgt spid="49"/>
                                        </p:tgtEl>
                                        <p:attrNameLst>
                                          <p:attrName>ppt_x</p:attrName>
                                        </p:attrNameLst>
                                      </p:cBhvr>
                                      <p:tavLst>
                                        <p:tav tm="0">
                                          <p:val>
                                            <p:strVal val="ppt_x"/>
                                          </p:val>
                                        </p:tav>
                                        <p:tav tm="100000">
                                          <p:val>
                                            <p:strVal val="ppt_x"/>
                                          </p:val>
                                        </p:tav>
                                      </p:tavLst>
                                    </p:anim>
                                    <p:anim calcmode="lin" valueType="num">
                                      <p:cBhvr additive="base">
                                        <p:cTn id="611" dur="3500"/>
                                        <p:tgtEl>
                                          <p:spTgt spid="49"/>
                                        </p:tgtEl>
                                        <p:attrNameLst>
                                          <p:attrName>ppt_y</p:attrName>
                                        </p:attrNameLst>
                                      </p:cBhvr>
                                      <p:tavLst>
                                        <p:tav tm="0">
                                          <p:val>
                                            <p:strVal val="ppt_y"/>
                                          </p:val>
                                        </p:tav>
                                        <p:tav tm="100000">
                                          <p:val>
                                            <p:strVal val="0-ppt_h/2"/>
                                          </p:val>
                                        </p:tav>
                                      </p:tavLst>
                                    </p:anim>
                                    <p:set>
                                      <p:cBhvr>
                                        <p:cTn id="612" dur="1" fill="hold">
                                          <p:stCondLst>
                                            <p:cond delay="3499"/>
                                          </p:stCondLst>
                                        </p:cTn>
                                        <p:tgtEl>
                                          <p:spTgt spid="49"/>
                                        </p:tgtEl>
                                        <p:attrNameLst>
                                          <p:attrName>style.visibility</p:attrName>
                                        </p:attrNameLst>
                                      </p:cBhvr>
                                      <p:to>
                                        <p:strVal val="hidden"/>
                                      </p:to>
                                    </p:set>
                                  </p:childTnLst>
                                </p:cTn>
                              </p:par>
                              <p:par>
                                <p:cTn id="613" presetID="2" presetClass="exit" presetSubtype="1" fill="hold" grpId="2" nodeType="withEffect">
                                  <p:stCondLst>
                                    <p:cond delay="0"/>
                                  </p:stCondLst>
                                  <p:childTnLst>
                                    <p:anim calcmode="lin" valueType="num">
                                      <p:cBhvr additive="base">
                                        <p:cTn id="614" dur="3500"/>
                                        <p:tgtEl>
                                          <p:spTgt spid="50"/>
                                        </p:tgtEl>
                                        <p:attrNameLst>
                                          <p:attrName>ppt_x</p:attrName>
                                        </p:attrNameLst>
                                      </p:cBhvr>
                                      <p:tavLst>
                                        <p:tav tm="0">
                                          <p:val>
                                            <p:strVal val="ppt_x"/>
                                          </p:val>
                                        </p:tav>
                                        <p:tav tm="100000">
                                          <p:val>
                                            <p:strVal val="ppt_x"/>
                                          </p:val>
                                        </p:tav>
                                      </p:tavLst>
                                    </p:anim>
                                    <p:anim calcmode="lin" valueType="num">
                                      <p:cBhvr additive="base">
                                        <p:cTn id="615" dur="3500"/>
                                        <p:tgtEl>
                                          <p:spTgt spid="50"/>
                                        </p:tgtEl>
                                        <p:attrNameLst>
                                          <p:attrName>ppt_y</p:attrName>
                                        </p:attrNameLst>
                                      </p:cBhvr>
                                      <p:tavLst>
                                        <p:tav tm="0">
                                          <p:val>
                                            <p:strVal val="ppt_y"/>
                                          </p:val>
                                        </p:tav>
                                        <p:tav tm="100000">
                                          <p:val>
                                            <p:strVal val="0-ppt_h/2"/>
                                          </p:val>
                                        </p:tav>
                                      </p:tavLst>
                                    </p:anim>
                                    <p:set>
                                      <p:cBhvr>
                                        <p:cTn id="616" dur="1" fill="hold">
                                          <p:stCondLst>
                                            <p:cond delay="3499"/>
                                          </p:stCondLst>
                                        </p:cTn>
                                        <p:tgtEl>
                                          <p:spTgt spid="50"/>
                                        </p:tgtEl>
                                        <p:attrNameLst>
                                          <p:attrName>style.visibility</p:attrName>
                                        </p:attrNameLst>
                                      </p:cBhvr>
                                      <p:to>
                                        <p:strVal val="hidden"/>
                                      </p:to>
                                    </p:set>
                                  </p:childTnLst>
                                </p:cTn>
                              </p:par>
                              <p:par>
                                <p:cTn id="617" presetID="2" presetClass="exit" presetSubtype="1" fill="hold" grpId="2" nodeType="withEffect">
                                  <p:stCondLst>
                                    <p:cond delay="0"/>
                                  </p:stCondLst>
                                  <p:childTnLst>
                                    <p:anim calcmode="lin" valueType="num">
                                      <p:cBhvr additive="base">
                                        <p:cTn id="618" dur="3500"/>
                                        <p:tgtEl>
                                          <p:spTgt spid="51"/>
                                        </p:tgtEl>
                                        <p:attrNameLst>
                                          <p:attrName>ppt_x</p:attrName>
                                        </p:attrNameLst>
                                      </p:cBhvr>
                                      <p:tavLst>
                                        <p:tav tm="0">
                                          <p:val>
                                            <p:strVal val="ppt_x"/>
                                          </p:val>
                                        </p:tav>
                                        <p:tav tm="100000">
                                          <p:val>
                                            <p:strVal val="ppt_x"/>
                                          </p:val>
                                        </p:tav>
                                      </p:tavLst>
                                    </p:anim>
                                    <p:anim calcmode="lin" valueType="num">
                                      <p:cBhvr additive="base">
                                        <p:cTn id="619" dur="3500"/>
                                        <p:tgtEl>
                                          <p:spTgt spid="51"/>
                                        </p:tgtEl>
                                        <p:attrNameLst>
                                          <p:attrName>ppt_y</p:attrName>
                                        </p:attrNameLst>
                                      </p:cBhvr>
                                      <p:tavLst>
                                        <p:tav tm="0">
                                          <p:val>
                                            <p:strVal val="ppt_y"/>
                                          </p:val>
                                        </p:tav>
                                        <p:tav tm="100000">
                                          <p:val>
                                            <p:strVal val="0-ppt_h/2"/>
                                          </p:val>
                                        </p:tav>
                                      </p:tavLst>
                                    </p:anim>
                                    <p:set>
                                      <p:cBhvr>
                                        <p:cTn id="620" dur="1" fill="hold">
                                          <p:stCondLst>
                                            <p:cond delay="3499"/>
                                          </p:stCondLst>
                                        </p:cTn>
                                        <p:tgtEl>
                                          <p:spTgt spid="51"/>
                                        </p:tgtEl>
                                        <p:attrNameLst>
                                          <p:attrName>style.visibility</p:attrName>
                                        </p:attrNameLst>
                                      </p:cBhvr>
                                      <p:to>
                                        <p:strVal val="hidden"/>
                                      </p:to>
                                    </p:set>
                                  </p:childTnLst>
                                </p:cTn>
                              </p:par>
                              <p:par>
                                <p:cTn id="621" presetID="2" presetClass="exit" presetSubtype="1" fill="hold" grpId="2" nodeType="withEffect">
                                  <p:stCondLst>
                                    <p:cond delay="0"/>
                                  </p:stCondLst>
                                  <p:childTnLst>
                                    <p:anim calcmode="lin" valueType="num">
                                      <p:cBhvr additive="base">
                                        <p:cTn id="622" dur="3500"/>
                                        <p:tgtEl>
                                          <p:spTgt spid="52"/>
                                        </p:tgtEl>
                                        <p:attrNameLst>
                                          <p:attrName>ppt_x</p:attrName>
                                        </p:attrNameLst>
                                      </p:cBhvr>
                                      <p:tavLst>
                                        <p:tav tm="0">
                                          <p:val>
                                            <p:strVal val="ppt_x"/>
                                          </p:val>
                                        </p:tav>
                                        <p:tav tm="100000">
                                          <p:val>
                                            <p:strVal val="ppt_x"/>
                                          </p:val>
                                        </p:tav>
                                      </p:tavLst>
                                    </p:anim>
                                    <p:anim calcmode="lin" valueType="num">
                                      <p:cBhvr additive="base">
                                        <p:cTn id="623" dur="3500"/>
                                        <p:tgtEl>
                                          <p:spTgt spid="52"/>
                                        </p:tgtEl>
                                        <p:attrNameLst>
                                          <p:attrName>ppt_y</p:attrName>
                                        </p:attrNameLst>
                                      </p:cBhvr>
                                      <p:tavLst>
                                        <p:tav tm="0">
                                          <p:val>
                                            <p:strVal val="ppt_y"/>
                                          </p:val>
                                        </p:tav>
                                        <p:tav tm="100000">
                                          <p:val>
                                            <p:strVal val="0-ppt_h/2"/>
                                          </p:val>
                                        </p:tav>
                                      </p:tavLst>
                                    </p:anim>
                                    <p:set>
                                      <p:cBhvr>
                                        <p:cTn id="624" dur="1" fill="hold">
                                          <p:stCondLst>
                                            <p:cond delay="3499"/>
                                          </p:stCondLst>
                                        </p:cTn>
                                        <p:tgtEl>
                                          <p:spTgt spid="52"/>
                                        </p:tgtEl>
                                        <p:attrNameLst>
                                          <p:attrName>style.visibility</p:attrName>
                                        </p:attrNameLst>
                                      </p:cBhvr>
                                      <p:to>
                                        <p:strVal val="hidden"/>
                                      </p:to>
                                    </p:set>
                                  </p:childTnLst>
                                </p:cTn>
                              </p:par>
                              <p:par>
                                <p:cTn id="625" presetID="2" presetClass="exit" presetSubtype="1" fill="hold" grpId="2" nodeType="withEffect">
                                  <p:stCondLst>
                                    <p:cond delay="0"/>
                                  </p:stCondLst>
                                  <p:childTnLst>
                                    <p:anim calcmode="lin" valueType="num">
                                      <p:cBhvr additive="base">
                                        <p:cTn id="626" dur="3500"/>
                                        <p:tgtEl>
                                          <p:spTgt spid="53"/>
                                        </p:tgtEl>
                                        <p:attrNameLst>
                                          <p:attrName>ppt_x</p:attrName>
                                        </p:attrNameLst>
                                      </p:cBhvr>
                                      <p:tavLst>
                                        <p:tav tm="0">
                                          <p:val>
                                            <p:strVal val="ppt_x"/>
                                          </p:val>
                                        </p:tav>
                                        <p:tav tm="100000">
                                          <p:val>
                                            <p:strVal val="ppt_x"/>
                                          </p:val>
                                        </p:tav>
                                      </p:tavLst>
                                    </p:anim>
                                    <p:anim calcmode="lin" valueType="num">
                                      <p:cBhvr additive="base">
                                        <p:cTn id="627" dur="3500"/>
                                        <p:tgtEl>
                                          <p:spTgt spid="53"/>
                                        </p:tgtEl>
                                        <p:attrNameLst>
                                          <p:attrName>ppt_y</p:attrName>
                                        </p:attrNameLst>
                                      </p:cBhvr>
                                      <p:tavLst>
                                        <p:tav tm="0">
                                          <p:val>
                                            <p:strVal val="ppt_y"/>
                                          </p:val>
                                        </p:tav>
                                        <p:tav tm="100000">
                                          <p:val>
                                            <p:strVal val="0-ppt_h/2"/>
                                          </p:val>
                                        </p:tav>
                                      </p:tavLst>
                                    </p:anim>
                                    <p:set>
                                      <p:cBhvr>
                                        <p:cTn id="628" dur="1" fill="hold">
                                          <p:stCondLst>
                                            <p:cond delay="3499"/>
                                          </p:stCondLst>
                                        </p:cTn>
                                        <p:tgtEl>
                                          <p:spTgt spid="53"/>
                                        </p:tgtEl>
                                        <p:attrNameLst>
                                          <p:attrName>style.visibility</p:attrName>
                                        </p:attrNameLst>
                                      </p:cBhvr>
                                      <p:to>
                                        <p:strVal val="hidden"/>
                                      </p:to>
                                    </p:set>
                                  </p:childTnLst>
                                </p:cTn>
                              </p:par>
                              <p:par>
                                <p:cTn id="629" presetID="23" presetClass="entr" presetSubtype="288" fill="hold" nodeType="withEffect">
                                  <p:stCondLst>
                                    <p:cond delay="0"/>
                                  </p:stCondLst>
                                  <p:childTnLst>
                                    <p:set>
                                      <p:cBhvr>
                                        <p:cTn id="630" dur="1" fill="hold">
                                          <p:stCondLst>
                                            <p:cond delay="0"/>
                                          </p:stCondLst>
                                        </p:cTn>
                                        <p:tgtEl>
                                          <p:spTgt spid="58"/>
                                        </p:tgtEl>
                                        <p:attrNameLst>
                                          <p:attrName>style.visibility</p:attrName>
                                        </p:attrNameLst>
                                      </p:cBhvr>
                                      <p:to>
                                        <p:strVal val="visible"/>
                                      </p:to>
                                    </p:set>
                                    <p:anim calcmode="lin" valueType="num">
                                      <p:cBhvr>
                                        <p:cTn id="631" dur="3500" fill="hold"/>
                                        <p:tgtEl>
                                          <p:spTgt spid="58"/>
                                        </p:tgtEl>
                                        <p:attrNameLst>
                                          <p:attrName>ppt_w</p:attrName>
                                        </p:attrNameLst>
                                      </p:cBhvr>
                                      <p:tavLst>
                                        <p:tav tm="0">
                                          <p:val>
                                            <p:strVal val="4/3*#ppt_w"/>
                                          </p:val>
                                        </p:tav>
                                        <p:tav tm="100000">
                                          <p:val>
                                            <p:strVal val="#ppt_w"/>
                                          </p:val>
                                        </p:tav>
                                      </p:tavLst>
                                    </p:anim>
                                    <p:anim calcmode="lin" valueType="num">
                                      <p:cBhvr>
                                        <p:cTn id="632" dur="3500" fill="hold"/>
                                        <p:tgtEl>
                                          <p:spTgt spid="58"/>
                                        </p:tgtEl>
                                        <p:attrNameLst>
                                          <p:attrName>ppt_h</p:attrName>
                                        </p:attrNameLst>
                                      </p:cBhvr>
                                      <p:tavLst>
                                        <p:tav tm="0">
                                          <p:val>
                                            <p:strVal val="4/3*#ppt_h"/>
                                          </p:val>
                                        </p:tav>
                                        <p:tav tm="100000">
                                          <p:val>
                                            <p:strVal val="#ppt_h"/>
                                          </p:val>
                                        </p:tav>
                                      </p:tavLst>
                                    </p:anim>
                                  </p:childTnLst>
                                </p:cTn>
                              </p:par>
                              <p:par>
                                <p:cTn id="633" presetID="16" presetClass="entr" presetSubtype="42" fill="hold" nodeType="withEffect">
                                  <p:stCondLst>
                                    <p:cond delay="0"/>
                                  </p:stCondLst>
                                  <p:childTnLst>
                                    <p:set>
                                      <p:cBhvr>
                                        <p:cTn id="634" dur="1" fill="hold">
                                          <p:stCondLst>
                                            <p:cond delay="0"/>
                                          </p:stCondLst>
                                        </p:cTn>
                                        <p:tgtEl>
                                          <p:spTgt spid="58"/>
                                        </p:tgtEl>
                                        <p:attrNameLst>
                                          <p:attrName>style.visibility</p:attrName>
                                        </p:attrNameLst>
                                      </p:cBhvr>
                                      <p:to>
                                        <p:strVal val="visible"/>
                                      </p:to>
                                    </p:set>
                                    <p:animEffect transition="in" filter="barn(outHorizontal)">
                                      <p:cBhvr>
                                        <p:cTn id="635" dur="3500"/>
                                        <p:tgtEl>
                                          <p:spTgt spid="58"/>
                                        </p:tgtEl>
                                      </p:cBhvr>
                                    </p:animEffect>
                                  </p:childTnLst>
                                </p:cTn>
                              </p:par>
                              <p:par>
                                <p:cTn id="636" presetID="8" presetClass="emph" presetSubtype="0" repeatCount="indefinite" fill="hold" grpId="3" nodeType="withEffect">
                                  <p:stCondLst>
                                    <p:cond delay="0"/>
                                  </p:stCondLst>
                                  <p:childTnLst>
                                    <p:animRot by="21600000">
                                      <p:cBhvr>
                                        <p:cTn id="637" dur="2500" fill="hold"/>
                                        <p:tgtEl>
                                          <p:spTgt spid="2"/>
                                        </p:tgtEl>
                                        <p:attrNameLst>
                                          <p:attrName>r</p:attrName>
                                        </p:attrNameLst>
                                      </p:cBhvr>
                                    </p:animRot>
                                  </p:childTnLst>
                                </p:cTn>
                              </p:par>
                              <p:par>
                                <p:cTn id="638" presetID="8" presetClass="emph" presetSubtype="0" repeatCount="indefinite" fill="hold" grpId="3" nodeType="withEffect">
                                  <p:stCondLst>
                                    <p:cond delay="0"/>
                                  </p:stCondLst>
                                  <p:childTnLst>
                                    <p:animRot by="21600000">
                                      <p:cBhvr>
                                        <p:cTn id="639" dur="2500" fill="hold"/>
                                        <p:tgtEl>
                                          <p:spTgt spid="3"/>
                                        </p:tgtEl>
                                        <p:attrNameLst>
                                          <p:attrName>r</p:attrName>
                                        </p:attrNameLst>
                                      </p:cBhvr>
                                    </p:animRot>
                                  </p:childTnLst>
                                </p:cTn>
                              </p:par>
                              <p:par>
                                <p:cTn id="640" presetID="8" presetClass="emph" presetSubtype="0" repeatCount="indefinite" fill="hold" grpId="3" nodeType="withEffect">
                                  <p:stCondLst>
                                    <p:cond delay="0"/>
                                  </p:stCondLst>
                                  <p:childTnLst>
                                    <p:animRot by="21600000">
                                      <p:cBhvr>
                                        <p:cTn id="641" dur="2500" fill="hold"/>
                                        <p:tgtEl>
                                          <p:spTgt spid="4"/>
                                        </p:tgtEl>
                                        <p:attrNameLst>
                                          <p:attrName>r</p:attrName>
                                        </p:attrNameLst>
                                      </p:cBhvr>
                                    </p:animRot>
                                  </p:childTnLst>
                                </p:cTn>
                              </p:par>
                              <p:par>
                                <p:cTn id="642" presetID="8" presetClass="emph" presetSubtype="0" repeatCount="indefinite" fill="hold" grpId="3" nodeType="withEffect">
                                  <p:stCondLst>
                                    <p:cond delay="0"/>
                                  </p:stCondLst>
                                  <p:childTnLst>
                                    <p:animRot by="21600000">
                                      <p:cBhvr>
                                        <p:cTn id="643" dur="2500" fill="hold"/>
                                        <p:tgtEl>
                                          <p:spTgt spid="5"/>
                                        </p:tgtEl>
                                        <p:attrNameLst>
                                          <p:attrName>r</p:attrName>
                                        </p:attrNameLst>
                                      </p:cBhvr>
                                    </p:animRot>
                                  </p:childTnLst>
                                </p:cTn>
                              </p:par>
                              <p:par>
                                <p:cTn id="644" presetID="8" presetClass="emph" presetSubtype="0" repeatCount="indefinite" fill="hold" grpId="3" nodeType="withEffect">
                                  <p:stCondLst>
                                    <p:cond delay="0"/>
                                  </p:stCondLst>
                                  <p:childTnLst>
                                    <p:animRot by="21600000">
                                      <p:cBhvr>
                                        <p:cTn id="645" dur="2500" fill="hold"/>
                                        <p:tgtEl>
                                          <p:spTgt spid="6"/>
                                        </p:tgtEl>
                                        <p:attrNameLst>
                                          <p:attrName>r</p:attrName>
                                        </p:attrNameLst>
                                      </p:cBhvr>
                                    </p:animRot>
                                  </p:childTnLst>
                                </p:cTn>
                              </p:par>
                              <p:par>
                                <p:cTn id="646" presetID="8" presetClass="emph" presetSubtype="0" repeatCount="indefinite" fill="hold" grpId="3" nodeType="withEffect">
                                  <p:stCondLst>
                                    <p:cond delay="0"/>
                                  </p:stCondLst>
                                  <p:childTnLst>
                                    <p:animRot by="21600000">
                                      <p:cBhvr>
                                        <p:cTn id="647" dur="2500" fill="hold"/>
                                        <p:tgtEl>
                                          <p:spTgt spid="7"/>
                                        </p:tgtEl>
                                        <p:attrNameLst>
                                          <p:attrName>r</p:attrName>
                                        </p:attrNameLst>
                                      </p:cBhvr>
                                    </p:animRot>
                                  </p:childTnLst>
                                </p:cTn>
                              </p:par>
                              <p:par>
                                <p:cTn id="648" presetID="8" presetClass="emph" presetSubtype="0" repeatCount="indefinite" fill="hold" grpId="3" nodeType="withEffect">
                                  <p:stCondLst>
                                    <p:cond delay="0"/>
                                  </p:stCondLst>
                                  <p:childTnLst>
                                    <p:animRot by="21600000">
                                      <p:cBhvr>
                                        <p:cTn id="649" dur="2500" fill="hold"/>
                                        <p:tgtEl>
                                          <p:spTgt spid="8"/>
                                        </p:tgtEl>
                                        <p:attrNameLst>
                                          <p:attrName>r</p:attrName>
                                        </p:attrNameLst>
                                      </p:cBhvr>
                                    </p:animRot>
                                  </p:childTnLst>
                                </p:cTn>
                              </p:par>
                              <p:par>
                                <p:cTn id="650" presetID="8" presetClass="emph" presetSubtype="0" repeatCount="indefinite" fill="hold" grpId="3" nodeType="withEffect">
                                  <p:stCondLst>
                                    <p:cond delay="0"/>
                                  </p:stCondLst>
                                  <p:childTnLst>
                                    <p:animRot by="21600000">
                                      <p:cBhvr>
                                        <p:cTn id="651" dur="2500" fill="hold"/>
                                        <p:tgtEl>
                                          <p:spTgt spid="9"/>
                                        </p:tgtEl>
                                        <p:attrNameLst>
                                          <p:attrName>r</p:attrName>
                                        </p:attrNameLst>
                                      </p:cBhvr>
                                    </p:animRot>
                                  </p:childTnLst>
                                </p:cTn>
                              </p:par>
                              <p:par>
                                <p:cTn id="652" presetID="8" presetClass="emph" presetSubtype="0" repeatCount="indefinite" fill="hold" grpId="3" nodeType="withEffect">
                                  <p:stCondLst>
                                    <p:cond delay="0"/>
                                  </p:stCondLst>
                                  <p:childTnLst>
                                    <p:animRot by="21600000">
                                      <p:cBhvr>
                                        <p:cTn id="653" dur="2500" fill="hold"/>
                                        <p:tgtEl>
                                          <p:spTgt spid="10"/>
                                        </p:tgtEl>
                                        <p:attrNameLst>
                                          <p:attrName>r</p:attrName>
                                        </p:attrNameLst>
                                      </p:cBhvr>
                                    </p:animRot>
                                  </p:childTnLst>
                                </p:cTn>
                              </p:par>
                              <p:par>
                                <p:cTn id="654" presetID="8" presetClass="emph" presetSubtype="0" repeatCount="indefinite" fill="hold" grpId="3" nodeType="withEffect">
                                  <p:stCondLst>
                                    <p:cond delay="0"/>
                                  </p:stCondLst>
                                  <p:childTnLst>
                                    <p:animRot by="21600000">
                                      <p:cBhvr>
                                        <p:cTn id="655" dur="2500" fill="hold"/>
                                        <p:tgtEl>
                                          <p:spTgt spid="11"/>
                                        </p:tgtEl>
                                        <p:attrNameLst>
                                          <p:attrName>r</p:attrName>
                                        </p:attrNameLst>
                                      </p:cBhvr>
                                    </p:animRot>
                                  </p:childTnLst>
                                </p:cTn>
                              </p:par>
                              <p:par>
                                <p:cTn id="656" presetID="8" presetClass="emph" presetSubtype="0" repeatCount="indefinite" fill="hold" grpId="3" nodeType="withEffect">
                                  <p:stCondLst>
                                    <p:cond delay="0"/>
                                  </p:stCondLst>
                                  <p:childTnLst>
                                    <p:animRot by="21600000">
                                      <p:cBhvr>
                                        <p:cTn id="657" dur="2500" fill="hold"/>
                                        <p:tgtEl>
                                          <p:spTgt spid="12"/>
                                        </p:tgtEl>
                                        <p:attrNameLst>
                                          <p:attrName>r</p:attrName>
                                        </p:attrNameLst>
                                      </p:cBhvr>
                                    </p:animRot>
                                  </p:childTnLst>
                                </p:cTn>
                              </p:par>
                              <p:par>
                                <p:cTn id="658" presetID="8" presetClass="emph" presetSubtype="0" repeatCount="indefinite" fill="hold" grpId="3" nodeType="withEffect">
                                  <p:stCondLst>
                                    <p:cond delay="0"/>
                                  </p:stCondLst>
                                  <p:childTnLst>
                                    <p:animRot by="21600000">
                                      <p:cBhvr>
                                        <p:cTn id="659" dur="2500" fill="hold"/>
                                        <p:tgtEl>
                                          <p:spTgt spid="13"/>
                                        </p:tgtEl>
                                        <p:attrNameLst>
                                          <p:attrName>r</p:attrName>
                                        </p:attrNameLst>
                                      </p:cBhvr>
                                    </p:animRot>
                                  </p:childTnLst>
                                </p:cTn>
                              </p:par>
                              <p:par>
                                <p:cTn id="660" presetID="8" presetClass="emph" presetSubtype="0" repeatCount="indefinite" fill="hold" grpId="3" nodeType="withEffect">
                                  <p:stCondLst>
                                    <p:cond delay="0"/>
                                  </p:stCondLst>
                                  <p:childTnLst>
                                    <p:animRot by="21600000">
                                      <p:cBhvr>
                                        <p:cTn id="661" dur="2500" fill="hold"/>
                                        <p:tgtEl>
                                          <p:spTgt spid="14"/>
                                        </p:tgtEl>
                                        <p:attrNameLst>
                                          <p:attrName>r</p:attrName>
                                        </p:attrNameLst>
                                      </p:cBhvr>
                                    </p:animRot>
                                  </p:childTnLst>
                                </p:cTn>
                              </p:par>
                              <p:par>
                                <p:cTn id="662" presetID="8" presetClass="emph" presetSubtype="0" repeatCount="indefinite" fill="hold" grpId="3" nodeType="withEffect">
                                  <p:stCondLst>
                                    <p:cond delay="0"/>
                                  </p:stCondLst>
                                  <p:childTnLst>
                                    <p:animRot by="21600000">
                                      <p:cBhvr>
                                        <p:cTn id="663" dur="2500" fill="hold"/>
                                        <p:tgtEl>
                                          <p:spTgt spid="15"/>
                                        </p:tgtEl>
                                        <p:attrNameLst>
                                          <p:attrName>r</p:attrName>
                                        </p:attrNameLst>
                                      </p:cBhvr>
                                    </p:animRot>
                                  </p:childTnLst>
                                </p:cTn>
                              </p:par>
                              <p:par>
                                <p:cTn id="664" presetID="8" presetClass="emph" presetSubtype="0" repeatCount="indefinite" fill="hold" grpId="3" nodeType="withEffect">
                                  <p:stCondLst>
                                    <p:cond delay="0"/>
                                  </p:stCondLst>
                                  <p:childTnLst>
                                    <p:animRot by="21600000">
                                      <p:cBhvr>
                                        <p:cTn id="665" dur="2500" fill="hold"/>
                                        <p:tgtEl>
                                          <p:spTgt spid="16"/>
                                        </p:tgtEl>
                                        <p:attrNameLst>
                                          <p:attrName>r</p:attrName>
                                        </p:attrNameLst>
                                      </p:cBhvr>
                                    </p:animRot>
                                  </p:childTnLst>
                                </p:cTn>
                              </p:par>
                              <p:par>
                                <p:cTn id="666" presetID="8" presetClass="emph" presetSubtype="0" repeatCount="indefinite" fill="hold" grpId="3" nodeType="withEffect">
                                  <p:stCondLst>
                                    <p:cond delay="0"/>
                                  </p:stCondLst>
                                  <p:childTnLst>
                                    <p:animRot by="21600000">
                                      <p:cBhvr>
                                        <p:cTn id="667" dur="2500" fill="hold"/>
                                        <p:tgtEl>
                                          <p:spTgt spid="17"/>
                                        </p:tgtEl>
                                        <p:attrNameLst>
                                          <p:attrName>r</p:attrName>
                                        </p:attrNameLst>
                                      </p:cBhvr>
                                    </p:animRot>
                                  </p:childTnLst>
                                </p:cTn>
                              </p:par>
                              <p:par>
                                <p:cTn id="668" presetID="8" presetClass="emph" presetSubtype="0" repeatCount="indefinite" fill="hold" grpId="3" nodeType="withEffect">
                                  <p:stCondLst>
                                    <p:cond delay="0"/>
                                  </p:stCondLst>
                                  <p:childTnLst>
                                    <p:animRot by="21600000">
                                      <p:cBhvr>
                                        <p:cTn id="669" dur="2500" fill="hold"/>
                                        <p:tgtEl>
                                          <p:spTgt spid="18"/>
                                        </p:tgtEl>
                                        <p:attrNameLst>
                                          <p:attrName>r</p:attrName>
                                        </p:attrNameLst>
                                      </p:cBhvr>
                                    </p:animRot>
                                  </p:childTnLst>
                                </p:cTn>
                              </p:par>
                              <p:par>
                                <p:cTn id="670" presetID="8" presetClass="emph" presetSubtype="0" repeatCount="indefinite" fill="hold" grpId="3" nodeType="withEffect">
                                  <p:stCondLst>
                                    <p:cond delay="0"/>
                                  </p:stCondLst>
                                  <p:childTnLst>
                                    <p:animRot by="21600000">
                                      <p:cBhvr>
                                        <p:cTn id="671" dur="2500" fill="hold"/>
                                        <p:tgtEl>
                                          <p:spTgt spid="19"/>
                                        </p:tgtEl>
                                        <p:attrNameLst>
                                          <p:attrName>r</p:attrName>
                                        </p:attrNameLst>
                                      </p:cBhvr>
                                    </p:animRot>
                                  </p:childTnLst>
                                </p:cTn>
                              </p:par>
                              <p:par>
                                <p:cTn id="672" presetID="8" presetClass="emph" presetSubtype="0" repeatCount="indefinite" fill="hold" grpId="3" nodeType="withEffect">
                                  <p:stCondLst>
                                    <p:cond delay="0"/>
                                  </p:stCondLst>
                                  <p:childTnLst>
                                    <p:animRot by="21600000">
                                      <p:cBhvr>
                                        <p:cTn id="673" dur="2500" fill="hold"/>
                                        <p:tgtEl>
                                          <p:spTgt spid="20"/>
                                        </p:tgtEl>
                                        <p:attrNameLst>
                                          <p:attrName>r</p:attrName>
                                        </p:attrNameLst>
                                      </p:cBhvr>
                                    </p:animRot>
                                  </p:childTnLst>
                                </p:cTn>
                              </p:par>
                              <p:par>
                                <p:cTn id="674" presetID="8" presetClass="emph" presetSubtype="0" repeatCount="indefinite" fill="hold" grpId="3" nodeType="withEffect">
                                  <p:stCondLst>
                                    <p:cond delay="0"/>
                                  </p:stCondLst>
                                  <p:childTnLst>
                                    <p:animRot by="21600000">
                                      <p:cBhvr>
                                        <p:cTn id="675" dur="2500" fill="hold"/>
                                        <p:tgtEl>
                                          <p:spTgt spid="21"/>
                                        </p:tgtEl>
                                        <p:attrNameLst>
                                          <p:attrName>r</p:attrName>
                                        </p:attrNameLst>
                                      </p:cBhvr>
                                    </p:animRot>
                                  </p:childTnLst>
                                </p:cTn>
                              </p:par>
                              <p:par>
                                <p:cTn id="676" presetID="8" presetClass="emph" presetSubtype="0" repeatCount="indefinite" fill="hold" grpId="3" nodeType="withEffect">
                                  <p:stCondLst>
                                    <p:cond delay="0"/>
                                  </p:stCondLst>
                                  <p:childTnLst>
                                    <p:animRot by="21600000">
                                      <p:cBhvr>
                                        <p:cTn id="677" dur="2500" fill="hold"/>
                                        <p:tgtEl>
                                          <p:spTgt spid="22"/>
                                        </p:tgtEl>
                                        <p:attrNameLst>
                                          <p:attrName>r</p:attrName>
                                        </p:attrNameLst>
                                      </p:cBhvr>
                                    </p:animRot>
                                  </p:childTnLst>
                                </p:cTn>
                              </p:par>
                              <p:par>
                                <p:cTn id="678" presetID="8" presetClass="emph" presetSubtype="0" repeatCount="indefinite" fill="hold" grpId="3" nodeType="withEffect">
                                  <p:stCondLst>
                                    <p:cond delay="0"/>
                                  </p:stCondLst>
                                  <p:childTnLst>
                                    <p:animRot by="21600000">
                                      <p:cBhvr>
                                        <p:cTn id="679" dur="2500" fill="hold"/>
                                        <p:tgtEl>
                                          <p:spTgt spid="23"/>
                                        </p:tgtEl>
                                        <p:attrNameLst>
                                          <p:attrName>r</p:attrName>
                                        </p:attrNameLst>
                                      </p:cBhvr>
                                    </p:animRot>
                                  </p:childTnLst>
                                </p:cTn>
                              </p:par>
                              <p:par>
                                <p:cTn id="680" presetID="8" presetClass="emph" presetSubtype="0" repeatCount="indefinite" fill="hold" grpId="3" nodeType="withEffect">
                                  <p:stCondLst>
                                    <p:cond delay="0"/>
                                  </p:stCondLst>
                                  <p:childTnLst>
                                    <p:animRot by="21600000">
                                      <p:cBhvr>
                                        <p:cTn id="681" dur="2500" fill="hold"/>
                                        <p:tgtEl>
                                          <p:spTgt spid="24"/>
                                        </p:tgtEl>
                                        <p:attrNameLst>
                                          <p:attrName>r</p:attrName>
                                        </p:attrNameLst>
                                      </p:cBhvr>
                                    </p:animRot>
                                  </p:childTnLst>
                                </p:cTn>
                              </p:par>
                              <p:par>
                                <p:cTn id="682" presetID="8" presetClass="emph" presetSubtype="0" repeatCount="indefinite" fill="hold" grpId="3" nodeType="withEffect">
                                  <p:stCondLst>
                                    <p:cond delay="0"/>
                                  </p:stCondLst>
                                  <p:childTnLst>
                                    <p:animRot by="21600000">
                                      <p:cBhvr>
                                        <p:cTn id="683" dur="2500" fill="hold"/>
                                        <p:tgtEl>
                                          <p:spTgt spid="25"/>
                                        </p:tgtEl>
                                        <p:attrNameLst>
                                          <p:attrName>r</p:attrName>
                                        </p:attrNameLst>
                                      </p:cBhvr>
                                    </p:animRot>
                                  </p:childTnLst>
                                </p:cTn>
                              </p:par>
                              <p:par>
                                <p:cTn id="684" presetID="8" presetClass="emph" presetSubtype="0" repeatCount="indefinite" fill="hold" grpId="3" nodeType="withEffect">
                                  <p:stCondLst>
                                    <p:cond delay="0"/>
                                  </p:stCondLst>
                                  <p:childTnLst>
                                    <p:animRot by="21600000">
                                      <p:cBhvr>
                                        <p:cTn id="685" dur="2500" fill="hold"/>
                                        <p:tgtEl>
                                          <p:spTgt spid="26"/>
                                        </p:tgtEl>
                                        <p:attrNameLst>
                                          <p:attrName>r</p:attrName>
                                        </p:attrNameLst>
                                      </p:cBhvr>
                                    </p:animRot>
                                  </p:childTnLst>
                                </p:cTn>
                              </p:par>
                              <p:par>
                                <p:cTn id="686" presetID="8" presetClass="emph" presetSubtype="0" repeatCount="indefinite" fill="hold" grpId="3" nodeType="withEffect">
                                  <p:stCondLst>
                                    <p:cond delay="0"/>
                                  </p:stCondLst>
                                  <p:childTnLst>
                                    <p:animRot by="21600000">
                                      <p:cBhvr>
                                        <p:cTn id="687" dur="2500" fill="hold"/>
                                        <p:tgtEl>
                                          <p:spTgt spid="27"/>
                                        </p:tgtEl>
                                        <p:attrNameLst>
                                          <p:attrName>r</p:attrName>
                                        </p:attrNameLst>
                                      </p:cBhvr>
                                    </p:animRot>
                                  </p:childTnLst>
                                </p:cTn>
                              </p:par>
                              <p:par>
                                <p:cTn id="688" presetID="8" presetClass="emph" presetSubtype="0" repeatCount="indefinite" fill="hold" grpId="3" nodeType="withEffect">
                                  <p:stCondLst>
                                    <p:cond delay="0"/>
                                  </p:stCondLst>
                                  <p:childTnLst>
                                    <p:animRot by="21600000">
                                      <p:cBhvr>
                                        <p:cTn id="689" dur="2500" fill="hold"/>
                                        <p:tgtEl>
                                          <p:spTgt spid="28"/>
                                        </p:tgtEl>
                                        <p:attrNameLst>
                                          <p:attrName>r</p:attrName>
                                        </p:attrNameLst>
                                      </p:cBhvr>
                                    </p:animRot>
                                  </p:childTnLst>
                                </p:cTn>
                              </p:par>
                              <p:par>
                                <p:cTn id="690" presetID="8" presetClass="emph" presetSubtype="0" repeatCount="indefinite" fill="hold" grpId="3" nodeType="withEffect">
                                  <p:stCondLst>
                                    <p:cond delay="0"/>
                                  </p:stCondLst>
                                  <p:childTnLst>
                                    <p:animRot by="21600000">
                                      <p:cBhvr>
                                        <p:cTn id="691" dur="2500" fill="hold"/>
                                        <p:tgtEl>
                                          <p:spTgt spid="29"/>
                                        </p:tgtEl>
                                        <p:attrNameLst>
                                          <p:attrName>r</p:attrName>
                                        </p:attrNameLst>
                                      </p:cBhvr>
                                    </p:animRot>
                                  </p:childTnLst>
                                </p:cTn>
                              </p:par>
                              <p:par>
                                <p:cTn id="692" presetID="8" presetClass="emph" presetSubtype="0" repeatCount="indefinite" fill="hold" grpId="3" nodeType="withEffect">
                                  <p:stCondLst>
                                    <p:cond delay="0"/>
                                  </p:stCondLst>
                                  <p:childTnLst>
                                    <p:animRot by="21600000">
                                      <p:cBhvr>
                                        <p:cTn id="693" dur="2500" fill="hold"/>
                                        <p:tgtEl>
                                          <p:spTgt spid="30"/>
                                        </p:tgtEl>
                                        <p:attrNameLst>
                                          <p:attrName>r</p:attrName>
                                        </p:attrNameLst>
                                      </p:cBhvr>
                                    </p:animRot>
                                  </p:childTnLst>
                                </p:cTn>
                              </p:par>
                              <p:par>
                                <p:cTn id="694" presetID="8" presetClass="emph" presetSubtype="0" repeatCount="indefinite" fill="hold" grpId="3" nodeType="withEffect">
                                  <p:stCondLst>
                                    <p:cond delay="0"/>
                                  </p:stCondLst>
                                  <p:childTnLst>
                                    <p:animRot by="21600000">
                                      <p:cBhvr>
                                        <p:cTn id="695" dur="2500" fill="hold"/>
                                        <p:tgtEl>
                                          <p:spTgt spid="31"/>
                                        </p:tgtEl>
                                        <p:attrNameLst>
                                          <p:attrName>r</p:attrName>
                                        </p:attrNameLst>
                                      </p:cBhvr>
                                    </p:animRot>
                                  </p:childTnLst>
                                </p:cTn>
                              </p:par>
                              <p:par>
                                <p:cTn id="696" presetID="8" presetClass="emph" presetSubtype="0" repeatCount="indefinite" fill="hold" grpId="3" nodeType="withEffect">
                                  <p:stCondLst>
                                    <p:cond delay="0"/>
                                  </p:stCondLst>
                                  <p:childTnLst>
                                    <p:animRot by="21600000">
                                      <p:cBhvr>
                                        <p:cTn id="697" dur="2500" fill="hold"/>
                                        <p:tgtEl>
                                          <p:spTgt spid="32"/>
                                        </p:tgtEl>
                                        <p:attrNameLst>
                                          <p:attrName>r</p:attrName>
                                        </p:attrNameLst>
                                      </p:cBhvr>
                                    </p:animRot>
                                  </p:childTnLst>
                                </p:cTn>
                              </p:par>
                              <p:par>
                                <p:cTn id="698" presetID="8" presetClass="emph" presetSubtype="0" repeatCount="indefinite" fill="hold" grpId="3" nodeType="withEffect">
                                  <p:stCondLst>
                                    <p:cond delay="0"/>
                                  </p:stCondLst>
                                  <p:childTnLst>
                                    <p:animRot by="21600000">
                                      <p:cBhvr>
                                        <p:cTn id="699" dur="2500" fill="hold"/>
                                        <p:tgtEl>
                                          <p:spTgt spid="33"/>
                                        </p:tgtEl>
                                        <p:attrNameLst>
                                          <p:attrName>r</p:attrName>
                                        </p:attrNameLst>
                                      </p:cBhvr>
                                    </p:animRot>
                                  </p:childTnLst>
                                </p:cTn>
                              </p:par>
                              <p:par>
                                <p:cTn id="700" presetID="8" presetClass="emph" presetSubtype="0" repeatCount="indefinite" fill="hold" grpId="3" nodeType="withEffect">
                                  <p:stCondLst>
                                    <p:cond delay="0"/>
                                  </p:stCondLst>
                                  <p:childTnLst>
                                    <p:animRot by="21600000">
                                      <p:cBhvr>
                                        <p:cTn id="701" dur="2500" fill="hold"/>
                                        <p:tgtEl>
                                          <p:spTgt spid="34"/>
                                        </p:tgtEl>
                                        <p:attrNameLst>
                                          <p:attrName>r</p:attrName>
                                        </p:attrNameLst>
                                      </p:cBhvr>
                                    </p:animRot>
                                  </p:childTnLst>
                                </p:cTn>
                              </p:par>
                              <p:par>
                                <p:cTn id="702" presetID="8" presetClass="emph" presetSubtype="0" repeatCount="indefinite" fill="hold" grpId="3" nodeType="withEffect">
                                  <p:stCondLst>
                                    <p:cond delay="0"/>
                                  </p:stCondLst>
                                  <p:childTnLst>
                                    <p:animRot by="21600000">
                                      <p:cBhvr>
                                        <p:cTn id="703" dur="2500" fill="hold"/>
                                        <p:tgtEl>
                                          <p:spTgt spid="35"/>
                                        </p:tgtEl>
                                        <p:attrNameLst>
                                          <p:attrName>r</p:attrName>
                                        </p:attrNameLst>
                                      </p:cBhvr>
                                    </p:animRot>
                                  </p:childTnLst>
                                </p:cTn>
                              </p:par>
                              <p:par>
                                <p:cTn id="704" presetID="8" presetClass="emph" presetSubtype="0" repeatCount="indefinite" fill="hold" grpId="3" nodeType="withEffect">
                                  <p:stCondLst>
                                    <p:cond delay="0"/>
                                  </p:stCondLst>
                                  <p:childTnLst>
                                    <p:animRot by="21600000">
                                      <p:cBhvr>
                                        <p:cTn id="705" dur="2500" fill="hold"/>
                                        <p:tgtEl>
                                          <p:spTgt spid="36"/>
                                        </p:tgtEl>
                                        <p:attrNameLst>
                                          <p:attrName>r</p:attrName>
                                        </p:attrNameLst>
                                      </p:cBhvr>
                                    </p:animRot>
                                  </p:childTnLst>
                                </p:cTn>
                              </p:par>
                              <p:par>
                                <p:cTn id="706" presetID="8" presetClass="emph" presetSubtype="0" repeatCount="indefinite" fill="hold" grpId="3" nodeType="withEffect">
                                  <p:stCondLst>
                                    <p:cond delay="0"/>
                                  </p:stCondLst>
                                  <p:childTnLst>
                                    <p:animRot by="21600000">
                                      <p:cBhvr>
                                        <p:cTn id="707" dur="2500" fill="hold"/>
                                        <p:tgtEl>
                                          <p:spTgt spid="37"/>
                                        </p:tgtEl>
                                        <p:attrNameLst>
                                          <p:attrName>r</p:attrName>
                                        </p:attrNameLst>
                                      </p:cBhvr>
                                    </p:animRot>
                                  </p:childTnLst>
                                </p:cTn>
                              </p:par>
                              <p:par>
                                <p:cTn id="708" presetID="8" presetClass="emph" presetSubtype="0" repeatCount="indefinite" fill="hold" grpId="3" nodeType="withEffect">
                                  <p:stCondLst>
                                    <p:cond delay="0"/>
                                  </p:stCondLst>
                                  <p:childTnLst>
                                    <p:animRot by="21600000">
                                      <p:cBhvr>
                                        <p:cTn id="709" dur="2500" fill="hold"/>
                                        <p:tgtEl>
                                          <p:spTgt spid="38"/>
                                        </p:tgtEl>
                                        <p:attrNameLst>
                                          <p:attrName>r</p:attrName>
                                        </p:attrNameLst>
                                      </p:cBhvr>
                                    </p:animRot>
                                  </p:childTnLst>
                                </p:cTn>
                              </p:par>
                              <p:par>
                                <p:cTn id="710" presetID="8" presetClass="emph" presetSubtype="0" repeatCount="indefinite" fill="hold" grpId="3" nodeType="withEffect">
                                  <p:stCondLst>
                                    <p:cond delay="0"/>
                                  </p:stCondLst>
                                  <p:childTnLst>
                                    <p:animRot by="21600000">
                                      <p:cBhvr>
                                        <p:cTn id="711" dur="2500" fill="hold"/>
                                        <p:tgtEl>
                                          <p:spTgt spid="39"/>
                                        </p:tgtEl>
                                        <p:attrNameLst>
                                          <p:attrName>r</p:attrName>
                                        </p:attrNameLst>
                                      </p:cBhvr>
                                    </p:animRot>
                                  </p:childTnLst>
                                </p:cTn>
                              </p:par>
                              <p:par>
                                <p:cTn id="712" presetID="8" presetClass="emph" presetSubtype="0" repeatCount="indefinite" fill="hold" grpId="3" nodeType="withEffect">
                                  <p:stCondLst>
                                    <p:cond delay="0"/>
                                  </p:stCondLst>
                                  <p:childTnLst>
                                    <p:animRot by="21600000">
                                      <p:cBhvr>
                                        <p:cTn id="713" dur="2500" fill="hold"/>
                                        <p:tgtEl>
                                          <p:spTgt spid="40"/>
                                        </p:tgtEl>
                                        <p:attrNameLst>
                                          <p:attrName>r</p:attrName>
                                        </p:attrNameLst>
                                      </p:cBhvr>
                                    </p:animRot>
                                  </p:childTnLst>
                                </p:cTn>
                              </p:par>
                              <p:par>
                                <p:cTn id="714" presetID="8" presetClass="emph" presetSubtype="0" repeatCount="indefinite" fill="hold" grpId="3" nodeType="withEffect">
                                  <p:stCondLst>
                                    <p:cond delay="0"/>
                                  </p:stCondLst>
                                  <p:childTnLst>
                                    <p:animRot by="21600000">
                                      <p:cBhvr>
                                        <p:cTn id="715" dur="2500" fill="hold"/>
                                        <p:tgtEl>
                                          <p:spTgt spid="41"/>
                                        </p:tgtEl>
                                        <p:attrNameLst>
                                          <p:attrName>r</p:attrName>
                                        </p:attrNameLst>
                                      </p:cBhvr>
                                    </p:animRot>
                                  </p:childTnLst>
                                </p:cTn>
                              </p:par>
                              <p:par>
                                <p:cTn id="716" presetID="8" presetClass="emph" presetSubtype="0" repeatCount="indefinite" fill="hold" grpId="3" nodeType="withEffect">
                                  <p:stCondLst>
                                    <p:cond delay="0"/>
                                  </p:stCondLst>
                                  <p:childTnLst>
                                    <p:animRot by="21600000">
                                      <p:cBhvr>
                                        <p:cTn id="717" dur="2500" fill="hold"/>
                                        <p:tgtEl>
                                          <p:spTgt spid="42"/>
                                        </p:tgtEl>
                                        <p:attrNameLst>
                                          <p:attrName>r</p:attrName>
                                        </p:attrNameLst>
                                      </p:cBhvr>
                                    </p:animRot>
                                  </p:childTnLst>
                                </p:cTn>
                              </p:par>
                              <p:par>
                                <p:cTn id="718" presetID="8" presetClass="emph" presetSubtype="0" repeatCount="indefinite" fill="hold" grpId="3" nodeType="withEffect">
                                  <p:stCondLst>
                                    <p:cond delay="0"/>
                                  </p:stCondLst>
                                  <p:childTnLst>
                                    <p:animRot by="21600000">
                                      <p:cBhvr>
                                        <p:cTn id="719" dur="2500" fill="hold"/>
                                        <p:tgtEl>
                                          <p:spTgt spid="43"/>
                                        </p:tgtEl>
                                        <p:attrNameLst>
                                          <p:attrName>r</p:attrName>
                                        </p:attrNameLst>
                                      </p:cBhvr>
                                    </p:animRot>
                                  </p:childTnLst>
                                </p:cTn>
                              </p:par>
                              <p:par>
                                <p:cTn id="720" presetID="8" presetClass="emph" presetSubtype="0" repeatCount="indefinite" fill="hold" grpId="3" nodeType="withEffect">
                                  <p:stCondLst>
                                    <p:cond delay="0"/>
                                  </p:stCondLst>
                                  <p:childTnLst>
                                    <p:animRot by="21600000">
                                      <p:cBhvr>
                                        <p:cTn id="721" dur="2500" fill="hold"/>
                                        <p:tgtEl>
                                          <p:spTgt spid="44"/>
                                        </p:tgtEl>
                                        <p:attrNameLst>
                                          <p:attrName>r</p:attrName>
                                        </p:attrNameLst>
                                      </p:cBhvr>
                                    </p:animRot>
                                  </p:childTnLst>
                                </p:cTn>
                              </p:par>
                              <p:par>
                                <p:cTn id="722" presetID="8" presetClass="emph" presetSubtype="0" repeatCount="indefinite" fill="hold" grpId="3" nodeType="withEffect">
                                  <p:stCondLst>
                                    <p:cond delay="0"/>
                                  </p:stCondLst>
                                  <p:childTnLst>
                                    <p:animRot by="21600000">
                                      <p:cBhvr>
                                        <p:cTn id="723" dur="2500" fill="hold"/>
                                        <p:tgtEl>
                                          <p:spTgt spid="45"/>
                                        </p:tgtEl>
                                        <p:attrNameLst>
                                          <p:attrName>r</p:attrName>
                                        </p:attrNameLst>
                                      </p:cBhvr>
                                    </p:animRot>
                                  </p:childTnLst>
                                </p:cTn>
                              </p:par>
                              <p:par>
                                <p:cTn id="724" presetID="8" presetClass="emph" presetSubtype="0" repeatCount="indefinite" fill="hold" grpId="3" nodeType="withEffect">
                                  <p:stCondLst>
                                    <p:cond delay="0"/>
                                  </p:stCondLst>
                                  <p:childTnLst>
                                    <p:animRot by="21600000">
                                      <p:cBhvr>
                                        <p:cTn id="725" dur="2500" fill="hold"/>
                                        <p:tgtEl>
                                          <p:spTgt spid="46"/>
                                        </p:tgtEl>
                                        <p:attrNameLst>
                                          <p:attrName>r</p:attrName>
                                        </p:attrNameLst>
                                      </p:cBhvr>
                                    </p:animRot>
                                  </p:childTnLst>
                                </p:cTn>
                              </p:par>
                              <p:par>
                                <p:cTn id="726" presetID="8" presetClass="emph" presetSubtype="0" repeatCount="indefinite" fill="hold" grpId="3" nodeType="withEffect">
                                  <p:stCondLst>
                                    <p:cond delay="0"/>
                                  </p:stCondLst>
                                  <p:childTnLst>
                                    <p:animRot by="21600000">
                                      <p:cBhvr>
                                        <p:cTn id="727" dur="2500" fill="hold"/>
                                        <p:tgtEl>
                                          <p:spTgt spid="47"/>
                                        </p:tgtEl>
                                        <p:attrNameLst>
                                          <p:attrName>r</p:attrName>
                                        </p:attrNameLst>
                                      </p:cBhvr>
                                    </p:animRot>
                                  </p:childTnLst>
                                </p:cTn>
                              </p:par>
                              <p:par>
                                <p:cTn id="728" presetID="8" presetClass="emph" presetSubtype="0" repeatCount="indefinite" fill="hold" grpId="3" nodeType="withEffect">
                                  <p:stCondLst>
                                    <p:cond delay="0"/>
                                  </p:stCondLst>
                                  <p:childTnLst>
                                    <p:animRot by="21600000">
                                      <p:cBhvr>
                                        <p:cTn id="729" dur="2500" fill="hold"/>
                                        <p:tgtEl>
                                          <p:spTgt spid="48"/>
                                        </p:tgtEl>
                                        <p:attrNameLst>
                                          <p:attrName>r</p:attrName>
                                        </p:attrNameLst>
                                      </p:cBhvr>
                                    </p:animRot>
                                  </p:childTnLst>
                                </p:cTn>
                              </p:par>
                              <p:par>
                                <p:cTn id="730" presetID="8" presetClass="emph" presetSubtype="0" repeatCount="indefinite" fill="hold" grpId="3" nodeType="withEffect">
                                  <p:stCondLst>
                                    <p:cond delay="0"/>
                                  </p:stCondLst>
                                  <p:childTnLst>
                                    <p:animRot by="21600000">
                                      <p:cBhvr>
                                        <p:cTn id="731" dur="2500" fill="hold"/>
                                        <p:tgtEl>
                                          <p:spTgt spid="49"/>
                                        </p:tgtEl>
                                        <p:attrNameLst>
                                          <p:attrName>r</p:attrName>
                                        </p:attrNameLst>
                                      </p:cBhvr>
                                    </p:animRot>
                                  </p:childTnLst>
                                </p:cTn>
                              </p:par>
                              <p:par>
                                <p:cTn id="732" presetID="8" presetClass="emph" presetSubtype="0" repeatCount="indefinite" fill="hold" grpId="3" nodeType="withEffect">
                                  <p:stCondLst>
                                    <p:cond delay="0"/>
                                  </p:stCondLst>
                                  <p:childTnLst>
                                    <p:animRot by="21600000">
                                      <p:cBhvr>
                                        <p:cTn id="733" dur="2500" fill="hold"/>
                                        <p:tgtEl>
                                          <p:spTgt spid="50"/>
                                        </p:tgtEl>
                                        <p:attrNameLst>
                                          <p:attrName>r</p:attrName>
                                        </p:attrNameLst>
                                      </p:cBhvr>
                                    </p:animRot>
                                  </p:childTnLst>
                                </p:cTn>
                              </p:par>
                              <p:par>
                                <p:cTn id="734" presetID="8" presetClass="emph" presetSubtype="0" repeatCount="indefinite" fill="hold" grpId="3" nodeType="withEffect">
                                  <p:stCondLst>
                                    <p:cond delay="0"/>
                                  </p:stCondLst>
                                  <p:childTnLst>
                                    <p:animRot by="21600000">
                                      <p:cBhvr>
                                        <p:cTn id="735" dur="2500" fill="hold"/>
                                        <p:tgtEl>
                                          <p:spTgt spid="51"/>
                                        </p:tgtEl>
                                        <p:attrNameLst>
                                          <p:attrName>r</p:attrName>
                                        </p:attrNameLst>
                                      </p:cBhvr>
                                    </p:animRot>
                                  </p:childTnLst>
                                </p:cTn>
                              </p:par>
                              <p:par>
                                <p:cTn id="736" presetID="8" presetClass="emph" presetSubtype="0" repeatCount="indefinite" fill="hold" grpId="3" nodeType="withEffect">
                                  <p:stCondLst>
                                    <p:cond delay="0"/>
                                  </p:stCondLst>
                                  <p:childTnLst>
                                    <p:animRot by="21600000">
                                      <p:cBhvr>
                                        <p:cTn id="737" dur="2500" fill="hold"/>
                                        <p:tgtEl>
                                          <p:spTgt spid="52"/>
                                        </p:tgtEl>
                                        <p:attrNameLst>
                                          <p:attrName>r</p:attrName>
                                        </p:attrNameLst>
                                      </p:cBhvr>
                                    </p:animRot>
                                  </p:childTnLst>
                                </p:cTn>
                              </p:par>
                              <p:par>
                                <p:cTn id="738" presetID="8" presetClass="emph" presetSubtype="0" repeatCount="indefinite" fill="hold" grpId="3" nodeType="withEffect">
                                  <p:stCondLst>
                                    <p:cond delay="0"/>
                                  </p:stCondLst>
                                  <p:childTnLst>
                                    <p:animRot by="21600000">
                                      <p:cBhvr>
                                        <p:cTn id="739" dur="2500" fill="hold"/>
                                        <p:tgtEl>
                                          <p:spTgt spid="53"/>
                                        </p:tgtEl>
                                        <p:attrNameLst>
                                          <p:attrName>r</p:attrName>
                                        </p:attrNameLst>
                                      </p:cBhvr>
                                    </p:animRot>
                                  </p:childTnLst>
                                </p:cTn>
                              </p:par>
                              <p:par>
                                <p:cTn id="740" presetID="9" presetClass="emph" presetSubtype="0" grpId="0" nodeType="withEffect">
                                  <p:stCondLst>
                                    <p:cond delay="0"/>
                                  </p:stCondLst>
                                  <p:childTnLst>
                                    <p:set>
                                      <p:cBhvr rctx="PPT">
                                        <p:cTn id="741" dur="indefinite"/>
                                        <p:tgtEl>
                                          <p:spTgt spid="57"/>
                                        </p:tgtEl>
                                        <p:attrNameLst>
                                          <p:attrName>style.opacity</p:attrName>
                                        </p:attrNameLst>
                                      </p:cBhvr>
                                      <p:to>
                                        <p:strVal val="0"/>
                                      </p:to>
                                    </p:set>
                                    <p:animEffect filter="image" prLst="opacity: 0">
                                      <p:cBhvr rctx="IE">
                                        <p:cTn id="742" dur="indefinite"/>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30 Grupo"/>
          <p:cNvGrpSpPr/>
          <p:nvPr/>
        </p:nvGrpSpPr>
        <p:grpSpPr>
          <a:xfrm>
            <a:off x="0" y="0"/>
            <a:ext cx="9170370" cy="5133104"/>
            <a:chOff x="0" y="0"/>
            <a:chExt cx="9170370" cy="5133104"/>
          </a:xfrm>
        </p:grpSpPr>
        <p:sp>
          <p:nvSpPr>
            <p:cNvPr id="32" name="31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flipV="1">
              <a:off x="0" y="0"/>
              <a:ext cx="9170069" cy="2571750"/>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0" name="29 Imagen" descr="Diapositiva26"/>
          <p:cNvPicPr>
            <a:picLocks noGrp="1" noChangeAspect="1"/>
          </p:cNvPicPr>
          <p:nvPr isPhoto="1"/>
        </p:nvPicPr>
        <p:blipFill rotWithShape="1">
          <a:blip r:embed="rId3">
            <a:lum/>
            <a:extLst>
              <a:ext uri="{28A0092B-C50C-407E-A947-70E740481C1C}">
                <a14:useLocalDpi xmlns:a14="http://schemas.microsoft.com/office/drawing/2010/main" val="0"/>
              </a:ext>
            </a:extLst>
          </a:blip>
          <a:srcRect l="-97145"/>
          <a:stretch/>
        </p:blipFill>
        <p:spPr>
          <a:xfrm>
            <a:off x="-8882743" y="24687"/>
            <a:ext cx="18026743" cy="5143500"/>
          </a:xfrm>
          <a:prstGeom prst="rect">
            <a:avLst/>
          </a:prstGeom>
          <a:noFill/>
          <a:ln>
            <a:noFill/>
          </a:ln>
        </p:spPr>
      </p:pic>
      <p:sp>
        <p:nvSpPr>
          <p:cNvPr id="3" name="2 Paralelogramo"/>
          <p:cNvSpPr/>
          <p:nvPr/>
        </p:nvSpPr>
        <p:spPr>
          <a:xfrm rot="5400000" flipH="1">
            <a:off x="72595" y="-812591"/>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20552" y="-812591"/>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799654" y="-812543"/>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20552" y="-800025"/>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20441" y="-812591"/>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592553" y="-812591"/>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16079" y="-776591"/>
            <a:ext cx="2263248"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24188" y="-812592"/>
            <a:ext cx="2263249"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91152" y="867151"/>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939109" y="867151"/>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1818211" y="867199"/>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2739109" y="879717"/>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3638998" y="867151"/>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4611110" y="867151"/>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5634636" y="903151"/>
            <a:ext cx="2298147"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6642745" y="867150"/>
            <a:ext cx="2298150" cy="5143500"/>
          </a:xfrm>
          <a:prstGeom prst="parallelogram">
            <a:avLst>
              <a:gd name="adj" fmla="val 60658"/>
            </a:avLst>
          </a:prstGeom>
          <a:gradFill>
            <a:gsLst>
              <a:gs pos="6000">
                <a:srgbClr val="FCA904"/>
              </a:gs>
              <a:gs pos="44000">
                <a:srgbClr val="E97016">
                  <a:alpha val="0"/>
                </a:srgbClr>
              </a:gs>
              <a:gs pos="81000">
                <a:srgbClr val="E3891C">
                  <a:alpha val="0"/>
                </a:srgbClr>
              </a:gs>
              <a:gs pos="55000">
                <a:srgbClr val="E96D16">
                  <a:alpha val="0"/>
                </a:srgbClr>
              </a:gs>
              <a:gs pos="100000">
                <a:schemeClr val="tx1">
                  <a:alpha val="0"/>
                </a:schemeClr>
              </a:gs>
              <a:gs pos="13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87981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0-#ppt_w/2"/>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1+#ppt_w/2"/>
                                          </p:val>
                                        </p:tav>
                                        <p:tav tm="100000">
                                          <p:val>
                                            <p:strVal val="#ppt_x"/>
                                          </p:val>
                                        </p:tav>
                                      </p:tavLst>
                                    </p:anim>
                                    <p:anim calcmode="lin" valueType="num">
                                      <p:cBhvr additive="base">
                                        <p:cTn id="12" dur="17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12"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0-#ppt_w/2"/>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1+#ppt_w/2"/>
                                          </p:val>
                                        </p:tav>
                                        <p:tav tm="100000">
                                          <p:val>
                                            <p:strVal val="#ppt_x"/>
                                          </p:val>
                                        </p:tav>
                                      </p:tavLst>
                                    </p:anim>
                                    <p:anim calcmode="lin" valueType="num">
                                      <p:cBhvr additive="base">
                                        <p:cTn id="20" dur="17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12"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0-#ppt_w/2"/>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1+#ppt_w/2"/>
                                          </p:val>
                                        </p:tav>
                                        <p:tav tm="100000">
                                          <p:val>
                                            <p:strVal val="#ppt_x"/>
                                          </p:val>
                                        </p:tav>
                                      </p:tavLst>
                                    </p:anim>
                                    <p:anim calcmode="lin" valueType="num">
                                      <p:cBhvr additive="base">
                                        <p:cTn id="28" dur="17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0-#ppt_w/2"/>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2"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1+#ppt_w/2"/>
                                          </p:val>
                                        </p:tav>
                                        <p:tav tm="100000">
                                          <p:val>
                                            <p:strVal val="#ppt_x"/>
                                          </p:val>
                                        </p:tav>
                                      </p:tavLst>
                                    </p:anim>
                                    <p:anim calcmode="lin" valueType="num">
                                      <p:cBhvr additive="base">
                                        <p:cTn id="57" dur="1750" fill="hold"/>
                                        <p:tgtEl>
                                          <p:spTgt spid="21"/>
                                        </p:tgtEl>
                                        <p:attrNameLst>
                                          <p:attrName>ppt_y</p:attrName>
                                        </p:attrNameLst>
                                      </p:cBhvr>
                                      <p:tavLst>
                                        <p:tav tm="0">
                                          <p:val>
                                            <p:strVal val="#ppt_y"/>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9" fill="hold" grpId="0"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1750" fill="hold"/>
                                        <p:tgtEl>
                                          <p:spTgt spid="22"/>
                                        </p:tgtEl>
                                        <p:attrNameLst>
                                          <p:attrName>ppt_x</p:attrName>
                                        </p:attrNameLst>
                                      </p:cBhvr>
                                      <p:tavLst>
                                        <p:tav tm="0">
                                          <p:val>
                                            <p:strVal val="0-#ppt_w/2"/>
                                          </p:val>
                                        </p:tav>
                                        <p:tav tm="100000">
                                          <p:val>
                                            <p:strVal val="#ppt_x"/>
                                          </p:val>
                                        </p:tav>
                                      </p:tavLst>
                                    </p:anim>
                                    <p:anim calcmode="lin" valueType="num">
                                      <p:cBhvr additive="base">
                                        <p:cTn id="64" dur="1750" fill="hold"/>
                                        <p:tgtEl>
                                          <p:spTgt spid="22"/>
                                        </p:tgtEl>
                                        <p:attrNameLst>
                                          <p:attrName>ppt_y</p:attrName>
                                        </p:attrNameLst>
                                      </p:cBhvr>
                                      <p:tavLst>
                                        <p:tav tm="0">
                                          <p:val>
                                            <p:strVal val="0-#ppt_h/2"/>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1750" fill="hold"/>
                                        <p:tgtEl>
                                          <p:spTgt spid="23"/>
                                        </p:tgtEl>
                                        <p:attrNameLst>
                                          <p:attrName>ppt_x</p:attrName>
                                        </p:attrNameLst>
                                      </p:cBhvr>
                                      <p:tavLst>
                                        <p:tav tm="0">
                                          <p:val>
                                            <p:strVal val="1+#ppt_w/2"/>
                                          </p:val>
                                        </p:tav>
                                        <p:tav tm="100000">
                                          <p:val>
                                            <p:strVal val="#ppt_x"/>
                                          </p:val>
                                        </p:tav>
                                      </p:tavLst>
                                    </p:anim>
                                    <p:anim calcmode="lin" valueType="num">
                                      <p:cBhvr additive="base">
                                        <p:cTn id="68" dur="1750" fill="hold"/>
                                        <p:tgtEl>
                                          <p:spTgt spid="23"/>
                                        </p:tgtEl>
                                        <p:attrNameLst>
                                          <p:attrName>ppt_y</p:attrName>
                                        </p:attrNameLst>
                                      </p:cBhvr>
                                      <p:tavLst>
                                        <p:tav tm="0">
                                          <p:val>
                                            <p:strVal val="#ppt_y"/>
                                          </p:val>
                                        </p:tav>
                                        <p:tav tm="100000">
                                          <p:val>
                                            <p:strVal val="#ppt_y"/>
                                          </p:val>
                                        </p:tav>
                                      </p:tavLst>
                                    </p:anim>
                                  </p:childTnLst>
                                </p:cTn>
                              </p:par>
                              <p:par>
                                <p:cTn id="69" presetID="2" presetClass="entr" presetSubtype="9"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750" fill="hold"/>
                                        <p:tgtEl>
                                          <p:spTgt spid="24"/>
                                        </p:tgtEl>
                                        <p:attrNameLst>
                                          <p:attrName>ppt_x</p:attrName>
                                        </p:attrNameLst>
                                      </p:cBhvr>
                                      <p:tavLst>
                                        <p:tav tm="0">
                                          <p:val>
                                            <p:strVal val="0-#ppt_w/2"/>
                                          </p:val>
                                        </p:tav>
                                        <p:tav tm="100000">
                                          <p:val>
                                            <p:strVal val="#ppt_x"/>
                                          </p:val>
                                        </p:tav>
                                      </p:tavLst>
                                    </p:anim>
                                    <p:anim calcmode="lin" valueType="num">
                                      <p:cBhvr additive="base">
                                        <p:cTn id="72" dur="1750" fill="hold"/>
                                        <p:tgtEl>
                                          <p:spTgt spid="24"/>
                                        </p:tgtEl>
                                        <p:attrNameLst>
                                          <p:attrName>ppt_y</p:attrName>
                                        </p:attrNameLst>
                                      </p:cBhvr>
                                      <p:tavLst>
                                        <p:tav tm="0">
                                          <p:val>
                                            <p:strVal val="0-#ppt_h/2"/>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750" fill="hold"/>
                                        <p:tgtEl>
                                          <p:spTgt spid="25"/>
                                        </p:tgtEl>
                                        <p:attrNameLst>
                                          <p:attrName>ppt_x</p:attrName>
                                        </p:attrNameLst>
                                      </p:cBhvr>
                                      <p:tavLst>
                                        <p:tav tm="0">
                                          <p:val>
                                            <p:strVal val="1+#ppt_w/2"/>
                                          </p:val>
                                        </p:tav>
                                        <p:tav tm="100000">
                                          <p:val>
                                            <p:strVal val="#ppt_x"/>
                                          </p:val>
                                        </p:tav>
                                      </p:tavLst>
                                    </p:anim>
                                    <p:anim calcmode="lin" valueType="num">
                                      <p:cBhvr additive="base">
                                        <p:cTn id="76" dur="1750" fill="hold"/>
                                        <p:tgtEl>
                                          <p:spTgt spid="25"/>
                                        </p:tgtEl>
                                        <p:attrNameLst>
                                          <p:attrName>ppt_y</p:attrName>
                                        </p:attrNameLst>
                                      </p:cBhvr>
                                      <p:tavLst>
                                        <p:tav tm="0">
                                          <p:val>
                                            <p:strVal val="#ppt_y"/>
                                          </p:val>
                                        </p:tav>
                                        <p:tav tm="100000">
                                          <p:val>
                                            <p:strVal val="#ppt_y"/>
                                          </p:val>
                                        </p:tav>
                                      </p:tavLst>
                                    </p:anim>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1750" fill="hold"/>
                                        <p:tgtEl>
                                          <p:spTgt spid="26"/>
                                        </p:tgtEl>
                                        <p:attrNameLst>
                                          <p:attrName>ppt_x</p:attrName>
                                        </p:attrNameLst>
                                      </p:cBhvr>
                                      <p:tavLst>
                                        <p:tav tm="0">
                                          <p:val>
                                            <p:strVal val="0-#ppt_w/2"/>
                                          </p:val>
                                        </p:tav>
                                        <p:tav tm="100000">
                                          <p:val>
                                            <p:strVal val="#ppt_x"/>
                                          </p:val>
                                        </p:tav>
                                      </p:tavLst>
                                    </p:anim>
                                    <p:anim calcmode="lin" valueType="num">
                                      <p:cBhvr additive="base">
                                        <p:cTn id="80" dur="1750" fill="hold"/>
                                        <p:tgtEl>
                                          <p:spTgt spid="26"/>
                                        </p:tgtEl>
                                        <p:attrNameLst>
                                          <p:attrName>ppt_y</p:attrName>
                                        </p:attrNameLst>
                                      </p:cBhvr>
                                      <p:tavLst>
                                        <p:tav tm="0">
                                          <p:val>
                                            <p:strVal val="0-#ppt_h/2"/>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anim calcmode="lin" valueType="num">
                                      <p:cBhvr additive="base">
                                        <p:cTn id="83" dur="1750" fill="hold"/>
                                        <p:tgtEl>
                                          <p:spTgt spid="27"/>
                                        </p:tgtEl>
                                        <p:attrNameLst>
                                          <p:attrName>ppt_x</p:attrName>
                                        </p:attrNameLst>
                                      </p:cBhvr>
                                      <p:tavLst>
                                        <p:tav tm="0">
                                          <p:val>
                                            <p:strVal val="1+#ppt_w/2"/>
                                          </p:val>
                                        </p:tav>
                                        <p:tav tm="100000">
                                          <p:val>
                                            <p:strVal val="#ppt_x"/>
                                          </p:val>
                                        </p:tav>
                                      </p:tavLst>
                                    </p:anim>
                                    <p:anim calcmode="lin" valueType="num">
                                      <p:cBhvr additive="base">
                                        <p:cTn id="84" dur="1750" fill="hold"/>
                                        <p:tgtEl>
                                          <p:spTgt spid="27"/>
                                        </p:tgtEl>
                                        <p:attrNameLst>
                                          <p:attrName>ppt_y</p:attrName>
                                        </p:attrNameLst>
                                      </p:cBhvr>
                                      <p:tavLst>
                                        <p:tav tm="0">
                                          <p:val>
                                            <p:strVal val="#ppt_y"/>
                                          </p:val>
                                        </p:tav>
                                        <p:tav tm="100000">
                                          <p:val>
                                            <p:strVal val="#ppt_y"/>
                                          </p:val>
                                        </p:tav>
                                      </p:tavLst>
                                    </p:anim>
                                  </p:childTnLst>
                                </p:cTn>
                              </p:par>
                              <p:par>
                                <p:cTn id="85" presetID="2" presetClass="entr" presetSubtype="9"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additive="base">
                                        <p:cTn id="87" dur="1750" fill="hold"/>
                                        <p:tgtEl>
                                          <p:spTgt spid="28"/>
                                        </p:tgtEl>
                                        <p:attrNameLst>
                                          <p:attrName>ppt_x</p:attrName>
                                        </p:attrNameLst>
                                      </p:cBhvr>
                                      <p:tavLst>
                                        <p:tav tm="0">
                                          <p:val>
                                            <p:strVal val="0-#ppt_w/2"/>
                                          </p:val>
                                        </p:tav>
                                        <p:tav tm="100000">
                                          <p:val>
                                            <p:strVal val="#ppt_x"/>
                                          </p:val>
                                        </p:tav>
                                      </p:tavLst>
                                    </p:anim>
                                    <p:anim calcmode="lin" valueType="num">
                                      <p:cBhvr additive="base">
                                        <p:cTn id="88" dur="1750" fill="hold"/>
                                        <p:tgtEl>
                                          <p:spTgt spid="28"/>
                                        </p:tgtEl>
                                        <p:attrNameLst>
                                          <p:attrName>ppt_y</p:attrName>
                                        </p:attrNameLst>
                                      </p:cBhvr>
                                      <p:tavLst>
                                        <p:tav tm="0">
                                          <p:val>
                                            <p:strVal val="0-#ppt_h/2"/>
                                          </p:val>
                                        </p:tav>
                                        <p:tav tm="100000">
                                          <p:val>
                                            <p:strVal val="#ppt_y"/>
                                          </p:val>
                                        </p:tav>
                                      </p:tavLst>
                                    </p:anim>
                                  </p:childTnLst>
                                </p:cTn>
                              </p:par>
                              <p:par>
                                <p:cTn id="89" presetID="3" presetClass="entr" presetSubtype="10" fill="hold" grpId="3"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blinds(horizontal)">
                                      <p:cBhvr>
                                        <p:cTn id="91" dur="1750"/>
                                        <p:tgtEl>
                                          <p:spTgt spid="22"/>
                                        </p:tgtEl>
                                      </p:cBhvr>
                                    </p:animEffect>
                                  </p:childTnLst>
                                </p:cTn>
                              </p:par>
                              <p:par>
                                <p:cTn id="92" presetID="3" presetClass="entr" presetSubtype="10" fill="hold" grpId="3" nodeType="withEffect">
                                  <p:stCondLst>
                                    <p:cond delay="0"/>
                                  </p:stCondLst>
                                  <p:childTnLst>
                                    <p:set>
                                      <p:cBhvr>
                                        <p:cTn id="93" dur="1" fill="hold">
                                          <p:stCondLst>
                                            <p:cond delay="0"/>
                                          </p:stCondLst>
                                        </p:cTn>
                                        <p:tgtEl>
                                          <p:spTgt spid="23"/>
                                        </p:tgtEl>
                                        <p:attrNameLst>
                                          <p:attrName>style.visibility</p:attrName>
                                        </p:attrNameLst>
                                      </p:cBhvr>
                                      <p:to>
                                        <p:strVal val="visible"/>
                                      </p:to>
                                    </p:set>
                                    <p:animEffect transition="in" filter="blinds(horizontal)">
                                      <p:cBhvr>
                                        <p:cTn id="94" dur="1750"/>
                                        <p:tgtEl>
                                          <p:spTgt spid="23"/>
                                        </p:tgtEl>
                                      </p:cBhvr>
                                    </p:animEffect>
                                  </p:childTnLst>
                                </p:cTn>
                              </p:par>
                              <p:par>
                                <p:cTn id="95" presetID="3" presetClass="entr" presetSubtype="10" fill="hold" grpId="3" nodeType="with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blinds(horizontal)">
                                      <p:cBhvr>
                                        <p:cTn id="97" dur="1750"/>
                                        <p:tgtEl>
                                          <p:spTgt spid="24"/>
                                        </p:tgtEl>
                                      </p:cBhvr>
                                    </p:animEffect>
                                  </p:childTnLst>
                                </p:cTn>
                              </p:par>
                              <p:par>
                                <p:cTn id="98" presetID="3" presetClass="entr" presetSubtype="10" fill="hold" grpId="3" nodeType="with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blinds(horizontal)">
                                      <p:cBhvr>
                                        <p:cTn id="100" dur="1750"/>
                                        <p:tgtEl>
                                          <p:spTgt spid="25"/>
                                        </p:tgtEl>
                                      </p:cBhvr>
                                    </p:animEffect>
                                  </p:childTnLst>
                                </p:cTn>
                              </p:par>
                              <p:par>
                                <p:cTn id="101" presetID="3" presetClass="entr" presetSubtype="10" fill="hold" grpId="3" nodeType="with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blinds(horizontal)">
                                      <p:cBhvr>
                                        <p:cTn id="103" dur="1750"/>
                                        <p:tgtEl>
                                          <p:spTgt spid="27"/>
                                        </p:tgtEl>
                                      </p:cBhvr>
                                    </p:animEffect>
                                  </p:childTnLst>
                                </p:cTn>
                              </p:par>
                              <p:par>
                                <p:cTn id="104" presetID="3" presetClass="entr" presetSubtype="10" fill="hold" grpId="3" nodeType="with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blinds(horizontal)">
                                      <p:cBhvr>
                                        <p:cTn id="106" dur="1750"/>
                                        <p:tgtEl>
                                          <p:spTgt spid="26"/>
                                        </p:tgtEl>
                                      </p:cBhvr>
                                    </p:animEffect>
                                  </p:childTnLst>
                                </p:cTn>
                              </p:par>
                              <p:par>
                                <p:cTn id="107" presetID="2" presetClass="entr" presetSubtype="2" fill="hold" grpId="0" nodeType="withEffect">
                                  <p:stCondLst>
                                    <p:cond delay="0"/>
                                  </p:stCondLst>
                                  <p:childTnLst>
                                    <p:set>
                                      <p:cBhvr>
                                        <p:cTn id="108" dur="1" fill="hold">
                                          <p:stCondLst>
                                            <p:cond delay="0"/>
                                          </p:stCondLst>
                                        </p:cTn>
                                        <p:tgtEl>
                                          <p:spTgt spid="29"/>
                                        </p:tgtEl>
                                        <p:attrNameLst>
                                          <p:attrName>style.visibility</p:attrName>
                                        </p:attrNameLst>
                                      </p:cBhvr>
                                      <p:to>
                                        <p:strVal val="visible"/>
                                      </p:to>
                                    </p:set>
                                    <p:anim calcmode="lin" valueType="num">
                                      <p:cBhvr additive="base">
                                        <p:cTn id="109" dur="1750" fill="hold"/>
                                        <p:tgtEl>
                                          <p:spTgt spid="29"/>
                                        </p:tgtEl>
                                        <p:attrNameLst>
                                          <p:attrName>ppt_x</p:attrName>
                                        </p:attrNameLst>
                                      </p:cBhvr>
                                      <p:tavLst>
                                        <p:tav tm="0">
                                          <p:val>
                                            <p:strVal val="1+#ppt_w/2"/>
                                          </p:val>
                                        </p:tav>
                                        <p:tav tm="100000">
                                          <p:val>
                                            <p:strVal val="#ppt_x"/>
                                          </p:val>
                                        </p:tav>
                                      </p:tavLst>
                                    </p:anim>
                                    <p:anim calcmode="lin" valueType="num">
                                      <p:cBhvr additive="base">
                                        <p:cTn id="110" dur="1750" fill="hold"/>
                                        <p:tgtEl>
                                          <p:spTgt spid="29"/>
                                        </p:tgtEl>
                                        <p:attrNameLst>
                                          <p:attrName>ppt_y</p:attrName>
                                        </p:attrNameLst>
                                      </p:cBhvr>
                                      <p:tavLst>
                                        <p:tav tm="0">
                                          <p:val>
                                            <p:strVal val="#ppt_y"/>
                                          </p:val>
                                        </p:tav>
                                        <p:tav tm="100000">
                                          <p:val>
                                            <p:strVal val="#ppt_y"/>
                                          </p:val>
                                        </p:tav>
                                      </p:tavLst>
                                    </p:anim>
                                  </p:childTnLst>
                                </p:cTn>
                              </p:par>
                              <p:par>
                                <p:cTn id="111" presetID="3" presetClass="entr" presetSubtype="10" fill="hold" grpId="3" nodeType="with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blinds(horizontal)">
                                      <p:cBhvr>
                                        <p:cTn id="113" dur="1750"/>
                                        <p:tgtEl>
                                          <p:spTgt spid="28"/>
                                        </p:tgtEl>
                                      </p:cBhvr>
                                    </p:animEffect>
                                  </p:childTnLst>
                                </p:cTn>
                              </p:par>
                              <p:par>
                                <p:cTn id="114" presetID="3" presetClass="entr" presetSubtype="10" fill="hold" grpId="1" nodeType="with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1750"/>
                                        <p:tgtEl>
                                          <p:spTgt spid="29"/>
                                        </p:tgtEl>
                                      </p:cBhvr>
                                    </p:animEffect>
                                  </p:childTnLst>
                                </p:cTn>
                              </p:par>
                              <p:par>
                                <p:cTn id="117" presetID="9" presetClass="emph" presetSubtype="0" grpId="0" nodeType="withEffect">
                                  <p:stCondLst>
                                    <p:cond delay="0"/>
                                  </p:stCondLst>
                                  <p:childTnLst>
                                    <p:set>
                                      <p:cBhvr rctx="PPT">
                                        <p:cTn id="118" dur="indefinite"/>
                                        <p:tgtEl>
                                          <p:spTgt spid="34"/>
                                        </p:tgtEl>
                                        <p:attrNameLst>
                                          <p:attrName>style.opacity</p:attrName>
                                        </p:attrNameLst>
                                      </p:cBhvr>
                                      <p:to>
                                        <p:strVal val="0"/>
                                      </p:to>
                                    </p:set>
                                    <p:animEffect filter="image" prLst="opacity: 0">
                                      <p:cBhvr rctx="IE">
                                        <p:cTn id="119" dur="indefinite"/>
                                        <p:tgtEl>
                                          <p:spTgt spid="34"/>
                                        </p:tgtEl>
                                      </p:cBhvr>
                                    </p:animEffect>
                                  </p:childTnLst>
                                </p:cTn>
                              </p:par>
                            </p:childTnLst>
                          </p:cTn>
                        </p:par>
                        <p:par>
                          <p:cTn id="120" fill="hold">
                            <p:stCondLst>
                              <p:cond delay="1750"/>
                            </p:stCondLst>
                            <p:childTnLst>
                              <p:par>
                                <p:cTn id="121" presetID="2" presetClass="exit" presetSubtype="3" fill="hold" grpId="2" nodeType="afterEffect">
                                  <p:stCondLst>
                                    <p:cond delay="0"/>
                                  </p:stCondLst>
                                  <p:childTnLst>
                                    <p:anim calcmode="lin" valueType="num">
                                      <p:cBhvr additive="base">
                                        <p:cTn id="122" dur="2250"/>
                                        <p:tgtEl>
                                          <p:spTgt spid="21"/>
                                        </p:tgtEl>
                                        <p:attrNameLst>
                                          <p:attrName>ppt_x</p:attrName>
                                        </p:attrNameLst>
                                      </p:cBhvr>
                                      <p:tavLst>
                                        <p:tav tm="0">
                                          <p:val>
                                            <p:strVal val="ppt_x"/>
                                          </p:val>
                                        </p:tav>
                                        <p:tav tm="100000">
                                          <p:val>
                                            <p:strVal val="1+ppt_w/2"/>
                                          </p:val>
                                        </p:tav>
                                      </p:tavLst>
                                    </p:anim>
                                    <p:anim calcmode="lin" valueType="num">
                                      <p:cBhvr additive="base">
                                        <p:cTn id="123" dur="2250"/>
                                        <p:tgtEl>
                                          <p:spTgt spid="21"/>
                                        </p:tgtEl>
                                        <p:attrNameLst>
                                          <p:attrName>ppt_y</p:attrName>
                                        </p:attrNameLst>
                                      </p:cBhvr>
                                      <p:tavLst>
                                        <p:tav tm="0">
                                          <p:val>
                                            <p:strVal val="ppt_y"/>
                                          </p:val>
                                        </p:tav>
                                        <p:tav tm="100000">
                                          <p:val>
                                            <p:strVal val="0-ppt_h/2"/>
                                          </p:val>
                                        </p:tav>
                                      </p:tavLst>
                                    </p:anim>
                                    <p:set>
                                      <p:cBhvr>
                                        <p:cTn id="124" dur="1" fill="hold">
                                          <p:stCondLst>
                                            <p:cond delay="224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21"/>
                                        </p:tgtEl>
                                      </p:cBhvr>
                                    </p:animEffect>
                                    <p:set>
                                      <p:cBhvr>
                                        <p:cTn id="127" dur="1" fill="hold">
                                          <p:stCondLst>
                                            <p:cond delay="2249"/>
                                          </p:stCondLst>
                                        </p:cTn>
                                        <p:tgtEl>
                                          <p:spTgt spid="21"/>
                                        </p:tgtEl>
                                        <p:attrNameLst>
                                          <p:attrName>style.visibility</p:attrName>
                                        </p:attrNameLst>
                                      </p:cBhvr>
                                      <p:to>
                                        <p:strVal val="hidden"/>
                                      </p:to>
                                    </p:set>
                                  </p:childTnLst>
                                </p:cTn>
                              </p:par>
                              <p:par>
                                <p:cTn id="128" presetID="2" presetClass="exit" presetSubtype="8" fill="hold" grpId="1" nodeType="withEffect">
                                  <p:stCondLst>
                                    <p:cond delay="0"/>
                                  </p:stCondLst>
                                  <p:childTnLst>
                                    <p:anim calcmode="lin" valueType="num">
                                      <p:cBhvr additive="base">
                                        <p:cTn id="129" dur="2250"/>
                                        <p:tgtEl>
                                          <p:spTgt spid="3"/>
                                        </p:tgtEl>
                                        <p:attrNameLst>
                                          <p:attrName>ppt_x</p:attrName>
                                        </p:attrNameLst>
                                      </p:cBhvr>
                                      <p:tavLst>
                                        <p:tav tm="0">
                                          <p:val>
                                            <p:strVal val="ppt_x"/>
                                          </p:val>
                                        </p:tav>
                                        <p:tav tm="100000">
                                          <p:val>
                                            <p:strVal val="0-ppt_w/2"/>
                                          </p:val>
                                        </p:tav>
                                      </p:tavLst>
                                    </p:anim>
                                    <p:anim calcmode="lin" valueType="num">
                                      <p:cBhvr additive="base">
                                        <p:cTn id="130" dur="2250"/>
                                        <p:tgtEl>
                                          <p:spTgt spid="3"/>
                                        </p:tgtEl>
                                        <p:attrNameLst>
                                          <p:attrName>ppt_y</p:attrName>
                                        </p:attrNameLst>
                                      </p:cBhvr>
                                      <p:tavLst>
                                        <p:tav tm="0">
                                          <p:val>
                                            <p:strVal val="ppt_y"/>
                                          </p:val>
                                        </p:tav>
                                        <p:tav tm="100000">
                                          <p:val>
                                            <p:strVal val="ppt_y"/>
                                          </p:val>
                                        </p:tav>
                                      </p:tavLst>
                                    </p:anim>
                                    <p:set>
                                      <p:cBhvr>
                                        <p:cTn id="131" dur="1" fill="hold">
                                          <p:stCondLst>
                                            <p:cond delay="2249"/>
                                          </p:stCondLst>
                                        </p:cTn>
                                        <p:tgtEl>
                                          <p:spTgt spid="3"/>
                                        </p:tgtEl>
                                        <p:attrNameLst>
                                          <p:attrName>style.visibility</p:attrName>
                                        </p:attrNameLst>
                                      </p:cBhvr>
                                      <p:to>
                                        <p:strVal val="hidden"/>
                                      </p:to>
                                    </p:set>
                                  </p:childTnLst>
                                </p:cTn>
                              </p:par>
                              <p:par>
                                <p:cTn id="132" presetID="2" presetClass="exit" presetSubtype="3" fill="hold" grpId="1" nodeType="withEffect">
                                  <p:stCondLst>
                                    <p:cond delay="0"/>
                                  </p:stCondLst>
                                  <p:childTnLst>
                                    <p:anim calcmode="lin" valueType="num">
                                      <p:cBhvr additive="base">
                                        <p:cTn id="133" dur="2250"/>
                                        <p:tgtEl>
                                          <p:spTgt spid="4"/>
                                        </p:tgtEl>
                                        <p:attrNameLst>
                                          <p:attrName>ppt_x</p:attrName>
                                        </p:attrNameLst>
                                      </p:cBhvr>
                                      <p:tavLst>
                                        <p:tav tm="0">
                                          <p:val>
                                            <p:strVal val="ppt_x"/>
                                          </p:val>
                                        </p:tav>
                                        <p:tav tm="100000">
                                          <p:val>
                                            <p:strVal val="1+ppt_w/2"/>
                                          </p:val>
                                        </p:tav>
                                      </p:tavLst>
                                    </p:anim>
                                    <p:anim calcmode="lin" valueType="num">
                                      <p:cBhvr additive="base">
                                        <p:cTn id="134" dur="2250"/>
                                        <p:tgtEl>
                                          <p:spTgt spid="4"/>
                                        </p:tgtEl>
                                        <p:attrNameLst>
                                          <p:attrName>ppt_y</p:attrName>
                                        </p:attrNameLst>
                                      </p:cBhvr>
                                      <p:tavLst>
                                        <p:tav tm="0">
                                          <p:val>
                                            <p:strVal val="ppt_y"/>
                                          </p:val>
                                        </p:tav>
                                        <p:tav tm="100000">
                                          <p:val>
                                            <p:strVal val="0-ppt_h/2"/>
                                          </p:val>
                                        </p:tav>
                                      </p:tavLst>
                                    </p:anim>
                                    <p:set>
                                      <p:cBhvr>
                                        <p:cTn id="135" dur="1" fill="hold">
                                          <p:stCondLst>
                                            <p:cond delay="2249"/>
                                          </p:stCondLst>
                                        </p:cTn>
                                        <p:tgtEl>
                                          <p:spTgt spid="4"/>
                                        </p:tgtEl>
                                        <p:attrNameLst>
                                          <p:attrName>style.visibility</p:attrName>
                                        </p:attrNameLst>
                                      </p:cBhvr>
                                      <p:to>
                                        <p:strVal val="hidden"/>
                                      </p:to>
                                    </p:set>
                                  </p:childTnLst>
                                </p:cTn>
                              </p:par>
                              <p:par>
                                <p:cTn id="136" presetID="2" presetClass="exit" presetSubtype="8" fill="hold" grpId="1" nodeType="withEffect">
                                  <p:stCondLst>
                                    <p:cond delay="0"/>
                                  </p:stCondLst>
                                  <p:childTnLst>
                                    <p:anim calcmode="lin" valueType="num">
                                      <p:cBhvr additive="base">
                                        <p:cTn id="137" dur="2250"/>
                                        <p:tgtEl>
                                          <p:spTgt spid="5"/>
                                        </p:tgtEl>
                                        <p:attrNameLst>
                                          <p:attrName>ppt_x</p:attrName>
                                        </p:attrNameLst>
                                      </p:cBhvr>
                                      <p:tavLst>
                                        <p:tav tm="0">
                                          <p:val>
                                            <p:strVal val="ppt_x"/>
                                          </p:val>
                                        </p:tav>
                                        <p:tav tm="100000">
                                          <p:val>
                                            <p:strVal val="0-ppt_w/2"/>
                                          </p:val>
                                        </p:tav>
                                      </p:tavLst>
                                    </p:anim>
                                    <p:anim calcmode="lin" valueType="num">
                                      <p:cBhvr additive="base">
                                        <p:cTn id="138" dur="2250"/>
                                        <p:tgtEl>
                                          <p:spTgt spid="5"/>
                                        </p:tgtEl>
                                        <p:attrNameLst>
                                          <p:attrName>ppt_y</p:attrName>
                                        </p:attrNameLst>
                                      </p:cBhvr>
                                      <p:tavLst>
                                        <p:tav tm="0">
                                          <p:val>
                                            <p:strVal val="ppt_y"/>
                                          </p:val>
                                        </p:tav>
                                        <p:tav tm="100000">
                                          <p:val>
                                            <p:strVal val="ppt_y"/>
                                          </p:val>
                                        </p:tav>
                                      </p:tavLst>
                                    </p:anim>
                                    <p:set>
                                      <p:cBhvr>
                                        <p:cTn id="139" dur="1" fill="hold">
                                          <p:stCondLst>
                                            <p:cond delay="2249"/>
                                          </p:stCondLst>
                                        </p:cTn>
                                        <p:tgtEl>
                                          <p:spTgt spid="5"/>
                                        </p:tgtEl>
                                        <p:attrNameLst>
                                          <p:attrName>style.visibility</p:attrName>
                                        </p:attrNameLst>
                                      </p:cBhvr>
                                      <p:to>
                                        <p:strVal val="hidden"/>
                                      </p:to>
                                    </p:set>
                                  </p:childTnLst>
                                </p:cTn>
                              </p:par>
                              <p:par>
                                <p:cTn id="140" presetID="2" presetClass="exit" presetSubtype="3" fill="hold" grpId="1" nodeType="withEffect">
                                  <p:stCondLst>
                                    <p:cond delay="0"/>
                                  </p:stCondLst>
                                  <p:childTnLst>
                                    <p:anim calcmode="lin" valueType="num">
                                      <p:cBhvr additive="base">
                                        <p:cTn id="141" dur="2250"/>
                                        <p:tgtEl>
                                          <p:spTgt spid="6"/>
                                        </p:tgtEl>
                                        <p:attrNameLst>
                                          <p:attrName>ppt_x</p:attrName>
                                        </p:attrNameLst>
                                      </p:cBhvr>
                                      <p:tavLst>
                                        <p:tav tm="0">
                                          <p:val>
                                            <p:strVal val="ppt_x"/>
                                          </p:val>
                                        </p:tav>
                                        <p:tav tm="100000">
                                          <p:val>
                                            <p:strVal val="1+ppt_w/2"/>
                                          </p:val>
                                        </p:tav>
                                      </p:tavLst>
                                    </p:anim>
                                    <p:anim calcmode="lin" valueType="num">
                                      <p:cBhvr additive="base">
                                        <p:cTn id="142" dur="2250"/>
                                        <p:tgtEl>
                                          <p:spTgt spid="6"/>
                                        </p:tgtEl>
                                        <p:attrNameLst>
                                          <p:attrName>ppt_y</p:attrName>
                                        </p:attrNameLst>
                                      </p:cBhvr>
                                      <p:tavLst>
                                        <p:tav tm="0">
                                          <p:val>
                                            <p:strVal val="ppt_y"/>
                                          </p:val>
                                        </p:tav>
                                        <p:tav tm="100000">
                                          <p:val>
                                            <p:strVal val="0-ppt_h/2"/>
                                          </p:val>
                                        </p:tav>
                                      </p:tavLst>
                                    </p:anim>
                                    <p:set>
                                      <p:cBhvr>
                                        <p:cTn id="143" dur="1" fill="hold">
                                          <p:stCondLst>
                                            <p:cond delay="224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250"/>
                                        <p:tgtEl>
                                          <p:spTgt spid="7"/>
                                        </p:tgtEl>
                                        <p:attrNameLst>
                                          <p:attrName>ppt_x</p:attrName>
                                        </p:attrNameLst>
                                      </p:cBhvr>
                                      <p:tavLst>
                                        <p:tav tm="0">
                                          <p:val>
                                            <p:strVal val="ppt_x"/>
                                          </p:val>
                                        </p:tav>
                                        <p:tav tm="100000">
                                          <p:val>
                                            <p:strVal val="0-ppt_w/2"/>
                                          </p:val>
                                        </p:tav>
                                      </p:tavLst>
                                    </p:anim>
                                    <p:anim calcmode="lin" valueType="num">
                                      <p:cBhvr additive="base">
                                        <p:cTn id="146" dur="2250"/>
                                        <p:tgtEl>
                                          <p:spTgt spid="7"/>
                                        </p:tgtEl>
                                        <p:attrNameLst>
                                          <p:attrName>ppt_y</p:attrName>
                                        </p:attrNameLst>
                                      </p:cBhvr>
                                      <p:tavLst>
                                        <p:tav tm="0">
                                          <p:val>
                                            <p:strVal val="ppt_y"/>
                                          </p:val>
                                        </p:tav>
                                        <p:tav tm="100000">
                                          <p:val>
                                            <p:strVal val="ppt_y"/>
                                          </p:val>
                                        </p:tav>
                                      </p:tavLst>
                                    </p:anim>
                                    <p:set>
                                      <p:cBhvr>
                                        <p:cTn id="147" dur="1" fill="hold">
                                          <p:stCondLst>
                                            <p:cond delay="2249"/>
                                          </p:stCondLst>
                                        </p:cTn>
                                        <p:tgtEl>
                                          <p:spTgt spid="7"/>
                                        </p:tgtEl>
                                        <p:attrNameLst>
                                          <p:attrName>style.visibility</p:attrName>
                                        </p:attrNameLst>
                                      </p:cBhvr>
                                      <p:to>
                                        <p:strVal val="hidden"/>
                                      </p:to>
                                    </p:set>
                                  </p:childTnLst>
                                </p:cTn>
                              </p:par>
                              <p:par>
                                <p:cTn id="148" presetID="2" presetClass="exit" presetSubtype="3" fill="hold" grpId="1" nodeType="withEffect">
                                  <p:stCondLst>
                                    <p:cond delay="0"/>
                                  </p:stCondLst>
                                  <p:childTnLst>
                                    <p:anim calcmode="lin" valueType="num">
                                      <p:cBhvr additive="base">
                                        <p:cTn id="149" dur="2250"/>
                                        <p:tgtEl>
                                          <p:spTgt spid="8"/>
                                        </p:tgtEl>
                                        <p:attrNameLst>
                                          <p:attrName>ppt_x</p:attrName>
                                        </p:attrNameLst>
                                      </p:cBhvr>
                                      <p:tavLst>
                                        <p:tav tm="0">
                                          <p:val>
                                            <p:strVal val="ppt_x"/>
                                          </p:val>
                                        </p:tav>
                                        <p:tav tm="100000">
                                          <p:val>
                                            <p:strVal val="1+ppt_w/2"/>
                                          </p:val>
                                        </p:tav>
                                      </p:tavLst>
                                    </p:anim>
                                    <p:anim calcmode="lin" valueType="num">
                                      <p:cBhvr additive="base">
                                        <p:cTn id="150" dur="2250"/>
                                        <p:tgtEl>
                                          <p:spTgt spid="8"/>
                                        </p:tgtEl>
                                        <p:attrNameLst>
                                          <p:attrName>ppt_y</p:attrName>
                                        </p:attrNameLst>
                                      </p:cBhvr>
                                      <p:tavLst>
                                        <p:tav tm="0">
                                          <p:val>
                                            <p:strVal val="ppt_y"/>
                                          </p:val>
                                        </p:tav>
                                        <p:tav tm="100000">
                                          <p:val>
                                            <p:strVal val="0-ppt_h/2"/>
                                          </p:val>
                                        </p:tav>
                                      </p:tavLst>
                                    </p:anim>
                                    <p:set>
                                      <p:cBhvr>
                                        <p:cTn id="151" dur="1" fill="hold">
                                          <p:stCondLst>
                                            <p:cond delay="224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250"/>
                                        <p:tgtEl>
                                          <p:spTgt spid="9"/>
                                        </p:tgtEl>
                                        <p:attrNameLst>
                                          <p:attrName>ppt_x</p:attrName>
                                        </p:attrNameLst>
                                      </p:cBhvr>
                                      <p:tavLst>
                                        <p:tav tm="0">
                                          <p:val>
                                            <p:strVal val="ppt_x"/>
                                          </p:val>
                                        </p:tav>
                                        <p:tav tm="100000">
                                          <p:val>
                                            <p:strVal val="0-ppt_w/2"/>
                                          </p:val>
                                        </p:tav>
                                      </p:tavLst>
                                    </p:anim>
                                    <p:anim calcmode="lin" valueType="num">
                                      <p:cBhvr additive="base">
                                        <p:cTn id="154" dur="2250"/>
                                        <p:tgtEl>
                                          <p:spTgt spid="9"/>
                                        </p:tgtEl>
                                        <p:attrNameLst>
                                          <p:attrName>ppt_y</p:attrName>
                                        </p:attrNameLst>
                                      </p:cBhvr>
                                      <p:tavLst>
                                        <p:tav tm="0">
                                          <p:val>
                                            <p:strVal val="ppt_y"/>
                                          </p:val>
                                        </p:tav>
                                        <p:tav tm="100000">
                                          <p:val>
                                            <p:strVal val="ppt_y"/>
                                          </p:val>
                                        </p:tav>
                                      </p:tavLst>
                                    </p:anim>
                                    <p:set>
                                      <p:cBhvr>
                                        <p:cTn id="155" dur="1" fill="hold">
                                          <p:stCondLst>
                                            <p:cond delay="224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250"/>
                                        <p:tgtEl>
                                          <p:spTgt spid="3"/>
                                        </p:tgtEl>
                                      </p:cBhvr>
                                    </p:animEffect>
                                    <p:set>
                                      <p:cBhvr>
                                        <p:cTn id="158" dur="1" fill="hold">
                                          <p:stCondLst>
                                            <p:cond delay="224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250"/>
                                        <p:tgtEl>
                                          <p:spTgt spid="4"/>
                                        </p:tgtEl>
                                      </p:cBhvr>
                                    </p:animEffect>
                                    <p:set>
                                      <p:cBhvr>
                                        <p:cTn id="161" dur="1" fill="hold">
                                          <p:stCondLst>
                                            <p:cond delay="224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250"/>
                                        <p:tgtEl>
                                          <p:spTgt spid="5"/>
                                        </p:tgtEl>
                                      </p:cBhvr>
                                    </p:animEffect>
                                    <p:set>
                                      <p:cBhvr>
                                        <p:cTn id="164" dur="1" fill="hold">
                                          <p:stCondLst>
                                            <p:cond delay="224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250"/>
                                        <p:tgtEl>
                                          <p:spTgt spid="6"/>
                                        </p:tgtEl>
                                      </p:cBhvr>
                                    </p:animEffect>
                                    <p:set>
                                      <p:cBhvr>
                                        <p:cTn id="167" dur="1" fill="hold">
                                          <p:stCondLst>
                                            <p:cond delay="224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250"/>
                                        <p:tgtEl>
                                          <p:spTgt spid="7"/>
                                        </p:tgtEl>
                                      </p:cBhvr>
                                    </p:animEffect>
                                    <p:set>
                                      <p:cBhvr>
                                        <p:cTn id="170" dur="1" fill="hold">
                                          <p:stCondLst>
                                            <p:cond delay="224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250"/>
                                        <p:tgtEl>
                                          <p:spTgt spid="8"/>
                                        </p:tgtEl>
                                      </p:cBhvr>
                                    </p:animEffect>
                                    <p:set>
                                      <p:cBhvr>
                                        <p:cTn id="173" dur="1" fill="hold">
                                          <p:stCondLst>
                                            <p:cond delay="224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250"/>
                                        <p:tgtEl>
                                          <p:spTgt spid="9"/>
                                        </p:tgtEl>
                                      </p:cBhvr>
                                    </p:animEffect>
                                    <p:set>
                                      <p:cBhvr>
                                        <p:cTn id="176" dur="1" fill="hold">
                                          <p:stCondLst>
                                            <p:cond delay="2249"/>
                                          </p:stCondLst>
                                        </p:cTn>
                                        <p:tgtEl>
                                          <p:spTgt spid="9"/>
                                        </p:tgtEl>
                                        <p:attrNameLst>
                                          <p:attrName>style.visibility</p:attrName>
                                        </p:attrNameLst>
                                      </p:cBhvr>
                                      <p:to>
                                        <p:strVal val="hidden"/>
                                      </p:to>
                                    </p:set>
                                  </p:childTnLst>
                                </p:cTn>
                              </p:par>
                              <p:par>
                                <p:cTn id="177" presetID="2" presetClass="exit" presetSubtype="6" fill="hold" grpId="2" nodeType="withEffect">
                                  <p:stCondLst>
                                    <p:cond delay="0"/>
                                  </p:stCondLst>
                                  <p:childTnLst>
                                    <p:anim calcmode="lin" valueType="num">
                                      <p:cBhvr additive="base">
                                        <p:cTn id="178" dur="2250"/>
                                        <p:tgtEl>
                                          <p:spTgt spid="29"/>
                                        </p:tgtEl>
                                        <p:attrNameLst>
                                          <p:attrName>ppt_x</p:attrName>
                                        </p:attrNameLst>
                                      </p:cBhvr>
                                      <p:tavLst>
                                        <p:tav tm="0">
                                          <p:val>
                                            <p:strVal val="ppt_x"/>
                                          </p:val>
                                        </p:tav>
                                        <p:tav tm="100000">
                                          <p:val>
                                            <p:strVal val="1+ppt_w/2"/>
                                          </p:val>
                                        </p:tav>
                                      </p:tavLst>
                                    </p:anim>
                                    <p:anim calcmode="lin" valueType="num">
                                      <p:cBhvr additive="base">
                                        <p:cTn id="179" dur="2250"/>
                                        <p:tgtEl>
                                          <p:spTgt spid="29"/>
                                        </p:tgtEl>
                                        <p:attrNameLst>
                                          <p:attrName>ppt_y</p:attrName>
                                        </p:attrNameLst>
                                      </p:cBhvr>
                                      <p:tavLst>
                                        <p:tav tm="0">
                                          <p:val>
                                            <p:strVal val="ppt_y"/>
                                          </p:val>
                                        </p:tav>
                                        <p:tav tm="100000">
                                          <p:val>
                                            <p:strVal val="1+ppt_h/2"/>
                                          </p:val>
                                        </p:tav>
                                      </p:tavLst>
                                    </p:anim>
                                    <p:set>
                                      <p:cBhvr>
                                        <p:cTn id="180" dur="1" fill="hold">
                                          <p:stCondLst>
                                            <p:cond delay="2249"/>
                                          </p:stCondLst>
                                        </p:cTn>
                                        <p:tgtEl>
                                          <p:spTgt spid="2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9"/>
                                        </p:tgtEl>
                                      </p:cBhvr>
                                    </p:animEffect>
                                    <p:set>
                                      <p:cBhvr>
                                        <p:cTn id="183" dur="1" fill="hold">
                                          <p:stCondLst>
                                            <p:cond delay="2249"/>
                                          </p:stCondLst>
                                        </p:cTn>
                                        <p:tgtEl>
                                          <p:spTgt spid="29"/>
                                        </p:tgtEl>
                                        <p:attrNameLst>
                                          <p:attrName>style.visibility</p:attrName>
                                        </p:attrNameLst>
                                      </p:cBhvr>
                                      <p:to>
                                        <p:strVal val="hidden"/>
                                      </p:to>
                                    </p:set>
                                  </p:childTnLst>
                                </p:cTn>
                              </p:par>
                              <p:par>
                                <p:cTn id="184" presetID="2" presetClass="exit" presetSubtype="8" fill="hold" grpId="1" nodeType="withEffect">
                                  <p:stCondLst>
                                    <p:cond delay="0"/>
                                  </p:stCondLst>
                                  <p:childTnLst>
                                    <p:anim calcmode="lin" valueType="num">
                                      <p:cBhvr additive="base">
                                        <p:cTn id="185" dur="2250"/>
                                        <p:tgtEl>
                                          <p:spTgt spid="22"/>
                                        </p:tgtEl>
                                        <p:attrNameLst>
                                          <p:attrName>ppt_x</p:attrName>
                                        </p:attrNameLst>
                                      </p:cBhvr>
                                      <p:tavLst>
                                        <p:tav tm="0">
                                          <p:val>
                                            <p:strVal val="ppt_x"/>
                                          </p:val>
                                        </p:tav>
                                        <p:tav tm="100000">
                                          <p:val>
                                            <p:strVal val="0-ppt_w/2"/>
                                          </p:val>
                                        </p:tav>
                                      </p:tavLst>
                                    </p:anim>
                                    <p:anim calcmode="lin" valueType="num">
                                      <p:cBhvr additive="base">
                                        <p:cTn id="186" dur="2250"/>
                                        <p:tgtEl>
                                          <p:spTgt spid="22"/>
                                        </p:tgtEl>
                                        <p:attrNameLst>
                                          <p:attrName>ppt_y</p:attrName>
                                        </p:attrNameLst>
                                      </p:cBhvr>
                                      <p:tavLst>
                                        <p:tav tm="0">
                                          <p:val>
                                            <p:strVal val="ppt_y"/>
                                          </p:val>
                                        </p:tav>
                                        <p:tav tm="100000">
                                          <p:val>
                                            <p:strVal val="ppt_y"/>
                                          </p:val>
                                        </p:tav>
                                      </p:tavLst>
                                    </p:anim>
                                    <p:set>
                                      <p:cBhvr>
                                        <p:cTn id="187" dur="1" fill="hold">
                                          <p:stCondLst>
                                            <p:cond delay="2249"/>
                                          </p:stCondLst>
                                        </p:cTn>
                                        <p:tgtEl>
                                          <p:spTgt spid="22"/>
                                        </p:tgtEl>
                                        <p:attrNameLst>
                                          <p:attrName>style.visibility</p:attrName>
                                        </p:attrNameLst>
                                      </p:cBhvr>
                                      <p:to>
                                        <p:strVal val="hidden"/>
                                      </p:to>
                                    </p:set>
                                  </p:childTnLst>
                                </p:cTn>
                              </p:par>
                              <p:par>
                                <p:cTn id="188" presetID="2" presetClass="exit" presetSubtype="6" fill="hold" grpId="1" nodeType="withEffect">
                                  <p:stCondLst>
                                    <p:cond delay="0"/>
                                  </p:stCondLst>
                                  <p:childTnLst>
                                    <p:anim calcmode="lin" valueType="num">
                                      <p:cBhvr additive="base">
                                        <p:cTn id="189" dur="2250"/>
                                        <p:tgtEl>
                                          <p:spTgt spid="23"/>
                                        </p:tgtEl>
                                        <p:attrNameLst>
                                          <p:attrName>ppt_x</p:attrName>
                                        </p:attrNameLst>
                                      </p:cBhvr>
                                      <p:tavLst>
                                        <p:tav tm="0">
                                          <p:val>
                                            <p:strVal val="ppt_x"/>
                                          </p:val>
                                        </p:tav>
                                        <p:tav tm="100000">
                                          <p:val>
                                            <p:strVal val="1+ppt_w/2"/>
                                          </p:val>
                                        </p:tav>
                                      </p:tavLst>
                                    </p:anim>
                                    <p:anim calcmode="lin" valueType="num">
                                      <p:cBhvr additive="base">
                                        <p:cTn id="190" dur="2250"/>
                                        <p:tgtEl>
                                          <p:spTgt spid="23"/>
                                        </p:tgtEl>
                                        <p:attrNameLst>
                                          <p:attrName>ppt_y</p:attrName>
                                        </p:attrNameLst>
                                      </p:cBhvr>
                                      <p:tavLst>
                                        <p:tav tm="0">
                                          <p:val>
                                            <p:strVal val="ppt_y"/>
                                          </p:val>
                                        </p:tav>
                                        <p:tav tm="100000">
                                          <p:val>
                                            <p:strVal val="1+ppt_h/2"/>
                                          </p:val>
                                        </p:tav>
                                      </p:tavLst>
                                    </p:anim>
                                    <p:set>
                                      <p:cBhvr>
                                        <p:cTn id="191" dur="1" fill="hold">
                                          <p:stCondLst>
                                            <p:cond delay="2249"/>
                                          </p:stCondLst>
                                        </p:cTn>
                                        <p:tgtEl>
                                          <p:spTgt spid="23"/>
                                        </p:tgtEl>
                                        <p:attrNameLst>
                                          <p:attrName>style.visibility</p:attrName>
                                        </p:attrNameLst>
                                      </p:cBhvr>
                                      <p:to>
                                        <p:strVal val="hidden"/>
                                      </p:to>
                                    </p:set>
                                  </p:childTnLst>
                                </p:cTn>
                              </p:par>
                              <p:par>
                                <p:cTn id="192" presetID="2" presetClass="exit" presetSubtype="8" fill="hold" grpId="1" nodeType="withEffect">
                                  <p:stCondLst>
                                    <p:cond delay="0"/>
                                  </p:stCondLst>
                                  <p:childTnLst>
                                    <p:anim calcmode="lin" valueType="num">
                                      <p:cBhvr additive="base">
                                        <p:cTn id="193" dur="2250"/>
                                        <p:tgtEl>
                                          <p:spTgt spid="24"/>
                                        </p:tgtEl>
                                        <p:attrNameLst>
                                          <p:attrName>ppt_x</p:attrName>
                                        </p:attrNameLst>
                                      </p:cBhvr>
                                      <p:tavLst>
                                        <p:tav tm="0">
                                          <p:val>
                                            <p:strVal val="ppt_x"/>
                                          </p:val>
                                        </p:tav>
                                        <p:tav tm="100000">
                                          <p:val>
                                            <p:strVal val="0-ppt_w/2"/>
                                          </p:val>
                                        </p:tav>
                                      </p:tavLst>
                                    </p:anim>
                                    <p:anim calcmode="lin" valueType="num">
                                      <p:cBhvr additive="base">
                                        <p:cTn id="194" dur="2250"/>
                                        <p:tgtEl>
                                          <p:spTgt spid="24"/>
                                        </p:tgtEl>
                                        <p:attrNameLst>
                                          <p:attrName>ppt_y</p:attrName>
                                        </p:attrNameLst>
                                      </p:cBhvr>
                                      <p:tavLst>
                                        <p:tav tm="0">
                                          <p:val>
                                            <p:strVal val="ppt_y"/>
                                          </p:val>
                                        </p:tav>
                                        <p:tav tm="100000">
                                          <p:val>
                                            <p:strVal val="ppt_y"/>
                                          </p:val>
                                        </p:tav>
                                      </p:tavLst>
                                    </p:anim>
                                    <p:set>
                                      <p:cBhvr>
                                        <p:cTn id="195" dur="1" fill="hold">
                                          <p:stCondLst>
                                            <p:cond delay="2249"/>
                                          </p:stCondLst>
                                        </p:cTn>
                                        <p:tgtEl>
                                          <p:spTgt spid="24"/>
                                        </p:tgtEl>
                                        <p:attrNameLst>
                                          <p:attrName>style.visibility</p:attrName>
                                        </p:attrNameLst>
                                      </p:cBhvr>
                                      <p:to>
                                        <p:strVal val="hidden"/>
                                      </p:to>
                                    </p:set>
                                  </p:childTnLst>
                                </p:cTn>
                              </p:par>
                              <p:par>
                                <p:cTn id="196" presetID="2" presetClass="exit" presetSubtype="6" fill="hold" grpId="1" nodeType="withEffect">
                                  <p:stCondLst>
                                    <p:cond delay="0"/>
                                  </p:stCondLst>
                                  <p:childTnLst>
                                    <p:anim calcmode="lin" valueType="num">
                                      <p:cBhvr additive="base">
                                        <p:cTn id="197" dur="2250"/>
                                        <p:tgtEl>
                                          <p:spTgt spid="25"/>
                                        </p:tgtEl>
                                        <p:attrNameLst>
                                          <p:attrName>ppt_x</p:attrName>
                                        </p:attrNameLst>
                                      </p:cBhvr>
                                      <p:tavLst>
                                        <p:tav tm="0">
                                          <p:val>
                                            <p:strVal val="ppt_x"/>
                                          </p:val>
                                        </p:tav>
                                        <p:tav tm="100000">
                                          <p:val>
                                            <p:strVal val="1+ppt_w/2"/>
                                          </p:val>
                                        </p:tav>
                                      </p:tavLst>
                                    </p:anim>
                                    <p:anim calcmode="lin" valueType="num">
                                      <p:cBhvr additive="base">
                                        <p:cTn id="198" dur="2250"/>
                                        <p:tgtEl>
                                          <p:spTgt spid="25"/>
                                        </p:tgtEl>
                                        <p:attrNameLst>
                                          <p:attrName>ppt_y</p:attrName>
                                        </p:attrNameLst>
                                      </p:cBhvr>
                                      <p:tavLst>
                                        <p:tav tm="0">
                                          <p:val>
                                            <p:strVal val="ppt_y"/>
                                          </p:val>
                                        </p:tav>
                                        <p:tav tm="100000">
                                          <p:val>
                                            <p:strVal val="1+ppt_h/2"/>
                                          </p:val>
                                        </p:tav>
                                      </p:tavLst>
                                    </p:anim>
                                    <p:set>
                                      <p:cBhvr>
                                        <p:cTn id="199" dur="1" fill="hold">
                                          <p:stCondLst>
                                            <p:cond delay="2249"/>
                                          </p:stCondLst>
                                        </p:cTn>
                                        <p:tgtEl>
                                          <p:spTgt spid="25"/>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26"/>
                                        </p:tgtEl>
                                        <p:attrNameLst>
                                          <p:attrName>ppt_x</p:attrName>
                                        </p:attrNameLst>
                                      </p:cBhvr>
                                      <p:tavLst>
                                        <p:tav tm="0">
                                          <p:val>
                                            <p:strVal val="ppt_x"/>
                                          </p:val>
                                        </p:tav>
                                        <p:tav tm="100000">
                                          <p:val>
                                            <p:strVal val="0-ppt_w/2"/>
                                          </p:val>
                                        </p:tav>
                                      </p:tavLst>
                                    </p:anim>
                                    <p:anim calcmode="lin" valueType="num">
                                      <p:cBhvr additive="base">
                                        <p:cTn id="202" dur="2250"/>
                                        <p:tgtEl>
                                          <p:spTgt spid="26"/>
                                        </p:tgtEl>
                                        <p:attrNameLst>
                                          <p:attrName>ppt_y</p:attrName>
                                        </p:attrNameLst>
                                      </p:cBhvr>
                                      <p:tavLst>
                                        <p:tav tm="0">
                                          <p:val>
                                            <p:strVal val="ppt_y"/>
                                          </p:val>
                                        </p:tav>
                                        <p:tav tm="100000">
                                          <p:val>
                                            <p:strVal val="ppt_y"/>
                                          </p:val>
                                        </p:tav>
                                      </p:tavLst>
                                    </p:anim>
                                    <p:set>
                                      <p:cBhvr>
                                        <p:cTn id="203" dur="1" fill="hold">
                                          <p:stCondLst>
                                            <p:cond delay="2249"/>
                                          </p:stCondLst>
                                        </p:cTn>
                                        <p:tgtEl>
                                          <p:spTgt spid="26"/>
                                        </p:tgtEl>
                                        <p:attrNameLst>
                                          <p:attrName>style.visibility</p:attrName>
                                        </p:attrNameLst>
                                      </p:cBhvr>
                                      <p:to>
                                        <p:strVal val="hidden"/>
                                      </p:to>
                                    </p:set>
                                  </p:childTnLst>
                                </p:cTn>
                              </p:par>
                              <p:par>
                                <p:cTn id="204" presetID="2" presetClass="exit" presetSubtype="6" fill="hold" grpId="1" nodeType="withEffect">
                                  <p:stCondLst>
                                    <p:cond delay="0"/>
                                  </p:stCondLst>
                                  <p:childTnLst>
                                    <p:anim calcmode="lin" valueType="num">
                                      <p:cBhvr additive="base">
                                        <p:cTn id="205" dur="2250"/>
                                        <p:tgtEl>
                                          <p:spTgt spid="27"/>
                                        </p:tgtEl>
                                        <p:attrNameLst>
                                          <p:attrName>ppt_x</p:attrName>
                                        </p:attrNameLst>
                                      </p:cBhvr>
                                      <p:tavLst>
                                        <p:tav tm="0">
                                          <p:val>
                                            <p:strVal val="ppt_x"/>
                                          </p:val>
                                        </p:tav>
                                        <p:tav tm="100000">
                                          <p:val>
                                            <p:strVal val="1+ppt_w/2"/>
                                          </p:val>
                                        </p:tav>
                                      </p:tavLst>
                                    </p:anim>
                                    <p:anim calcmode="lin" valueType="num">
                                      <p:cBhvr additive="base">
                                        <p:cTn id="206" dur="2250"/>
                                        <p:tgtEl>
                                          <p:spTgt spid="27"/>
                                        </p:tgtEl>
                                        <p:attrNameLst>
                                          <p:attrName>ppt_y</p:attrName>
                                        </p:attrNameLst>
                                      </p:cBhvr>
                                      <p:tavLst>
                                        <p:tav tm="0">
                                          <p:val>
                                            <p:strVal val="ppt_y"/>
                                          </p:val>
                                        </p:tav>
                                        <p:tav tm="100000">
                                          <p:val>
                                            <p:strVal val="1+ppt_h/2"/>
                                          </p:val>
                                        </p:tav>
                                      </p:tavLst>
                                    </p:anim>
                                    <p:set>
                                      <p:cBhvr>
                                        <p:cTn id="207" dur="1" fill="hold">
                                          <p:stCondLst>
                                            <p:cond delay="2249"/>
                                          </p:stCondLst>
                                        </p:cTn>
                                        <p:tgtEl>
                                          <p:spTgt spid="2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28"/>
                                        </p:tgtEl>
                                        <p:attrNameLst>
                                          <p:attrName>ppt_x</p:attrName>
                                        </p:attrNameLst>
                                      </p:cBhvr>
                                      <p:tavLst>
                                        <p:tav tm="0">
                                          <p:val>
                                            <p:strVal val="ppt_x"/>
                                          </p:val>
                                        </p:tav>
                                        <p:tav tm="100000">
                                          <p:val>
                                            <p:strVal val="0-ppt_w/2"/>
                                          </p:val>
                                        </p:tav>
                                      </p:tavLst>
                                    </p:anim>
                                    <p:anim calcmode="lin" valueType="num">
                                      <p:cBhvr additive="base">
                                        <p:cTn id="210" dur="2250"/>
                                        <p:tgtEl>
                                          <p:spTgt spid="28"/>
                                        </p:tgtEl>
                                        <p:attrNameLst>
                                          <p:attrName>ppt_y</p:attrName>
                                        </p:attrNameLst>
                                      </p:cBhvr>
                                      <p:tavLst>
                                        <p:tav tm="0">
                                          <p:val>
                                            <p:strVal val="ppt_y"/>
                                          </p:val>
                                        </p:tav>
                                        <p:tav tm="100000">
                                          <p:val>
                                            <p:strVal val="ppt_y"/>
                                          </p:val>
                                        </p:tav>
                                      </p:tavLst>
                                    </p:anim>
                                    <p:set>
                                      <p:cBhvr>
                                        <p:cTn id="211" dur="1" fill="hold">
                                          <p:stCondLst>
                                            <p:cond delay="2249"/>
                                          </p:stCondLst>
                                        </p:cTn>
                                        <p:tgtEl>
                                          <p:spTgt spid="2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22"/>
                                        </p:tgtEl>
                                      </p:cBhvr>
                                    </p:animEffect>
                                    <p:set>
                                      <p:cBhvr>
                                        <p:cTn id="214" dur="1" fill="hold">
                                          <p:stCondLst>
                                            <p:cond delay="2249"/>
                                          </p:stCondLst>
                                        </p:cTn>
                                        <p:tgtEl>
                                          <p:spTgt spid="22"/>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23"/>
                                        </p:tgtEl>
                                      </p:cBhvr>
                                    </p:animEffect>
                                    <p:set>
                                      <p:cBhvr>
                                        <p:cTn id="217" dur="1" fill="hold">
                                          <p:stCondLst>
                                            <p:cond delay="2249"/>
                                          </p:stCondLst>
                                        </p:cTn>
                                        <p:tgtEl>
                                          <p:spTgt spid="23"/>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24"/>
                                        </p:tgtEl>
                                      </p:cBhvr>
                                    </p:animEffect>
                                    <p:set>
                                      <p:cBhvr>
                                        <p:cTn id="220" dur="1" fill="hold">
                                          <p:stCondLst>
                                            <p:cond delay="2249"/>
                                          </p:stCondLst>
                                        </p:cTn>
                                        <p:tgtEl>
                                          <p:spTgt spid="24"/>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25"/>
                                        </p:tgtEl>
                                      </p:cBhvr>
                                    </p:animEffect>
                                    <p:set>
                                      <p:cBhvr>
                                        <p:cTn id="223" dur="1" fill="hold">
                                          <p:stCondLst>
                                            <p:cond delay="2249"/>
                                          </p:stCondLst>
                                        </p:cTn>
                                        <p:tgtEl>
                                          <p:spTgt spid="25"/>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26"/>
                                        </p:tgtEl>
                                      </p:cBhvr>
                                    </p:animEffect>
                                    <p:set>
                                      <p:cBhvr>
                                        <p:cTn id="226" dur="1" fill="hold">
                                          <p:stCondLst>
                                            <p:cond delay="2249"/>
                                          </p:stCondLst>
                                        </p:cTn>
                                        <p:tgtEl>
                                          <p:spTgt spid="26"/>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27"/>
                                        </p:tgtEl>
                                      </p:cBhvr>
                                    </p:animEffect>
                                    <p:set>
                                      <p:cBhvr>
                                        <p:cTn id="229" dur="1" fill="hold">
                                          <p:stCondLst>
                                            <p:cond delay="2249"/>
                                          </p:stCondLst>
                                        </p:cTn>
                                        <p:tgtEl>
                                          <p:spTgt spid="2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28"/>
                                        </p:tgtEl>
                                      </p:cBhvr>
                                    </p:animEffect>
                                    <p:set>
                                      <p:cBhvr>
                                        <p:cTn id="232" dur="1" fill="hold">
                                          <p:stCondLst>
                                            <p:cond delay="2249"/>
                                          </p:stCondLst>
                                        </p:cTn>
                                        <p:tgtEl>
                                          <p:spTgt spid="28"/>
                                        </p:tgtEl>
                                        <p:attrNameLst>
                                          <p:attrName>style.visibility</p:attrName>
                                        </p:attrNameLst>
                                      </p:cBhvr>
                                      <p:to>
                                        <p:strVal val="hidden"/>
                                      </p:to>
                                    </p:set>
                                  </p:childTnLst>
                                </p:cTn>
                              </p:par>
                              <p:par>
                                <p:cTn id="233" presetID="8" presetClass="entr" presetSubtype="32" fill="hold" nodeType="withEffect">
                                  <p:stCondLst>
                                    <p:cond delay="0"/>
                                  </p:stCondLst>
                                  <p:childTnLst>
                                    <p:set>
                                      <p:cBhvr>
                                        <p:cTn id="234" dur="1" fill="hold">
                                          <p:stCondLst>
                                            <p:cond delay="0"/>
                                          </p:stCondLst>
                                        </p:cTn>
                                        <p:tgtEl>
                                          <p:spTgt spid="30"/>
                                        </p:tgtEl>
                                        <p:attrNameLst>
                                          <p:attrName>style.visibility</p:attrName>
                                        </p:attrNameLst>
                                      </p:cBhvr>
                                      <p:to>
                                        <p:strVal val="visible"/>
                                      </p:to>
                                    </p:set>
                                    <p:animEffect transition="in" filter="diamond(out)">
                                      <p:cBhvr>
                                        <p:cTn id="235"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3" name="2 Rectángulo"/>
          <p:cNvSpPr/>
          <p:nvPr/>
        </p:nvSpPr>
        <p:spPr>
          <a:xfrm>
            <a:off x="1691680" y="195486"/>
            <a:ext cx="6840760" cy="3385542"/>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Diabetes</a:t>
            </a:r>
            <a:r>
              <a:rPr lang="es-ES" sz="1600" dirty="0">
                <a:solidFill>
                  <a:srgbClr val="3E1500"/>
                </a:solidFill>
                <a:latin typeface="Hobo Std" pitchFamily="34" charset="0"/>
              </a:rPr>
              <a:t>: </a:t>
            </a:r>
            <a:r>
              <a:rPr lang="es-ES" sz="1400" dirty="0">
                <a:solidFill>
                  <a:srgbClr val="3E1500"/>
                </a:solidFill>
                <a:latin typeface="Hobo Std" pitchFamily="34" charset="0"/>
              </a:rPr>
              <a:t>La mayoría de las frutas dulces no se recomiendan </a:t>
            </a:r>
            <a:r>
              <a:rPr lang="es-ES" sz="1400" dirty="0" smtClean="0">
                <a:solidFill>
                  <a:srgbClr val="3E1500"/>
                </a:solidFill>
                <a:latin typeface="Hobo Std" pitchFamily="34" charset="0"/>
              </a:rPr>
              <a:t>para </a:t>
            </a:r>
            <a:r>
              <a:rPr lang="es-ES" sz="1400" dirty="0">
                <a:solidFill>
                  <a:srgbClr val="3E1500"/>
                </a:solidFill>
                <a:latin typeface="Hobo Std" pitchFamily="34" charset="0"/>
              </a:rPr>
              <a:t>personas que sufren de diabetes, pero hay varios frutos que se pueden comer con seguridad en esta condición. Los albaricoques son una de esas frutas que es ligeramente dulce y una porción de la misma, que es aproximadamente unos cuatro albaricoques, puede proporcionar</a:t>
            </a:r>
            <a:r>
              <a:rPr lang="es-ES" sz="1600" dirty="0">
                <a:solidFill>
                  <a:srgbClr val="3E1500"/>
                </a:solidFill>
                <a:latin typeface="Hobo Std" pitchFamily="34" charset="0"/>
              </a:rPr>
              <a:t> </a:t>
            </a:r>
            <a:r>
              <a:rPr lang="es-ES" sz="1400" dirty="0">
                <a:solidFill>
                  <a:srgbClr val="3E1500"/>
                </a:solidFill>
                <a:latin typeface="Hobo Std" pitchFamily="34" charset="0"/>
              </a:rPr>
              <a:t>una opción nutritiva de fruta para las personas con diabetes. </a:t>
            </a:r>
          </a:p>
          <a:p>
            <a:pPr algn="ctr"/>
            <a:endParaRPr lang="es-ES" sz="1400" dirty="0">
              <a:solidFill>
                <a:srgbClr val="3E1500"/>
              </a:solidFill>
              <a:latin typeface="Hobo Std" pitchFamily="34" charset="0"/>
            </a:endParaRPr>
          </a:p>
          <a:p>
            <a:pPr algn="ctr"/>
            <a:r>
              <a:rPr lang="es-ES" sz="1600" dirty="0">
                <a:solidFill>
                  <a:srgbClr val="3E1500"/>
                </a:solidFill>
                <a:latin typeface="Hobo Std" pitchFamily="34" charset="0"/>
              </a:rPr>
              <a:t>Ojos: </a:t>
            </a:r>
            <a:r>
              <a:rPr lang="es-ES" sz="1400" dirty="0">
                <a:solidFill>
                  <a:srgbClr val="3E1500"/>
                </a:solidFill>
                <a:latin typeface="Hobo Std" pitchFamily="34" charset="0"/>
              </a:rPr>
              <a:t>Los albaricoques son ricos en carotenoides y xantofilas, nutrientes que los investigadores creen que puede ayudar a proteger la vista de los daños relacionados con el </a:t>
            </a:r>
            <a:r>
              <a:rPr lang="es-ES" sz="1400" dirty="0" smtClean="0">
                <a:solidFill>
                  <a:srgbClr val="3E1500"/>
                </a:solidFill>
                <a:latin typeface="Hobo Std" pitchFamily="34" charset="0"/>
              </a:rPr>
              <a:t>envejecimiento</a:t>
            </a:r>
            <a:r>
              <a:rPr lang="es-ES" sz="1600" dirty="0" smtClean="0">
                <a:solidFill>
                  <a:srgbClr val="3E1500"/>
                </a:solidFill>
                <a:latin typeface="Hobo Std" pitchFamily="34" charset="0"/>
              </a:rPr>
              <a:t>.</a:t>
            </a:r>
          </a:p>
          <a:p>
            <a:pPr algn="ctr"/>
            <a:endParaRPr lang="es-ES" sz="1600" dirty="0" smtClean="0">
              <a:solidFill>
                <a:srgbClr val="3E1500"/>
              </a:solidFill>
              <a:latin typeface="Hobo Std" pitchFamily="34" charset="0"/>
            </a:endParaRPr>
          </a:p>
          <a:p>
            <a:pPr algn="ctr"/>
            <a:r>
              <a:rPr lang="es-ES" sz="1600" dirty="0" smtClean="0">
                <a:solidFill>
                  <a:srgbClr val="3E1500"/>
                </a:solidFill>
                <a:latin typeface="Hobo Std" pitchFamily="34" charset="0"/>
              </a:rPr>
              <a:t>Embarazo</a:t>
            </a:r>
            <a:r>
              <a:rPr lang="es-ES" sz="1600" dirty="0">
                <a:solidFill>
                  <a:srgbClr val="3E1500"/>
                </a:solidFill>
                <a:latin typeface="Hobo Std" pitchFamily="34" charset="0"/>
              </a:rPr>
              <a:t>: </a:t>
            </a:r>
            <a:r>
              <a:rPr lang="es-ES" sz="1400" dirty="0">
                <a:solidFill>
                  <a:srgbClr val="3E1500"/>
                </a:solidFill>
                <a:latin typeface="Hobo Std" pitchFamily="34" charset="0"/>
              </a:rPr>
              <a:t>Consumido con moderación tanto albaricoques secos y frescos son buenos para las mujeres embarazadas y lactantes. </a:t>
            </a:r>
          </a:p>
          <a:p>
            <a:pPr algn="ctr"/>
            <a:r>
              <a:rPr lang="es-ES" sz="1400" dirty="0" smtClean="0">
                <a:solidFill>
                  <a:srgbClr val="3E1500"/>
                </a:solidFill>
                <a:latin typeface="Hobo Std" pitchFamily="34" charset="0"/>
              </a:rPr>
              <a:t>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3478605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 name="131 Grupo"/>
          <p:cNvGrpSpPr/>
          <p:nvPr/>
        </p:nvGrpSpPr>
        <p:grpSpPr>
          <a:xfrm>
            <a:off x="0" y="0"/>
            <a:ext cx="9144000" cy="5143500"/>
            <a:chOff x="0" y="0"/>
            <a:chExt cx="9144000" cy="5143500"/>
          </a:xfrm>
        </p:grpSpPr>
        <p:sp>
          <p:nvSpPr>
            <p:cNvPr id="133" name="132 Rectángulo"/>
            <p:cNvSpPr/>
            <p:nvPr/>
          </p:nvSpPr>
          <p:spPr>
            <a:xfrm rot="10800000">
              <a:off x="0" y="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4572000" y="257175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flipH="1">
              <a:off x="4572000" y="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flipH="1">
              <a:off x="0" y="2571750"/>
              <a:ext cx="4572000" cy="2571750"/>
            </a:xfrm>
            <a:prstGeom prst="rect">
              <a:avLst/>
            </a:prstGeom>
            <a:gradFill>
              <a:gsLst>
                <a:gs pos="76000">
                  <a:srgbClr val="FF9900"/>
                </a:gs>
                <a:gs pos="81247">
                  <a:srgbClr val="00B0F0"/>
                </a:gs>
                <a:gs pos="24000">
                  <a:srgbClr val="1A1245">
                    <a:lumMod val="24000"/>
                  </a:srgbClr>
                </a:gs>
                <a:gs pos="100000">
                  <a:srgbClr val="C00000">
                    <a:lumMod val="4000"/>
                  </a:srgbClr>
                </a:gs>
                <a:gs pos="60000">
                  <a:srgbClr val="5454D4">
                    <a:alpha val="97000"/>
                    <a:lumMod val="7000"/>
                  </a:srgbClr>
                </a:gs>
                <a:gs pos="75000">
                  <a:srgbClr val="00B0F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8" name="137 Imagen" descr="Diapositiva29"/>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5" y="0"/>
            <a:ext cx="9144000" cy="5143500"/>
          </a:xfrm>
          <a:prstGeom prst="rect">
            <a:avLst/>
          </a:prstGeom>
          <a:noFill/>
          <a:ln>
            <a:noFill/>
          </a:ln>
        </p:spPr>
      </p:pic>
      <p:grpSp>
        <p:nvGrpSpPr>
          <p:cNvPr id="37" name="36 Grupo"/>
          <p:cNvGrpSpPr/>
          <p:nvPr/>
        </p:nvGrpSpPr>
        <p:grpSpPr>
          <a:xfrm>
            <a:off x="1872000" y="2556000"/>
            <a:ext cx="5400600" cy="2587500"/>
            <a:chOff x="2843808" y="555526"/>
            <a:chExt cx="4141440" cy="3277344"/>
          </a:xfrm>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0"/>
            <a:ext cx="5472608" cy="2464718"/>
            <a:chOff x="2843808" y="555526"/>
            <a:chExt cx="4141440" cy="3277344"/>
          </a:xfrm>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a:gradFill flip="none" rotWithShape="1">
                  <a:gsLst>
                    <a:gs pos="3000">
                      <a:srgbClr val="FF9900">
                        <a:lumMod val="67000"/>
                        <a:lumOff val="33000"/>
                      </a:srgbClr>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a:gradFill flip="none" rotWithShape="1">
                  <a:gsLst>
                    <a:gs pos="0">
                      <a:srgbClr val="FF9900"/>
                    </a:gs>
                    <a:gs pos="50000">
                      <a:srgbClr val="FFCC00"/>
                    </a:gs>
                    <a:gs pos="75000">
                      <a:srgbClr val="00B0F0"/>
                    </a:gs>
                  </a:gsLst>
                  <a:lin ang="0" scaled="1"/>
                  <a:tileRect/>
                </a:gradFill>
                <a:prstDash val="dash"/>
                <a:headEnd type="oval"/>
              </a:ln>
            </p:spPr>
            <p:style>
              <a:lnRef idx="1">
                <a:schemeClr val="accent1"/>
              </a:lnRef>
              <a:fillRef idx="0">
                <a:schemeClr val="accent1"/>
              </a:fillRef>
              <a:effectRef idx="0">
                <a:schemeClr val="accent1"/>
              </a:effectRef>
              <a:fontRef idx="minor">
                <a:schemeClr val="tx1"/>
              </a:fontRef>
            </p:style>
          </p:cxnSp>
        </p:grpSp>
      </p:grpSp>
      <p:sp>
        <p:nvSpPr>
          <p:cNvPr id="137" name="136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54743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2" presetClass="exit" presetSubtype="4" fill="hold" nodeType="withEffect">
                                  <p:stCondLst>
                                    <p:cond delay="0"/>
                                  </p:stCondLst>
                                  <p:childTnLst>
                                    <p:anim calcmode="lin" valueType="num">
                                      <p:cBhvr additive="base">
                                        <p:cTn id="22" dur="4000"/>
                                        <p:tgtEl>
                                          <p:spTgt spid="38"/>
                                        </p:tgtEl>
                                        <p:attrNameLst>
                                          <p:attrName>ppt_x</p:attrName>
                                        </p:attrNameLst>
                                      </p:cBhvr>
                                      <p:tavLst>
                                        <p:tav tm="0">
                                          <p:val>
                                            <p:strVal val="ppt_x"/>
                                          </p:val>
                                        </p:tav>
                                        <p:tav tm="100000">
                                          <p:val>
                                            <p:strVal val="ppt_x"/>
                                          </p:val>
                                        </p:tav>
                                      </p:tavLst>
                                    </p:anim>
                                    <p:anim calcmode="lin" valueType="num">
                                      <p:cBhvr additive="base">
                                        <p:cTn id="23" dur="4000"/>
                                        <p:tgtEl>
                                          <p:spTgt spid="38"/>
                                        </p:tgtEl>
                                        <p:attrNameLst>
                                          <p:attrName>ppt_y</p:attrName>
                                        </p:attrNameLst>
                                      </p:cBhvr>
                                      <p:tavLst>
                                        <p:tav tm="0">
                                          <p:val>
                                            <p:strVal val="ppt_y"/>
                                          </p:val>
                                        </p:tav>
                                        <p:tav tm="100000">
                                          <p:val>
                                            <p:strVal val="1+ppt_h/2"/>
                                          </p:val>
                                        </p:tav>
                                      </p:tavLst>
                                    </p:anim>
                                    <p:set>
                                      <p:cBhvr>
                                        <p:cTn id="24" dur="1" fill="hold">
                                          <p:stCondLst>
                                            <p:cond delay="3999"/>
                                          </p:stCondLst>
                                        </p:cTn>
                                        <p:tgtEl>
                                          <p:spTgt spid="38"/>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4000"/>
                                        <p:tgtEl>
                                          <p:spTgt spid="37"/>
                                        </p:tgtEl>
                                        <p:attrNameLst>
                                          <p:attrName>ppt_x</p:attrName>
                                        </p:attrNameLst>
                                      </p:cBhvr>
                                      <p:tavLst>
                                        <p:tav tm="0">
                                          <p:val>
                                            <p:strVal val="ppt_x"/>
                                          </p:val>
                                        </p:tav>
                                        <p:tav tm="100000">
                                          <p:val>
                                            <p:strVal val="ppt_x"/>
                                          </p:val>
                                        </p:tav>
                                      </p:tavLst>
                                    </p:anim>
                                    <p:anim calcmode="lin" valueType="num">
                                      <p:cBhvr additive="base">
                                        <p:cTn id="27" dur="4000"/>
                                        <p:tgtEl>
                                          <p:spTgt spid="37"/>
                                        </p:tgtEl>
                                        <p:attrNameLst>
                                          <p:attrName>ppt_y</p:attrName>
                                        </p:attrNameLst>
                                      </p:cBhvr>
                                      <p:tavLst>
                                        <p:tav tm="0">
                                          <p:val>
                                            <p:strVal val="ppt_y"/>
                                          </p:val>
                                        </p:tav>
                                        <p:tav tm="100000">
                                          <p:val>
                                            <p:strVal val="0-ppt_h/2"/>
                                          </p:val>
                                        </p:tav>
                                      </p:tavLst>
                                    </p:anim>
                                    <p:set>
                                      <p:cBhvr>
                                        <p:cTn id="28" dur="1" fill="hold">
                                          <p:stCondLst>
                                            <p:cond delay="3999"/>
                                          </p:stCondLst>
                                        </p:cTn>
                                        <p:tgtEl>
                                          <p:spTgt spid="37"/>
                                        </p:tgtEl>
                                        <p:attrNameLst>
                                          <p:attrName>style.visibility</p:attrName>
                                        </p:attrNameLst>
                                      </p:cBhvr>
                                      <p:to>
                                        <p:strVal val="hidden"/>
                                      </p:to>
                                    </p:set>
                                  </p:childTnLst>
                                </p:cTn>
                              </p:par>
                              <p:par>
                                <p:cTn id="29" presetID="6" presetClass="emph" presetSubtype="0" fill="hold" nodeType="withEffect">
                                  <p:stCondLst>
                                    <p:cond delay="0"/>
                                  </p:stCondLst>
                                  <p:childTnLst>
                                    <p:animScale>
                                      <p:cBhvr>
                                        <p:cTn id="30" dur="4000" fill="hold"/>
                                        <p:tgtEl>
                                          <p:spTgt spid="69"/>
                                        </p:tgtEl>
                                      </p:cBhvr>
                                      <p:by x="100000" y="150000"/>
                                    </p:animScale>
                                  </p:childTnLst>
                                </p:cTn>
                              </p:par>
                              <p:par>
                                <p:cTn id="31" presetID="2" presetClass="exit" presetSubtype="2" fill="hold" nodeType="withEffect">
                                  <p:stCondLst>
                                    <p:cond delay="0"/>
                                  </p:stCondLst>
                                  <p:childTnLst>
                                    <p:anim calcmode="lin" valueType="num">
                                      <p:cBhvr additive="base">
                                        <p:cTn id="32" dur="4000"/>
                                        <p:tgtEl>
                                          <p:spTgt spid="69"/>
                                        </p:tgtEl>
                                        <p:attrNameLst>
                                          <p:attrName>ppt_x</p:attrName>
                                        </p:attrNameLst>
                                      </p:cBhvr>
                                      <p:tavLst>
                                        <p:tav tm="0">
                                          <p:val>
                                            <p:strVal val="ppt_x"/>
                                          </p:val>
                                        </p:tav>
                                        <p:tav tm="100000">
                                          <p:val>
                                            <p:strVal val="1+ppt_w/2"/>
                                          </p:val>
                                        </p:tav>
                                      </p:tavLst>
                                    </p:anim>
                                    <p:anim calcmode="lin" valueType="num">
                                      <p:cBhvr additive="base">
                                        <p:cTn id="33" dur="4000"/>
                                        <p:tgtEl>
                                          <p:spTgt spid="69"/>
                                        </p:tgtEl>
                                        <p:attrNameLst>
                                          <p:attrName>ppt_y</p:attrName>
                                        </p:attrNameLst>
                                      </p:cBhvr>
                                      <p:tavLst>
                                        <p:tav tm="0">
                                          <p:val>
                                            <p:strVal val="ppt_y"/>
                                          </p:val>
                                        </p:tav>
                                        <p:tav tm="100000">
                                          <p:val>
                                            <p:strVal val="ppt_y"/>
                                          </p:val>
                                        </p:tav>
                                      </p:tavLst>
                                    </p:anim>
                                    <p:set>
                                      <p:cBhvr>
                                        <p:cTn id="34" dur="1" fill="hold">
                                          <p:stCondLst>
                                            <p:cond delay="3999"/>
                                          </p:stCondLst>
                                        </p:cTn>
                                        <p:tgtEl>
                                          <p:spTgt spid="69"/>
                                        </p:tgtEl>
                                        <p:attrNameLst>
                                          <p:attrName>style.visibility</p:attrName>
                                        </p:attrNameLst>
                                      </p:cBhvr>
                                      <p:to>
                                        <p:strVal val="hidden"/>
                                      </p:to>
                                    </p:set>
                                  </p:childTnLst>
                                </p:cTn>
                              </p:par>
                              <p:par>
                                <p:cTn id="35" presetID="6" presetClass="emph" presetSubtype="0" fill="hold" nodeType="withEffect">
                                  <p:stCondLst>
                                    <p:cond delay="0"/>
                                  </p:stCondLst>
                                  <p:childTnLst>
                                    <p:animScale>
                                      <p:cBhvr>
                                        <p:cTn id="36" dur="4000" fill="hold"/>
                                        <p:tgtEl>
                                          <p:spTgt spid="100"/>
                                        </p:tgtEl>
                                      </p:cBhvr>
                                      <p:by x="100000" y="150000"/>
                                    </p:animScale>
                                  </p:childTnLst>
                                </p:cTn>
                              </p:par>
                              <p:par>
                                <p:cTn id="37" presetID="2" presetClass="exit" presetSubtype="8" fill="hold" nodeType="withEffect">
                                  <p:stCondLst>
                                    <p:cond delay="0"/>
                                  </p:stCondLst>
                                  <p:childTnLst>
                                    <p:anim calcmode="lin" valueType="num">
                                      <p:cBhvr additive="base">
                                        <p:cTn id="38" dur="4000"/>
                                        <p:tgtEl>
                                          <p:spTgt spid="100"/>
                                        </p:tgtEl>
                                        <p:attrNameLst>
                                          <p:attrName>ppt_x</p:attrName>
                                        </p:attrNameLst>
                                      </p:cBhvr>
                                      <p:tavLst>
                                        <p:tav tm="0">
                                          <p:val>
                                            <p:strVal val="ppt_x"/>
                                          </p:val>
                                        </p:tav>
                                        <p:tav tm="100000">
                                          <p:val>
                                            <p:strVal val="0-ppt_w/2"/>
                                          </p:val>
                                        </p:tav>
                                      </p:tavLst>
                                    </p:anim>
                                    <p:anim calcmode="lin" valueType="num">
                                      <p:cBhvr additive="base">
                                        <p:cTn id="39" dur="4000"/>
                                        <p:tgtEl>
                                          <p:spTgt spid="100"/>
                                        </p:tgtEl>
                                        <p:attrNameLst>
                                          <p:attrName>ppt_y</p:attrName>
                                        </p:attrNameLst>
                                      </p:cBhvr>
                                      <p:tavLst>
                                        <p:tav tm="0">
                                          <p:val>
                                            <p:strVal val="ppt_y"/>
                                          </p:val>
                                        </p:tav>
                                        <p:tav tm="100000">
                                          <p:val>
                                            <p:strVal val="ppt_y"/>
                                          </p:val>
                                        </p:tav>
                                      </p:tavLst>
                                    </p:anim>
                                    <p:set>
                                      <p:cBhvr>
                                        <p:cTn id="40" dur="1" fill="hold">
                                          <p:stCondLst>
                                            <p:cond delay="3999"/>
                                          </p:stCondLst>
                                        </p:cTn>
                                        <p:tgtEl>
                                          <p:spTgt spid="100"/>
                                        </p:tgtEl>
                                        <p:attrNameLst>
                                          <p:attrName>style.visibility</p:attrName>
                                        </p:attrNameLst>
                                      </p:cBhvr>
                                      <p:to>
                                        <p:strVal val="hidden"/>
                                      </p:to>
                                    </p:set>
                                  </p:childTnLst>
                                </p:cTn>
                              </p:par>
                              <p:par>
                                <p:cTn id="41" presetID="23" presetClass="exit" presetSubtype="272" fill="hold" nodeType="withEffect">
                                  <p:stCondLst>
                                    <p:cond delay="0"/>
                                  </p:stCondLst>
                                  <p:childTnLst>
                                    <p:anim calcmode="lin" valueType="num">
                                      <p:cBhvr>
                                        <p:cTn id="42" dur="4000"/>
                                        <p:tgtEl>
                                          <p:spTgt spid="132"/>
                                        </p:tgtEl>
                                        <p:attrNameLst>
                                          <p:attrName>ppt_w</p:attrName>
                                        </p:attrNameLst>
                                      </p:cBhvr>
                                      <p:tavLst>
                                        <p:tav tm="0">
                                          <p:val>
                                            <p:strVal val="ppt_w"/>
                                          </p:val>
                                        </p:tav>
                                        <p:tav tm="100000">
                                          <p:val>
                                            <p:strVal val="4/3*ppt_w"/>
                                          </p:val>
                                        </p:tav>
                                      </p:tavLst>
                                    </p:anim>
                                    <p:anim calcmode="lin" valueType="num">
                                      <p:cBhvr>
                                        <p:cTn id="43" dur="4000"/>
                                        <p:tgtEl>
                                          <p:spTgt spid="132"/>
                                        </p:tgtEl>
                                        <p:attrNameLst>
                                          <p:attrName>ppt_h</p:attrName>
                                        </p:attrNameLst>
                                      </p:cBhvr>
                                      <p:tavLst>
                                        <p:tav tm="0">
                                          <p:val>
                                            <p:strVal val="ppt_h"/>
                                          </p:val>
                                        </p:tav>
                                        <p:tav tm="100000">
                                          <p:val>
                                            <p:strVal val="4/3*ppt_h"/>
                                          </p:val>
                                        </p:tav>
                                      </p:tavLst>
                                    </p:anim>
                                    <p:set>
                                      <p:cBhvr>
                                        <p:cTn id="44" dur="1" fill="hold">
                                          <p:stCondLst>
                                            <p:cond delay="3999"/>
                                          </p:stCondLst>
                                        </p:cTn>
                                        <p:tgtEl>
                                          <p:spTgt spid="132"/>
                                        </p:tgtEl>
                                        <p:attrNameLst>
                                          <p:attrName>style.visibility</p:attrName>
                                        </p:attrNameLst>
                                      </p:cBhvr>
                                      <p:to>
                                        <p:strVal val="hidden"/>
                                      </p:to>
                                    </p:set>
                                  </p:childTnLst>
                                </p:cTn>
                              </p:par>
                              <p:par>
                                <p:cTn id="45" presetID="23" presetClass="entr" presetSubtype="528" fill="hold" nodeType="withEffect">
                                  <p:stCondLst>
                                    <p:cond delay="500"/>
                                  </p:stCondLst>
                                  <p:childTnLst>
                                    <p:set>
                                      <p:cBhvr>
                                        <p:cTn id="46" dur="1" fill="hold">
                                          <p:stCondLst>
                                            <p:cond delay="0"/>
                                          </p:stCondLst>
                                        </p:cTn>
                                        <p:tgtEl>
                                          <p:spTgt spid="138"/>
                                        </p:tgtEl>
                                        <p:attrNameLst>
                                          <p:attrName>style.visibility</p:attrName>
                                        </p:attrNameLst>
                                      </p:cBhvr>
                                      <p:to>
                                        <p:strVal val="visible"/>
                                      </p:to>
                                    </p:set>
                                    <p:anim calcmode="lin" valueType="num">
                                      <p:cBhvr>
                                        <p:cTn id="47" dur="3250" fill="hold"/>
                                        <p:tgtEl>
                                          <p:spTgt spid="138"/>
                                        </p:tgtEl>
                                        <p:attrNameLst>
                                          <p:attrName>ppt_w</p:attrName>
                                        </p:attrNameLst>
                                      </p:cBhvr>
                                      <p:tavLst>
                                        <p:tav tm="0">
                                          <p:val>
                                            <p:fltVal val="0"/>
                                          </p:val>
                                        </p:tav>
                                        <p:tav tm="100000">
                                          <p:val>
                                            <p:strVal val="#ppt_w"/>
                                          </p:val>
                                        </p:tav>
                                      </p:tavLst>
                                    </p:anim>
                                    <p:anim calcmode="lin" valueType="num">
                                      <p:cBhvr>
                                        <p:cTn id="48" dur="3250" fill="hold"/>
                                        <p:tgtEl>
                                          <p:spTgt spid="138"/>
                                        </p:tgtEl>
                                        <p:attrNameLst>
                                          <p:attrName>ppt_h</p:attrName>
                                        </p:attrNameLst>
                                      </p:cBhvr>
                                      <p:tavLst>
                                        <p:tav tm="0">
                                          <p:val>
                                            <p:fltVal val="0"/>
                                          </p:val>
                                        </p:tav>
                                        <p:tav tm="100000">
                                          <p:val>
                                            <p:strVal val="#ppt_h"/>
                                          </p:val>
                                        </p:tav>
                                      </p:tavLst>
                                    </p:anim>
                                    <p:anim calcmode="lin" valueType="num">
                                      <p:cBhvr>
                                        <p:cTn id="49" dur="3250" fill="hold"/>
                                        <p:tgtEl>
                                          <p:spTgt spid="138"/>
                                        </p:tgtEl>
                                        <p:attrNameLst>
                                          <p:attrName>ppt_x</p:attrName>
                                        </p:attrNameLst>
                                      </p:cBhvr>
                                      <p:tavLst>
                                        <p:tav tm="0">
                                          <p:val>
                                            <p:fltVal val="0.5"/>
                                          </p:val>
                                        </p:tav>
                                        <p:tav tm="100000">
                                          <p:val>
                                            <p:strVal val="#ppt_x"/>
                                          </p:val>
                                        </p:tav>
                                      </p:tavLst>
                                    </p:anim>
                                    <p:anim calcmode="lin" valueType="num">
                                      <p:cBhvr>
                                        <p:cTn id="50" dur="3250" fill="hold"/>
                                        <p:tgtEl>
                                          <p:spTgt spid="138"/>
                                        </p:tgtEl>
                                        <p:attrNameLst>
                                          <p:attrName>ppt_y</p:attrName>
                                        </p:attrNameLst>
                                      </p:cBhvr>
                                      <p:tavLst>
                                        <p:tav tm="0">
                                          <p:val>
                                            <p:fltVal val="0.5"/>
                                          </p:val>
                                        </p:tav>
                                        <p:tav tm="100000">
                                          <p:val>
                                            <p:strVal val="#ppt_y"/>
                                          </p:val>
                                        </p:tav>
                                      </p:tavLst>
                                    </p:anim>
                                  </p:childTnLst>
                                </p:cTn>
                              </p:par>
                              <p:par>
                                <p:cTn id="51" presetID="8" presetClass="entr" presetSubtype="32" fill="hold" nodeType="withEffect">
                                  <p:stCondLst>
                                    <p:cond delay="500"/>
                                  </p:stCondLst>
                                  <p:childTnLst>
                                    <p:set>
                                      <p:cBhvr>
                                        <p:cTn id="52" dur="1" fill="hold">
                                          <p:stCondLst>
                                            <p:cond delay="0"/>
                                          </p:stCondLst>
                                        </p:cTn>
                                        <p:tgtEl>
                                          <p:spTgt spid="138"/>
                                        </p:tgtEl>
                                        <p:attrNameLst>
                                          <p:attrName>style.visibility</p:attrName>
                                        </p:attrNameLst>
                                      </p:cBhvr>
                                      <p:to>
                                        <p:strVal val="visible"/>
                                      </p:to>
                                    </p:set>
                                    <p:animEffect transition="in" filter="diamond(out)">
                                      <p:cBhvr>
                                        <p:cTn id="53" dur="3250"/>
                                        <p:tgtEl>
                                          <p:spTgt spid="138"/>
                                        </p:tgtEl>
                                      </p:cBhvr>
                                    </p:animEffect>
                                  </p:childTnLst>
                                </p:cTn>
                              </p:par>
                              <p:par>
                                <p:cTn id="54" presetID="9" presetClass="emph" presetSubtype="0" grpId="0" nodeType="withEffect">
                                  <p:stCondLst>
                                    <p:cond delay="0"/>
                                  </p:stCondLst>
                                  <p:childTnLst>
                                    <p:set>
                                      <p:cBhvr rctx="PPT">
                                        <p:cTn id="55" dur="indefinite"/>
                                        <p:tgtEl>
                                          <p:spTgt spid="137"/>
                                        </p:tgtEl>
                                        <p:attrNameLst>
                                          <p:attrName>style.opacity</p:attrName>
                                        </p:attrNameLst>
                                      </p:cBhvr>
                                      <p:to>
                                        <p:strVal val="0"/>
                                      </p:to>
                                    </p:set>
                                    <p:animEffect filter="image" prLst="opacity: 0">
                                      <p:cBhvr rctx="IE">
                                        <p:cTn id="56" dur="indefinite"/>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25 Grupo"/>
          <p:cNvGrpSpPr/>
          <p:nvPr/>
        </p:nvGrpSpPr>
        <p:grpSpPr>
          <a:xfrm>
            <a:off x="0" y="0"/>
            <a:ext cx="9144000" cy="5143500"/>
            <a:chOff x="0" y="0"/>
            <a:chExt cx="9144000" cy="5143500"/>
          </a:xfrm>
        </p:grpSpPr>
        <p:sp>
          <p:nvSpPr>
            <p:cNvPr id="34" name="33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descr="Diapositiva22"/>
          <p:cNvPicPr>
            <a:picLocks noGrp="1" noChangeAspect="1"/>
          </p:cNvPicPr>
          <p:nvPr isPhoto="1"/>
        </p:nvPicPr>
        <p:blipFill rotWithShape="1">
          <a:blip r:embed="rId2">
            <a:lum/>
            <a:extLst>
              <a:ext uri="{28A0092B-C50C-407E-A947-70E740481C1C}">
                <a14:useLocalDpi xmlns:a14="http://schemas.microsoft.com/office/drawing/2010/main" val="0"/>
              </a:ext>
            </a:extLst>
          </a:blip>
          <a:srcRect b="1313"/>
          <a:stretch/>
        </p:blipFill>
        <p:spPr>
          <a:xfrm>
            <a:off x="-13050" y="-18934"/>
            <a:ext cx="9144000" cy="5162434"/>
          </a:xfrm>
          <a:prstGeom prst="rect">
            <a:avLst/>
          </a:prstGeom>
          <a:noFill/>
          <a:ln>
            <a:noFill/>
          </a:ln>
        </p:spPr>
      </p:pic>
      <p:grpSp>
        <p:nvGrpSpPr>
          <p:cNvPr id="30" name="29 Grupo"/>
          <p:cNvGrpSpPr/>
          <p:nvPr/>
        </p:nvGrpSpPr>
        <p:grpSpPr>
          <a:xfrm>
            <a:off x="2483768" y="483518"/>
            <a:ext cx="4172214" cy="4100140"/>
            <a:chOff x="2425288" y="535192"/>
            <a:chExt cx="4172214" cy="4100140"/>
          </a:xfrm>
          <a:noFill/>
          <a:scene3d>
            <a:camera prst="orthographicFront"/>
            <a:lightRig rig="flat" dir="t"/>
          </a:scene3d>
        </p:grpSpPr>
        <p:sp>
          <p:nvSpPr>
            <p:cNvPr id="31" name="Forma libre 31"/>
            <p:cNvSpPr/>
            <p:nvPr/>
          </p:nvSpPr>
          <p:spPr>
            <a:xfrm rot="7944670">
              <a:off x="5076000" y="1728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1" name="Forma libre 31"/>
            <p:cNvSpPr/>
            <p:nvPr/>
          </p:nvSpPr>
          <p:spPr>
            <a:xfrm rot="5234986">
              <a:off x="4644000" y="864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2" name="Forma libre 31"/>
            <p:cNvSpPr/>
            <p:nvPr/>
          </p:nvSpPr>
          <p:spPr>
            <a:xfrm rot="10993527">
              <a:off x="4680000" y="2736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3" name="Forma libre 31"/>
            <p:cNvSpPr/>
            <p:nvPr/>
          </p:nvSpPr>
          <p:spPr>
            <a:xfrm rot="2523858">
              <a:off x="3708000" y="535192"/>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4" name="Forma libre 31"/>
            <p:cNvSpPr/>
            <p:nvPr/>
          </p:nvSpPr>
          <p:spPr>
            <a:xfrm rot="13592119">
              <a:off x="3852000" y="3168000"/>
              <a:ext cx="1688838" cy="1245826"/>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5" name="Forma libre 31"/>
            <p:cNvSpPr/>
            <p:nvPr/>
          </p:nvSpPr>
          <p:spPr>
            <a:xfrm rot="18971052">
              <a:off x="2425288" y="1980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6" name="Forma libre 31"/>
            <p:cNvSpPr/>
            <p:nvPr/>
          </p:nvSpPr>
          <p:spPr>
            <a:xfrm rot="237343">
              <a:off x="2772000" y="1008000"/>
              <a:ext cx="1722402" cy="134266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7" name="Forma libre 31"/>
            <p:cNvSpPr/>
            <p:nvPr/>
          </p:nvSpPr>
          <p:spPr>
            <a:xfrm rot="16032226">
              <a:off x="2916000" y="2772000"/>
              <a:ext cx="1570171" cy="1472833"/>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pFill/>
            <a:ln w="22225" cap="rnd">
              <a:gradFill>
                <a:gsLst>
                  <a:gs pos="49000">
                    <a:srgbClr val="FFC000"/>
                  </a:gs>
                  <a:gs pos="0">
                    <a:srgbClr val="FFF200">
                      <a:lumMod val="49000"/>
                      <a:lumOff val="51000"/>
                    </a:srgbClr>
                  </a:gs>
                  <a:gs pos="76000">
                    <a:srgbClr val="FF7A00">
                      <a:lumMod val="38000"/>
                      <a:lumOff val="62000"/>
                    </a:srgbClr>
                  </a:gs>
                </a:gsLst>
                <a:lin ang="5400000" scaled="0"/>
              </a:gradFill>
              <a:prstDash val="sysDot"/>
            </a:ln>
            <a:sp3d prstMaterial="powder"/>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grpSp>
      <p:sp>
        <p:nvSpPr>
          <p:cNvPr id="2" name="Forma libre 31"/>
          <p:cNvSpPr/>
          <p:nvPr/>
        </p:nvSpPr>
        <p:spPr>
          <a:xfrm rot="7944670">
            <a:off x="4834318" y="1490437"/>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3" name="Forma libre 31"/>
          <p:cNvSpPr/>
          <p:nvPr/>
        </p:nvSpPr>
        <p:spPr>
          <a:xfrm rot="5400000">
            <a:off x="4413584" y="641935"/>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4" name="Forma libre 31"/>
          <p:cNvSpPr/>
          <p:nvPr/>
        </p:nvSpPr>
        <p:spPr>
          <a:xfrm rot="10329989">
            <a:off x="4617213" y="2496015"/>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5" name="Forma libre 31"/>
          <p:cNvSpPr/>
          <p:nvPr/>
        </p:nvSpPr>
        <p:spPr>
          <a:xfrm rot="2947998">
            <a:off x="3388876" y="267048"/>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6" name="Forma libre 31"/>
          <p:cNvSpPr/>
          <p:nvPr/>
        </p:nvSpPr>
        <p:spPr>
          <a:xfrm rot="13474845">
            <a:off x="3648298" y="3002598"/>
            <a:ext cx="2144024" cy="1734948"/>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7" name="Forma libre 31"/>
          <p:cNvSpPr/>
          <p:nvPr/>
        </p:nvSpPr>
        <p:spPr>
          <a:xfrm rot="19162803">
            <a:off x="2108903" y="161811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8" name="Forma libre 31"/>
          <p:cNvSpPr/>
          <p:nvPr/>
        </p:nvSpPr>
        <p:spPr>
          <a:xfrm rot="640807">
            <a:off x="2566082" y="669942"/>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9" name="Forma libre 31"/>
          <p:cNvSpPr/>
          <p:nvPr/>
        </p:nvSpPr>
        <p:spPr>
          <a:xfrm rot="16419919">
            <a:off x="2634268" y="2579253"/>
            <a:ext cx="2186635" cy="1869800"/>
          </a:xfrm>
          <a:custGeom>
            <a:avLst/>
            <a:gdLst>
              <a:gd name="connsiteX0" fmla="*/ 5707380 w 5943600"/>
              <a:gd name="connsiteY0" fmla="*/ 4450080 h 4892040"/>
              <a:gd name="connsiteX1" fmla="*/ 5943600 w 5943600"/>
              <a:gd name="connsiteY1" fmla="*/ 4671060 h 4892040"/>
              <a:gd name="connsiteX2" fmla="*/ 5707380 w 5943600"/>
              <a:gd name="connsiteY2" fmla="*/ 4892040 h 4892040"/>
              <a:gd name="connsiteX3" fmla="*/ 5471160 w 5943600"/>
              <a:gd name="connsiteY3" fmla="*/ 4671060 h 4892040"/>
              <a:gd name="connsiteX4" fmla="*/ 5707380 w 5943600"/>
              <a:gd name="connsiteY4" fmla="*/ 4450080 h 4892040"/>
              <a:gd name="connsiteX5" fmla="*/ 5707380 w 5943600"/>
              <a:gd name="connsiteY5" fmla="*/ 3657600 h 4892040"/>
              <a:gd name="connsiteX6" fmla="*/ 5943600 w 5943600"/>
              <a:gd name="connsiteY6" fmla="*/ 3859530 h 4892040"/>
              <a:gd name="connsiteX7" fmla="*/ 5707380 w 5943600"/>
              <a:gd name="connsiteY7" fmla="*/ 4061460 h 4892040"/>
              <a:gd name="connsiteX8" fmla="*/ 5471160 w 5943600"/>
              <a:gd name="connsiteY8" fmla="*/ 3859530 h 4892040"/>
              <a:gd name="connsiteX9" fmla="*/ 5707380 w 5943600"/>
              <a:gd name="connsiteY9" fmla="*/ 3657600 h 4892040"/>
              <a:gd name="connsiteX10" fmla="*/ 4946809 w 5943600"/>
              <a:gd name="connsiteY10" fmla="*/ 3360420 h 4892040"/>
              <a:gd name="connsiteX11" fmla="*/ 5238751 w 5943600"/>
              <a:gd name="connsiteY11" fmla="*/ 3653790 h 4892040"/>
              <a:gd name="connsiteX12" fmla="*/ 4946809 w 5943600"/>
              <a:gd name="connsiteY12" fmla="*/ 3947160 h 4892040"/>
              <a:gd name="connsiteX13" fmla="*/ 4654867 w 5943600"/>
              <a:gd name="connsiteY13" fmla="*/ 3653790 h 4892040"/>
              <a:gd name="connsiteX14" fmla="*/ 4946809 w 5943600"/>
              <a:gd name="connsiteY14" fmla="*/ 3360420 h 4892040"/>
              <a:gd name="connsiteX15" fmla="*/ 5509260 w 5943600"/>
              <a:gd name="connsiteY15" fmla="*/ 2849880 h 4892040"/>
              <a:gd name="connsiteX16" fmla="*/ 5711190 w 5943600"/>
              <a:gd name="connsiteY16" fmla="*/ 3055620 h 4892040"/>
              <a:gd name="connsiteX17" fmla="*/ 5509260 w 5943600"/>
              <a:gd name="connsiteY17" fmla="*/ 3261360 h 4892040"/>
              <a:gd name="connsiteX18" fmla="*/ 5307330 w 5943600"/>
              <a:gd name="connsiteY18" fmla="*/ 3055620 h 4892040"/>
              <a:gd name="connsiteX19" fmla="*/ 5509260 w 5943600"/>
              <a:gd name="connsiteY19" fmla="*/ 2849880 h 4892040"/>
              <a:gd name="connsiteX20" fmla="*/ 4436269 w 5943600"/>
              <a:gd name="connsiteY20" fmla="*/ 2606040 h 4892040"/>
              <a:gd name="connsiteX21" fmla="*/ 4654868 w 5943600"/>
              <a:gd name="connsiteY21" fmla="*/ 2811780 h 4892040"/>
              <a:gd name="connsiteX22" fmla="*/ 4436269 w 5943600"/>
              <a:gd name="connsiteY22" fmla="*/ 3017520 h 4892040"/>
              <a:gd name="connsiteX23" fmla="*/ 4217670 w 5943600"/>
              <a:gd name="connsiteY23" fmla="*/ 2811780 h 4892040"/>
              <a:gd name="connsiteX24" fmla="*/ 4436269 w 5943600"/>
              <a:gd name="connsiteY24" fmla="*/ 2606040 h 4892040"/>
              <a:gd name="connsiteX25" fmla="*/ 236220 w 5943600"/>
              <a:gd name="connsiteY25" fmla="*/ 2118360 h 4892040"/>
              <a:gd name="connsiteX26" fmla="*/ 472440 w 5943600"/>
              <a:gd name="connsiteY26" fmla="*/ 2369820 h 4892040"/>
              <a:gd name="connsiteX27" fmla="*/ 236220 w 5943600"/>
              <a:gd name="connsiteY27" fmla="*/ 2621280 h 4892040"/>
              <a:gd name="connsiteX28" fmla="*/ 0 w 5943600"/>
              <a:gd name="connsiteY28" fmla="*/ 2369820 h 4892040"/>
              <a:gd name="connsiteX29" fmla="*/ 236220 w 5943600"/>
              <a:gd name="connsiteY29" fmla="*/ 2118360 h 4892040"/>
              <a:gd name="connsiteX30" fmla="*/ 3017520 w 5943600"/>
              <a:gd name="connsiteY30" fmla="*/ 1981200 h 4892040"/>
              <a:gd name="connsiteX31" fmla="*/ 3253740 w 5943600"/>
              <a:gd name="connsiteY31" fmla="*/ 2186940 h 4892040"/>
              <a:gd name="connsiteX32" fmla="*/ 3017520 w 5943600"/>
              <a:gd name="connsiteY32" fmla="*/ 2392680 h 4892040"/>
              <a:gd name="connsiteX33" fmla="*/ 2781300 w 5943600"/>
              <a:gd name="connsiteY33" fmla="*/ 2186940 h 4892040"/>
              <a:gd name="connsiteX34" fmla="*/ 3017520 w 5943600"/>
              <a:gd name="connsiteY34" fmla="*/ 1981200 h 4892040"/>
              <a:gd name="connsiteX35" fmla="*/ 5307330 w 5943600"/>
              <a:gd name="connsiteY35" fmla="*/ 1889760 h 4892040"/>
              <a:gd name="connsiteX36" fmla="*/ 5665470 w 5943600"/>
              <a:gd name="connsiteY36" fmla="*/ 2240280 h 4892040"/>
              <a:gd name="connsiteX37" fmla="*/ 5307330 w 5943600"/>
              <a:gd name="connsiteY37" fmla="*/ 2590800 h 4892040"/>
              <a:gd name="connsiteX38" fmla="*/ 4949190 w 5943600"/>
              <a:gd name="connsiteY38" fmla="*/ 2240280 h 4892040"/>
              <a:gd name="connsiteX39" fmla="*/ 5307330 w 5943600"/>
              <a:gd name="connsiteY39" fmla="*/ 1889760 h 4892040"/>
              <a:gd name="connsiteX40" fmla="*/ 3899535 w 5943600"/>
              <a:gd name="connsiteY40" fmla="*/ 1630680 h 4892040"/>
              <a:gd name="connsiteX41" fmla="*/ 4217670 w 5943600"/>
              <a:gd name="connsiteY41" fmla="*/ 1935480 h 4892040"/>
              <a:gd name="connsiteX42" fmla="*/ 3899535 w 5943600"/>
              <a:gd name="connsiteY42" fmla="*/ 2240280 h 4892040"/>
              <a:gd name="connsiteX43" fmla="*/ 3581400 w 5943600"/>
              <a:gd name="connsiteY43" fmla="*/ 1935480 h 4892040"/>
              <a:gd name="connsiteX44" fmla="*/ 3899535 w 5943600"/>
              <a:gd name="connsiteY44" fmla="*/ 1630680 h 4892040"/>
              <a:gd name="connsiteX45" fmla="*/ 1725930 w 5943600"/>
              <a:gd name="connsiteY45" fmla="*/ 1493520 h 4892040"/>
              <a:gd name="connsiteX46" fmla="*/ 2084070 w 5943600"/>
              <a:gd name="connsiteY46" fmla="*/ 1859280 h 4892040"/>
              <a:gd name="connsiteX47" fmla="*/ 1725930 w 5943600"/>
              <a:gd name="connsiteY47" fmla="*/ 2225040 h 4892040"/>
              <a:gd name="connsiteX48" fmla="*/ 1367790 w 5943600"/>
              <a:gd name="connsiteY48" fmla="*/ 1859280 h 4892040"/>
              <a:gd name="connsiteX49" fmla="*/ 1725930 w 5943600"/>
              <a:gd name="connsiteY49" fmla="*/ 1493520 h 4892040"/>
              <a:gd name="connsiteX50" fmla="*/ 4792027 w 5943600"/>
              <a:gd name="connsiteY50" fmla="*/ 1188720 h 4892040"/>
              <a:gd name="connsiteX51" fmla="*/ 5104447 w 5943600"/>
              <a:gd name="connsiteY51" fmla="*/ 1493520 h 4892040"/>
              <a:gd name="connsiteX52" fmla="*/ 4792027 w 5943600"/>
              <a:gd name="connsiteY52" fmla="*/ 1798320 h 4892040"/>
              <a:gd name="connsiteX53" fmla="*/ 4479607 w 5943600"/>
              <a:gd name="connsiteY53" fmla="*/ 1493520 h 4892040"/>
              <a:gd name="connsiteX54" fmla="*/ 4792027 w 5943600"/>
              <a:gd name="connsiteY54" fmla="*/ 1188720 h 4892040"/>
              <a:gd name="connsiteX55" fmla="*/ 617220 w 5943600"/>
              <a:gd name="connsiteY55" fmla="*/ 1112520 h 4892040"/>
              <a:gd name="connsiteX56" fmla="*/ 929640 w 5943600"/>
              <a:gd name="connsiteY56" fmla="*/ 1417320 h 4892040"/>
              <a:gd name="connsiteX57" fmla="*/ 617220 w 5943600"/>
              <a:gd name="connsiteY57" fmla="*/ 1722120 h 4892040"/>
              <a:gd name="connsiteX58" fmla="*/ 304801 w 5943600"/>
              <a:gd name="connsiteY58" fmla="*/ 1417320 h 4892040"/>
              <a:gd name="connsiteX59" fmla="*/ 617220 w 5943600"/>
              <a:gd name="connsiteY59" fmla="*/ 1112520 h 4892040"/>
              <a:gd name="connsiteX60" fmla="*/ 2891790 w 5943600"/>
              <a:gd name="connsiteY60" fmla="*/ 1036320 h 4892040"/>
              <a:gd name="connsiteX61" fmla="*/ 3204210 w 5943600"/>
              <a:gd name="connsiteY61" fmla="*/ 1341120 h 4892040"/>
              <a:gd name="connsiteX62" fmla="*/ 2891790 w 5943600"/>
              <a:gd name="connsiteY62" fmla="*/ 1645920 h 4892040"/>
              <a:gd name="connsiteX63" fmla="*/ 2579370 w 5943600"/>
              <a:gd name="connsiteY63" fmla="*/ 1341120 h 4892040"/>
              <a:gd name="connsiteX64" fmla="*/ 2891790 w 5943600"/>
              <a:gd name="connsiteY64" fmla="*/ 1036320 h 4892040"/>
              <a:gd name="connsiteX65" fmla="*/ 4121467 w 5943600"/>
              <a:gd name="connsiteY65" fmla="*/ 381000 h 4892040"/>
              <a:gd name="connsiteX66" fmla="*/ 4479607 w 5943600"/>
              <a:gd name="connsiteY66" fmla="*/ 746760 h 4892040"/>
              <a:gd name="connsiteX67" fmla="*/ 4121467 w 5943600"/>
              <a:gd name="connsiteY67" fmla="*/ 1112520 h 4892040"/>
              <a:gd name="connsiteX68" fmla="*/ 3763327 w 5943600"/>
              <a:gd name="connsiteY68" fmla="*/ 746760 h 4892040"/>
              <a:gd name="connsiteX69" fmla="*/ 4121467 w 5943600"/>
              <a:gd name="connsiteY69" fmla="*/ 381000 h 4892040"/>
              <a:gd name="connsiteX70" fmla="*/ 1729740 w 5943600"/>
              <a:gd name="connsiteY70" fmla="*/ 198120 h 4892040"/>
              <a:gd name="connsiteX71" fmla="*/ 2202180 w 5943600"/>
              <a:gd name="connsiteY71" fmla="*/ 655320 h 4892040"/>
              <a:gd name="connsiteX72" fmla="*/ 1729740 w 5943600"/>
              <a:gd name="connsiteY72" fmla="*/ 1112520 h 4892040"/>
              <a:gd name="connsiteX73" fmla="*/ 1257300 w 5943600"/>
              <a:gd name="connsiteY73" fmla="*/ 655320 h 4892040"/>
              <a:gd name="connsiteX74" fmla="*/ 1729740 w 5943600"/>
              <a:gd name="connsiteY74" fmla="*/ 198120 h 4892040"/>
              <a:gd name="connsiteX75" fmla="*/ 2937510 w 5943600"/>
              <a:gd name="connsiteY75" fmla="*/ 0 h 4892040"/>
              <a:gd name="connsiteX76" fmla="*/ 3295650 w 5943600"/>
              <a:gd name="connsiteY76" fmla="*/ 365760 h 4892040"/>
              <a:gd name="connsiteX77" fmla="*/ 2937510 w 5943600"/>
              <a:gd name="connsiteY77" fmla="*/ 731520 h 4892040"/>
              <a:gd name="connsiteX78" fmla="*/ 2579370 w 5943600"/>
              <a:gd name="connsiteY78" fmla="*/ 365760 h 4892040"/>
              <a:gd name="connsiteX79" fmla="*/ 2937510 w 5943600"/>
              <a:gd name="connsiteY79" fmla="*/ 0 h 489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43600" h="4892040">
                <a:moveTo>
                  <a:pt x="5707380" y="4450080"/>
                </a:moveTo>
                <a:cubicBezTo>
                  <a:pt x="5837841" y="4450080"/>
                  <a:pt x="5943600" y="4549016"/>
                  <a:pt x="5943600" y="4671060"/>
                </a:cubicBezTo>
                <a:cubicBezTo>
                  <a:pt x="5943600" y="4793104"/>
                  <a:pt x="5837841" y="4892040"/>
                  <a:pt x="5707380" y="4892040"/>
                </a:cubicBezTo>
                <a:cubicBezTo>
                  <a:pt x="5576919" y="4892040"/>
                  <a:pt x="5471160" y="4793104"/>
                  <a:pt x="5471160" y="4671060"/>
                </a:cubicBezTo>
                <a:cubicBezTo>
                  <a:pt x="5471160" y="4549016"/>
                  <a:pt x="5576919" y="4450080"/>
                  <a:pt x="5707380" y="4450080"/>
                </a:cubicBezTo>
                <a:close/>
                <a:moveTo>
                  <a:pt x="5707380" y="3657600"/>
                </a:moveTo>
                <a:cubicBezTo>
                  <a:pt x="5837841" y="3657600"/>
                  <a:pt x="5943600" y="3748007"/>
                  <a:pt x="5943600" y="3859530"/>
                </a:cubicBezTo>
                <a:cubicBezTo>
                  <a:pt x="5943600" y="3971053"/>
                  <a:pt x="5837841" y="4061460"/>
                  <a:pt x="5707380" y="4061460"/>
                </a:cubicBezTo>
                <a:cubicBezTo>
                  <a:pt x="5576919" y="4061460"/>
                  <a:pt x="5471160" y="3971053"/>
                  <a:pt x="5471160" y="3859530"/>
                </a:cubicBezTo>
                <a:cubicBezTo>
                  <a:pt x="5471160" y="3748007"/>
                  <a:pt x="5576919" y="3657600"/>
                  <a:pt x="5707380" y="3657600"/>
                </a:cubicBezTo>
                <a:close/>
                <a:moveTo>
                  <a:pt x="4946809" y="3360420"/>
                </a:moveTo>
                <a:cubicBezTo>
                  <a:pt x="5108044" y="3360420"/>
                  <a:pt x="5238751" y="3491766"/>
                  <a:pt x="5238751" y="3653790"/>
                </a:cubicBezTo>
                <a:cubicBezTo>
                  <a:pt x="5238751" y="3815814"/>
                  <a:pt x="5108044" y="3947160"/>
                  <a:pt x="4946809" y="3947160"/>
                </a:cubicBezTo>
                <a:cubicBezTo>
                  <a:pt x="4785574" y="3947160"/>
                  <a:pt x="4654867" y="3815814"/>
                  <a:pt x="4654867" y="3653790"/>
                </a:cubicBezTo>
                <a:cubicBezTo>
                  <a:pt x="4654867" y="3491766"/>
                  <a:pt x="4785574" y="3360420"/>
                  <a:pt x="4946809" y="3360420"/>
                </a:cubicBezTo>
                <a:close/>
                <a:moveTo>
                  <a:pt x="5509260" y="2849880"/>
                </a:moveTo>
                <a:cubicBezTo>
                  <a:pt x="5620783" y="2849880"/>
                  <a:pt x="5711190" y="2941993"/>
                  <a:pt x="5711190" y="3055620"/>
                </a:cubicBezTo>
                <a:cubicBezTo>
                  <a:pt x="5711190" y="3169247"/>
                  <a:pt x="5620783" y="3261360"/>
                  <a:pt x="5509260" y="3261360"/>
                </a:cubicBezTo>
                <a:cubicBezTo>
                  <a:pt x="5397737" y="3261360"/>
                  <a:pt x="5307330" y="3169247"/>
                  <a:pt x="5307330" y="3055620"/>
                </a:cubicBezTo>
                <a:cubicBezTo>
                  <a:pt x="5307330" y="2941993"/>
                  <a:pt x="5397737" y="2849880"/>
                  <a:pt x="5509260" y="2849880"/>
                </a:cubicBezTo>
                <a:close/>
                <a:moveTo>
                  <a:pt x="4436269" y="2606040"/>
                </a:moveTo>
                <a:cubicBezTo>
                  <a:pt x="4556998" y="2606040"/>
                  <a:pt x="4654868" y="2698153"/>
                  <a:pt x="4654868" y="2811780"/>
                </a:cubicBezTo>
                <a:cubicBezTo>
                  <a:pt x="4654868" y="2925407"/>
                  <a:pt x="4556998" y="3017520"/>
                  <a:pt x="4436269" y="3017520"/>
                </a:cubicBezTo>
                <a:cubicBezTo>
                  <a:pt x="4315540" y="3017520"/>
                  <a:pt x="4217670" y="2925407"/>
                  <a:pt x="4217670" y="2811780"/>
                </a:cubicBezTo>
                <a:cubicBezTo>
                  <a:pt x="4217670" y="2698153"/>
                  <a:pt x="4315540" y="2606040"/>
                  <a:pt x="4436269" y="2606040"/>
                </a:cubicBezTo>
                <a:close/>
                <a:moveTo>
                  <a:pt x="236220" y="2118360"/>
                </a:moveTo>
                <a:cubicBezTo>
                  <a:pt x="366681" y="2118360"/>
                  <a:pt x="472440" y="2230942"/>
                  <a:pt x="472440" y="2369820"/>
                </a:cubicBezTo>
                <a:cubicBezTo>
                  <a:pt x="472440" y="2508698"/>
                  <a:pt x="366681" y="2621280"/>
                  <a:pt x="236220" y="2621280"/>
                </a:cubicBezTo>
                <a:cubicBezTo>
                  <a:pt x="105759" y="2621280"/>
                  <a:pt x="0" y="2508698"/>
                  <a:pt x="0" y="2369820"/>
                </a:cubicBezTo>
                <a:cubicBezTo>
                  <a:pt x="0" y="2230942"/>
                  <a:pt x="105759" y="2118360"/>
                  <a:pt x="236220" y="2118360"/>
                </a:cubicBezTo>
                <a:close/>
                <a:moveTo>
                  <a:pt x="3017520" y="1981200"/>
                </a:moveTo>
                <a:cubicBezTo>
                  <a:pt x="3147981" y="1981200"/>
                  <a:pt x="3253740" y="2073313"/>
                  <a:pt x="3253740" y="2186940"/>
                </a:cubicBezTo>
                <a:cubicBezTo>
                  <a:pt x="3253740" y="2300567"/>
                  <a:pt x="3147981" y="2392680"/>
                  <a:pt x="3017520" y="2392680"/>
                </a:cubicBezTo>
                <a:cubicBezTo>
                  <a:pt x="2887059" y="2392680"/>
                  <a:pt x="2781300" y="2300567"/>
                  <a:pt x="2781300" y="2186940"/>
                </a:cubicBezTo>
                <a:cubicBezTo>
                  <a:pt x="2781300" y="2073313"/>
                  <a:pt x="2887059" y="1981200"/>
                  <a:pt x="3017520" y="1981200"/>
                </a:cubicBezTo>
                <a:close/>
                <a:moveTo>
                  <a:pt x="5307330" y="1889760"/>
                </a:moveTo>
                <a:cubicBezTo>
                  <a:pt x="5505125" y="1889760"/>
                  <a:pt x="5665470" y="2046693"/>
                  <a:pt x="5665470" y="2240280"/>
                </a:cubicBezTo>
                <a:cubicBezTo>
                  <a:pt x="5665470" y="2433867"/>
                  <a:pt x="5505125" y="2590800"/>
                  <a:pt x="5307330" y="2590800"/>
                </a:cubicBezTo>
                <a:cubicBezTo>
                  <a:pt x="5109535" y="2590800"/>
                  <a:pt x="4949190" y="2433867"/>
                  <a:pt x="4949190" y="2240280"/>
                </a:cubicBezTo>
                <a:cubicBezTo>
                  <a:pt x="4949190" y="2046693"/>
                  <a:pt x="5109535" y="1889760"/>
                  <a:pt x="5307330" y="1889760"/>
                </a:cubicBezTo>
                <a:close/>
                <a:moveTo>
                  <a:pt x="3899535" y="1630680"/>
                </a:moveTo>
                <a:cubicBezTo>
                  <a:pt x="4075236" y="1630680"/>
                  <a:pt x="4217670" y="1767144"/>
                  <a:pt x="4217670" y="1935480"/>
                </a:cubicBezTo>
                <a:cubicBezTo>
                  <a:pt x="4217670" y="2103816"/>
                  <a:pt x="4075236" y="2240280"/>
                  <a:pt x="3899535" y="2240280"/>
                </a:cubicBezTo>
                <a:cubicBezTo>
                  <a:pt x="3723834" y="2240280"/>
                  <a:pt x="3581400" y="2103816"/>
                  <a:pt x="3581400" y="1935480"/>
                </a:cubicBezTo>
                <a:cubicBezTo>
                  <a:pt x="3581400" y="1767144"/>
                  <a:pt x="3723834" y="1630680"/>
                  <a:pt x="3899535" y="1630680"/>
                </a:cubicBezTo>
                <a:close/>
                <a:moveTo>
                  <a:pt x="1725930" y="1493520"/>
                </a:moveTo>
                <a:cubicBezTo>
                  <a:pt x="1923725" y="1493520"/>
                  <a:pt x="2084070" y="1657276"/>
                  <a:pt x="2084070" y="1859280"/>
                </a:cubicBezTo>
                <a:cubicBezTo>
                  <a:pt x="2084070" y="2061284"/>
                  <a:pt x="1923725" y="2225040"/>
                  <a:pt x="1725930" y="2225040"/>
                </a:cubicBezTo>
                <a:cubicBezTo>
                  <a:pt x="1528135" y="2225040"/>
                  <a:pt x="1367790" y="2061284"/>
                  <a:pt x="1367790" y="1859280"/>
                </a:cubicBezTo>
                <a:cubicBezTo>
                  <a:pt x="1367790" y="1657276"/>
                  <a:pt x="1528135" y="1493520"/>
                  <a:pt x="1725930" y="1493520"/>
                </a:cubicBezTo>
                <a:close/>
                <a:moveTo>
                  <a:pt x="4792027" y="1188720"/>
                </a:moveTo>
                <a:cubicBezTo>
                  <a:pt x="4964572" y="1188720"/>
                  <a:pt x="5104447" y="1325184"/>
                  <a:pt x="5104447" y="1493520"/>
                </a:cubicBezTo>
                <a:cubicBezTo>
                  <a:pt x="5104447" y="1661856"/>
                  <a:pt x="4964572" y="1798320"/>
                  <a:pt x="4792027" y="1798320"/>
                </a:cubicBezTo>
                <a:cubicBezTo>
                  <a:pt x="4619482" y="1798320"/>
                  <a:pt x="4479607" y="1661856"/>
                  <a:pt x="4479607" y="1493520"/>
                </a:cubicBezTo>
                <a:cubicBezTo>
                  <a:pt x="4479607" y="1325184"/>
                  <a:pt x="4619482" y="1188720"/>
                  <a:pt x="4792027" y="1188720"/>
                </a:cubicBezTo>
                <a:close/>
                <a:moveTo>
                  <a:pt x="617220" y="1112520"/>
                </a:moveTo>
                <a:cubicBezTo>
                  <a:pt x="789765" y="1112520"/>
                  <a:pt x="929640" y="1248984"/>
                  <a:pt x="929640" y="1417320"/>
                </a:cubicBezTo>
                <a:cubicBezTo>
                  <a:pt x="929640" y="1585656"/>
                  <a:pt x="789765" y="1722120"/>
                  <a:pt x="617220" y="1722120"/>
                </a:cubicBezTo>
                <a:cubicBezTo>
                  <a:pt x="444675" y="1722120"/>
                  <a:pt x="304801" y="1585656"/>
                  <a:pt x="304801" y="1417320"/>
                </a:cubicBezTo>
                <a:cubicBezTo>
                  <a:pt x="304801" y="1248984"/>
                  <a:pt x="444675" y="1112520"/>
                  <a:pt x="617220" y="1112520"/>
                </a:cubicBezTo>
                <a:close/>
                <a:moveTo>
                  <a:pt x="2891790" y="1036320"/>
                </a:moveTo>
                <a:cubicBezTo>
                  <a:pt x="3064335" y="1036320"/>
                  <a:pt x="3204210" y="1172784"/>
                  <a:pt x="3204210" y="1341120"/>
                </a:cubicBezTo>
                <a:cubicBezTo>
                  <a:pt x="3204210" y="1509456"/>
                  <a:pt x="3064335" y="1645920"/>
                  <a:pt x="2891790" y="1645920"/>
                </a:cubicBezTo>
                <a:cubicBezTo>
                  <a:pt x="2719245" y="1645920"/>
                  <a:pt x="2579370" y="1509456"/>
                  <a:pt x="2579370" y="1341120"/>
                </a:cubicBezTo>
                <a:cubicBezTo>
                  <a:pt x="2579370" y="1172784"/>
                  <a:pt x="2719245" y="1036320"/>
                  <a:pt x="2891790" y="1036320"/>
                </a:cubicBezTo>
                <a:close/>
                <a:moveTo>
                  <a:pt x="4121467" y="381000"/>
                </a:moveTo>
                <a:cubicBezTo>
                  <a:pt x="4319262" y="381000"/>
                  <a:pt x="4479607" y="544756"/>
                  <a:pt x="4479607" y="746760"/>
                </a:cubicBezTo>
                <a:cubicBezTo>
                  <a:pt x="4479607" y="948764"/>
                  <a:pt x="4319262" y="1112520"/>
                  <a:pt x="4121467" y="1112520"/>
                </a:cubicBezTo>
                <a:cubicBezTo>
                  <a:pt x="3923672" y="1112520"/>
                  <a:pt x="3763327" y="948764"/>
                  <a:pt x="3763327" y="746760"/>
                </a:cubicBezTo>
                <a:cubicBezTo>
                  <a:pt x="3763327" y="544756"/>
                  <a:pt x="3923672" y="381000"/>
                  <a:pt x="4121467" y="381000"/>
                </a:cubicBezTo>
                <a:close/>
                <a:moveTo>
                  <a:pt x="1729740" y="198120"/>
                </a:moveTo>
                <a:cubicBezTo>
                  <a:pt x="1990661" y="198120"/>
                  <a:pt x="2202180" y="402815"/>
                  <a:pt x="2202180" y="655320"/>
                </a:cubicBezTo>
                <a:cubicBezTo>
                  <a:pt x="2202180" y="907825"/>
                  <a:pt x="1990661" y="1112520"/>
                  <a:pt x="1729740" y="1112520"/>
                </a:cubicBezTo>
                <a:cubicBezTo>
                  <a:pt x="1468819" y="1112520"/>
                  <a:pt x="1257300" y="907825"/>
                  <a:pt x="1257300" y="655320"/>
                </a:cubicBezTo>
                <a:cubicBezTo>
                  <a:pt x="1257300" y="402815"/>
                  <a:pt x="1468819" y="198120"/>
                  <a:pt x="1729740" y="198120"/>
                </a:cubicBezTo>
                <a:close/>
                <a:moveTo>
                  <a:pt x="2937510" y="0"/>
                </a:moveTo>
                <a:cubicBezTo>
                  <a:pt x="3135305" y="0"/>
                  <a:pt x="3295650" y="163756"/>
                  <a:pt x="3295650" y="365760"/>
                </a:cubicBezTo>
                <a:cubicBezTo>
                  <a:pt x="3295650" y="567764"/>
                  <a:pt x="3135305" y="731520"/>
                  <a:pt x="2937510" y="731520"/>
                </a:cubicBezTo>
                <a:cubicBezTo>
                  <a:pt x="2739715" y="731520"/>
                  <a:pt x="2579370" y="567764"/>
                  <a:pt x="2579370" y="365760"/>
                </a:cubicBezTo>
                <a:cubicBezTo>
                  <a:pt x="2579370" y="163756"/>
                  <a:pt x="2739715" y="0"/>
                  <a:pt x="2937510" y="0"/>
                </a:cubicBezTo>
                <a:close/>
              </a:path>
            </a:pathLst>
          </a:custGeom>
          <a:gradFill flip="none" rotWithShape="1">
            <a:gsLst>
              <a:gs pos="1250">
                <a:schemeClr val="accent6">
                  <a:lumMod val="75000"/>
                </a:schemeClr>
              </a:gs>
              <a:gs pos="90000">
                <a:srgbClr val="FF6600"/>
              </a:gs>
              <a:gs pos="51000">
                <a:srgbClr val="00B050"/>
              </a:gs>
              <a:gs pos="70000">
                <a:srgbClr val="FFC000"/>
              </a:gs>
              <a:gs pos="33000">
                <a:srgbClr val="FFC000"/>
              </a:gs>
            </a:gsLst>
            <a:path path="circle">
              <a:fillToRect l="100000" t="100000"/>
            </a:path>
            <a:tileRect r="-100000" b="-100000"/>
          </a:gradFill>
          <a:ln>
            <a:solidFill>
              <a:srgbClr val="FFFF00"/>
            </a:solidFill>
          </a:ln>
          <a:scene3d>
            <a:camera prst="orthographicFront"/>
            <a:lightRig rig="sunset" dir="t"/>
          </a:scene3d>
          <a:sp3d prstMaterial="powder">
            <a:bevelT w="787400" h="260350"/>
          </a:sp3d>
        </p:spPr>
        <p:style>
          <a:lnRef idx="2">
            <a:schemeClr val="accent1">
              <a:shade val="50000"/>
            </a:schemeClr>
          </a:lnRef>
          <a:fillRef idx="1">
            <a:schemeClr val="accent1"/>
          </a:fillRef>
          <a:effectRef idx="0">
            <a:schemeClr val="accent1"/>
          </a:effectRef>
          <a:fontRef idx="minor">
            <a:schemeClr val="lt1"/>
          </a:fontRef>
        </p:style>
        <p:txBody>
          <a:bodyPr lIns="81628" tIns="40814" rIns="81628" bIns="40814" rtlCol="0" anchor="ctr"/>
          <a:lstStyle/>
          <a:p>
            <a:pPr algn="ctr"/>
            <a:endParaRPr lang="es-ES"/>
          </a:p>
        </p:txBody>
      </p:sp>
      <p:sp>
        <p:nvSpPr>
          <p:cNvPr id="27" name="26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33776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750" fill="hold"/>
                                        <p:tgtEl>
                                          <p:spTgt spid="2"/>
                                        </p:tgtEl>
                                        <p:attrNameLst>
                                          <p:attrName>ppt_w</p:attrName>
                                        </p:attrNameLst>
                                      </p:cBhvr>
                                      <p:tavLst>
                                        <p:tav tm="0">
                                          <p:val>
                                            <p:fltVal val="0"/>
                                          </p:val>
                                        </p:tav>
                                        <p:tav tm="100000">
                                          <p:val>
                                            <p:strVal val="#ppt_w"/>
                                          </p:val>
                                        </p:tav>
                                      </p:tavLst>
                                    </p:anim>
                                    <p:anim calcmode="lin" valueType="num">
                                      <p:cBhvr>
                                        <p:cTn id="8" dur="3750" fill="hold"/>
                                        <p:tgtEl>
                                          <p:spTgt spid="2"/>
                                        </p:tgtEl>
                                        <p:attrNameLst>
                                          <p:attrName>ppt_h</p:attrName>
                                        </p:attrNameLst>
                                      </p:cBhvr>
                                      <p:tavLst>
                                        <p:tav tm="0">
                                          <p:val>
                                            <p:fltVal val="0"/>
                                          </p:val>
                                        </p:tav>
                                        <p:tav tm="100000">
                                          <p:val>
                                            <p:strVal val="#ppt_h"/>
                                          </p:val>
                                        </p:tav>
                                      </p:tavLst>
                                    </p:anim>
                                    <p:anim calcmode="lin" valueType="num">
                                      <p:cBhvr>
                                        <p:cTn id="9" dur="3750" fill="hold"/>
                                        <p:tgtEl>
                                          <p:spTgt spid="2"/>
                                        </p:tgtEl>
                                        <p:attrNameLst>
                                          <p:attrName>ppt_x</p:attrName>
                                        </p:attrNameLst>
                                      </p:cBhvr>
                                      <p:tavLst>
                                        <p:tav tm="0">
                                          <p:val>
                                            <p:fltVal val="0.5"/>
                                          </p:val>
                                        </p:tav>
                                        <p:tav tm="100000">
                                          <p:val>
                                            <p:strVal val="#ppt_x"/>
                                          </p:val>
                                        </p:tav>
                                      </p:tavLst>
                                    </p:anim>
                                    <p:anim calcmode="lin" valueType="num">
                                      <p:cBhvr>
                                        <p:cTn id="10" dur="3750" fill="hold"/>
                                        <p:tgtEl>
                                          <p:spTgt spid="2"/>
                                        </p:tgtEl>
                                        <p:attrNameLst>
                                          <p:attrName>ppt_y</p:attrName>
                                        </p:attrNameLst>
                                      </p:cBhvr>
                                      <p:tavLst>
                                        <p:tav tm="0">
                                          <p:val>
                                            <p:fltVal val="0.5"/>
                                          </p:val>
                                        </p:tav>
                                        <p:tav tm="100000">
                                          <p:val>
                                            <p:strVal val="#ppt_y"/>
                                          </p:val>
                                        </p:tav>
                                      </p:tavLst>
                                    </p:anim>
                                  </p:childTnLst>
                                </p:cTn>
                              </p:par>
                              <p:par>
                                <p:cTn id="11" presetID="8" presetClass="emph" presetSubtype="0" fill="hold" grpId="1" nodeType="withEffect">
                                  <p:stCondLst>
                                    <p:cond delay="0"/>
                                  </p:stCondLst>
                                  <p:childTnLst>
                                    <p:animRot by="21600000">
                                      <p:cBhvr>
                                        <p:cTn id="12" dur="3750" fill="hold"/>
                                        <p:tgtEl>
                                          <p:spTgt spid="2"/>
                                        </p:tgtEl>
                                        <p:attrNameLst>
                                          <p:attrName>r</p:attrName>
                                        </p:attrNameLst>
                                      </p:cBhvr>
                                    </p:animRot>
                                  </p:childTnLst>
                                </p:cTn>
                              </p:par>
                              <p:par>
                                <p:cTn id="13" presetID="23" presetClass="entr" presetSubtype="528"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3750" fill="hold"/>
                                        <p:tgtEl>
                                          <p:spTgt spid="3"/>
                                        </p:tgtEl>
                                        <p:attrNameLst>
                                          <p:attrName>ppt_w</p:attrName>
                                        </p:attrNameLst>
                                      </p:cBhvr>
                                      <p:tavLst>
                                        <p:tav tm="0">
                                          <p:val>
                                            <p:fltVal val="0"/>
                                          </p:val>
                                        </p:tav>
                                        <p:tav tm="100000">
                                          <p:val>
                                            <p:strVal val="#ppt_w"/>
                                          </p:val>
                                        </p:tav>
                                      </p:tavLst>
                                    </p:anim>
                                    <p:anim calcmode="lin" valueType="num">
                                      <p:cBhvr>
                                        <p:cTn id="16" dur="3750" fill="hold"/>
                                        <p:tgtEl>
                                          <p:spTgt spid="3"/>
                                        </p:tgtEl>
                                        <p:attrNameLst>
                                          <p:attrName>ppt_h</p:attrName>
                                        </p:attrNameLst>
                                      </p:cBhvr>
                                      <p:tavLst>
                                        <p:tav tm="0">
                                          <p:val>
                                            <p:fltVal val="0"/>
                                          </p:val>
                                        </p:tav>
                                        <p:tav tm="100000">
                                          <p:val>
                                            <p:strVal val="#ppt_h"/>
                                          </p:val>
                                        </p:tav>
                                      </p:tavLst>
                                    </p:anim>
                                    <p:anim calcmode="lin" valueType="num">
                                      <p:cBhvr>
                                        <p:cTn id="17" dur="3750" fill="hold"/>
                                        <p:tgtEl>
                                          <p:spTgt spid="3"/>
                                        </p:tgtEl>
                                        <p:attrNameLst>
                                          <p:attrName>ppt_x</p:attrName>
                                        </p:attrNameLst>
                                      </p:cBhvr>
                                      <p:tavLst>
                                        <p:tav tm="0">
                                          <p:val>
                                            <p:fltVal val="0.5"/>
                                          </p:val>
                                        </p:tav>
                                        <p:tav tm="100000">
                                          <p:val>
                                            <p:strVal val="#ppt_x"/>
                                          </p:val>
                                        </p:tav>
                                      </p:tavLst>
                                    </p:anim>
                                    <p:anim calcmode="lin" valueType="num">
                                      <p:cBhvr>
                                        <p:cTn id="18" dur="3750" fill="hold"/>
                                        <p:tgtEl>
                                          <p:spTgt spid="3"/>
                                        </p:tgtEl>
                                        <p:attrNameLst>
                                          <p:attrName>ppt_y</p:attrName>
                                        </p:attrNameLst>
                                      </p:cBhvr>
                                      <p:tavLst>
                                        <p:tav tm="0">
                                          <p:val>
                                            <p:fltVal val="0.5"/>
                                          </p:val>
                                        </p:tav>
                                        <p:tav tm="100000">
                                          <p:val>
                                            <p:strVal val="#ppt_y"/>
                                          </p:val>
                                        </p:tav>
                                      </p:tavLst>
                                    </p:anim>
                                  </p:childTnLst>
                                </p:cTn>
                              </p:par>
                              <p:par>
                                <p:cTn id="19" presetID="8" presetClass="emph" presetSubtype="0" fill="hold" grpId="1" nodeType="withEffect">
                                  <p:stCondLst>
                                    <p:cond delay="0"/>
                                  </p:stCondLst>
                                  <p:childTnLst>
                                    <p:animRot by="21600000">
                                      <p:cBhvr>
                                        <p:cTn id="20" dur="3750" fill="hold"/>
                                        <p:tgtEl>
                                          <p:spTgt spid="3"/>
                                        </p:tgtEl>
                                        <p:attrNameLst>
                                          <p:attrName>r</p:attrName>
                                        </p:attrNameLst>
                                      </p:cBhvr>
                                    </p:animRot>
                                  </p:childTnLst>
                                </p:cTn>
                              </p:par>
                              <p:par>
                                <p:cTn id="21" presetID="23" presetClass="entr" presetSubtype="528"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3750" fill="hold"/>
                                        <p:tgtEl>
                                          <p:spTgt spid="4"/>
                                        </p:tgtEl>
                                        <p:attrNameLst>
                                          <p:attrName>ppt_w</p:attrName>
                                        </p:attrNameLst>
                                      </p:cBhvr>
                                      <p:tavLst>
                                        <p:tav tm="0">
                                          <p:val>
                                            <p:fltVal val="0"/>
                                          </p:val>
                                        </p:tav>
                                        <p:tav tm="100000">
                                          <p:val>
                                            <p:strVal val="#ppt_w"/>
                                          </p:val>
                                        </p:tav>
                                      </p:tavLst>
                                    </p:anim>
                                    <p:anim calcmode="lin" valueType="num">
                                      <p:cBhvr>
                                        <p:cTn id="24" dur="3750" fill="hold"/>
                                        <p:tgtEl>
                                          <p:spTgt spid="4"/>
                                        </p:tgtEl>
                                        <p:attrNameLst>
                                          <p:attrName>ppt_h</p:attrName>
                                        </p:attrNameLst>
                                      </p:cBhvr>
                                      <p:tavLst>
                                        <p:tav tm="0">
                                          <p:val>
                                            <p:fltVal val="0"/>
                                          </p:val>
                                        </p:tav>
                                        <p:tav tm="100000">
                                          <p:val>
                                            <p:strVal val="#ppt_h"/>
                                          </p:val>
                                        </p:tav>
                                      </p:tavLst>
                                    </p:anim>
                                    <p:anim calcmode="lin" valueType="num">
                                      <p:cBhvr>
                                        <p:cTn id="25" dur="3750" fill="hold"/>
                                        <p:tgtEl>
                                          <p:spTgt spid="4"/>
                                        </p:tgtEl>
                                        <p:attrNameLst>
                                          <p:attrName>ppt_x</p:attrName>
                                        </p:attrNameLst>
                                      </p:cBhvr>
                                      <p:tavLst>
                                        <p:tav tm="0">
                                          <p:val>
                                            <p:fltVal val="0.5"/>
                                          </p:val>
                                        </p:tav>
                                        <p:tav tm="100000">
                                          <p:val>
                                            <p:strVal val="#ppt_x"/>
                                          </p:val>
                                        </p:tav>
                                      </p:tavLst>
                                    </p:anim>
                                    <p:anim calcmode="lin" valueType="num">
                                      <p:cBhvr>
                                        <p:cTn id="26" dur="3750" fill="hold"/>
                                        <p:tgtEl>
                                          <p:spTgt spid="4"/>
                                        </p:tgtEl>
                                        <p:attrNameLst>
                                          <p:attrName>ppt_y</p:attrName>
                                        </p:attrNameLst>
                                      </p:cBhvr>
                                      <p:tavLst>
                                        <p:tav tm="0">
                                          <p:val>
                                            <p:fltVal val="0.5"/>
                                          </p:val>
                                        </p:tav>
                                        <p:tav tm="100000">
                                          <p:val>
                                            <p:strVal val="#ppt_y"/>
                                          </p:val>
                                        </p:tav>
                                      </p:tavLst>
                                    </p:anim>
                                  </p:childTnLst>
                                </p:cTn>
                              </p:par>
                              <p:par>
                                <p:cTn id="27" presetID="8" presetClass="emph" presetSubtype="0" fill="hold" grpId="1" nodeType="withEffect">
                                  <p:stCondLst>
                                    <p:cond delay="0"/>
                                  </p:stCondLst>
                                  <p:childTnLst>
                                    <p:animRot by="21600000">
                                      <p:cBhvr>
                                        <p:cTn id="28" dur="3750" fill="hold"/>
                                        <p:tgtEl>
                                          <p:spTgt spid="4"/>
                                        </p:tgtEl>
                                        <p:attrNameLst>
                                          <p:attrName>r</p:attrName>
                                        </p:attrNameLst>
                                      </p:cBhvr>
                                    </p:animRot>
                                  </p:childTnLst>
                                </p:cTn>
                              </p:par>
                              <p:par>
                                <p:cTn id="29" presetID="23" presetClass="entr" presetSubtype="528"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p:cTn id="31" dur="3750" fill="hold"/>
                                        <p:tgtEl>
                                          <p:spTgt spid="6"/>
                                        </p:tgtEl>
                                        <p:attrNameLst>
                                          <p:attrName>ppt_w</p:attrName>
                                        </p:attrNameLst>
                                      </p:cBhvr>
                                      <p:tavLst>
                                        <p:tav tm="0">
                                          <p:val>
                                            <p:fltVal val="0"/>
                                          </p:val>
                                        </p:tav>
                                        <p:tav tm="100000">
                                          <p:val>
                                            <p:strVal val="#ppt_w"/>
                                          </p:val>
                                        </p:tav>
                                      </p:tavLst>
                                    </p:anim>
                                    <p:anim calcmode="lin" valueType="num">
                                      <p:cBhvr>
                                        <p:cTn id="32" dur="3750" fill="hold"/>
                                        <p:tgtEl>
                                          <p:spTgt spid="6"/>
                                        </p:tgtEl>
                                        <p:attrNameLst>
                                          <p:attrName>ppt_h</p:attrName>
                                        </p:attrNameLst>
                                      </p:cBhvr>
                                      <p:tavLst>
                                        <p:tav tm="0">
                                          <p:val>
                                            <p:fltVal val="0"/>
                                          </p:val>
                                        </p:tav>
                                        <p:tav tm="100000">
                                          <p:val>
                                            <p:strVal val="#ppt_h"/>
                                          </p:val>
                                        </p:tav>
                                      </p:tavLst>
                                    </p:anim>
                                    <p:anim calcmode="lin" valueType="num">
                                      <p:cBhvr>
                                        <p:cTn id="33" dur="3750" fill="hold"/>
                                        <p:tgtEl>
                                          <p:spTgt spid="6"/>
                                        </p:tgtEl>
                                        <p:attrNameLst>
                                          <p:attrName>ppt_x</p:attrName>
                                        </p:attrNameLst>
                                      </p:cBhvr>
                                      <p:tavLst>
                                        <p:tav tm="0">
                                          <p:val>
                                            <p:fltVal val="0.5"/>
                                          </p:val>
                                        </p:tav>
                                        <p:tav tm="100000">
                                          <p:val>
                                            <p:strVal val="#ppt_x"/>
                                          </p:val>
                                        </p:tav>
                                      </p:tavLst>
                                    </p:anim>
                                    <p:anim calcmode="lin" valueType="num">
                                      <p:cBhvr>
                                        <p:cTn id="34" dur="3750" fill="hold"/>
                                        <p:tgtEl>
                                          <p:spTgt spid="6"/>
                                        </p:tgtEl>
                                        <p:attrNameLst>
                                          <p:attrName>ppt_y</p:attrName>
                                        </p:attrNameLst>
                                      </p:cBhvr>
                                      <p:tavLst>
                                        <p:tav tm="0">
                                          <p:val>
                                            <p:fltVal val="0.5"/>
                                          </p:val>
                                        </p:tav>
                                        <p:tav tm="100000">
                                          <p:val>
                                            <p:strVal val="#ppt_y"/>
                                          </p:val>
                                        </p:tav>
                                      </p:tavLst>
                                    </p:anim>
                                  </p:childTnLst>
                                </p:cTn>
                              </p:par>
                              <p:par>
                                <p:cTn id="35" presetID="8" presetClass="emph" presetSubtype="0" fill="hold" grpId="1" nodeType="withEffect">
                                  <p:stCondLst>
                                    <p:cond delay="0"/>
                                  </p:stCondLst>
                                  <p:childTnLst>
                                    <p:animRot by="21600000">
                                      <p:cBhvr>
                                        <p:cTn id="36" dur="3750" fill="hold"/>
                                        <p:tgtEl>
                                          <p:spTgt spid="6"/>
                                        </p:tgtEl>
                                        <p:attrNameLst>
                                          <p:attrName>r</p:attrName>
                                        </p:attrNameLst>
                                      </p:cBhvr>
                                    </p:animRot>
                                  </p:childTnLst>
                                </p:cTn>
                              </p:par>
                              <p:par>
                                <p:cTn id="37" presetID="23" presetClass="entr" presetSubtype="52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p:cTn id="39" dur="3750" fill="hold"/>
                                        <p:tgtEl>
                                          <p:spTgt spid="9"/>
                                        </p:tgtEl>
                                        <p:attrNameLst>
                                          <p:attrName>ppt_w</p:attrName>
                                        </p:attrNameLst>
                                      </p:cBhvr>
                                      <p:tavLst>
                                        <p:tav tm="0">
                                          <p:val>
                                            <p:fltVal val="0"/>
                                          </p:val>
                                        </p:tav>
                                        <p:tav tm="100000">
                                          <p:val>
                                            <p:strVal val="#ppt_w"/>
                                          </p:val>
                                        </p:tav>
                                      </p:tavLst>
                                    </p:anim>
                                    <p:anim calcmode="lin" valueType="num">
                                      <p:cBhvr>
                                        <p:cTn id="40" dur="3750" fill="hold"/>
                                        <p:tgtEl>
                                          <p:spTgt spid="9"/>
                                        </p:tgtEl>
                                        <p:attrNameLst>
                                          <p:attrName>ppt_h</p:attrName>
                                        </p:attrNameLst>
                                      </p:cBhvr>
                                      <p:tavLst>
                                        <p:tav tm="0">
                                          <p:val>
                                            <p:fltVal val="0"/>
                                          </p:val>
                                        </p:tav>
                                        <p:tav tm="100000">
                                          <p:val>
                                            <p:strVal val="#ppt_h"/>
                                          </p:val>
                                        </p:tav>
                                      </p:tavLst>
                                    </p:anim>
                                    <p:anim calcmode="lin" valueType="num">
                                      <p:cBhvr>
                                        <p:cTn id="41" dur="3750" fill="hold"/>
                                        <p:tgtEl>
                                          <p:spTgt spid="9"/>
                                        </p:tgtEl>
                                        <p:attrNameLst>
                                          <p:attrName>ppt_x</p:attrName>
                                        </p:attrNameLst>
                                      </p:cBhvr>
                                      <p:tavLst>
                                        <p:tav tm="0">
                                          <p:val>
                                            <p:fltVal val="0.5"/>
                                          </p:val>
                                        </p:tav>
                                        <p:tav tm="100000">
                                          <p:val>
                                            <p:strVal val="#ppt_x"/>
                                          </p:val>
                                        </p:tav>
                                      </p:tavLst>
                                    </p:anim>
                                    <p:anim calcmode="lin" valueType="num">
                                      <p:cBhvr>
                                        <p:cTn id="42" dur="3750" fill="hold"/>
                                        <p:tgtEl>
                                          <p:spTgt spid="9"/>
                                        </p:tgtEl>
                                        <p:attrNameLst>
                                          <p:attrName>ppt_y</p:attrName>
                                        </p:attrNameLst>
                                      </p:cBhvr>
                                      <p:tavLst>
                                        <p:tav tm="0">
                                          <p:val>
                                            <p:fltVal val="0.5"/>
                                          </p:val>
                                        </p:tav>
                                        <p:tav tm="100000">
                                          <p:val>
                                            <p:strVal val="#ppt_y"/>
                                          </p:val>
                                        </p:tav>
                                      </p:tavLst>
                                    </p:anim>
                                  </p:childTnLst>
                                </p:cTn>
                              </p:par>
                              <p:par>
                                <p:cTn id="43" presetID="8" presetClass="emph" presetSubtype="0" fill="hold" grpId="1" nodeType="withEffect">
                                  <p:stCondLst>
                                    <p:cond delay="0"/>
                                  </p:stCondLst>
                                  <p:childTnLst>
                                    <p:animRot by="21600000">
                                      <p:cBhvr>
                                        <p:cTn id="44" dur="3750" fill="hold"/>
                                        <p:tgtEl>
                                          <p:spTgt spid="9"/>
                                        </p:tgtEl>
                                        <p:attrNameLst>
                                          <p:attrName>r</p:attrName>
                                        </p:attrNameLst>
                                      </p:cBhvr>
                                    </p:animRot>
                                  </p:childTnLst>
                                </p:cTn>
                              </p:par>
                              <p:par>
                                <p:cTn id="45" presetID="23" presetClass="entr" presetSubtype="528"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3750" fill="hold"/>
                                        <p:tgtEl>
                                          <p:spTgt spid="7"/>
                                        </p:tgtEl>
                                        <p:attrNameLst>
                                          <p:attrName>ppt_w</p:attrName>
                                        </p:attrNameLst>
                                      </p:cBhvr>
                                      <p:tavLst>
                                        <p:tav tm="0">
                                          <p:val>
                                            <p:fltVal val="0"/>
                                          </p:val>
                                        </p:tav>
                                        <p:tav tm="100000">
                                          <p:val>
                                            <p:strVal val="#ppt_w"/>
                                          </p:val>
                                        </p:tav>
                                      </p:tavLst>
                                    </p:anim>
                                    <p:anim calcmode="lin" valueType="num">
                                      <p:cBhvr>
                                        <p:cTn id="48" dur="3750" fill="hold"/>
                                        <p:tgtEl>
                                          <p:spTgt spid="7"/>
                                        </p:tgtEl>
                                        <p:attrNameLst>
                                          <p:attrName>ppt_h</p:attrName>
                                        </p:attrNameLst>
                                      </p:cBhvr>
                                      <p:tavLst>
                                        <p:tav tm="0">
                                          <p:val>
                                            <p:fltVal val="0"/>
                                          </p:val>
                                        </p:tav>
                                        <p:tav tm="100000">
                                          <p:val>
                                            <p:strVal val="#ppt_h"/>
                                          </p:val>
                                        </p:tav>
                                      </p:tavLst>
                                    </p:anim>
                                    <p:anim calcmode="lin" valueType="num">
                                      <p:cBhvr>
                                        <p:cTn id="49" dur="3750" fill="hold"/>
                                        <p:tgtEl>
                                          <p:spTgt spid="7"/>
                                        </p:tgtEl>
                                        <p:attrNameLst>
                                          <p:attrName>ppt_x</p:attrName>
                                        </p:attrNameLst>
                                      </p:cBhvr>
                                      <p:tavLst>
                                        <p:tav tm="0">
                                          <p:val>
                                            <p:fltVal val="0.5"/>
                                          </p:val>
                                        </p:tav>
                                        <p:tav tm="100000">
                                          <p:val>
                                            <p:strVal val="#ppt_x"/>
                                          </p:val>
                                        </p:tav>
                                      </p:tavLst>
                                    </p:anim>
                                    <p:anim calcmode="lin" valueType="num">
                                      <p:cBhvr>
                                        <p:cTn id="50" dur="3750" fill="hold"/>
                                        <p:tgtEl>
                                          <p:spTgt spid="7"/>
                                        </p:tgtEl>
                                        <p:attrNameLst>
                                          <p:attrName>ppt_y</p:attrName>
                                        </p:attrNameLst>
                                      </p:cBhvr>
                                      <p:tavLst>
                                        <p:tav tm="0">
                                          <p:val>
                                            <p:fltVal val="0.5"/>
                                          </p:val>
                                        </p:tav>
                                        <p:tav tm="100000">
                                          <p:val>
                                            <p:strVal val="#ppt_y"/>
                                          </p:val>
                                        </p:tav>
                                      </p:tavLst>
                                    </p:anim>
                                  </p:childTnLst>
                                </p:cTn>
                              </p:par>
                              <p:par>
                                <p:cTn id="51" presetID="8" presetClass="emph" presetSubtype="0" fill="hold" grpId="1" nodeType="withEffect">
                                  <p:stCondLst>
                                    <p:cond delay="0"/>
                                  </p:stCondLst>
                                  <p:childTnLst>
                                    <p:animRot by="21600000">
                                      <p:cBhvr>
                                        <p:cTn id="52" dur="3750" fill="hold"/>
                                        <p:tgtEl>
                                          <p:spTgt spid="7"/>
                                        </p:tgtEl>
                                        <p:attrNameLst>
                                          <p:attrName>r</p:attrName>
                                        </p:attrNameLst>
                                      </p:cBhvr>
                                    </p:animRot>
                                  </p:childTnLst>
                                </p:cTn>
                              </p:par>
                              <p:par>
                                <p:cTn id="53" presetID="23" presetClass="entr" presetSubtype="528"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p:cTn id="55" dur="3750" fill="hold"/>
                                        <p:tgtEl>
                                          <p:spTgt spid="8"/>
                                        </p:tgtEl>
                                        <p:attrNameLst>
                                          <p:attrName>ppt_w</p:attrName>
                                        </p:attrNameLst>
                                      </p:cBhvr>
                                      <p:tavLst>
                                        <p:tav tm="0">
                                          <p:val>
                                            <p:fltVal val="0"/>
                                          </p:val>
                                        </p:tav>
                                        <p:tav tm="100000">
                                          <p:val>
                                            <p:strVal val="#ppt_w"/>
                                          </p:val>
                                        </p:tav>
                                      </p:tavLst>
                                    </p:anim>
                                    <p:anim calcmode="lin" valueType="num">
                                      <p:cBhvr>
                                        <p:cTn id="56" dur="3750" fill="hold"/>
                                        <p:tgtEl>
                                          <p:spTgt spid="8"/>
                                        </p:tgtEl>
                                        <p:attrNameLst>
                                          <p:attrName>ppt_h</p:attrName>
                                        </p:attrNameLst>
                                      </p:cBhvr>
                                      <p:tavLst>
                                        <p:tav tm="0">
                                          <p:val>
                                            <p:fltVal val="0"/>
                                          </p:val>
                                        </p:tav>
                                        <p:tav tm="100000">
                                          <p:val>
                                            <p:strVal val="#ppt_h"/>
                                          </p:val>
                                        </p:tav>
                                      </p:tavLst>
                                    </p:anim>
                                    <p:anim calcmode="lin" valueType="num">
                                      <p:cBhvr>
                                        <p:cTn id="57" dur="3750" fill="hold"/>
                                        <p:tgtEl>
                                          <p:spTgt spid="8"/>
                                        </p:tgtEl>
                                        <p:attrNameLst>
                                          <p:attrName>ppt_x</p:attrName>
                                        </p:attrNameLst>
                                      </p:cBhvr>
                                      <p:tavLst>
                                        <p:tav tm="0">
                                          <p:val>
                                            <p:fltVal val="0.5"/>
                                          </p:val>
                                        </p:tav>
                                        <p:tav tm="100000">
                                          <p:val>
                                            <p:strVal val="#ppt_x"/>
                                          </p:val>
                                        </p:tav>
                                      </p:tavLst>
                                    </p:anim>
                                    <p:anim calcmode="lin" valueType="num">
                                      <p:cBhvr>
                                        <p:cTn id="58" dur="3750" fill="hold"/>
                                        <p:tgtEl>
                                          <p:spTgt spid="8"/>
                                        </p:tgtEl>
                                        <p:attrNameLst>
                                          <p:attrName>ppt_y</p:attrName>
                                        </p:attrNameLst>
                                      </p:cBhvr>
                                      <p:tavLst>
                                        <p:tav tm="0">
                                          <p:val>
                                            <p:fltVal val="0.5"/>
                                          </p:val>
                                        </p:tav>
                                        <p:tav tm="100000">
                                          <p:val>
                                            <p:strVal val="#ppt_y"/>
                                          </p:val>
                                        </p:tav>
                                      </p:tavLst>
                                    </p:anim>
                                  </p:childTnLst>
                                </p:cTn>
                              </p:par>
                              <p:par>
                                <p:cTn id="59" presetID="8" presetClass="emph" presetSubtype="0" fill="hold" grpId="1" nodeType="withEffect">
                                  <p:stCondLst>
                                    <p:cond delay="0"/>
                                  </p:stCondLst>
                                  <p:childTnLst>
                                    <p:animRot by="21600000">
                                      <p:cBhvr>
                                        <p:cTn id="60" dur="3750" fill="hold"/>
                                        <p:tgtEl>
                                          <p:spTgt spid="8"/>
                                        </p:tgtEl>
                                        <p:attrNameLst>
                                          <p:attrName>r</p:attrName>
                                        </p:attrNameLst>
                                      </p:cBhvr>
                                    </p:animRot>
                                  </p:childTnLst>
                                </p:cTn>
                              </p:par>
                              <p:par>
                                <p:cTn id="61" presetID="23" presetClass="entr" presetSubtype="528" fill="hold" grpId="0"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p:cTn id="63" dur="3750" fill="hold"/>
                                        <p:tgtEl>
                                          <p:spTgt spid="5"/>
                                        </p:tgtEl>
                                        <p:attrNameLst>
                                          <p:attrName>ppt_w</p:attrName>
                                        </p:attrNameLst>
                                      </p:cBhvr>
                                      <p:tavLst>
                                        <p:tav tm="0">
                                          <p:val>
                                            <p:fltVal val="0"/>
                                          </p:val>
                                        </p:tav>
                                        <p:tav tm="100000">
                                          <p:val>
                                            <p:strVal val="#ppt_w"/>
                                          </p:val>
                                        </p:tav>
                                      </p:tavLst>
                                    </p:anim>
                                    <p:anim calcmode="lin" valueType="num">
                                      <p:cBhvr>
                                        <p:cTn id="64" dur="3750" fill="hold"/>
                                        <p:tgtEl>
                                          <p:spTgt spid="5"/>
                                        </p:tgtEl>
                                        <p:attrNameLst>
                                          <p:attrName>ppt_h</p:attrName>
                                        </p:attrNameLst>
                                      </p:cBhvr>
                                      <p:tavLst>
                                        <p:tav tm="0">
                                          <p:val>
                                            <p:fltVal val="0"/>
                                          </p:val>
                                        </p:tav>
                                        <p:tav tm="100000">
                                          <p:val>
                                            <p:strVal val="#ppt_h"/>
                                          </p:val>
                                        </p:tav>
                                      </p:tavLst>
                                    </p:anim>
                                    <p:anim calcmode="lin" valueType="num">
                                      <p:cBhvr>
                                        <p:cTn id="65" dur="3750" fill="hold"/>
                                        <p:tgtEl>
                                          <p:spTgt spid="5"/>
                                        </p:tgtEl>
                                        <p:attrNameLst>
                                          <p:attrName>ppt_x</p:attrName>
                                        </p:attrNameLst>
                                      </p:cBhvr>
                                      <p:tavLst>
                                        <p:tav tm="0">
                                          <p:val>
                                            <p:fltVal val="0.5"/>
                                          </p:val>
                                        </p:tav>
                                        <p:tav tm="100000">
                                          <p:val>
                                            <p:strVal val="#ppt_x"/>
                                          </p:val>
                                        </p:tav>
                                      </p:tavLst>
                                    </p:anim>
                                    <p:anim calcmode="lin" valueType="num">
                                      <p:cBhvr>
                                        <p:cTn id="66" dur="3750" fill="hold"/>
                                        <p:tgtEl>
                                          <p:spTgt spid="5"/>
                                        </p:tgtEl>
                                        <p:attrNameLst>
                                          <p:attrName>ppt_y</p:attrName>
                                        </p:attrNameLst>
                                      </p:cBhvr>
                                      <p:tavLst>
                                        <p:tav tm="0">
                                          <p:val>
                                            <p:fltVal val="0.5"/>
                                          </p:val>
                                        </p:tav>
                                        <p:tav tm="100000">
                                          <p:val>
                                            <p:strVal val="#ppt_y"/>
                                          </p:val>
                                        </p:tav>
                                      </p:tavLst>
                                    </p:anim>
                                  </p:childTnLst>
                                </p:cTn>
                              </p:par>
                              <p:par>
                                <p:cTn id="67" presetID="8" presetClass="emph" presetSubtype="0" fill="hold" grpId="1" nodeType="withEffect">
                                  <p:stCondLst>
                                    <p:cond delay="0"/>
                                  </p:stCondLst>
                                  <p:childTnLst>
                                    <p:animRot by="21600000">
                                      <p:cBhvr>
                                        <p:cTn id="68" dur="3750" fill="hold"/>
                                        <p:tgtEl>
                                          <p:spTgt spid="5"/>
                                        </p:tgtEl>
                                        <p:attrNameLst>
                                          <p:attrName>r</p:attrName>
                                        </p:attrNameLst>
                                      </p:cBhvr>
                                    </p:animRot>
                                  </p:childTnLst>
                                </p:cTn>
                              </p:par>
                              <p:par>
                                <p:cTn id="69" presetID="23" presetClass="entr" presetSubtype="32" fill="hold" nodeType="with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p:cTn id="71" dur="3750" fill="hold"/>
                                        <p:tgtEl>
                                          <p:spTgt spid="30"/>
                                        </p:tgtEl>
                                        <p:attrNameLst>
                                          <p:attrName>ppt_w</p:attrName>
                                        </p:attrNameLst>
                                      </p:cBhvr>
                                      <p:tavLst>
                                        <p:tav tm="0">
                                          <p:val>
                                            <p:strVal val="4*#ppt_w"/>
                                          </p:val>
                                        </p:tav>
                                        <p:tav tm="100000">
                                          <p:val>
                                            <p:strVal val="#ppt_w"/>
                                          </p:val>
                                        </p:tav>
                                      </p:tavLst>
                                    </p:anim>
                                    <p:anim calcmode="lin" valueType="num">
                                      <p:cBhvr>
                                        <p:cTn id="72" dur="3750" fill="hold"/>
                                        <p:tgtEl>
                                          <p:spTgt spid="30"/>
                                        </p:tgtEl>
                                        <p:attrNameLst>
                                          <p:attrName>ppt_h</p:attrName>
                                        </p:attrNameLst>
                                      </p:cBhvr>
                                      <p:tavLst>
                                        <p:tav tm="0">
                                          <p:val>
                                            <p:strVal val="4*#ppt_h"/>
                                          </p:val>
                                        </p:tav>
                                        <p:tav tm="100000">
                                          <p:val>
                                            <p:strVal val="#ppt_h"/>
                                          </p:val>
                                        </p:tav>
                                      </p:tavLst>
                                    </p:anim>
                                  </p:childTnLst>
                                </p:cTn>
                              </p:par>
                              <p:par>
                                <p:cTn id="73" presetID="8" presetClass="emph" presetSubtype="0" fill="hold" nodeType="withEffect">
                                  <p:stCondLst>
                                    <p:cond delay="0"/>
                                  </p:stCondLst>
                                  <p:childTnLst>
                                    <p:animRot by="21600000">
                                      <p:cBhvr>
                                        <p:cTn id="74" dur="3750" fill="hold"/>
                                        <p:tgtEl>
                                          <p:spTgt spid="30"/>
                                        </p:tgtEl>
                                        <p:attrNameLst>
                                          <p:attrName>r</p:attrName>
                                        </p:attrNameLst>
                                      </p:cBhvr>
                                    </p:animRot>
                                  </p:childTnLst>
                                </p:cTn>
                              </p:par>
                              <p:par>
                                <p:cTn id="75" presetID="9" presetClass="emph" presetSubtype="0" grpId="0" nodeType="withEffect">
                                  <p:stCondLst>
                                    <p:cond delay="0"/>
                                  </p:stCondLst>
                                  <p:childTnLst>
                                    <p:set>
                                      <p:cBhvr rctx="PPT">
                                        <p:cTn id="76" dur="indefinite"/>
                                        <p:tgtEl>
                                          <p:spTgt spid="27"/>
                                        </p:tgtEl>
                                        <p:attrNameLst>
                                          <p:attrName>style.opacity</p:attrName>
                                        </p:attrNameLst>
                                      </p:cBhvr>
                                      <p:to>
                                        <p:strVal val="0"/>
                                      </p:to>
                                    </p:set>
                                    <p:animEffect filter="image" prLst="opacity: 0">
                                      <p:cBhvr rctx="IE">
                                        <p:cTn id="77" dur="indefinite"/>
                                        <p:tgtEl>
                                          <p:spTgt spid="27"/>
                                        </p:tgtEl>
                                      </p:cBhvr>
                                    </p:animEffect>
                                  </p:childTnLst>
                                </p:cTn>
                              </p:par>
                            </p:childTnLst>
                          </p:cTn>
                        </p:par>
                        <p:par>
                          <p:cTn id="78" fill="hold">
                            <p:stCondLst>
                              <p:cond delay="3750"/>
                            </p:stCondLst>
                            <p:childTnLst>
                              <p:par>
                                <p:cTn id="79" presetID="23" presetClass="exit" presetSubtype="544" fill="hold" grpId="2" nodeType="afterEffect">
                                  <p:stCondLst>
                                    <p:cond delay="0"/>
                                  </p:stCondLst>
                                  <p:childTnLst>
                                    <p:anim calcmode="lin" valueType="num">
                                      <p:cBhvr>
                                        <p:cTn id="80" dur="3750"/>
                                        <p:tgtEl>
                                          <p:spTgt spid="8"/>
                                        </p:tgtEl>
                                        <p:attrNameLst>
                                          <p:attrName>ppt_w</p:attrName>
                                        </p:attrNameLst>
                                      </p:cBhvr>
                                      <p:tavLst>
                                        <p:tav tm="0">
                                          <p:val>
                                            <p:strVal val="ppt_w"/>
                                          </p:val>
                                        </p:tav>
                                        <p:tav tm="100000">
                                          <p:val>
                                            <p:fltVal val="0"/>
                                          </p:val>
                                        </p:tav>
                                      </p:tavLst>
                                    </p:anim>
                                    <p:anim calcmode="lin" valueType="num">
                                      <p:cBhvr>
                                        <p:cTn id="81" dur="3750"/>
                                        <p:tgtEl>
                                          <p:spTgt spid="8"/>
                                        </p:tgtEl>
                                        <p:attrNameLst>
                                          <p:attrName>ppt_h</p:attrName>
                                        </p:attrNameLst>
                                      </p:cBhvr>
                                      <p:tavLst>
                                        <p:tav tm="0">
                                          <p:val>
                                            <p:strVal val="ppt_h"/>
                                          </p:val>
                                        </p:tav>
                                        <p:tav tm="100000">
                                          <p:val>
                                            <p:fltVal val="0"/>
                                          </p:val>
                                        </p:tav>
                                      </p:tavLst>
                                    </p:anim>
                                    <p:anim calcmode="lin" valueType="num">
                                      <p:cBhvr>
                                        <p:cTn id="82" dur="3750"/>
                                        <p:tgtEl>
                                          <p:spTgt spid="8"/>
                                        </p:tgtEl>
                                        <p:attrNameLst>
                                          <p:attrName>ppt_x</p:attrName>
                                        </p:attrNameLst>
                                      </p:cBhvr>
                                      <p:tavLst>
                                        <p:tav tm="0">
                                          <p:val>
                                            <p:strVal val="ppt_x"/>
                                          </p:val>
                                        </p:tav>
                                        <p:tav tm="100000">
                                          <p:val>
                                            <p:fltVal val="0.5"/>
                                          </p:val>
                                        </p:tav>
                                      </p:tavLst>
                                    </p:anim>
                                    <p:anim calcmode="lin" valueType="num">
                                      <p:cBhvr>
                                        <p:cTn id="83" dur="3750"/>
                                        <p:tgtEl>
                                          <p:spTgt spid="8"/>
                                        </p:tgtEl>
                                        <p:attrNameLst>
                                          <p:attrName>ppt_y</p:attrName>
                                        </p:attrNameLst>
                                      </p:cBhvr>
                                      <p:tavLst>
                                        <p:tav tm="0">
                                          <p:val>
                                            <p:strVal val="ppt_y"/>
                                          </p:val>
                                        </p:tav>
                                        <p:tav tm="100000">
                                          <p:val>
                                            <p:fltVal val="0.5"/>
                                          </p:val>
                                        </p:tav>
                                      </p:tavLst>
                                    </p:anim>
                                    <p:set>
                                      <p:cBhvr>
                                        <p:cTn id="84" dur="1" fill="hold">
                                          <p:stCondLst>
                                            <p:cond delay="3749"/>
                                          </p:stCondLst>
                                        </p:cTn>
                                        <p:tgtEl>
                                          <p:spTgt spid="8"/>
                                        </p:tgtEl>
                                        <p:attrNameLst>
                                          <p:attrName>style.visibility</p:attrName>
                                        </p:attrNameLst>
                                      </p:cBhvr>
                                      <p:to>
                                        <p:strVal val="hidden"/>
                                      </p:to>
                                    </p:set>
                                  </p:childTnLst>
                                </p:cTn>
                              </p:par>
                              <p:par>
                                <p:cTn id="85" presetID="8" presetClass="emph" presetSubtype="0" fill="hold" grpId="3" nodeType="withEffect">
                                  <p:stCondLst>
                                    <p:cond delay="0"/>
                                  </p:stCondLst>
                                  <p:childTnLst>
                                    <p:animRot by="-21600000">
                                      <p:cBhvr>
                                        <p:cTn id="86" dur="3750" fill="hold"/>
                                        <p:tgtEl>
                                          <p:spTgt spid="8"/>
                                        </p:tgtEl>
                                        <p:attrNameLst>
                                          <p:attrName>r</p:attrName>
                                        </p:attrNameLst>
                                      </p:cBhvr>
                                    </p:animRot>
                                  </p:childTnLst>
                                </p:cTn>
                              </p:par>
                              <p:par>
                                <p:cTn id="87" presetID="23" presetClass="exit" presetSubtype="544" fill="hold" grpId="2" nodeType="withEffect">
                                  <p:stCondLst>
                                    <p:cond delay="0"/>
                                  </p:stCondLst>
                                  <p:childTnLst>
                                    <p:anim calcmode="lin" valueType="num">
                                      <p:cBhvr>
                                        <p:cTn id="88" dur="3750"/>
                                        <p:tgtEl>
                                          <p:spTgt spid="7"/>
                                        </p:tgtEl>
                                        <p:attrNameLst>
                                          <p:attrName>ppt_w</p:attrName>
                                        </p:attrNameLst>
                                      </p:cBhvr>
                                      <p:tavLst>
                                        <p:tav tm="0">
                                          <p:val>
                                            <p:strVal val="ppt_w"/>
                                          </p:val>
                                        </p:tav>
                                        <p:tav tm="100000">
                                          <p:val>
                                            <p:fltVal val="0"/>
                                          </p:val>
                                        </p:tav>
                                      </p:tavLst>
                                    </p:anim>
                                    <p:anim calcmode="lin" valueType="num">
                                      <p:cBhvr>
                                        <p:cTn id="89" dur="3750"/>
                                        <p:tgtEl>
                                          <p:spTgt spid="7"/>
                                        </p:tgtEl>
                                        <p:attrNameLst>
                                          <p:attrName>ppt_h</p:attrName>
                                        </p:attrNameLst>
                                      </p:cBhvr>
                                      <p:tavLst>
                                        <p:tav tm="0">
                                          <p:val>
                                            <p:strVal val="ppt_h"/>
                                          </p:val>
                                        </p:tav>
                                        <p:tav tm="100000">
                                          <p:val>
                                            <p:fltVal val="0"/>
                                          </p:val>
                                        </p:tav>
                                      </p:tavLst>
                                    </p:anim>
                                    <p:anim calcmode="lin" valueType="num">
                                      <p:cBhvr>
                                        <p:cTn id="90" dur="3750"/>
                                        <p:tgtEl>
                                          <p:spTgt spid="7"/>
                                        </p:tgtEl>
                                        <p:attrNameLst>
                                          <p:attrName>ppt_x</p:attrName>
                                        </p:attrNameLst>
                                      </p:cBhvr>
                                      <p:tavLst>
                                        <p:tav tm="0">
                                          <p:val>
                                            <p:strVal val="ppt_x"/>
                                          </p:val>
                                        </p:tav>
                                        <p:tav tm="100000">
                                          <p:val>
                                            <p:fltVal val="0.5"/>
                                          </p:val>
                                        </p:tav>
                                      </p:tavLst>
                                    </p:anim>
                                    <p:anim calcmode="lin" valueType="num">
                                      <p:cBhvr>
                                        <p:cTn id="91" dur="3750"/>
                                        <p:tgtEl>
                                          <p:spTgt spid="7"/>
                                        </p:tgtEl>
                                        <p:attrNameLst>
                                          <p:attrName>ppt_y</p:attrName>
                                        </p:attrNameLst>
                                      </p:cBhvr>
                                      <p:tavLst>
                                        <p:tav tm="0">
                                          <p:val>
                                            <p:strVal val="ppt_y"/>
                                          </p:val>
                                        </p:tav>
                                        <p:tav tm="100000">
                                          <p:val>
                                            <p:fltVal val="0.5"/>
                                          </p:val>
                                        </p:tav>
                                      </p:tavLst>
                                    </p:anim>
                                    <p:set>
                                      <p:cBhvr>
                                        <p:cTn id="92" dur="1" fill="hold">
                                          <p:stCondLst>
                                            <p:cond delay="3749"/>
                                          </p:stCondLst>
                                        </p:cTn>
                                        <p:tgtEl>
                                          <p:spTgt spid="7"/>
                                        </p:tgtEl>
                                        <p:attrNameLst>
                                          <p:attrName>style.visibility</p:attrName>
                                        </p:attrNameLst>
                                      </p:cBhvr>
                                      <p:to>
                                        <p:strVal val="hidden"/>
                                      </p:to>
                                    </p:set>
                                  </p:childTnLst>
                                </p:cTn>
                              </p:par>
                              <p:par>
                                <p:cTn id="93" presetID="8" presetClass="emph" presetSubtype="0" fill="hold" grpId="3" nodeType="withEffect">
                                  <p:stCondLst>
                                    <p:cond delay="0"/>
                                  </p:stCondLst>
                                  <p:childTnLst>
                                    <p:animRot by="-21600000">
                                      <p:cBhvr>
                                        <p:cTn id="94" dur="3750" fill="hold"/>
                                        <p:tgtEl>
                                          <p:spTgt spid="7"/>
                                        </p:tgtEl>
                                        <p:attrNameLst>
                                          <p:attrName>r</p:attrName>
                                        </p:attrNameLst>
                                      </p:cBhvr>
                                    </p:animRot>
                                  </p:childTnLst>
                                </p:cTn>
                              </p:par>
                              <p:par>
                                <p:cTn id="95" presetID="23" presetClass="exit" presetSubtype="544" fill="hold" grpId="2" nodeType="withEffect">
                                  <p:stCondLst>
                                    <p:cond delay="0"/>
                                  </p:stCondLst>
                                  <p:childTnLst>
                                    <p:anim calcmode="lin" valueType="num">
                                      <p:cBhvr>
                                        <p:cTn id="96" dur="3750"/>
                                        <p:tgtEl>
                                          <p:spTgt spid="9"/>
                                        </p:tgtEl>
                                        <p:attrNameLst>
                                          <p:attrName>ppt_w</p:attrName>
                                        </p:attrNameLst>
                                      </p:cBhvr>
                                      <p:tavLst>
                                        <p:tav tm="0">
                                          <p:val>
                                            <p:strVal val="ppt_w"/>
                                          </p:val>
                                        </p:tav>
                                        <p:tav tm="100000">
                                          <p:val>
                                            <p:fltVal val="0"/>
                                          </p:val>
                                        </p:tav>
                                      </p:tavLst>
                                    </p:anim>
                                    <p:anim calcmode="lin" valueType="num">
                                      <p:cBhvr>
                                        <p:cTn id="97" dur="3750"/>
                                        <p:tgtEl>
                                          <p:spTgt spid="9"/>
                                        </p:tgtEl>
                                        <p:attrNameLst>
                                          <p:attrName>ppt_h</p:attrName>
                                        </p:attrNameLst>
                                      </p:cBhvr>
                                      <p:tavLst>
                                        <p:tav tm="0">
                                          <p:val>
                                            <p:strVal val="ppt_h"/>
                                          </p:val>
                                        </p:tav>
                                        <p:tav tm="100000">
                                          <p:val>
                                            <p:fltVal val="0"/>
                                          </p:val>
                                        </p:tav>
                                      </p:tavLst>
                                    </p:anim>
                                    <p:anim calcmode="lin" valueType="num">
                                      <p:cBhvr>
                                        <p:cTn id="98" dur="3750"/>
                                        <p:tgtEl>
                                          <p:spTgt spid="9"/>
                                        </p:tgtEl>
                                        <p:attrNameLst>
                                          <p:attrName>ppt_x</p:attrName>
                                        </p:attrNameLst>
                                      </p:cBhvr>
                                      <p:tavLst>
                                        <p:tav tm="0">
                                          <p:val>
                                            <p:strVal val="ppt_x"/>
                                          </p:val>
                                        </p:tav>
                                        <p:tav tm="100000">
                                          <p:val>
                                            <p:fltVal val="0.5"/>
                                          </p:val>
                                        </p:tav>
                                      </p:tavLst>
                                    </p:anim>
                                    <p:anim calcmode="lin" valueType="num">
                                      <p:cBhvr>
                                        <p:cTn id="99" dur="3750"/>
                                        <p:tgtEl>
                                          <p:spTgt spid="9"/>
                                        </p:tgtEl>
                                        <p:attrNameLst>
                                          <p:attrName>ppt_y</p:attrName>
                                        </p:attrNameLst>
                                      </p:cBhvr>
                                      <p:tavLst>
                                        <p:tav tm="0">
                                          <p:val>
                                            <p:strVal val="ppt_y"/>
                                          </p:val>
                                        </p:tav>
                                        <p:tav tm="100000">
                                          <p:val>
                                            <p:fltVal val="0.5"/>
                                          </p:val>
                                        </p:tav>
                                      </p:tavLst>
                                    </p:anim>
                                    <p:set>
                                      <p:cBhvr>
                                        <p:cTn id="100" dur="1" fill="hold">
                                          <p:stCondLst>
                                            <p:cond delay="3749"/>
                                          </p:stCondLst>
                                        </p:cTn>
                                        <p:tgtEl>
                                          <p:spTgt spid="9"/>
                                        </p:tgtEl>
                                        <p:attrNameLst>
                                          <p:attrName>style.visibility</p:attrName>
                                        </p:attrNameLst>
                                      </p:cBhvr>
                                      <p:to>
                                        <p:strVal val="hidden"/>
                                      </p:to>
                                    </p:set>
                                  </p:childTnLst>
                                </p:cTn>
                              </p:par>
                              <p:par>
                                <p:cTn id="101" presetID="8" presetClass="emph" presetSubtype="0" fill="hold" grpId="3" nodeType="withEffect">
                                  <p:stCondLst>
                                    <p:cond delay="0"/>
                                  </p:stCondLst>
                                  <p:childTnLst>
                                    <p:animRot by="-21600000">
                                      <p:cBhvr>
                                        <p:cTn id="102" dur="3750" fill="hold"/>
                                        <p:tgtEl>
                                          <p:spTgt spid="9"/>
                                        </p:tgtEl>
                                        <p:attrNameLst>
                                          <p:attrName>r</p:attrName>
                                        </p:attrNameLst>
                                      </p:cBhvr>
                                    </p:animRot>
                                  </p:childTnLst>
                                </p:cTn>
                              </p:par>
                              <p:par>
                                <p:cTn id="103" presetID="23" presetClass="exit" presetSubtype="544" fill="hold" grpId="2" nodeType="withEffect">
                                  <p:stCondLst>
                                    <p:cond delay="0"/>
                                  </p:stCondLst>
                                  <p:childTnLst>
                                    <p:anim calcmode="lin" valueType="num">
                                      <p:cBhvr>
                                        <p:cTn id="104" dur="3750"/>
                                        <p:tgtEl>
                                          <p:spTgt spid="6"/>
                                        </p:tgtEl>
                                        <p:attrNameLst>
                                          <p:attrName>ppt_w</p:attrName>
                                        </p:attrNameLst>
                                      </p:cBhvr>
                                      <p:tavLst>
                                        <p:tav tm="0">
                                          <p:val>
                                            <p:strVal val="ppt_w"/>
                                          </p:val>
                                        </p:tav>
                                        <p:tav tm="100000">
                                          <p:val>
                                            <p:fltVal val="0"/>
                                          </p:val>
                                        </p:tav>
                                      </p:tavLst>
                                    </p:anim>
                                    <p:anim calcmode="lin" valueType="num">
                                      <p:cBhvr>
                                        <p:cTn id="105" dur="3750"/>
                                        <p:tgtEl>
                                          <p:spTgt spid="6"/>
                                        </p:tgtEl>
                                        <p:attrNameLst>
                                          <p:attrName>ppt_h</p:attrName>
                                        </p:attrNameLst>
                                      </p:cBhvr>
                                      <p:tavLst>
                                        <p:tav tm="0">
                                          <p:val>
                                            <p:strVal val="ppt_h"/>
                                          </p:val>
                                        </p:tav>
                                        <p:tav tm="100000">
                                          <p:val>
                                            <p:fltVal val="0"/>
                                          </p:val>
                                        </p:tav>
                                      </p:tavLst>
                                    </p:anim>
                                    <p:anim calcmode="lin" valueType="num">
                                      <p:cBhvr>
                                        <p:cTn id="106" dur="3750"/>
                                        <p:tgtEl>
                                          <p:spTgt spid="6"/>
                                        </p:tgtEl>
                                        <p:attrNameLst>
                                          <p:attrName>ppt_x</p:attrName>
                                        </p:attrNameLst>
                                      </p:cBhvr>
                                      <p:tavLst>
                                        <p:tav tm="0">
                                          <p:val>
                                            <p:strVal val="ppt_x"/>
                                          </p:val>
                                        </p:tav>
                                        <p:tav tm="100000">
                                          <p:val>
                                            <p:fltVal val="0.5"/>
                                          </p:val>
                                        </p:tav>
                                      </p:tavLst>
                                    </p:anim>
                                    <p:anim calcmode="lin" valueType="num">
                                      <p:cBhvr>
                                        <p:cTn id="107" dur="3750"/>
                                        <p:tgtEl>
                                          <p:spTgt spid="6"/>
                                        </p:tgtEl>
                                        <p:attrNameLst>
                                          <p:attrName>ppt_y</p:attrName>
                                        </p:attrNameLst>
                                      </p:cBhvr>
                                      <p:tavLst>
                                        <p:tav tm="0">
                                          <p:val>
                                            <p:strVal val="ppt_y"/>
                                          </p:val>
                                        </p:tav>
                                        <p:tav tm="100000">
                                          <p:val>
                                            <p:fltVal val="0.5"/>
                                          </p:val>
                                        </p:tav>
                                      </p:tavLst>
                                    </p:anim>
                                    <p:set>
                                      <p:cBhvr>
                                        <p:cTn id="108" dur="1" fill="hold">
                                          <p:stCondLst>
                                            <p:cond delay="3749"/>
                                          </p:stCondLst>
                                        </p:cTn>
                                        <p:tgtEl>
                                          <p:spTgt spid="6"/>
                                        </p:tgtEl>
                                        <p:attrNameLst>
                                          <p:attrName>style.visibility</p:attrName>
                                        </p:attrNameLst>
                                      </p:cBhvr>
                                      <p:to>
                                        <p:strVal val="hidden"/>
                                      </p:to>
                                    </p:set>
                                  </p:childTnLst>
                                </p:cTn>
                              </p:par>
                              <p:par>
                                <p:cTn id="109" presetID="8" presetClass="emph" presetSubtype="0" fill="hold" grpId="3" nodeType="withEffect">
                                  <p:stCondLst>
                                    <p:cond delay="0"/>
                                  </p:stCondLst>
                                  <p:childTnLst>
                                    <p:animRot by="-21600000">
                                      <p:cBhvr>
                                        <p:cTn id="110" dur="3750" fill="hold"/>
                                        <p:tgtEl>
                                          <p:spTgt spid="6"/>
                                        </p:tgtEl>
                                        <p:attrNameLst>
                                          <p:attrName>r</p:attrName>
                                        </p:attrNameLst>
                                      </p:cBhvr>
                                    </p:animRot>
                                  </p:childTnLst>
                                </p:cTn>
                              </p:par>
                              <p:par>
                                <p:cTn id="111" presetID="23" presetClass="exit" presetSubtype="544" fill="hold" grpId="2" nodeType="withEffect">
                                  <p:stCondLst>
                                    <p:cond delay="0"/>
                                  </p:stCondLst>
                                  <p:childTnLst>
                                    <p:anim calcmode="lin" valueType="num">
                                      <p:cBhvr>
                                        <p:cTn id="112" dur="3750"/>
                                        <p:tgtEl>
                                          <p:spTgt spid="4"/>
                                        </p:tgtEl>
                                        <p:attrNameLst>
                                          <p:attrName>ppt_w</p:attrName>
                                        </p:attrNameLst>
                                      </p:cBhvr>
                                      <p:tavLst>
                                        <p:tav tm="0">
                                          <p:val>
                                            <p:strVal val="ppt_w"/>
                                          </p:val>
                                        </p:tav>
                                        <p:tav tm="100000">
                                          <p:val>
                                            <p:fltVal val="0"/>
                                          </p:val>
                                        </p:tav>
                                      </p:tavLst>
                                    </p:anim>
                                    <p:anim calcmode="lin" valueType="num">
                                      <p:cBhvr>
                                        <p:cTn id="113" dur="3750"/>
                                        <p:tgtEl>
                                          <p:spTgt spid="4"/>
                                        </p:tgtEl>
                                        <p:attrNameLst>
                                          <p:attrName>ppt_h</p:attrName>
                                        </p:attrNameLst>
                                      </p:cBhvr>
                                      <p:tavLst>
                                        <p:tav tm="0">
                                          <p:val>
                                            <p:strVal val="ppt_h"/>
                                          </p:val>
                                        </p:tav>
                                        <p:tav tm="100000">
                                          <p:val>
                                            <p:fltVal val="0"/>
                                          </p:val>
                                        </p:tav>
                                      </p:tavLst>
                                    </p:anim>
                                    <p:anim calcmode="lin" valueType="num">
                                      <p:cBhvr>
                                        <p:cTn id="114" dur="3750"/>
                                        <p:tgtEl>
                                          <p:spTgt spid="4"/>
                                        </p:tgtEl>
                                        <p:attrNameLst>
                                          <p:attrName>ppt_x</p:attrName>
                                        </p:attrNameLst>
                                      </p:cBhvr>
                                      <p:tavLst>
                                        <p:tav tm="0">
                                          <p:val>
                                            <p:strVal val="ppt_x"/>
                                          </p:val>
                                        </p:tav>
                                        <p:tav tm="100000">
                                          <p:val>
                                            <p:fltVal val="0.5"/>
                                          </p:val>
                                        </p:tav>
                                      </p:tavLst>
                                    </p:anim>
                                    <p:anim calcmode="lin" valueType="num">
                                      <p:cBhvr>
                                        <p:cTn id="115" dur="3750"/>
                                        <p:tgtEl>
                                          <p:spTgt spid="4"/>
                                        </p:tgtEl>
                                        <p:attrNameLst>
                                          <p:attrName>ppt_y</p:attrName>
                                        </p:attrNameLst>
                                      </p:cBhvr>
                                      <p:tavLst>
                                        <p:tav tm="0">
                                          <p:val>
                                            <p:strVal val="ppt_y"/>
                                          </p:val>
                                        </p:tav>
                                        <p:tav tm="100000">
                                          <p:val>
                                            <p:fltVal val="0.5"/>
                                          </p:val>
                                        </p:tav>
                                      </p:tavLst>
                                    </p:anim>
                                    <p:set>
                                      <p:cBhvr>
                                        <p:cTn id="116" dur="1" fill="hold">
                                          <p:stCondLst>
                                            <p:cond delay="3749"/>
                                          </p:stCondLst>
                                        </p:cTn>
                                        <p:tgtEl>
                                          <p:spTgt spid="4"/>
                                        </p:tgtEl>
                                        <p:attrNameLst>
                                          <p:attrName>style.visibility</p:attrName>
                                        </p:attrNameLst>
                                      </p:cBhvr>
                                      <p:to>
                                        <p:strVal val="hidden"/>
                                      </p:to>
                                    </p:set>
                                  </p:childTnLst>
                                </p:cTn>
                              </p:par>
                              <p:par>
                                <p:cTn id="117" presetID="8" presetClass="emph" presetSubtype="0" fill="hold" grpId="3" nodeType="withEffect">
                                  <p:stCondLst>
                                    <p:cond delay="0"/>
                                  </p:stCondLst>
                                  <p:childTnLst>
                                    <p:animRot by="-21600000">
                                      <p:cBhvr>
                                        <p:cTn id="118" dur="3750" fill="hold"/>
                                        <p:tgtEl>
                                          <p:spTgt spid="4"/>
                                        </p:tgtEl>
                                        <p:attrNameLst>
                                          <p:attrName>r</p:attrName>
                                        </p:attrNameLst>
                                      </p:cBhvr>
                                    </p:animRot>
                                  </p:childTnLst>
                                </p:cTn>
                              </p:par>
                              <p:par>
                                <p:cTn id="119" presetID="23" presetClass="exit" presetSubtype="544" fill="hold" grpId="2" nodeType="withEffect">
                                  <p:stCondLst>
                                    <p:cond delay="0"/>
                                  </p:stCondLst>
                                  <p:childTnLst>
                                    <p:anim calcmode="lin" valueType="num">
                                      <p:cBhvr>
                                        <p:cTn id="120" dur="3750"/>
                                        <p:tgtEl>
                                          <p:spTgt spid="3"/>
                                        </p:tgtEl>
                                        <p:attrNameLst>
                                          <p:attrName>ppt_w</p:attrName>
                                        </p:attrNameLst>
                                      </p:cBhvr>
                                      <p:tavLst>
                                        <p:tav tm="0">
                                          <p:val>
                                            <p:strVal val="ppt_w"/>
                                          </p:val>
                                        </p:tav>
                                        <p:tav tm="100000">
                                          <p:val>
                                            <p:fltVal val="0"/>
                                          </p:val>
                                        </p:tav>
                                      </p:tavLst>
                                    </p:anim>
                                    <p:anim calcmode="lin" valueType="num">
                                      <p:cBhvr>
                                        <p:cTn id="121" dur="3750"/>
                                        <p:tgtEl>
                                          <p:spTgt spid="3"/>
                                        </p:tgtEl>
                                        <p:attrNameLst>
                                          <p:attrName>ppt_h</p:attrName>
                                        </p:attrNameLst>
                                      </p:cBhvr>
                                      <p:tavLst>
                                        <p:tav tm="0">
                                          <p:val>
                                            <p:strVal val="ppt_h"/>
                                          </p:val>
                                        </p:tav>
                                        <p:tav tm="100000">
                                          <p:val>
                                            <p:fltVal val="0"/>
                                          </p:val>
                                        </p:tav>
                                      </p:tavLst>
                                    </p:anim>
                                    <p:anim calcmode="lin" valueType="num">
                                      <p:cBhvr>
                                        <p:cTn id="122" dur="3750"/>
                                        <p:tgtEl>
                                          <p:spTgt spid="3"/>
                                        </p:tgtEl>
                                        <p:attrNameLst>
                                          <p:attrName>ppt_x</p:attrName>
                                        </p:attrNameLst>
                                      </p:cBhvr>
                                      <p:tavLst>
                                        <p:tav tm="0">
                                          <p:val>
                                            <p:strVal val="ppt_x"/>
                                          </p:val>
                                        </p:tav>
                                        <p:tav tm="100000">
                                          <p:val>
                                            <p:fltVal val="0.5"/>
                                          </p:val>
                                        </p:tav>
                                      </p:tavLst>
                                    </p:anim>
                                    <p:anim calcmode="lin" valueType="num">
                                      <p:cBhvr>
                                        <p:cTn id="123" dur="3750"/>
                                        <p:tgtEl>
                                          <p:spTgt spid="3"/>
                                        </p:tgtEl>
                                        <p:attrNameLst>
                                          <p:attrName>ppt_y</p:attrName>
                                        </p:attrNameLst>
                                      </p:cBhvr>
                                      <p:tavLst>
                                        <p:tav tm="0">
                                          <p:val>
                                            <p:strVal val="ppt_y"/>
                                          </p:val>
                                        </p:tav>
                                        <p:tav tm="100000">
                                          <p:val>
                                            <p:fltVal val="0.5"/>
                                          </p:val>
                                        </p:tav>
                                      </p:tavLst>
                                    </p:anim>
                                    <p:set>
                                      <p:cBhvr>
                                        <p:cTn id="124" dur="1" fill="hold">
                                          <p:stCondLst>
                                            <p:cond delay="3749"/>
                                          </p:stCondLst>
                                        </p:cTn>
                                        <p:tgtEl>
                                          <p:spTgt spid="3"/>
                                        </p:tgtEl>
                                        <p:attrNameLst>
                                          <p:attrName>style.visibility</p:attrName>
                                        </p:attrNameLst>
                                      </p:cBhvr>
                                      <p:to>
                                        <p:strVal val="hidden"/>
                                      </p:to>
                                    </p:set>
                                  </p:childTnLst>
                                </p:cTn>
                              </p:par>
                              <p:par>
                                <p:cTn id="125" presetID="8" presetClass="emph" presetSubtype="0" fill="hold" grpId="3" nodeType="withEffect">
                                  <p:stCondLst>
                                    <p:cond delay="0"/>
                                  </p:stCondLst>
                                  <p:childTnLst>
                                    <p:animRot by="-21600000">
                                      <p:cBhvr>
                                        <p:cTn id="126" dur="3750" fill="hold"/>
                                        <p:tgtEl>
                                          <p:spTgt spid="3"/>
                                        </p:tgtEl>
                                        <p:attrNameLst>
                                          <p:attrName>r</p:attrName>
                                        </p:attrNameLst>
                                      </p:cBhvr>
                                    </p:animRot>
                                  </p:childTnLst>
                                </p:cTn>
                              </p:par>
                              <p:par>
                                <p:cTn id="127" presetID="23" presetClass="exit" presetSubtype="544" fill="hold" grpId="2" nodeType="withEffect">
                                  <p:stCondLst>
                                    <p:cond delay="0"/>
                                  </p:stCondLst>
                                  <p:childTnLst>
                                    <p:anim calcmode="lin" valueType="num">
                                      <p:cBhvr>
                                        <p:cTn id="128" dur="3750"/>
                                        <p:tgtEl>
                                          <p:spTgt spid="2"/>
                                        </p:tgtEl>
                                        <p:attrNameLst>
                                          <p:attrName>ppt_w</p:attrName>
                                        </p:attrNameLst>
                                      </p:cBhvr>
                                      <p:tavLst>
                                        <p:tav tm="0">
                                          <p:val>
                                            <p:strVal val="ppt_w"/>
                                          </p:val>
                                        </p:tav>
                                        <p:tav tm="100000">
                                          <p:val>
                                            <p:fltVal val="0"/>
                                          </p:val>
                                        </p:tav>
                                      </p:tavLst>
                                    </p:anim>
                                    <p:anim calcmode="lin" valueType="num">
                                      <p:cBhvr>
                                        <p:cTn id="129" dur="3750"/>
                                        <p:tgtEl>
                                          <p:spTgt spid="2"/>
                                        </p:tgtEl>
                                        <p:attrNameLst>
                                          <p:attrName>ppt_h</p:attrName>
                                        </p:attrNameLst>
                                      </p:cBhvr>
                                      <p:tavLst>
                                        <p:tav tm="0">
                                          <p:val>
                                            <p:strVal val="ppt_h"/>
                                          </p:val>
                                        </p:tav>
                                        <p:tav tm="100000">
                                          <p:val>
                                            <p:fltVal val="0"/>
                                          </p:val>
                                        </p:tav>
                                      </p:tavLst>
                                    </p:anim>
                                    <p:anim calcmode="lin" valueType="num">
                                      <p:cBhvr>
                                        <p:cTn id="130" dur="3750"/>
                                        <p:tgtEl>
                                          <p:spTgt spid="2"/>
                                        </p:tgtEl>
                                        <p:attrNameLst>
                                          <p:attrName>ppt_x</p:attrName>
                                        </p:attrNameLst>
                                      </p:cBhvr>
                                      <p:tavLst>
                                        <p:tav tm="0">
                                          <p:val>
                                            <p:strVal val="ppt_x"/>
                                          </p:val>
                                        </p:tav>
                                        <p:tav tm="100000">
                                          <p:val>
                                            <p:fltVal val="0.5"/>
                                          </p:val>
                                        </p:tav>
                                      </p:tavLst>
                                    </p:anim>
                                    <p:anim calcmode="lin" valueType="num">
                                      <p:cBhvr>
                                        <p:cTn id="131" dur="3750"/>
                                        <p:tgtEl>
                                          <p:spTgt spid="2"/>
                                        </p:tgtEl>
                                        <p:attrNameLst>
                                          <p:attrName>ppt_y</p:attrName>
                                        </p:attrNameLst>
                                      </p:cBhvr>
                                      <p:tavLst>
                                        <p:tav tm="0">
                                          <p:val>
                                            <p:strVal val="ppt_y"/>
                                          </p:val>
                                        </p:tav>
                                        <p:tav tm="100000">
                                          <p:val>
                                            <p:fltVal val="0.5"/>
                                          </p:val>
                                        </p:tav>
                                      </p:tavLst>
                                    </p:anim>
                                    <p:set>
                                      <p:cBhvr>
                                        <p:cTn id="132" dur="1" fill="hold">
                                          <p:stCondLst>
                                            <p:cond delay="3749"/>
                                          </p:stCondLst>
                                        </p:cTn>
                                        <p:tgtEl>
                                          <p:spTgt spid="2"/>
                                        </p:tgtEl>
                                        <p:attrNameLst>
                                          <p:attrName>style.visibility</p:attrName>
                                        </p:attrNameLst>
                                      </p:cBhvr>
                                      <p:to>
                                        <p:strVal val="hidden"/>
                                      </p:to>
                                    </p:set>
                                  </p:childTnLst>
                                </p:cTn>
                              </p:par>
                              <p:par>
                                <p:cTn id="133" presetID="8" presetClass="emph" presetSubtype="0" fill="hold" grpId="3" nodeType="withEffect">
                                  <p:stCondLst>
                                    <p:cond delay="0"/>
                                  </p:stCondLst>
                                  <p:childTnLst>
                                    <p:animRot by="-21600000">
                                      <p:cBhvr>
                                        <p:cTn id="134" dur="3750" fill="hold"/>
                                        <p:tgtEl>
                                          <p:spTgt spid="2"/>
                                        </p:tgtEl>
                                        <p:attrNameLst>
                                          <p:attrName>r</p:attrName>
                                        </p:attrNameLst>
                                      </p:cBhvr>
                                    </p:animRot>
                                  </p:childTnLst>
                                </p:cTn>
                              </p:par>
                              <p:par>
                                <p:cTn id="135" presetID="23" presetClass="exit" presetSubtype="544" fill="hold" grpId="2" nodeType="withEffect">
                                  <p:stCondLst>
                                    <p:cond delay="0"/>
                                  </p:stCondLst>
                                  <p:childTnLst>
                                    <p:anim calcmode="lin" valueType="num">
                                      <p:cBhvr>
                                        <p:cTn id="136" dur="3750"/>
                                        <p:tgtEl>
                                          <p:spTgt spid="5"/>
                                        </p:tgtEl>
                                        <p:attrNameLst>
                                          <p:attrName>ppt_w</p:attrName>
                                        </p:attrNameLst>
                                      </p:cBhvr>
                                      <p:tavLst>
                                        <p:tav tm="0">
                                          <p:val>
                                            <p:strVal val="ppt_w"/>
                                          </p:val>
                                        </p:tav>
                                        <p:tav tm="100000">
                                          <p:val>
                                            <p:fltVal val="0"/>
                                          </p:val>
                                        </p:tav>
                                      </p:tavLst>
                                    </p:anim>
                                    <p:anim calcmode="lin" valueType="num">
                                      <p:cBhvr>
                                        <p:cTn id="137" dur="3750"/>
                                        <p:tgtEl>
                                          <p:spTgt spid="5"/>
                                        </p:tgtEl>
                                        <p:attrNameLst>
                                          <p:attrName>ppt_h</p:attrName>
                                        </p:attrNameLst>
                                      </p:cBhvr>
                                      <p:tavLst>
                                        <p:tav tm="0">
                                          <p:val>
                                            <p:strVal val="ppt_h"/>
                                          </p:val>
                                        </p:tav>
                                        <p:tav tm="100000">
                                          <p:val>
                                            <p:fltVal val="0"/>
                                          </p:val>
                                        </p:tav>
                                      </p:tavLst>
                                    </p:anim>
                                    <p:anim calcmode="lin" valueType="num">
                                      <p:cBhvr>
                                        <p:cTn id="138" dur="3750"/>
                                        <p:tgtEl>
                                          <p:spTgt spid="5"/>
                                        </p:tgtEl>
                                        <p:attrNameLst>
                                          <p:attrName>ppt_x</p:attrName>
                                        </p:attrNameLst>
                                      </p:cBhvr>
                                      <p:tavLst>
                                        <p:tav tm="0">
                                          <p:val>
                                            <p:strVal val="ppt_x"/>
                                          </p:val>
                                        </p:tav>
                                        <p:tav tm="100000">
                                          <p:val>
                                            <p:fltVal val="0.5"/>
                                          </p:val>
                                        </p:tav>
                                      </p:tavLst>
                                    </p:anim>
                                    <p:anim calcmode="lin" valueType="num">
                                      <p:cBhvr>
                                        <p:cTn id="139" dur="3750"/>
                                        <p:tgtEl>
                                          <p:spTgt spid="5"/>
                                        </p:tgtEl>
                                        <p:attrNameLst>
                                          <p:attrName>ppt_y</p:attrName>
                                        </p:attrNameLst>
                                      </p:cBhvr>
                                      <p:tavLst>
                                        <p:tav tm="0">
                                          <p:val>
                                            <p:strVal val="ppt_y"/>
                                          </p:val>
                                        </p:tav>
                                        <p:tav tm="100000">
                                          <p:val>
                                            <p:fltVal val="0.5"/>
                                          </p:val>
                                        </p:tav>
                                      </p:tavLst>
                                    </p:anim>
                                    <p:set>
                                      <p:cBhvr>
                                        <p:cTn id="140" dur="1" fill="hold">
                                          <p:stCondLst>
                                            <p:cond delay="3749"/>
                                          </p:stCondLst>
                                        </p:cTn>
                                        <p:tgtEl>
                                          <p:spTgt spid="5"/>
                                        </p:tgtEl>
                                        <p:attrNameLst>
                                          <p:attrName>style.visibility</p:attrName>
                                        </p:attrNameLst>
                                      </p:cBhvr>
                                      <p:to>
                                        <p:strVal val="hidden"/>
                                      </p:to>
                                    </p:set>
                                  </p:childTnLst>
                                </p:cTn>
                              </p:par>
                              <p:par>
                                <p:cTn id="141" presetID="8" presetClass="emph" presetSubtype="0" fill="hold" grpId="3" nodeType="withEffect">
                                  <p:stCondLst>
                                    <p:cond delay="0"/>
                                  </p:stCondLst>
                                  <p:childTnLst>
                                    <p:animRot by="-21600000">
                                      <p:cBhvr>
                                        <p:cTn id="142" dur="3750" fill="hold"/>
                                        <p:tgtEl>
                                          <p:spTgt spid="5"/>
                                        </p:tgtEl>
                                        <p:attrNameLst>
                                          <p:attrName>r</p:attrName>
                                        </p:attrNameLst>
                                      </p:cBhvr>
                                    </p:animRot>
                                  </p:childTnLst>
                                </p:cTn>
                              </p:par>
                              <p:par>
                                <p:cTn id="143" presetID="23" presetClass="exit" presetSubtype="16" fill="hold" nodeType="withEffect">
                                  <p:stCondLst>
                                    <p:cond delay="0"/>
                                  </p:stCondLst>
                                  <p:childTnLst>
                                    <p:anim calcmode="lin" valueType="num">
                                      <p:cBhvr>
                                        <p:cTn id="144" dur="3750"/>
                                        <p:tgtEl>
                                          <p:spTgt spid="30"/>
                                        </p:tgtEl>
                                        <p:attrNameLst>
                                          <p:attrName>ppt_w</p:attrName>
                                        </p:attrNameLst>
                                      </p:cBhvr>
                                      <p:tavLst>
                                        <p:tav tm="0">
                                          <p:val>
                                            <p:strVal val="ppt_w"/>
                                          </p:val>
                                        </p:tav>
                                        <p:tav tm="100000">
                                          <p:val>
                                            <p:strVal val="4*ppt_w"/>
                                          </p:val>
                                        </p:tav>
                                      </p:tavLst>
                                    </p:anim>
                                    <p:anim calcmode="lin" valueType="num">
                                      <p:cBhvr>
                                        <p:cTn id="145" dur="3750"/>
                                        <p:tgtEl>
                                          <p:spTgt spid="30"/>
                                        </p:tgtEl>
                                        <p:attrNameLst>
                                          <p:attrName>ppt_h</p:attrName>
                                        </p:attrNameLst>
                                      </p:cBhvr>
                                      <p:tavLst>
                                        <p:tav tm="0">
                                          <p:val>
                                            <p:strVal val="ppt_h"/>
                                          </p:val>
                                        </p:tav>
                                        <p:tav tm="100000">
                                          <p:val>
                                            <p:strVal val="4*ppt_h"/>
                                          </p:val>
                                        </p:tav>
                                      </p:tavLst>
                                    </p:anim>
                                    <p:set>
                                      <p:cBhvr>
                                        <p:cTn id="146" dur="1" fill="hold">
                                          <p:stCondLst>
                                            <p:cond delay="3749"/>
                                          </p:stCondLst>
                                        </p:cTn>
                                        <p:tgtEl>
                                          <p:spTgt spid="30"/>
                                        </p:tgtEl>
                                        <p:attrNameLst>
                                          <p:attrName>style.visibility</p:attrName>
                                        </p:attrNameLst>
                                      </p:cBhvr>
                                      <p:to>
                                        <p:strVal val="hidden"/>
                                      </p:to>
                                    </p:set>
                                  </p:childTnLst>
                                </p:cTn>
                              </p:par>
                              <p:par>
                                <p:cTn id="147" presetID="8" presetClass="emph" presetSubtype="0" fill="hold" nodeType="withEffect">
                                  <p:stCondLst>
                                    <p:cond delay="0"/>
                                  </p:stCondLst>
                                  <p:childTnLst>
                                    <p:animRot by="21600000">
                                      <p:cBhvr>
                                        <p:cTn id="148" dur="3750" fill="hold"/>
                                        <p:tgtEl>
                                          <p:spTgt spid="30"/>
                                        </p:tgtEl>
                                        <p:attrNameLst>
                                          <p:attrName>r</p:attrName>
                                        </p:attrNameLst>
                                      </p:cBhvr>
                                    </p:animRot>
                                  </p:childTnLst>
                                </p:cTn>
                              </p:par>
                              <p:par>
                                <p:cTn id="149" presetID="23" presetClass="entr" presetSubtype="288" fill="hold" nodeType="withEffect">
                                  <p:stCondLst>
                                    <p:cond delay="1000"/>
                                  </p:stCondLst>
                                  <p:childTnLst>
                                    <p:set>
                                      <p:cBhvr>
                                        <p:cTn id="150" dur="1" fill="hold">
                                          <p:stCondLst>
                                            <p:cond delay="0"/>
                                          </p:stCondLst>
                                        </p:cTn>
                                        <p:tgtEl>
                                          <p:spTgt spid="25"/>
                                        </p:tgtEl>
                                        <p:attrNameLst>
                                          <p:attrName>style.visibility</p:attrName>
                                        </p:attrNameLst>
                                      </p:cBhvr>
                                      <p:to>
                                        <p:strVal val="visible"/>
                                      </p:to>
                                    </p:set>
                                    <p:anim calcmode="lin" valueType="num">
                                      <p:cBhvr>
                                        <p:cTn id="151" dur="2750" fill="hold"/>
                                        <p:tgtEl>
                                          <p:spTgt spid="25"/>
                                        </p:tgtEl>
                                        <p:attrNameLst>
                                          <p:attrName>ppt_w</p:attrName>
                                        </p:attrNameLst>
                                      </p:cBhvr>
                                      <p:tavLst>
                                        <p:tav tm="0">
                                          <p:val>
                                            <p:strVal val="4/3*#ppt_w"/>
                                          </p:val>
                                        </p:tav>
                                        <p:tav tm="100000">
                                          <p:val>
                                            <p:strVal val="#ppt_w"/>
                                          </p:val>
                                        </p:tav>
                                      </p:tavLst>
                                    </p:anim>
                                    <p:anim calcmode="lin" valueType="num">
                                      <p:cBhvr>
                                        <p:cTn id="152" dur="2750" fill="hold"/>
                                        <p:tgtEl>
                                          <p:spTgt spid="25"/>
                                        </p:tgtEl>
                                        <p:attrNameLst>
                                          <p:attrName>ppt_h</p:attrName>
                                        </p:attrNameLst>
                                      </p:cBhvr>
                                      <p:tavLst>
                                        <p:tav tm="0">
                                          <p:val>
                                            <p:strVal val="4/3*#ppt_h"/>
                                          </p:val>
                                        </p:tav>
                                        <p:tav tm="100000">
                                          <p:val>
                                            <p:strVal val="#ppt_h"/>
                                          </p:val>
                                        </p:tav>
                                      </p:tavLst>
                                    </p:anim>
                                  </p:childTnLst>
                                </p:cTn>
                              </p:par>
                              <p:par>
                                <p:cTn id="153" presetID="4" presetClass="entr" presetSubtype="32" fill="hold" nodeType="withEffect">
                                  <p:stCondLst>
                                    <p:cond delay="1000"/>
                                  </p:stCondLst>
                                  <p:childTnLst>
                                    <p:set>
                                      <p:cBhvr>
                                        <p:cTn id="154" dur="1" fill="hold">
                                          <p:stCondLst>
                                            <p:cond delay="0"/>
                                          </p:stCondLst>
                                        </p:cTn>
                                        <p:tgtEl>
                                          <p:spTgt spid="25"/>
                                        </p:tgtEl>
                                        <p:attrNameLst>
                                          <p:attrName>style.visibility</p:attrName>
                                        </p:attrNameLst>
                                      </p:cBhvr>
                                      <p:to>
                                        <p:strVal val="visible"/>
                                      </p:to>
                                    </p:set>
                                    <p:animEffect transition="in" filter="box(out)">
                                      <p:cBhvr>
                                        <p:cTn id="155" dur="27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0" y="0"/>
            <a:ext cx="9144000" cy="5143500"/>
          </a:xfrm>
          <a:prstGeom prst="rect">
            <a:avLst/>
          </a:prstGeom>
          <a:gradFill flip="none" rotWithShape="1">
            <a:gsLst>
              <a:gs pos="8000">
                <a:srgbClr val="081700"/>
              </a:gs>
              <a:gs pos="50000">
                <a:srgbClr val="103B00">
                  <a:lumMod val="0"/>
                </a:srgbClr>
              </a:gs>
              <a:gs pos="98333">
                <a:srgbClr val="FF9900"/>
              </a:gs>
              <a:gs pos="91000">
                <a:srgbClr val="8CFF58">
                  <a:lumMod val="8000"/>
                </a:srgbClr>
              </a:gs>
              <a:gs pos="1250">
                <a:srgbClr val="FB9205"/>
              </a:gs>
              <a:gs pos="3000">
                <a:srgbClr val="FA7406"/>
              </a:gs>
              <a:gs pos="97000">
                <a:srgbClr val="FA740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4" name="163 Imagen" descr="Diapositiva2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6663" y="749"/>
            <a:ext cx="9170663" cy="5142751"/>
          </a:xfrm>
          <a:prstGeom prst="rect">
            <a:avLst/>
          </a:prstGeom>
          <a:noFill/>
          <a:ln>
            <a:noFill/>
          </a:ln>
        </p:spPr>
      </p:pic>
      <p:sp>
        <p:nvSpPr>
          <p:cNvPr id="3" name="2 Rectángulo"/>
          <p:cNvSpPr/>
          <p:nvPr/>
        </p:nvSpPr>
        <p:spPr>
          <a:xfrm rot="5400000">
            <a:off x="252866" y="-2877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895776" y="-2877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252868" y="828481"/>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895778" y="828481"/>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5400000">
            <a:off x="252867" y="1685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5400000">
            <a:off x="895777" y="1685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5400000">
            <a:off x="1549011" y="-4414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5400000">
            <a:off x="2191921" y="-4414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1549013" y="813115"/>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5400000">
            <a:off x="2191923" y="813115"/>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5400000">
            <a:off x="1549012" y="1670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5400000">
            <a:off x="2191922" y="1670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2839994" y="-371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5400000">
            <a:off x="3482904" y="-371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5400000">
            <a:off x="2839996" y="8201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5400000">
            <a:off x="3482906" y="8201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5400000">
            <a:off x="2839995" y="1677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5400000">
            <a:off x="3482905" y="1677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5400000">
            <a:off x="4136139" y="-5252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5400000">
            <a:off x="4779049" y="-5252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5400000">
            <a:off x="4136141" y="804734"/>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5400000">
            <a:off x="4779051" y="804734"/>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5400000">
            <a:off x="4136140" y="1661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5400000">
            <a:off x="4779050" y="1661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5400000">
            <a:off x="5432282" y="-371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5400000">
            <a:off x="6075192" y="-371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5400000">
            <a:off x="5432284" y="8201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5400000">
            <a:off x="6075194" y="8201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5400000">
            <a:off x="5432283" y="1677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5400000">
            <a:off x="6075193" y="1677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5400000">
            <a:off x="6728427" y="-5252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5400000">
            <a:off x="7371337" y="-5252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5400000">
            <a:off x="6728429" y="804734"/>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5400000">
            <a:off x="7371339" y="804734"/>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5400000">
            <a:off x="6728428" y="1661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5400000">
            <a:off x="7371338" y="1661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5400000">
            <a:off x="8029730" y="-33040"/>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5400000">
            <a:off x="8672640" y="-33040"/>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5400000">
            <a:off x="8029732" y="8242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5400000">
            <a:off x="8672642" y="8242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5400000">
            <a:off x="8029731" y="16814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5400000">
            <a:off x="8672641" y="16814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5400000">
            <a:off x="8667970" y="4685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5400000">
            <a:off x="8025060" y="468599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5400000">
            <a:off x="8667968" y="3828735"/>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5400000">
            <a:off x="8025058" y="3828735"/>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5400000">
            <a:off x="8667969" y="297147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5400000">
            <a:off x="8025059" y="297147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5400000">
            <a:off x="7371825" y="4701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5400000">
            <a:off x="6728915" y="47013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5400000">
            <a:off x="7371823" y="3844101"/>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5400000">
            <a:off x="6728913" y="3844101"/>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5400000">
            <a:off x="7371824" y="2986844"/>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5400000">
            <a:off x="6728914" y="2986844"/>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5400000">
            <a:off x="6080842" y="4694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5400000">
            <a:off x="5437932" y="4694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5400000">
            <a:off x="6080840" y="38371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5400000">
            <a:off x="5437930" y="38371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5400000">
            <a:off x="6080841" y="297985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5400000">
            <a:off x="5437931" y="297985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5400000">
            <a:off x="4784697" y="4709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5400000">
            <a:off x="4141787" y="4709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5400000">
            <a:off x="4784695" y="3852482"/>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5400000">
            <a:off x="4141785" y="3852482"/>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5400000">
            <a:off x="4784696" y="299522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5400000">
            <a:off x="4141786" y="299522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5400000">
            <a:off x="3488554" y="4694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5400000">
            <a:off x="2845644" y="469437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5400000">
            <a:off x="3488552" y="38371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5400000">
            <a:off x="2845642" y="3837116"/>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5400000">
            <a:off x="3488553" y="297985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5400000">
            <a:off x="2845643" y="297985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5400000">
            <a:off x="2192409" y="4709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5400000">
            <a:off x="1549499" y="470973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5400000">
            <a:off x="2192407" y="3852482"/>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5400000">
            <a:off x="1549497" y="3852482"/>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5400000">
            <a:off x="2192408" y="299522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5400000">
            <a:off x="1549498" y="299522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5400000">
            <a:off x="891106" y="46902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5400000">
            <a:off x="248196" y="469025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5400000">
            <a:off x="891104" y="38330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5400000">
            <a:off x="248194" y="3833000"/>
            <a:ext cx="228812" cy="498897"/>
          </a:xfrm>
          <a:prstGeom prst="rect">
            <a:avLst/>
          </a:prstGeom>
          <a:solidFill>
            <a:srgbClr val="9933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5400000">
            <a:off x="891105" y="297574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5400000">
            <a:off x="248195" y="297574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a:off x="252867" y="-871396"/>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895777" y="-871396"/>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a:off x="1549012" y="-88676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a:off x="2191922" y="-88676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a:off x="2839995" y="-87977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3482905" y="-87977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4136140" y="-895143"/>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4779050" y="-895143"/>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5432283" y="-87977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6075193" y="-87977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728428" y="-895143"/>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7371338" y="-895143"/>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8029731" y="-875661"/>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8672641" y="-875661"/>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5400000">
            <a:off x="252867" y="-173549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5400000">
            <a:off x="895777" y="-173549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5400000">
            <a:off x="1549012" y="-175085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2191922" y="-1750858"/>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5400000">
            <a:off x="2839995" y="-17438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5400000">
            <a:off x="3482905" y="-17438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5400000">
            <a:off x="4136140" y="-175923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5400000">
            <a:off x="4779050" y="-175923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5432283" y="-17438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5400000">
            <a:off x="6075193" y="-1743873"/>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5400000">
            <a:off x="6728428" y="-175923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5400000">
            <a:off x="7371338" y="-1759239"/>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5400000">
            <a:off x="8029731" y="-17397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8672641" y="-1739757"/>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5400000">
            <a:off x="8672641" y="5533051"/>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5400000">
            <a:off x="8029731" y="5533051"/>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5400000">
            <a:off x="7376496" y="554841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5400000">
            <a:off x="6733586" y="5548417"/>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5400000">
            <a:off x="6085513" y="554143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5442603" y="554143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5400000">
            <a:off x="4789368" y="5556798"/>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5400000">
            <a:off x="4146458" y="5556798"/>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5400000">
            <a:off x="3493225" y="554143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5400000">
            <a:off x="2850315" y="5541432"/>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5400000">
            <a:off x="2197080" y="5556798"/>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1554170" y="5556798"/>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5400000">
            <a:off x="895777" y="5537316"/>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5400000">
            <a:off x="252867" y="5537316"/>
            <a:ext cx="228812" cy="498897"/>
          </a:xfrm>
          <a:prstGeom prst="rect">
            <a:avLst/>
          </a:prstGeom>
          <a:solidFill>
            <a:srgbClr val="FF006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5400000">
            <a:off x="8672641" y="646915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8029731" y="6469155"/>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5400000">
            <a:off x="7376496" y="648452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5400000">
            <a:off x="6733586" y="6484521"/>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5400000">
            <a:off x="6085513" y="647753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5442603" y="647753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5400000">
            <a:off x="4789368" y="649290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5400000">
            <a:off x="4146458" y="649290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5400000">
            <a:off x="3493225" y="647753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5400000">
            <a:off x="2850315" y="6477536"/>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5400000">
            <a:off x="2197080" y="649290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1554170" y="6492902"/>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5400000">
            <a:off x="895777" y="6473420"/>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5400000">
            <a:off x="252867" y="6473420"/>
            <a:ext cx="228812" cy="498897"/>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Rectángulo"/>
          <p:cNvSpPr/>
          <p:nvPr/>
        </p:nvSpPr>
        <p:spPr>
          <a:xfrm flipH="1">
            <a:off x="-252537" y="-1748730"/>
            <a:ext cx="9641827" cy="878497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288027793"/>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p:cTn id="7" dur="3500" fill="hold"/>
                                        <p:tgtEl>
                                          <p:spTgt spid="164"/>
                                        </p:tgtEl>
                                        <p:attrNameLst>
                                          <p:attrName>ppt_w</p:attrName>
                                        </p:attrNameLst>
                                      </p:cBhvr>
                                      <p:tavLst>
                                        <p:tav tm="0">
                                          <p:val>
                                            <p:strVal val="4/3*#ppt_w"/>
                                          </p:val>
                                        </p:tav>
                                        <p:tav tm="100000">
                                          <p:val>
                                            <p:strVal val="#ppt_w"/>
                                          </p:val>
                                        </p:tav>
                                      </p:tavLst>
                                    </p:anim>
                                    <p:anim calcmode="lin" valueType="num">
                                      <p:cBhvr>
                                        <p:cTn id="8" dur="3500" fill="hold"/>
                                        <p:tgtEl>
                                          <p:spTgt spid="164"/>
                                        </p:tgtEl>
                                        <p:attrNameLst>
                                          <p:attrName>ppt_h</p:attrName>
                                        </p:attrNameLst>
                                      </p:cBhvr>
                                      <p:tavLst>
                                        <p:tav tm="0">
                                          <p:val>
                                            <p:strVal val="4/3*#ppt_h"/>
                                          </p:val>
                                        </p:tav>
                                        <p:tav tm="100000">
                                          <p:val>
                                            <p:strVal val="#ppt_h"/>
                                          </p:val>
                                        </p:tav>
                                      </p:tavLst>
                                    </p:anim>
                                  </p:childTnLst>
                                </p:cTn>
                              </p:par>
                              <p:par>
                                <p:cTn id="9" presetID="16" presetClass="entr" presetSubtype="42" fill="hold" nodeType="withEffect">
                                  <p:stCondLst>
                                    <p:cond delay="0"/>
                                  </p:stCondLst>
                                  <p:childTnLst>
                                    <p:set>
                                      <p:cBhvr>
                                        <p:cTn id="10" dur="1" fill="hold">
                                          <p:stCondLst>
                                            <p:cond delay="0"/>
                                          </p:stCondLst>
                                        </p:cTn>
                                        <p:tgtEl>
                                          <p:spTgt spid="164"/>
                                        </p:tgtEl>
                                        <p:attrNameLst>
                                          <p:attrName>style.visibility</p:attrName>
                                        </p:attrNameLst>
                                      </p:cBhvr>
                                      <p:to>
                                        <p:strVal val="visible"/>
                                      </p:to>
                                    </p:set>
                                    <p:animEffect transition="in" filter="barn(outHorizontal)">
                                      <p:cBhvr>
                                        <p:cTn id="11" dur="3500"/>
                                        <p:tgtEl>
                                          <p:spTgt spid="164"/>
                                        </p:tgtEl>
                                      </p:cBhvr>
                                    </p:animEffect>
                                  </p:childTnLst>
                                </p:cTn>
                              </p:par>
                              <p:par>
                                <p:cTn id="12" presetID="2" presetClass="entr" presetSubtype="4" fill="hold" grpId="0" nodeType="withEffect">
                                  <p:stCondLst>
                                    <p:cond delay="0"/>
                                  </p:stCondLst>
                                  <p:childTnLst>
                                    <p:set>
                                      <p:cBhvr>
                                        <p:cTn id="13" dur="1" fill="hold">
                                          <p:stCondLst>
                                            <p:cond delay="0"/>
                                          </p:stCondLst>
                                        </p:cTn>
                                        <p:tgtEl>
                                          <p:spTgt spid="197"/>
                                        </p:tgtEl>
                                        <p:attrNameLst>
                                          <p:attrName>style.visibility</p:attrName>
                                        </p:attrNameLst>
                                      </p:cBhvr>
                                      <p:to>
                                        <p:strVal val="visible"/>
                                      </p:to>
                                    </p:set>
                                    <p:anim calcmode="lin" valueType="num">
                                      <p:cBhvr additive="base">
                                        <p:cTn id="14" dur="2500" fill="hold"/>
                                        <p:tgtEl>
                                          <p:spTgt spid="197"/>
                                        </p:tgtEl>
                                        <p:attrNameLst>
                                          <p:attrName>ppt_x</p:attrName>
                                        </p:attrNameLst>
                                      </p:cBhvr>
                                      <p:tavLst>
                                        <p:tav tm="0">
                                          <p:val>
                                            <p:strVal val="#ppt_x"/>
                                          </p:val>
                                        </p:tav>
                                        <p:tav tm="100000">
                                          <p:val>
                                            <p:strVal val="#ppt_x"/>
                                          </p:val>
                                        </p:tav>
                                      </p:tavLst>
                                    </p:anim>
                                    <p:anim calcmode="lin" valueType="num">
                                      <p:cBhvr additive="base">
                                        <p:cTn id="15" dur="2500" fill="hold"/>
                                        <p:tgtEl>
                                          <p:spTgt spid="19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98"/>
                                        </p:tgtEl>
                                        <p:attrNameLst>
                                          <p:attrName>style.visibility</p:attrName>
                                        </p:attrNameLst>
                                      </p:cBhvr>
                                      <p:to>
                                        <p:strVal val="visible"/>
                                      </p:to>
                                    </p:set>
                                    <p:anim calcmode="lin" valueType="num">
                                      <p:cBhvr additive="base">
                                        <p:cTn id="18" dur="2500" fill="hold"/>
                                        <p:tgtEl>
                                          <p:spTgt spid="198"/>
                                        </p:tgtEl>
                                        <p:attrNameLst>
                                          <p:attrName>ppt_x</p:attrName>
                                        </p:attrNameLst>
                                      </p:cBhvr>
                                      <p:tavLst>
                                        <p:tav tm="0">
                                          <p:val>
                                            <p:strVal val="#ppt_x"/>
                                          </p:val>
                                        </p:tav>
                                        <p:tav tm="100000">
                                          <p:val>
                                            <p:strVal val="#ppt_x"/>
                                          </p:val>
                                        </p:tav>
                                      </p:tavLst>
                                    </p:anim>
                                    <p:anim calcmode="lin" valueType="num">
                                      <p:cBhvr additive="base">
                                        <p:cTn id="19" dur="2500" fill="hold"/>
                                        <p:tgtEl>
                                          <p:spTgt spid="198"/>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199"/>
                                        </p:tgtEl>
                                        <p:attrNameLst>
                                          <p:attrName>style.visibility</p:attrName>
                                        </p:attrNameLst>
                                      </p:cBhvr>
                                      <p:to>
                                        <p:strVal val="visible"/>
                                      </p:to>
                                    </p:set>
                                    <p:anim calcmode="lin" valueType="num">
                                      <p:cBhvr additive="base">
                                        <p:cTn id="22" dur="2500" fill="hold"/>
                                        <p:tgtEl>
                                          <p:spTgt spid="199"/>
                                        </p:tgtEl>
                                        <p:attrNameLst>
                                          <p:attrName>ppt_x</p:attrName>
                                        </p:attrNameLst>
                                      </p:cBhvr>
                                      <p:tavLst>
                                        <p:tav tm="0">
                                          <p:val>
                                            <p:strVal val="#ppt_x"/>
                                          </p:val>
                                        </p:tav>
                                        <p:tav tm="100000">
                                          <p:val>
                                            <p:strVal val="#ppt_x"/>
                                          </p:val>
                                        </p:tav>
                                      </p:tavLst>
                                    </p:anim>
                                    <p:anim calcmode="lin" valueType="num">
                                      <p:cBhvr additive="base">
                                        <p:cTn id="23" dur="2500" fill="hold"/>
                                        <p:tgtEl>
                                          <p:spTgt spid="199"/>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200"/>
                                        </p:tgtEl>
                                        <p:attrNameLst>
                                          <p:attrName>style.visibility</p:attrName>
                                        </p:attrNameLst>
                                      </p:cBhvr>
                                      <p:to>
                                        <p:strVal val="visible"/>
                                      </p:to>
                                    </p:set>
                                    <p:anim calcmode="lin" valueType="num">
                                      <p:cBhvr additive="base">
                                        <p:cTn id="26" dur="2500" fill="hold"/>
                                        <p:tgtEl>
                                          <p:spTgt spid="200"/>
                                        </p:tgtEl>
                                        <p:attrNameLst>
                                          <p:attrName>ppt_x</p:attrName>
                                        </p:attrNameLst>
                                      </p:cBhvr>
                                      <p:tavLst>
                                        <p:tav tm="0">
                                          <p:val>
                                            <p:strVal val="#ppt_x"/>
                                          </p:val>
                                        </p:tav>
                                        <p:tav tm="100000">
                                          <p:val>
                                            <p:strVal val="#ppt_x"/>
                                          </p:val>
                                        </p:tav>
                                      </p:tavLst>
                                    </p:anim>
                                    <p:anim calcmode="lin" valueType="num">
                                      <p:cBhvr additive="base">
                                        <p:cTn id="27" dur="2500" fill="hold"/>
                                        <p:tgtEl>
                                          <p:spTgt spid="200"/>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201"/>
                                        </p:tgtEl>
                                        <p:attrNameLst>
                                          <p:attrName>style.visibility</p:attrName>
                                        </p:attrNameLst>
                                      </p:cBhvr>
                                      <p:to>
                                        <p:strVal val="visible"/>
                                      </p:to>
                                    </p:set>
                                    <p:anim calcmode="lin" valueType="num">
                                      <p:cBhvr additive="base">
                                        <p:cTn id="30" dur="2500" fill="hold"/>
                                        <p:tgtEl>
                                          <p:spTgt spid="201"/>
                                        </p:tgtEl>
                                        <p:attrNameLst>
                                          <p:attrName>ppt_x</p:attrName>
                                        </p:attrNameLst>
                                      </p:cBhvr>
                                      <p:tavLst>
                                        <p:tav tm="0">
                                          <p:val>
                                            <p:strVal val="#ppt_x"/>
                                          </p:val>
                                        </p:tav>
                                        <p:tav tm="100000">
                                          <p:val>
                                            <p:strVal val="#ppt_x"/>
                                          </p:val>
                                        </p:tav>
                                      </p:tavLst>
                                    </p:anim>
                                    <p:anim calcmode="lin" valueType="num">
                                      <p:cBhvr additive="base">
                                        <p:cTn id="31" dur="2500" fill="hold"/>
                                        <p:tgtEl>
                                          <p:spTgt spid="201"/>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2"/>
                                        </p:tgtEl>
                                        <p:attrNameLst>
                                          <p:attrName>style.visibility</p:attrName>
                                        </p:attrNameLst>
                                      </p:cBhvr>
                                      <p:to>
                                        <p:strVal val="visible"/>
                                      </p:to>
                                    </p:set>
                                    <p:anim calcmode="lin" valueType="num">
                                      <p:cBhvr additive="base">
                                        <p:cTn id="34" dur="2500" fill="hold"/>
                                        <p:tgtEl>
                                          <p:spTgt spid="202"/>
                                        </p:tgtEl>
                                        <p:attrNameLst>
                                          <p:attrName>ppt_x</p:attrName>
                                        </p:attrNameLst>
                                      </p:cBhvr>
                                      <p:tavLst>
                                        <p:tav tm="0">
                                          <p:val>
                                            <p:strVal val="#ppt_x"/>
                                          </p:val>
                                        </p:tav>
                                        <p:tav tm="100000">
                                          <p:val>
                                            <p:strVal val="#ppt_x"/>
                                          </p:val>
                                        </p:tav>
                                      </p:tavLst>
                                    </p:anim>
                                    <p:anim calcmode="lin" valueType="num">
                                      <p:cBhvr additive="base">
                                        <p:cTn id="35" dur="2500" fill="hold"/>
                                        <p:tgtEl>
                                          <p:spTgt spid="202"/>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 calcmode="lin" valueType="num">
                                      <p:cBhvr additive="base">
                                        <p:cTn id="38" dur="2500" fill="hold"/>
                                        <p:tgtEl>
                                          <p:spTgt spid="203"/>
                                        </p:tgtEl>
                                        <p:attrNameLst>
                                          <p:attrName>ppt_x</p:attrName>
                                        </p:attrNameLst>
                                      </p:cBhvr>
                                      <p:tavLst>
                                        <p:tav tm="0">
                                          <p:val>
                                            <p:strVal val="#ppt_x"/>
                                          </p:val>
                                        </p:tav>
                                        <p:tav tm="100000">
                                          <p:val>
                                            <p:strVal val="#ppt_x"/>
                                          </p:val>
                                        </p:tav>
                                      </p:tavLst>
                                    </p:anim>
                                    <p:anim calcmode="lin" valueType="num">
                                      <p:cBhvr additive="base">
                                        <p:cTn id="39" dur="2500" fill="hold"/>
                                        <p:tgtEl>
                                          <p:spTgt spid="203"/>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04"/>
                                        </p:tgtEl>
                                        <p:attrNameLst>
                                          <p:attrName>style.visibility</p:attrName>
                                        </p:attrNameLst>
                                      </p:cBhvr>
                                      <p:to>
                                        <p:strVal val="visible"/>
                                      </p:to>
                                    </p:set>
                                    <p:anim calcmode="lin" valueType="num">
                                      <p:cBhvr additive="base">
                                        <p:cTn id="42" dur="2500" fill="hold"/>
                                        <p:tgtEl>
                                          <p:spTgt spid="204"/>
                                        </p:tgtEl>
                                        <p:attrNameLst>
                                          <p:attrName>ppt_x</p:attrName>
                                        </p:attrNameLst>
                                      </p:cBhvr>
                                      <p:tavLst>
                                        <p:tav tm="0">
                                          <p:val>
                                            <p:strVal val="#ppt_x"/>
                                          </p:val>
                                        </p:tav>
                                        <p:tav tm="100000">
                                          <p:val>
                                            <p:strVal val="#ppt_x"/>
                                          </p:val>
                                        </p:tav>
                                      </p:tavLst>
                                    </p:anim>
                                    <p:anim calcmode="lin" valueType="num">
                                      <p:cBhvr additive="base">
                                        <p:cTn id="43" dur="2500" fill="hold"/>
                                        <p:tgtEl>
                                          <p:spTgt spid="204"/>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05"/>
                                        </p:tgtEl>
                                        <p:attrNameLst>
                                          <p:attrName>style.visibility</p:attrName>
                                        </p:attrNameLst>
                                      </p:cBhvr>
                                      <p:to>
                                        <p:strVal val="visible"/>
                                      </p:to>
                                    </p:set>
                                    <p:anim calcmode="lin" valueType="num">
                                      <p:cBhvr additive="base">
                                        <p:cTn id="46" dur="2500" fill="hold"/>
                                        <p:tgtEl>
                                          <p:spTgt spid="205"/>
                                        </p:tgtEl>
                                        <p:attrNameLst>
                                          <p:attrName>ppt_x</p:attrName>
                                        </p:attrNameLst>
                                      </p:cBhvr>
                                      <p:tavLst>
                                        <p:tav tm="0">
                                          <p:val>
                                            <p:strVal val="#ppt_x"/>
                                          </p:val>
                                        </p:tav>
                                        <p:tav tm="100000">
                                          <p:val>
                                            <p:strVal val="#ppt_x"/>
                                          </p:val>
                                        </p:tav>
                                      </p:tavLst>
                                    </p:anim>
                                    <p:anim calcmode="lin" valueType="num">
                                      <p:cBhvr additive="base">
                                        <p:cTn id="47" dur="2500" fill="hold"/>
                                        <p:tgtEl>
                                          <p:spTgt spid="205"/>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06"/>
                                        </p:tgtEl>
                                        <p:attrNameLst>
                                          <p:attrName>style.visibility</p:attrName>
                                        </p:attrNameLst>
                                      </p:cBhvr>
                                      <p:to>
                                        <p:strVal val="visible"/>
                                      </p:to>
                                    </p:set>
                                    <p:anim calcmode="lin" valueType="num">
                                      <p:cBhvr additive="base">
                                        <p:cTn id="50" dur="2500" fill="hold"/>
                                        <p:tgtEl>
                                          <p:spTgt spid="206"/>
                                        </p:tgtEl>
                                        <p:attrNameLst>
                                          <p:attrName>ppt_x</p:attrName>
                                        </p:attrNameLst>
                                      </p:cBhvr>
                                      <p:tavLst>
                                        <p:tav tm="0">
                                          <p:val>
                                            <p:strVal val="#ppt_x"/>
                                          </p:val>
                                        </p:tav>
                                        <p:tav tm="100000">
                                          <p:val>
                                            <p:strVal val="#ppt_x"/>
                                          </p:val>
                                        </p:tav>
                                      </p:tavLst>
                                    </p:anim>
                                    <p:anim calcmode="lin" valueType="num">
                                      <p:cBhvr additive="base">
                                        <p:cTn id="51" dur="2500" fill="hold"/>
                                        <p:tgtEl>
                                          <p:spTgt spid="206"/>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207"/>
                                        </p:tgtEl>
                                        <p:attrNameLst>
                                          <p:attrName>style.visibility</p:attrName>
                                        </p:attrNameLst>
                                      </p:cBhvr>
                                      <p:to>
                                        <p:strVal val="visible"/>
                                      </p:to>
                                    </p:set>
                                    <p:anim calcmode="lin" valueType="num">
                                      <p:cBhvr additive="base">
                                        <p:cTn id="54" dur="2500" fill="hold"/>
                                        <p:tgtEl>
                                          <p:spTgt spid="207"/>
                                        </p:tgtEl>
                                        <p:attrNameLst>
                                          <p:attrName>ppt_x</p:attrName>
                                        </p:attrNameLst>
                                      </p:cBhvr>
                                      <p:tavLst>
                                        <p:tav tm="0">
                                          <p:val>
                                            <p:strVal val="#ppt_x"/>
                                          </p:val>
                                        </p:tav>
                                        <p:tav tm="100000">
                                          <p:val>
                                            <p:strVal val="#ppt_x"/>
                                          </p:val>
                                        </p:tav>
                                      </p:tavLst>
                                    </p:anim>
                                    <p:anim calcmode="lin" valueType="num">
                                      <p:cBhvr additive="base">
                                        <p:cTn id="55" dur="2500" fill="hold"/>
                                        <p:tgtEl>
                                          <p:spTgt spid="207"/>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8"/>
                                        </p:tgtEl>
                                        <p:attrNameLst>
                                          <p:attrName>style.visibility</p:attrName>
                                        </p:attrNameLst>
                                      </p:cBhvr>
                                      <p:to>
                                        <p:strVal val="visible"/>
                                      </p:to>
                                    </p:set>
                                    <p:anim calcmode="lin" valueType="num">
                                      <p:cBhvr additive="base">
                                        <p:cTn id="58" dur="2500" fill="hold"/>
                                        <p:tgtEl>
                                          <p:spTgt spid="208"/>
                                        </p:tgtEl>
                                        <p:attrNameLst>
                                          <p:attrName>ppt_x</p:attrName>
                                        </p:attrNameLst>
                                      </p:cBhvr>
                                      <p:tavLst>
                                        <p:tav tm="0">
                                          <p:val>
                                            <p:strVal val="#ppt_x"/>
                                          </p:val>
                                        </p:tav>
                                        <p:tav tm="100000">
                                          <p:val>
                                            <p:strVal val="#ppt_x"/>
                                          </p:val>
                                        </p:tav>
                                      </p:tavLst>
                                    </p:anim>
                                    <p:anim calcmode="lin" valueType="num">
                                      <p:cBhvr additive="base">
                                        <p:cTn id="59" dur="2500" fill="hold"/>
                                        <p:tgtEl>
                                          <p:spTgt spid="208"/>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09"/>
                                        </p:tgtEl>
                                        <p:attrNameLst>
                                          <p:attrName>style.visibility</p:attrName>
                                        </p:attrNameLst>
                                      </p:cBhvr>
                                      <p:to>
                                        <p:strVal val="visible"/>
                                      </p:to>
                                    </p:set>
                                    <p:anim calcmode="lin" valueType="num">
                                      <p:cBhvr additive="base">
                                        <p:cTn id="62" dur="2500" fill="hold"/>
                                        <p:tgtEl>
                                          <p:spTgt spid="209"/>
                                        </p:tgtEl>
                                        <p:attrNameLst>
                                          <p:attrName>ppt_x</p:attrName>
                                        </p:attrNameLst>
                                      </p:cBhvr>
                                      <p:tavLst>
                                        <p:tav tm="0">
                                          <p:val>
                                            <p:strVal val="#ppt_x"/>
                                          </p:val>
                                        </p:tav>
                                        <p:tav tm="100000">
                                          <p:val>
                                            <p:strVal val="#ppt_x"/>
                                          </p:val>
                                        </p:tav>
                                      </p:tavLst>
                                    </p:anim>
                                    <p:anim calcmode="lin" valueType="num">
                                      <p:cBhvr additive="base">
                                        <p:cTn id="63" dur="2500" fill="hold"/>
                                        <p:tgtEl>
                                          <p:spTgt spid="209"/>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10"/>
                                        </p:tgtEl>
                                        <p:attrNameLst>
                                          <p:attrName>style.visibility</p:attrName>
                                        </p:attrNameLst>
                                      </p:cBhvr>
                                      <p:to>
                                        <p:strVal val="visible"/>
                                      </p:to>
                                    </p:set>
                                    <p:anim calcmode="lin" valueType="num">
                                      <p:cBhvr additive="base">
                                        <p:cTn id="66" dur="2500" fill="hold"/>
                                        <p:tgtEl>
                                          <p:spTgt spid="210"/>
                                        </p:tgtEl>
                                        <p:attrNameLst>
                                          <p:attrName>ppt_x</p:attrName>
                                        </p:attrNameLst>
                                      </p:cBhvr>
                                      <p:tavLst>
                                        <p:tav tm="0">
                                          <p:val>
                                            <p:strVal val="#ppt_x"/>
                                          </p:val>
                                        </p:tav>
                                        <p:tav tm="100000">
                                          <p:val>
                                            <p:strVal val="#ppt_x"/>
                                          </p:val>
                                        </p:tav>
                                      </p:tavLst>
                                    </p:anim>
                                    <p:anim calcmode="lin" valueType="num">
                                      <p:cBhvr additive="base">
                                        <p:cTn id="67" dur="2500" fill="hold"/>
                                        <p:tgtEl>
                                          <p:spTgt spid="21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1"/>
                                        </p:tgtEl>
                                        <p:attrNameLst>
                                          <p:attrName>style.visibility</p:attrName>
                                        </p:attrNameLst>
                                      </p:cBhvr>
                                      <p:to>
                                        <p:strVal val="visible"/>
                                      </p:to>
                                    </p:set>
                                    <p:anim calcmode="lin" valueType="num">
                                      <p:cBhvr additive="base">
                                        <p:cTn id="70" dur="2500" fill="hold"/>
                                        <p:tgtEl>
                                          <p:spTgt spid="211"/>
                                        </p:tgtEl>
                                        <p:attrNameLst>
                                          <p:attrName>ppt_x</p:attrName>
                                        </p:attrNameLst>
                                      </p:cBhvr>
                                      <p:tavLst>
                                        <p:tav tm="0">
                                          <p:val>
                                            <p:strVal val="#ppt_x"/>
                                          </p:val>
                                        </p:tav>
                                        <p:tav tm="100000">
                                          <p:val>
                                            <p:strVal val="#ppt_x"/>
                                          </p:val>
                                        </p:tav>
                                      </p:tavLst>
                                    </p:anim>
                                    <p:anim calcmode="lin" valueType="num">
                                      <p:cBhvr additive="base">
                                        <p:cTn id="71" dur="2500" fill="hold"/>
                                        <p:tgtEl>
                                          <p:spTgt spid="211"/>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2"/>
                                        </p:tgtEl>
                                        <p:attrNameLst>
                                          <p:attrName>style.visibility</p:attrName>
                                        </p:attrNameLst>
                                      </p:cBhvr>
                                      <p:to>
                                        <p:strVal val="visible"/>
                                      </p:to>
                                    </p:set>
                                    <p:anim calcmode="lin" valueType="num">
                                      <p:cBhvr additive="base">
                                        <p:cTn id="74" dur="2500" fill="hold"/>
                                        <p:tgtEl>
                                          <p:spTgt spid="212"/>
                                        </p:tgtEl>
                                        <p:attrNameLst>
                                          <p:attrName>ppt_x</p:attrName>
                                        </p:attrNameLst>
                                      </p:cBhvr>
                                      <p:tavLst>
                                        <p:tav tm="0">
                                          <p:val>
                                            <p:strVal val="#ppt_x"/>
                                          </p:val>
                                        </p:tav>
                                        <p:tav tm="100000">
                                          <p:val>
                                            <p:strVal val="#ppt_x"/>
                                          </p:val>
                                        </p:tav>
                                      </p:tavLst>
                                    </p:anim>
                                    <p:anim calcmode="lin" valueType="num">
                                      <p:cBhvr additive="base">
                                        <p:cTn id="75" dur="2500" fill="hold"/>
                                        <p:tgtEl>
                                          <p:spTgt spid="212"/>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13"/>
                                        </p:tgtEl>
                                        <p:attrNameLst>
                                          <p:attrName>style.visibility</p:attrName>
                                        </p:attrNameLst>
                                      </p:cBhvr>
                                      <p:to>
                                        <p:strVal val="visible"/>
                                      </p:to>
                                    </p:set>
                                    <p:anim calcmode="lin" valueType="num">
                                      <p:cBhvr additive="base">
                                        <p:cTn id="78" dur="2500" fill="hold"/>
                                        <p:tgtEl>
                                          <p:spTgt spid="213"/>
                                        </p:tgtEl>
                                        <p:attrNameLst>
                                          <p:attrName>ppt_x</p:attrName>
                                        </p:attrNameLst>
                                      </p:cBhvr>
                                      <p:tavLst>
                                        <p:tav tm="0">
                                          <p:val>
                                            <p:strVal val="#ppt_x"/>
                                          </p:val>
                                        </p:tav>
                                        <p:tav tm="100000">
                                          <p:val>
                                            <p:strVal val="#ppt_x"/>
                                          </p:val>
                                        </p:tav>
                                      </p:tavLst>
                                    </p:anim>
                                    <p:anim calcmode="lin" valueType="num">
                                      <p:cBhvr additive="base">
                                        <p:cTn id="79" dur="2500" fill="hold"/>
                                        <p:tgtEl>
                                          <p:spTgt spid="213"/>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4"/>
                                        </p:tgtEl>
                                        <p:attrNameLst>
                                          <p:attrName>style.visibility</p:attrName>
                                        </p:attrNameLst>
                                      </p:cBhvr>
                                      <p:to>
                                        <p:strVal val="visible"/>
                                      </p:to>
                                    </p:set>
                                    <p:anim calcmode="lin" valueType="num">
                                      <p:cBhvr additive="base">
                                        <p:cTn id="82" dur="2500" fill="hold"/>
                                        <p:tgtEl>
                                          <p:spTgt spid="214"/>
                                        </p:tgtEl>
                                        <p:attrNameLst>
                                          <p:attrName>ppt_x</p:attrName>
                                        </p:attrNameLst>
                                      </p:cBhvr>
                                      <p:tavLst>
                                        <p:tav tm="0">
                                          <p:val>
                                            <p:strVal val="#ppt_x"/>
                                          </p:val>
                                        </p:tav>
                                        <p:tav tm="100000">
                                          <p:val>
                                            <p:strVal val="#ppt_x"/>
                                          </p:val>
                                        </p:tav>
                                      </p:tavLst>
                                    </p:anim>
                                    <p:anim calcmode="lin" valueType="num">
                                      <p:cBhvr additive="base">
                                        <p:cTn id="83" dur="2500" fill="hold"/>
                                        <p:tgtEl>
                                          <p:spTgt spid="214"/>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15"/>
                                        </p:tgtEl>
                                        <p:attrNameLst>
                                          <p:attrName>style.visibility</p:attrName>
                                        </p:attrNameLst>
                                      </p:cBhvr>
                                      <p:to>
                                        <p:strVal val="visible"/>
                                      </p:to>
                                    </p:set>
                                    <p:anim calcmode="lin" valueType="num">
                                      <p:cBhvr additive="base">
                                        <p:cTn id="86" dur="2500" fill="hold"/>
                                        <p:tgtEl>
                                          <p:spTgt spid="215"/>
                                        </p:tgtEl>
                                        <p:attrNameLst>
                                          <p:attrName>ppt_x</p:attrName>
                                        </p:attrNameLst>
                                      </p:cBhvr>
                                      <p:tavLst>
                                        <p:tav tm="0">
                                          <p:val>
                                            <p:strVal val="#ppt_x"/>
                                          </p:val>
                                        </p:tav>
                                        <p:tav tm="100000">
                                          <p:val>
                                            <p:strVal val="#ppt_x"/>
                                          </p:val>
                                        </p:tav>
                                      </p:tavLst>
                                    </p:anim>
                                    <p:anim calcmode="lin" valueType="num">
                                      <p:cBhvr additive="base">
                                        <p:cTn id="87" dur="2500" fill="hold"/>
                                        <p:tgtEl>
                                          <p:spTgt spid="215"/>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16"/>
                                        </p:tgtEl>
                                        <p:attrNameLst>
                                          <p:attrName>style.visibility</p:attrName>
                                        </p:attrNameLst>
                                      </p:cBhvr>
                                      <p:to>
                                        <p:strVal val="visible"/>
                                      </p:to>
                                    </p:set>
                                    <p:anim calcmode="lin" valueType="num">
                                      <p:cBhvr additive="base">
                                        <p:cTn id="90" dur="2500" fill="hold"/>
                                        <p:tgtEl>
                                          <p:spTgt spid="216"/>
                                        </p:tgtEl>
                                        <p:attrNameLst>
                                          <p:attrName>ppt_x</p:attrName>
                                        </p:attrNameLst>
                                      </p:cBhvr>
                                      <p:tavLst>
                                        <p:tav tm="0">
                                          <p:val>
                                            <p:strVal val="#ppt_x"/>
                                          </p:val>
                                        </p:tav>
                                        <p:tav tm="100000">
                                          <p:val>
                                            <p:strVal val="#ppt_x"/>
                                          </p:val>
                                        </p:tav>
                                      </p:tavLst>
                                    </p:anim>
                                    <p:anim calcmode="lin" valueType="num">
                                      <p:cBhvr additive="base">
                                        <p:cTn id="91" dur="2500" fill="hold"/>
                                        <p:tgtEl>
                                          <p:spTgt spid="216"/>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17"/>
                                        </p:tgtEl>
                                        <p:attrNameLst>
                                          <p:attrName>style.visibility</p:attrName>
                                        </p:attrNameLst>
                                      </p:cBhvr>
                                      <p:to>
                                        <p:strVal val="visible"/>
                                      </p:to>
                                    </p:set>
                                    <p:anim calcmode="lin" valueType="num">
                                      <p:cBhvr additive="base">
                                        <p:cTn id="94" dur="2500" fill="hold"/>
                                        <p:tgtEl>
                                          <p:spTgt spid="217"/>
                                        </p:tgtEl>
                                        <p:attrNameLst>
                                          <p:attrName>ppt_x</p:attrName>
                                        </p:attrNameLst>
                                      </p:cBhvr>
                                      <p:tavLst>
                                        <p:tav tm="0">
                                          <p:val>
                                            <p:strVal val="#ppt_x"/>
                                          </p:val>
                                        </p:tav>
                                        <p:tav tm="100000">
                                          <p:val>
                                            <p:strVal val="#ppt_x"/>
                                          </p:val>
                                        </p:tav>
                                      </p:tavLst>
                                    </p:anim>
                                    <p:anim calcmode="lin" valueType="num">
                                      <p:cBhvr additive="base">
                                        <p:cTn id="95" dur="2500" fill="hold"/>
                                        <p:tgtEl>
                                          <p:spTgt spid="217"/>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18"/>
                                        </p:tgtEl>
                                        <p:attrNameLst>
                                          <p:attrName>style.visibility</p:attrName>
                                        </p:attrNameLst>
                                      </p:cBhvr>
                                      <p:to>
                                        <p:strVal val="visible"/>
                                      </p:to>
                                    </p:set>
                                    <p:anim calcmode="lin" valueType="num">
                                      <p:cBhvr additive="base">
                                        <p:cTn id="98" dur="2500" fill="hold"/>
                                        <p:tgtEl>
                                          <p:spTgt spid="218"/>
                                        </p:tgtEl>
                                        <p:attrNameLst>
                                          <p:attrName>ppt_x</p:attrName>
                                        </p:attrNameLst>
                                      </p:cBhvr>
                                      <p:tavLst>
                                        <p:tav tm="0">
                                          <p:val>
                                            <p:strVal val="#ppt_x"/>
                                          </p:val>
                                        </p:tav>
                                        <p:tav tm="100000">
                                          <p:val>
                                            <p:strVal val="#ppt_x"/>
                                          </p:val>
                                        </p:tav>
                                      </p:tavLst>
                                    </p:anim>
                                    <p:anim calcmode="lin" valueType="num">
                                      <p:cBhvr additive="base">
                                        <p:cTn id="99" dur="2500" fill="hold"/>
                                        <p:tgtEl>
                                          <p:spTgt spid="218"/>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19"/>
                                        </p:tgtEl>
                                        <p:attrNameLst>
                                          <p:attrName>style.visibility</p:attrName>
                                        </p:attrNameLst>
                                      </p:cBhvr>
                                      <p:to>
                                        <p:strVal val="visible"/>
                                      </p:to>
                                    </p:set>
                                    <p:anim calcmode="lin" valueType="num">
                                      <p:cBhvr additive="base">
                                        <p:cTn id="102" dur="2500" fill="hold"/>
                                        <p:tgtEl>
                                          <p:spTgt spid="219"/>
                                        </p:tgtEl>
                                        <p:attrNameLst>
                                          <p:attrName>ppt_x</p:attrName>
                                        </p:attrNameLst>
                                      </p:cBhvr>
                                      <p:tavLst>
                                        <p:tav tm="0">
                                          <p:val>
                                            <p:strVal val="#ppt_x"/>
                                          </p:val>
                                        </p:tav>
                                        <p:tav tm="100000">
                                          <p:val>
                                            <p:strVal val="#ppt_x"/>
                                          </p:val>
                                        </p:tav>
                                      </p:tavLst>
                                    </p:anim>
                                    <p:anim calcmode="lin" valueType="num">
                                      <p:cBhvr additive="base">
                                        <p:cTn id="103" dur="2500" fill="hold"/>
                                        <p:tgtEl>
                                          <p:spTgt spid="219"/>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20"/>
                                        </p:tgtEl>
                                        <p:attrNameLst>
                                          <p:attrName>style.visibility</p:attrName>
                                        </p:attrNameLst>
                                      </p:cBhvr>
                                      <p:to>
                                        <p:strVal val="visible"/>
                                      </p:to>
                                    </p:set>
                                    <p:anim calcmode="lin" valueType="num">
                                      <p:cBhvr additive="base">
                                        <p:cTn id="106" dur="2500" fill="hold"/>
                                        <p:tgtEl>
                                          <p:spTgt spid="220"/>
                                        </p:tgtEl>
                                        <p:attrNameLst>
                                          <p:attrName>ppt_x</p:attrName>
                                        </p:attrNameLst>
                                      </p:cBhvr>
                                      <p:tavLst>
                                        <p:tav tm="0">
                                          <p:val>
                                            <p:strVal val="#ppt_x"/>
                                          </p:val>
                                        </p:tav>
                                        <p:tav tm="100000">
                                          <p:val>
                                            <p:strVal val="#ppt_x"/>
                                          </p:val>
                                        </p:tav>
                                      </p:tavLst>
                                    </p:anim>
                                    <p:anim calcmode="lin" valueType="num">
                                      <p:cBhvr additive="base">
                                        <p:cTn id="107" dur="2500" fill="hold"/>
                                        <p:tgtEl>
                                          <p:spTgt spid="220"/>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21"/>
                                        </p:tgtEl>
                                        <p:attrNameLst>
                                          <p:attrName>style.visibility</p:attrName>
                                        </p:attrNameLst>
                                      </p:cBhvr>
                                      <p:to>
                                        <p:strVal val="visible"/>
                                      </p:to>
                                    </p:set>
                                    <p:anim calcmode="lin" valueType="num">
                                      <p:cBhvr additive="base">
                                        <p:cTn id="110" dur="2500" fill="hold"/>
                                        <p:tgtEl>
                                          <p:spTgt spid="221"/>
                                        </p:tgtEl>
                                        <p:attrNameLst>
                                          <p:attrName>ppt_x</p:attrName>
                                        </p:attrNameLst>
                                      </p:cBhvr>
                                      <p:tavLst>
                                        <p:tav tm="0">
                                          <p:val>
                                            <p:strVal val="#ppt_x"/>
                                          </p:val>
                                        </p:tav>
                                        <p:tav tm="100000">
                                          <p:val>
                                            <p:strVal val="#ppt_x"/>
                                          </p:val>
                                        </p:tav>
                                      </p:tavLst>
                                    </p:anim>
                                    <p:anim calcmode="lin" valueType="num">
                                      <p:cBhvr additive="base">
                                        <p:cTn id="111" dur="2500" fill="hold"/>
                                        <p:tgtEl>
                                          <p:spTgt spid="221"/>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22"/>
                                        </p:tgtEl>
                                        <p:attrNameLst>
                                          <p:attrName>style.visibility</p:attrName>
                                        </p:attrNameLst>
                                      </p:cBhvr>
                                      <p:to>
                                        <p:strVal val="visible"/>
                                      </p:to>
                                    </p:set>
                                    <p:anim calcmode="lin" valueType="num">
                                      <p:cBhvr additive="base">
                                        <p:cTn id="114" dur="2500" fill="hold"/>
                                        <p:tgtEl>
                                          <p:spTgt spid="222"/>
                                        </p:tgtEl>
                                        <p:attrNameLst>
                                          <p:attrName>ppt_x</p:attrName>
                                        </p:attrNameLst>
                                      </p:cBhvr>
                                      <p:tavLst>
                                        <p:tav tm="0">
                                          <p:val>
                                            <p:strVal val="#ppt_x"/>
                                          </p:val>
                                        </p:tav>
                                        <p:tav tm="100000">
                                          <p:val>
                                            <p:strVal val="#ppt_x"/>
                                          </p:val>
                                        </p:tav>
                                      </p:tavLst>
                                    </p:anim>
                                    <p:anim calcmode="lin" valueType="num">
                                      <p:cBhvr additive="base">
                                        <p:cTn id="115" dur="2500" fill="hold"/>
                                        <p:tgtEl>
                                          <p:spTgt spid="222"/>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223"/>
                                        </p:tgtEl>
                                        <p:attrNameLst>
                                          <p:attrName>style.visibility</p:attrName>
                                        </p:attrNameLst>
                                      </p:cBhvr>
                                      <p:to>
                                        <p:strVal val="visible"/>
                                      </p:to>
                                    </p:set>
                                    <p:anim calcmode="lin" valueType="num">
                                      <p:cBhvr additive="base">
                                        <p:cTn id="118" dur="2500" fill="hold"/>
                                        <p:tgtEl>
                                          <p:spTgt spid="223"/>
                                        </p:tgtEl>
                                        <p:attrNameLst>
                                          <p:attrName>ppt_x</p:attrName>
                                        </p:attrNameLst>
                                      </p:cBhvr>
                                      <p:tavLst>
                                        <p:tav tm="0">
                                          <p:val>
                                            <p:strVal val="#ppt_x"/>
                                          </p:val>
                                        </p:tav>
                                        <p:tav tm="100000">
                                          <p:val>
                                            <p:strVal val="#ppt_x"/>
                                          </p:val>
                                        </p:tav>
                                      </p:tavLst>
                                    </p:anim>
                                    <p:anim calcmode="lin" valueType="num">
                                      <p:cBhvr additive="base">
                                        <p:cTn id="119" dur="2500" fill="hold"/>
                                        <p:tgtEl>
                                          <p:spTgt spid="223"/>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224"/>
                                        </p:tgtEl>
                                        <p:attrNameLst>
                                          <p:attrName>style.visibility</p:attrName>
                                        </p:attrNameLst>
                                      </p:cBhvr>
                                      <p:to>
                                        <p:strVal val="visible"/>
                                      </p:to>
                                    </p:set>
                                    <p:anim calcmode="lin" valueType="num">
                                      <p:cBhvr additive="base">
                                        <p:cTn id="122" dur="2500" fill="hold"/>
                                        <p:tgtEl>
                                          <p:spTgt spid="224"/>
                                        </p:tgtEl>
                                        <p:attrNameLst>
                                          <p:attrName>ppt_x</p:attrName>
                                        </p:attrNameLst>
                                      </p:cBhvr>
                                      <p:tavLst>
                                        <p:tav tm="0">
                                          <p:val>
                                            <p:strVal val="#ppt_x"/>
                                          </p:val>
                                        </p:tav>
                                        <p:tav tm="100000">
                                          <p:val>
                                            <p:strVal val="#ppt_x"/>
                                          </p:val>
                                        </p:tav>
                                      </p:tavLst>
                                    </p:anim>
                                    <p:anim calcmode="lin" valueType="num">
                                      <p:cBhvr additive="base">
                                        <p:cTn id="123" dur="2500" fill="hold"/>
                                        <p:tgtEl>
                                          <p:spTgt spid="224"/>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225"/>
                                        </p:tgtEl>
                                        <p:attrNameLst>
                                          <p:attrName>style.visibility</p:attrName>
                                        </p:attrNameLst>
                                      </p:cBhvr>
                                      <p:to>
                                        <p:strVal val="visible"/>
                                      </p:to>
                                    </p:set>
                                    <p:anim calcmode="lin" valueType="num">
                                      <p:cBhvr additive="base">
                                        <p:cTn id="126" dur="2500" fill="hold"/>
                                        <p:tgtEl>
                                          <p:spTgt spid="225"/>
                                        </p:tgtEl>
                                        <p:attrNameLst>
                                          <p:attrName>ppt_x</p:attrName>
                                        </p:attrNameLst>
                                      </p:cBhvr>
                                      <p:tavLst>
                                        <p:tav tm="0">
                                          <p:val>
                                            <p:strVal val="#ppt_x"/>
                                          </p:val>
                                        </p:tav>
                                        <p:tav tm="100000">
                                          <p:val>
                                            <p:strVal val="#ppt_x"/>
                                          </p:val>
                                        </p:tav>
                                      </p:tavLst>
                                    </p:anim>
                                    <p:anim calcmode="lin" valueType="num">
                                      <p:cBhvr additive="base">
                                        <p:cTn id="127" dur="2500" fill="hold"/>
                                        <p:tgtEl>
                                          <p:spTgt spid="225"/>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226"/>
                                        </p:tgtEl>
                                        <p:attrNameLst>
                                          <p:attrName>style.visibility</p:attrName>
                                        </p:attrNameLst>
                                      </p:cBhvr>
                                      <p:to>
                                        <p:strVal val="visible"/>
                                      </p:to>
                                    </p:set>
                                    <p:anim calcmode="lin" valueType="num">
                                      <p:cBhvr additive="base">
                                        <p:cTn id="130" dur="2500" fill="hold"/>
                                        <p:tgtEl>
                                          <p:spTgt spid="226"/>
                                        </p:tgtEl>
                                        <p:attrNameLst>
                                          <p:attrName>ppt_x</p:attrName>
                                        </p:attrNameLst>
                                      </p:cBhvr>
                                      <p:tavLst>
                                        <p:tav tm="0">
                                          <p:val>
                                            <p:strVal val="#ppt_x"/>
                                          </p:val>
                                        </p:tav>
                                        <p:tav tm="100000">
                                          <p:val>
                                            <p:strVal val="#ppt_x"/>
                                          </p:val>
                                        </p:tav>
                                      </p:tavLst>
                                    </p:anim>
                                    <p:anim calcmode="lin" valueType="num">
                                      <p:cBhvr additive="base">
                                        <p:cTn id="131" dur="2500" fill="hold"/>
                                        <p:tgtEl>
                                          <p:spTgt spid="226"/>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227"/>
                                        </p:tgtEl>
                                        <p:attrNameLst>
                                          <p:attrName>style.visibility</p:attrName>
                                        </p:attrNameLst>
                                      </p:cBhvr>
                                      <p:to>
                                        <p:strVal val="visible"/>
                                      </p:to>
                                    </p:set>
                                    <p:anim calcmode="lin" valueType="num">
                                      <p:cBhvr additive="base">
                                        <p:cTn id="134" dur="2500" fill="hold"/>
                                        <p:tgtEl>
                                          <p:spTgt spid="227"/>
                                        </p:tgtEl>
                                        <p:attrNameLst>
                                          <p:attrName>ppt_x</p:attrName>
                                        </p:attrNameLst>
                                      </p:cBhvr>
                                      <p:tavLst>
                                        <p:tav tm="0">
                                          <p:val>
                                            <p:strVal val="#ppt_x"/>
                                          </p:val>
                                        </p:tav>
                                        <p:tav tm="100000">
                                          <p:val>
                                            <p:strVal val="#ppt_x"/>
                                          </p:val>
                                        </p:tav>
                                      </p:tavLst>
                                    </p:anim>
                                    <p:anim calcmode="lin" valueType="num">
                                      <p:cBhvr additive="base">
                                        <p:cTn id="135" dur="2500" fill="hold"/>
                                        <p:tgtEl>
                                          <p:spTgt spid="227"/>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228"/>
                                        </p:tgtEl>
                                        <p:attrNameLst>
                                          <p:attrName>style.visibility</p:attrName>
                                        </p:attrNameLst>
                                      </p:cBhvr>
                                      <p:to>
                                        <p:strVal val="visible"/>
                                      </p:to>
                                    </p:set>
                                    <p:anim calcmode="lin" valueType="num">
                                      <p:cBhvr additive="base">
                                        <p:cTn id="138" dur="2500" fill="hold"/>
                                        <p:tgtEl>
                                          <p:spTgt spid="228"/>
                                        </p:tgtEl>
                                        <p:attrNameLst>
                                          <p:attrName>ppt_x</p:attrName>
                                        </p:attrNameLst>
                                      </p:cBhvr>
                                      <p:tavLst>
                                        <p:tav tm="0">
                                          <p:val>
                                            <p:strVal val="#ppt_x"/>
                                          </p:val>
                                        </p:tav>
                                        <p:tav tm="100000">
                                          <p:val>
                                            <p:strVal val="#ppt_x"/>
                                          </p:val>
                                        </p:tav>
                                      </p:tavLst>
                                    </p:anim>
                                    <p:anim calcmode="lin" valueType="num">
                                      <p:cBhvr additive="base">
                                        <p:cTn id="139" dur="2500" fill="hold"/>
                                        <p:tgtEl>
                                          <p:spTgt spid="228"/>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229"/>
                                        </p:tgtEl>
                                        <p:attrNameLst>
                                          <p:attrName>style.visibility</p:attrName>
                                        </p:attrNameLst>
                                      </p:cBhvr>
                                      <p:to>
                                        <p:strVal val="visible"/>
                                      </p:to>
                                    </p:set>
                                    <p:anim calcmode="lin" valueType="num">
                                      <p:cBhvr additive="base">
                                        <p:cTn id="142" dur="2500" fill="hold"/>
                                        <p:tgtEl>
                                          <p:spTgt spid="229"/>
                                        </p:tgtEl>
                                        <p:attrNameLst>
                                          <p:attrName>ppt_x</p:attrName>
                                        </p:attrNameLst>
                                      </p:cBhvr>
                                      <p:tavLst>
                                        <p:tav tm="0">
                                          <p:val>
                                            <p:strVal val="#ppt_x"/>
                                          </p:val>
                                        </p:tav>
                                        <p:tav tm="100000">
                                          <p:val>
                                            <p:strVal val="#ppt_x"/>
                                          </p:val>
                                        </p:tav>
                                      </p:tavLst>
                                    </p:anim>
                                    <p:anim calcmode="lin" valueType="num">
                                      <p:cBhvr additive="base">
                                        <p:cTn id="143" dur="2500" fill="hold"/>
                                        <p:tgtEl>
                                          <p:spTgt spid="229"/>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230"/>
                                        </p:tgtEl>
                                        <p:attrNameLst>
                                          <p:attrName>style.visibility</p:attrName>
                                        </p:attrNameLst>
                                      </p:cBhvr>
                                      <p:to>
                                        <p:strVal val="visible"/>
                                      </p:to>
                                    </p:set>
                                    <p:anim calcmode="lin" valueType="num">
                                      <p:cBhvr additive="base">
                                        <p:cTn id="146" dur="2500" fill="hold"/>
                                        <p:tgtEl>
                                          <p:spTgt spid="230"/>
                                        </p:tgtEl>
                                        <p:attrNameLst>
                                          <p:attrName>ppt_x</p:attrName>
                                        </p:attrNameLst>
                                      </p:cBhvr>
                                      <p:tavLst>
                                        <p:tav tm="0">
                                          <p:val>
                                            <p:strVal val="#ppt_x"/>
                                          </p:val>
                                        </p:tav>
                                        <p:tav tm="100000">
                                          <p:val>
                                            <p:strVal val="#ppt_x"/>
                                          </p:val>
                                        </p:tav>
                                      </p:tavLst>
                                    </p:anim>
                                    <p:anim calcmode="lin" valueType="num">
                                      <p:cBhvr additive="base">
                                        <p:cTn id="147" dur="2500" fill="hold"/>
                                        <p:tgtEl>
                                          <p:spTgt spid="230"/>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231"/>
                                        </p:tgtEl>
                                        <p:attrNameLst>
                                          <p:attrName>style.visibility</p:attrName>
                                        </p:attrNameLst>
                                      </p:cBhvr>
                                      <p:to>
                                        <p:strVal val="visible"/>
                                      </p:to>
                                    </p:set>
                                    <p:anim calcmode="lin" valueType="num">
                                      <p:cBhvr additive="base">
                                        <p:cTn id="150" dur="2500" fill="hold"/>
                                        <p:tgtEl>
                                          <p:spTgt spid="231"/>
                                        </p:tgtEl>
                                        <p:attrNameLst>
                                          <p:attrName>ppt_x</p:attrName>
                                        </p:attrNameLst>
                                      </p:cBhvr>
                                      <p:tavLst>
                                        <p:tav tm="0">
                                          <p:val>
                                            <p:strVal val="#ppt_x"/>
                                          </p:val>
                                        </p:tav>
                                        <p:tav tm="100000">
                                          <p:val>
                                            <p:strVal val="#ppt_x"/>
                                          </p:val>
                                        </p:tav>
                                      </p:tavLst>
                                    </p:anim>
                                    <p:anim calcmode="lin" valueType="num">
                                      <p:cBhvr additive="base">
                                        <p:cTn id="151" dur="2500" fill="hold"/>
                                        <p:tgtEl>
                                          <p:spTgt spid="231"/>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232"/>
                                        </p:tgtEl>
                                        <p:attrNameLst>
                                          <p:attrName>style.visibility</p:attrName>
                                        </p:attrNameLst>
                                      </p:cBhvr>
                                      <p:to>
                                        <p:strVal val="visible"/>
                                      </p:to>
                                    </p:set>
                                    <p:anim calcmode="lin" valueType="num">
                                      <p:cBhvr additive="base">
                                        <p:cTn id="154" dur="2500" fill="hold"/>
                                        <p:tgtEl>
                                          <p:spTgt spid="232"/>
                                        </p:tgtEl>
                                        <p:attrNameLst>
                                          <p:attrName>ppt_x</p:attrName>
                                        </p:attrNameLst>
                                      </p:cBhvr>
                                      <p:tavLst>
                                        <p:tav tm="0">
                                          <p:val>
                                            <p:strVal val="#ppt_x"/>
                                          </p:val>
                                        </p:tav>
                                        <p:tav tm="100000">
                                          <p:val>
                                            <p:strVal val="#ppt_x"/>
                                          </p:val>
                                        </p:tav>
                                      </p:tavLst>
                                    </p:anim>
                                    <p:anim calcmode="lin" valueType="num">
                                      <p:cBhvr additive="base">
                                        <p:cTn id="155" dur="2500" fill="hold"/>
                                        <p:tgtEl>
                                          <p:spTgt spid="232"/>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233"/>
                                        </p:tgtEl>
                                        <p:attrNameLst>
                                          <p:attrName>style.visibility</p:attrName>
                                        </p:attrNameLst>
                                      </p:cBhvr>
                                      <p:to>
                                        <p:strVal val="visible"/>
                                      </p:to>
                                    </p:set>
                                    <p:anim calcmode="lin" valueType="num">
                                      <p:cBhvr additive="base">
                                        <p:cTn id="158" dur="2500" fill="hold"/>
                                        <p:tgtEl>
                                          <p:spTgt spid="233"/>
                                        </p:tgtEl>
                                        <p:attrNameLst>
                                          <p:attrName>ppt_x</p:attrName>
                                        </p:attrNameLst>
                                      </p:cBhvr>
                                      <p:tavLst>
                                        <p:tav tm="0">
                                          <p:val>
                                            <p:strVal val="#ppt_x"/>
                                          </p:val>
                                        </p:tav>
                                        <p:tav tm="100000">
                                          <p:val>
                                            <p:strVal val="#ppt_x"/>
                                          </p:val>
                                        </p:tav>
                                      </p:tavLst>
                                    </p:anim>
                                    <p:anim calcmode="lin" valueType="num">
                                      <p:cBhvr additive="base">
                                        <p:cTn id="159" dur="2500" fill="hold"/>
                                        <p:tgtEl>
                                          <p:spTgt spid="233"/>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234"/>
                                        </p:tgtEl>
                                        <p:attrNameLst>
                                          <p:attrName>style.visibility</p:attrName>
                                        </p:attrNameLst>
                                      </p:cBhvr>
                                      <p:to>
                                        <p:strVal val="visible"/>
                                      </p:to>
                                    </p:set>
                                    <p:anim calcmode="lin" valueType="num">
                                      <p:cBhvr additive="base">
                                        <p:cTn id="162" dur="2500" fill="hold"/>
                                        <p:tgtEl>
                                          <p:spTgt spid="234"/>
                                        </p:tgtEl>
                                        <p:attrNameLst>
                                          <p:attrName>ppt_x</p:attrName>
                                        </p:attrNameLst>
                                      </p:cBhvr>
                                      <p:tavLst>
                                        <p:tav tm="0">
                                          <p:val>
                                            <p:strVal val="#ppt_x"/>
                                          </p:val>
                                        </p:tav>
                                        <p:tav tm="100000">
                                          <p:val>
                                            <p:strVal val="#ppt_x"/>
                                          </p:val>
                                        </p:tav>
                                      </p:tavLst>
                                    </p:anim>
                                    <p:anim calcmode="lin" valueType="num">
                                      <p:cBhvr additive="base">
                                        <p:cTn id="163" dur="2500" fill="hold"/>
                                        <p:tgtEl>
                                          <p:spTgt spid="234"/>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235"/>
                                        </p:tgtEl>
                                        <p:attrNameLst>
                                          <p:attrName>style.visibility</p:attrName>
                                        </p:attrNameLst>
                                      </p:cBhvr>
                                      <p:to>
                                        <p:strVal val="visible"/>
                                      </p:to>
                                    </p:set>
                                    <p:anim calcmode="lin" valueType="num">
                                      <p:cBhvr additive="base">
                                        <p:cTn id="166" dur="2500" fill="hold"/>
                                        <p:tgtEl>
                                          <p:spTgt spid="235"/>
                                        </p:tgtEl>
                                        <p:attrNameLst>
                                          <p:attrName>ppt_x</p:attrName>
                                        </p:attrNameLst>
                                      </p:cBhvr>
                                      <p:tavLst>
                                        <p:tav tm="0">
                                          <p:val>
                                            <p:strVal val="#ppt_x"/>
                                          </p:val>
                                        </p:tav>
                                        <p:tav tm="100000">
                                          <p:val>
                                            <p:strVal val="#ppt_x"/>
                                          </p:val>
                                        </p:tav>
                                      </p:tavLst>
                                    </p:anim>
                                    <p:anim calcmode="lin" valueType="num">
                                      <p:cBhvr additive="base">
                                        <p:cTn id="167" dur="2500" fill="hold"/>
                                        <p:tgtEl>
                                          <p:spTgt spid="235"/>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236"/>
                                        </p:tgtEl>
                                        <p:attrNameLst>
                                          <p:attrName>style.visibility</p:attrName>
                                        </p:attrNameLst>
                                      </p:cBhvr>
                                      <p:to>
                                        <p:strVal val="visible"/>
                                      </p:to>
                                    </p:set>
                                    <p:anim calcmode="lin" valueType="num">
                                      <p:cBhvr additive="base">
                                        <p:cTn id="170" dur="2500" fill="hold"/>
                                        <p:tgtEl>
                                          <p:spTgt spid="236"/>
                                        </p:tgtEl>
                                        <p:attrNameLst>
                                          <p:attrName>ppt_x</p:attrName>
                                        </p:attrNameLst>
                                      </p:cBhvr>
                                      <p:tavLst>
                                        <p:tav tm="0">
                                          <p:val>
                                            <p:strVal val="#ppt_x"/>
                                          </p:val>
                                        </p:tav>
                                        <p:tav tm="100000">
                                          <p:val>
                                            <p:strVal val="#ppt_x"/>
                                          </p:val>
                                        </p:tav>
                                      </p:tavLst>
                                    </p:anim>
                                    <p:anim calcmode="lin" valueType="num">
                                      <p:cBhvr additive="base">
                                        <p:cTn id="171" dur="2500" fill="hold"/>
                                        <p:tgtEl>
                                          <p:spTgt spid="236"/>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237"/>
                                        </p:tgtEl>
                                        <p:attrNameLst>
                                          <p:attrName>style.visibility</p:attrName>
                                        </p:attrNameLst>
                                      </p:cBhvr>
                                      <p:to>
                                        <p:strVal val="visible"/>
                                      </p:to>
                                    </p:set>
                                    <p:anim calcmode="lin" valueType="num">
                                      <p:cBhvr additive="base">
                                        <p:cTn id="174" dur="2500" fill="hold"/>
                                        <p:tgtEl>
                                          <p:spTgt spid="237"/>
                                        </p:tgtEl>
                                        <p:attrNameLst>
                                          <p:attrName>ppt_x</p:attrName>
                                        </p:attrNameLst>
                                      </p:cBhvr>
                                      <p:tavLst>
                                        <p:tav tm="0">
                                          <p:val>
                                            <p:strVal val="#ppt_x"/>
                                          </p:val>
                                        </p:tav>
                                        <p:tav tm="100000">
                                          <p:val>
                                            <p:strVal val="#ppt_x"/>
                                          </p:val>
                                        </p:tav>
                                      </p:tavLst>
                                    </p:anim>
                                    <p:anim calcmode="lin" valueType="num">
                                      <p:cBhvr additive="base">
                                        <p:cTn id="175" dur="2500" fill="hold"/>
                                        <p:tgtEl>
                                          <p:spTgt spid="237"/>
                                        </p:tgtEl>
                                        <p:attrNameLst>
                                          <p:attrName>ppt_y</p:attrName>
                                        </p:attrNameLst>
                                      </p:cBhvr>
                                      <p:tavLst>
                                        <p:tav tm="0">
                                          <p:val>
                                            <p:strVal val="1+#ppt_h/2"/>
                                          </p:val>
                                        </p:tav>
                                        <p:tav tm="100000">
                                          <p:val>
                                            <p:strVal val="#ppt_y"/>
                                          </p:val>
                                        </p:tav>
                                      </p:tavLst>
                                    </p:anim>
                                  </p:childTnLst>
                                </p:cTn>
                              </p:par>
                              <p:par>
                                <p:cTn id="176" presetID="2" presetClass="entr" presetSubtype="4" fill="hold" grpId="0" nodeType="withEffect">
                                  <p:stCondLst>
                                    <p:cond delay="0"/>
                                  </p:stCondLst>
                                  <p:childTnLst>
                                    <p:set>
                                      <p:cBhvr>
                                        <p:cTn id="177" dur="1" fill="hold">
                                          <p:stCondLst>
                                            <p:cond delay="0"/>
                                          </p:stCondLst>
                                        </p:cTn>
                                        <p:tgtEl>
                                          <p:spTgt spid="238"/>
                                        </p:tgtEl>
                                        <p:attrNameLst>
                                          <p:attrName>style.visibility</p:attrName>
                                        </p:attrNameLst>
                                      </p:cBhvr>
                                      <p:to>
                                        <p:strVal val="visible"/>
                                      </p:to>
                                    </p:set>
                                    <p:anim calcmode="lin" valueType="num">
                                      <p:cBhvr additive="base">
                                        <p:cTn id="178" dur="2500" fill="hold"/>
                                        <p:tgtEl>
                                          <p:spTgt spid="238"/>
                                        </p:tgtEl>
                                        <p:attrNameLst>
                                          <p:attrName>ppt_x</p:attrName>
                                        </p:attrNameLst>
                                      </p:cBhvr>
                                      <p:tavLst>
                                        <p:tav tm="0">
                                          <p:val>
                                            <p:strVal val="#ppt_x"/>
                                          </p:val>
                                        </p:tav>
                                        <p:tav tm="100000">
                                          <p:val>
                                            <p:strVal val="#ppt_x"/>
                                          </p:val>
                                        </p:tav>
                                      </p:tavLst>
                                    </p:anim>
                                    <p:anim calcmode="lin" valueType="num">
                                      <p:cBhvr additive="base">
                                        <p:cTn id="179" dur="2500" fill="hold"/>
                                        <p:tgtEl>
                                          <p:spTgt spid="238"/>
                                        </p:tgtEl>
                                        <p:attrNameLst>
                                          <p:attrName>ppt_y</p:attrName>
                                        </p:attrNameLst>
                                      </p:cBhvr>
                                      <p:tavLst>
                                        <p:tav tm="0">
                                          <p:val>
                                            <p:strVal val="1+#ppt_h/2"/>
                                          </p:val>
                                        </p:tav>
                                        <p:tav tm="100000">
                                          <p:val>
                                            <p:strVal val="#ppt_y"/>
                                          </p:val>
                                        </p:tav>
                                      </p:tavLst>
                                    </p:anim>
                                  </p:childTnLst>
                                </p:cTn>
                              </p:par>
                              <p:par>
                                <p:cTn id="180" presetID="2" presetClass="entr" presetSubtype="4" fill="hold" grpId="0" nodeType="withEffect">
                                  <p:stCondLst>
                                    <p:cond delay="0"/>
                                  </p:stCondLst>
                                  <p:childTnLst>
                                    <p:set>
                                      <p:cBhvr>
                                        <p:cTn id="181" dur="1" fill="hold">
                                          <p:stCondLst>
                                            <p:cond delay="0"/>
                                          </p:stCondLst>
                                        </p:cTn>
                                        <p:tgtEl>
                                          <p:spTgt spid="136"/>
                                        </p:tgtEl>
                                        <p:attrNameLst>
                                          <p:attrName>style.visibility</p:attrName>
                                        </p:attrNameLst>
                                      </p:cBhvr>
                                      <p:to>
                                        <p:strVal val="visible"/>
                                      </p:to>
                                    </p:set>
                                    <p:anim calcmode="lin" valueType="num">
                                      <p:cBhvr additive="base">
                                        <p:cTn id="182" dur="2500" fill="hold"/>
                                        <p:tgtEl>
                                          <p:spTgt spid="136"/>
                                        </p:tgtEl>
                                        <p:attrNameLst>
                                          <p:attrName>ppt_x</p:attrName>
                                        </p:attrNameLst>
                                      </p:cBhvr>
                                      <p:tavLst>
                                        <p:tav tm="0">
                                          <p:val>
                                            <p:strVal val="#ppt_x"/>
                                          </p:val>
                                        </p:tav>
                                        <p:tav tm="100000">
                                          <p:val>
                                            <p:strVal val="#ppt_x"/>
                                          </p:val>
                                        </p:tav>
                                      </p:tavLst>
                                    </p:anim>
                                    <p:anim calcmode="lin" valueType="num">
                                      <p:cBhvr additive="base">
                                        <p:cTn id="183" dur="2500" fill="hold"/>
                                        <p:tgtEl>
                                          <p:spTgt spid="136"/>
                                        </p:tgtEl>
                                        <p:attrNameLst>
                                          <p:attrName>ppt_y</p:attrName>
                                        </p:attrNameLst>
                                      </p:cBhvr>
                                      <p:tavLst>
                                        <p:tav tm="0">
                                          <p:val>
                                            <p:strVal val="1+#ppt_h/2"/>
                                          </p:val>
                                        </p:tav>
                                        <p:tav tm="100000">
                                          <p:val>
                                            <p:strVal val="#ppt_y"/>
                                          </p:val>
                                        </p:tav>
                                      </p:tavLst>
                                    </p:anim>
                                  </p:childTnLst>
                                </p:cTn>
                              </p:par>
                              <p:par>
                                <p:cTn id="184" presetID="2" presetClass="entr" presetSubtype="4" fill="hold" grpId="0" nodeType="withEffect">
                                  <p:stCondLst>
                                    <p:cond delay="0"/>
                                  </p:stCondLst>
                                  <p:childTnLst>
                                    <p:set>
                                      <p:cBhvr>
                                        <p:cTn id="185" dur="1" fill="hold">
                                          <p:stCondLst>
                                            <p:cond delay="0"/>
                                          </p:stCondLst>
                                        </p:cTn>
                                        <p:tgtEl>
                                          <p:spTgt spid="137"/>
                                        </p:tgtEl>
                                        <p:attrNameLst>
                                          <p:attrName>style.visibility</p:attrName>
                                        </p:attrNameLst>
                                      </p:cBhvr>
                                      <p:to>
                                        <p:strVal val="visible"/>
                                      </p:to>
                                    </p:set>
                                    <p:anim calcmode="lin" valueType="num">
                                      <p:cBhvr additive="base">
                                        <p:cTn id="186" dur="2500" fill="hold"/>
                                        <p:tgtEl>
                                          <p:spTgt spid="137"/>
                                        </p:tgtEl>
                                        <p:attrNameLst>
                                          <p:attrName>ppt_x</p:attrName>
                                        </p:attrNameLst>
                                      </p:cBhvr>
                                      <p:tavLst>
                                        <p:tav tm="0">
                                          <p:val>
                                            <p:strVal val="#ppt_x"/>
                                          </p:val>
                                        </p:tav>
                                        <p:tav tm="100000">
                                          <p:val>
                                            <p:strVal val="#ppt_x"/>
                                          </p:val>
                                        </p:tav>
                                      </p:tavLst>
                                    </p:anim>
                                    <p:anim calcmode="lin" valueType="num">
                                      <p:cBhvr additive="base">
                                        <p:cTn id="187" dur="2500" fill="hold"/>
                                        <p:tgtEl>
                                          <p:spTgt spid="137"/>
                                        </p:tgtEl>
                                        <p:attrNameLst>
                                          <p:attrName>ppt_y</p:attrName>
                                        </p:attrNameLst>
                                      </p:cBhvr>
                                      <p:tavLst>
                                        <p:tav tm="0">
                                          <p:val>
                                            <p:strVal val="1+#ppt_h/2"/>
                                          </p:val>
                                        </p:tav>
                                        <p:tav tm="100000">
                                          <p:val>
                                            <p:strVal val="#ppt_y"/>
                                          </p:val>
                                        </p:tav>
                                      </p:tavLst>
                                    </p:anim>
                                  </p:childTnLst>
                                </p:cTn>
                              </p:par>
                              <p:par>
                                <p:cTn id="188" presetID="2" presetClass="entr" presetSubtype="4" fill="hold" grpId="0" nodeType="withEffect">
                                  <p:stCondLst>
                                    <p:cond delay="0"/>
                                  </p:stCondLst>
                                  <p:childTnLst>
                                    <p:set>
                                      <p:cBhvr>
                                        <p:cTn id="189" dur="1" fill="hold">
                                          <p:stCondLst>
                                            <p:cond delay="0"/>
                                          </p:stCondLst>
                                        </p:cTn>
                                        <p:tgtEl>
                                          <p:spTgt spid="138"/>
                                        </p:tgtEl>
                                        <p:attrNameLst>
                                          <p:attrName>style.visibility</p:attrName>
                                        </p:attrNameLst>
                                      </p:cBhvr>
                                      <p:to>
                                        <p:strVal val="visible"/>
                                      </p:to>
                                    </p:set>
                                    <p:anim calcmode="lin" valueType="num">
                                      <p:cBhvr additive="base">
                                        <p:cTn id="190" dur="2500" fill="hold"/>
                                        <p:tgtEl>
                                          <p:spTgt spid="138"/>
                                        </p:tgtEl>
                                        <p:attrNameLst>
                                          <p:attrName>ppt_x</p:attrName>
                                        </p:attrNameLst>
                                      </p:cBhvr>
                                      <p:tavLst>
                                        <p:tav tm="0">
                                          <p:val>
                                            <p:strVal val="#ppt_x"/>
                                          </p:val>
                                        </p:tav>
                                        <p:tav tm="100000">
                                          <p:val>
                                            <p:strVal val="#ppt_x"/>
                                          </p:val>
                                        </p:tav>
                                      </p:tavLst>
                                    </p:anim>
                                    <p:anim calcmode="lin" valueType="num">
                                      <p:cBhvr additive="base">
                                        <p:cTn id="191" dur="2500" fill="hold"/>
                                        <p:tgtEl>
                                          <p:spTgt spid="138"/>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139"/>
                                        </p:tgtEl>
                                        <p:attrNameLst>
                                          <p:attrName>style.visibility</p:attrName>
                                        </p:attrNameLst>
                                      </p:cBhvr>
                                      <p:to>
                                        <p:strVal val="visible"/>
                                      </p:to>
                                    </p:set>
                                    <p:anim calcmode="lin" valueType="num">
                                      <p:cBhvr additive="base">
                                        <p:cTn id="194" dur="2500" fill="hold"/>
                                        <p:tgtEl>
                                          <p:spTgt spid="139"/>
                                        </p:tgtEl>
                                        <p:attrNameLst>
                                          <p:attrName>ppt_x</p:attrName>
                                        </p:attrNameLst>
                                      </p:cBhvr>
                                      <p:tavLst>
                                        <p:tav tm="0">
                                          <p:val>
                                            <p:strVal val="#ppt_x"/>
                                          </p:val>
                                        </p:tav>
                                        <p:tav tm="100000">
                                          <p:val>
                                            <p:strVal val="#ppt_x"/>
                                          </p:val>
                                        </p:tav>
                                      </p:tavLst>
                                    </p:anim>
                                    <p:anim calcmode="lin" valueType="num">
                                      <p:cBhvr additive="base">
                                        <p:cTn id="195" dur="2500" fill="hold"/>
                                        <p:tgtEl>
                                          <p:spTgt spid="139"/>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140"/>
                                        </p:tgtEl>
                                        <p:attrNameLst>
                                          <p:attrName>style.visibility</p:attrName>
                                        </p:attrNameLst>
                                      </p:cBhvr>
                                      <p:to>
                                        <p:strVal val="visible"/>
                                      </p:to>
                                    </p:set>
                                    <p:anim calcmode="lin" valueType="num">
                                      <p:cBhvr additive="base">
                                        <p:cTn id="198" dur="2500" fill="hold"/>
                                        <p:tgtEl>
                                          <p:spTgt spid="140"/>
                                        </p:tgtEl>
                                        <p:attrNameLst>
                                          <p:attrName>ppt_x</p:attrName>
                                        </p:attrNameLst>
                                      </p:cBhvr>
                                      <p:tavLst>
                                        <p:tav tm="0">
                                          <p:val>
                                            <p:strVal val="#ppt_x"/>
                                          </p:val>
                                        </p:tav>
                                        <p:tav tm="100000">
                                          <p:val>
                                            <p:strVal val="#ppt_x"/>
                                          </p:val>
                                        </p:tav>
                                      </p:tavLst>
                                    </p:anim>
                                    <p:anim calcmode="lin" valueType="num">
                                      <p:cBhvr additive="base">
                                        <p:cTn id="199" dur="2500" fill="hold"/>
                                        <p:tgtEl>
                                          <p:spTgt spid="140"/>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141"/>
                                        </p:tgtEl>
                                        <p:attrNameLst>
                                          <p:attrName>style.visibility</p:attrName>
                                        </p:attrNameLst>
                                      </p:cBhvr>
                                      <p:to>
                                        <p:strVal val="visible"/>
                                      </p:to>
                                    </p:set>
                                    <p:anim calcmode="lin" valueType="num">
                                      <p:cBhvr additive="base">
                                        <p:cTn id="202" dur="2500" fill="hold"/>
                                        <p:tgtEl>
                                          <p:spTgt spid="141"/>
                                        </p:tgtEl>
                                        <p:attrNameLst>
                                          <p:attrName>ppt_x</p:attrName>
                                        </p:attrNameLst>
                                      </p:cBhvr>
                                      <p:tavLst>
                                        <p:tav tm="0">
                                          <p:val>
                                            <p:strVal val="#ppt_x"/>
                                          </p:val>
                                        </p:tav>
                                        <p:tav tm="100000">
                                          <p:val>
                                            <p:strVal val="#ppt_x"/>
                                          </p:val>
                                        </p:tav>
                                      </p:tavLst>
                                    </p:anim>
                                    <p:anim calcmode="lin" valueType="num">
                                      <p:cBhvr additive="base">
                                        <p:cTn id="203" dur="2500" fill="hold"/>
                                        <p:tgtEl>
                                          <p:spTgt spid="141"/>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142"/>
                                        </p:tgtEl>
                                        <p:attrNameLst>
                                          <p:attrName>style.visibility</p:attrName>
                                        </p:attrNameLst>
                                      </p:cBhvr>
                                      <p:to>
                                        <p:strVal val="visible"/>
                                      </p:to>
                                    </p:set>
                                    <p:anim calcmode="lin" valueType="num">
                                      <p:cBhvr additive="base">
                                        <p:cTn id="206" dur="2500" fill="hold"/>
                                        <p:tgtEl>
                                          <p:spTgt spid="142"/>
                                        </p:tgtEl>
                                        <p:attrNameLst>
                                          <p:attrName>ppt_x</p:attrName>
                                        </p:attrNameLst>
                                      </p:cBhvr>
                                      <p:tavLst>
                                        <p:tav tm="0">
                                          <p:val>
                                            <p:strVal val="#ppt_x"/>
                                          </p:val>
                                        </p:tav>
                                        <p:tav tm="100000">
                                          <p:val>
                                            <p:strVal val="#ppt_x"/>
                                          </p:val>
                                        </p:tav>
                                      </p:tavLst>
                                    </p:anim>
                                    <p:anim calcmode="lin" valueType="num">
                                      <p:cBhvr additive="base">
                                        <p:cTn id="207" dur="2500" fill="hold"/>
                                        <p:tgtEl>
                                          <p:spTgt spid="142"/>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143"/>
                                        </p:tgtEl>
                                        <p:attrNameLst>
                                          <p:attrName>style.visibility</p:attrName>
                                        </p:attrNameLst>
                                      </p:cBhvr>
                                      <p:to>
                                        <p:strVal val="visible"/>
                                      </p:to>
                                    </p:set>
                                    <p:anim calcmode="lin" valueType="num">
                                      <p:cBhvr additive="base">
                                        <p:cTn id="210" dur="2500" fill="hold"/>
                                        <p:tgtEl>
                                          <p:spTgt spid="143"/>
                                        </p:tgtEl>
                                        <p:attrNameLst>
                                          <p:attrName>ppt_x</p:attrName>
                                        </p:attrNameLst>
                                      </p:cBhvr>
                                      <p:tavLst>
                                        <p:tav tm="0">
                                          <p:val>
                                            <p:strVal val="#ppt_x"/>
                                          </p:val>
                                        </p:tav>
                                        <p:tav tm="100000">
                                          <p:val>
                                            <p:strVal val="#ppt_x"/>
                                          </p:val>
                                        </p:tav>
                                      </p:tavLst>
                                    </p:anim>
                                    <p:anim calcmode="lin" valueType="num">
                                      <p:cBhvr additive="base">
                                        <p:cTn id="211" dur="2500" fill="hold"/>
                                        <p:tgtEl>
                                          <p:spTgt spid="143"/>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144"/>
                                        </p:tgtEl>
                                        <p:attrNameLst>
                                          <p:attrName>style.visibility</p:attrName>
                                        </p:attrNameLst>
                                      </p:cBhvr>
                                      <p:to>
                                        <p:strVal val="visible"/>
                                      </p:to>
                                    </p:set>
                                    <p:anim calcmode="lin" valueType="num">
                                      <p:cBhvr additive="base">
                                        <p:cTn id="214" dur="2500" fill="hold"/>
                                        <p:tgtEl>
                                          <p:spTgt spid="144"/>
                                        </p:tgtEl>
                                        <p:attrNameLst>
                                          <p:attrName>ppt_x</p:attrName>
                                        </p:attrNameLst>
                                      </p:cBhvr>
                                      <p:tavLst>
                                        <p:tav tm="0">
                                          <p:val>
                                            <p:strVal val="#ppt_x"/>
                                          </p:val>
                                        </p:tav>
                                        <p:tav tm="100000">
                                          <p:val>
                                            <p:strVal val="#ppt_x"/>
                                          </p:val>
                                        </p:tav>
                                      </p:tavLst>
                                    </p:anim>
                                    <p:anim calcmode="lin" valueType="num">
                                      <p:cBhvr additive="base">
                                        <p:cTn id="215" dur="2500" fill="hold"/>
                                        <p:tgtEl>
                                          <p:spTgt spid="144"/>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145"/>
                                        </p:tgtEl>
                                        <p:attrNameLst>
                                          <p:attrName>style.visibility</p:attrName>
                                        </p:attrNameLst>
                                      </p:cBhvr>
                                      <p:to>
                                        <p:strVal val="visible"/>
                                      </p:to>
                                    </p:set>
                                    <p:anim calcmode="lin" valueType="num">
                                      <p:cBhvr additive="base">
                                        <p:cTn id="218" dur="2500" fill="hold"/>
                                        <p:tgtEl>
                                          <p:spTgt spid="145"/>
                                        </p:tgtEl>
                                        <p:attrNameLst>
                                          <p:attrName>ppt_x</p:attrName>
                                        </p:attrNameLst>
                                      </p:cBhvr>
                                      <p:tavLst>
                                        <p:tav tm="0">
                                          <p:val>
                                            <p:strVal val="#ppt_x"/>
                                          </p:val>
                                        </p:tav>
                                        <p:tav tm="100000">
                                          <p:val>
                                            <p:strVal val="#ppt_x"/>
                                          </p:val>
                                        </p:tav>
                                      </p:tavLst>
                                    </p:anim>
                                    <p:anim calcmode="lin" valueType="num">
                                      <p:cBhvr additive="base">
                                        <p:cTn id="219" dur="2500" fill="hold"/>
                                        <p:tgtEl>
                                          <p:spTgt spid="145"/>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146"/>
                                        </p:tgtEl>
                                        <p:attrNameLst>
                                          <p:attrName>style.visibility</p:attrName>
                                        </p:attrNameLst>
                                      </p:cBhvr>
                                      <p:to>
                                        <p:strVal val="visible"/>
                                      </p:to>
                                    </p:set>
                                    <p:anim calcmode="lin" valueType="num">
                                      <p:cBhvr additive="base">
                                        <p:cTn id="222" dur="2500" fill="hold"/>
                                        <p:tgtEl>
                                          <p:spTgt spid="146"/>
                                        </p:tgtEl>
                                        <p:attrNameLst>
                                          <p:attrName>ppt_x</p:attrName>
                                        </p:attrNameLst>
                                      </p:cBhvr>
                                      <p:tavLst>
                                        <p:tav tm="0">
                                          <p:val>
                                            <p:strVal val="#ppt_x"/>
                                          </p:val>
                                        </p:tav>
                                        <p:tav tm="100000">
                                          <p:val>
                                            <p:strVal val="#ppt_x"/>
                                          </p:val>
                                        </p:tav>
                                      </p:tavLst>
                                    </p:anim>
                                    <p:anim calcmode="lin" valueType="num">
                                      <p:cBhvr additive="base">
                                        <p:cTn id="223" dur="2500" fill="hold"/>
                                        <p:tgtEl>
                                          <p:spTgt spid="146"/>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147"/>
                                        </p:tgtEl>
                                        <p:attrNameLst>
                                          <p:attrName>style.visibility</p:attrName>
                                        </p:attrNameLst>
                                      </p:cBhvr>
                                      <p:to>
                                        <p:strVal val="visible"/>
                                      </p:to>
                                    </p:set>
                                    <p:anim calcmode="lin" valueType="num">
                                      <p:cBhvr additive="base">
                                        <p:cTn id="226" dur="2500" fill="hold"/>
                                        <p:tgtEl>
                                          <p:spTgt spid="147"/>
                                        </p:tgtEl>
                                        <p:attrNameLst>
                                          <p:attrName>ppt_x</p:attrName>
                                        </p:attrNameLst>
                                      </p:cBhvr>
                                      <p:tavLst>
                                        <p:tav tm="0">
                                          <p:val>
                                            <p:strVal val="#ppt_x"/>
                                          </p:val>
                                        </p:tav>
                                        <p:tav tm="100000">
                                          <p:val>
                                            <p:strVal val="#ppt_x"/>
                                          </p:val>
                                        </p:tav>
                                      </p:tavLst>
                                    </p:anim>
                                    <p:anim calcmode="lin" valueType="num">
                                      <p:cBhvr additive="base">
                                        <p:cTn id="227" dur="2500" fill="hold"/>
                                        <p:tgtEl>
                                          <p:spTgt spid="147"/>
                                        </p:tgtEl>
                                        <p:attrNameLst>
                                          <p:attrName>ppt_y</p:attrName>
                                        </p:attrNameLst>
                                      </p:cBhvr>
                                      <p:tavLst>
                                        <p:tav tm="0">
                                          <p:val>
                                            <p:strVal val="1+#ppt_h/2"/>
                                          </p:val>
                                        </p:tav>
                                        <p:tav tm="100000">
                                          <p:val>
                                            <p:strVal val="#ppt_y"/>
                                          </p:val>
                                        </p:tav>
                                      </p:tavLst>
                                    </p:anim>
                                  </p:childTnLst>
                                </p:cTn>
                              </p:par>
                              <p:par>
                                <p:cTn id="228" presetID="2" presetClass="entr" presetSubtype="4" fill="hold" grpId="0" nodeType="withEffect">
                                  <p:stCondLst>
                                    <p:cond delay="0"/>
                                  </p:stCondLst>
                                  <p:childTnLst>
                                    <p:set>
                                      <p:cBhvr>
                                        <p:cTn id="229" dur="1" fill="hold">
                                          <p:stCondLst>
                                            <p:cond delay="0"/>
                                          </p:stCondLst>
                                        </p:cTn>
                                        <p:tgtEl>
                                          <p:spTgt spid="148"/>
                                        </p:tgtEl>
                                        <p:attrNameLst>
                                          <p:attrName>style.visibility</p:attrName>
                                        </p:attrNameLst>
                                      </p:cBhvr>
                                      <p:to>
                                        <p:strVal val="visible"/>
                                      </p:to>
                                    </p:set>
                                    <p:anim calcmode="lin" valueType="num">
                                      <p:cBhvr additive="base">
                                        <p:cTn id="230" dur="2500" fill="hold"/>
                                        <p:tgtEl>
                                          <p:spTgt spid="148"/>
                                        </p:tgtEl>
                                        <p:attrNameLst>
                                          <p:attrName>ppt_x</p:attrName>
                                        </p:attrNameLst>
                                      </p:cBhvr>
                                      <p:tavLst>
                                        <p:tav tm="0">
                                          <p:val>
                                            <p:strVal val="#ppt_x"/>
                                          </p:val>
                                        </p:tav>
                                        <p:tav tm="100000">
                                          <p:val>
                                            <p:strVal val="#ppt_x"/>
                                          </p:val>
                                        </p:tav>
                                      </p:tavLst>
                                    </p:anim>
                                    <p:anim calcmode="lin" valueType="num">
                                      <p:cBhvr additive="base">
                                        <p:cTn id="231" dur="2500" fill="hold"/>
                                        <p:tgtEl>
                                          <p:spTgt spid="148"/>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149"/>
                                        </p:tgtEl>
                                        <p:attrNameLst>
                                          <p:attrName>style.visibility</p:attrName>
                                        </p:attrNameLst>
                                      </p:cBhvr>
                                      <p:to>
                                        <p:strVal val="visible"/>
                                      </p:to>
                                    </p:set>
                                    <p:anim calcmode="lin" valueType="num">
                                      <p:cBhvr additive="base">
                                        <p:cTn id="234" dur="2500" fill="hold"/>
                                        <p:tgtEl>
                                          <p:spTgt spid="149"/>
                                        </p:tgtEl>
                                        <p:attrNameLst>
                                          <p:attrName>ppt_x</p:attrName>
                                        </p:attrNameLst>
                                      </p:cBhvr>
                                      <p:tavLst>
                                        <p:tav tm="0">
                                          <p:val>
                                            <p:strVal val="#ppt_x"/>
                                          </p:val>
                                        </p:tav>
                                        <p:tav tm="100000">
                                          <p:val>
                                            <p:strVal val="#ppt_x"/>
                                          </p:val>
                                        </p:tav>
                                      </p:tavLst>
                                    </p:anim>
                                    <p:anim calcmode="lin" valueType="num">
                                      <p:cBhvr additive="base">
                                        <p:cTn id="235" dur="2500" fill="hold"/>
                                        <p:tgtEl>
                                          <p:spTgt spid="149"/>
                                        </p:tgtEl>
                                        <p:attrNameLst>
                                          <p:attrName>ppt_y</p:attrName>
                                        </p:attrNameLst>
                                      </p:cBhvr>
                                      <p:tavLst>
                                        <p:tav tm="0">
                                          <p:val>
                                            <p:strVal val="1+#ppt_h/2"/>
                                          </p:val>
                                        </p:tav>
                                        <p:tav tm="100000">
                                          <p:val>
                                            <p:strVal val="#ppt_y"/>
                                          </p:val>
                                        </p:tav>
                                      </p:tavLst>
                                    </p:anim>
                                  </p:childTnLst>
                                </p:cTn>
                              </p:par>
                              <p:par>
                                <p:cTn id="236" presetID="2" presetClass="entr" presetSubtype="4" fill="hold" grpId="0" nodeType="withEffect">
                                  <p:stCondLst>
                                    <p:cond delay="0"/>
                                  </p:stCondLst>
                                  <p:childTnLst>
                                    <p:set>
                                      <p:cBhvr>
                                        <p:cTn id="237" dur="1" fill="hold">
                                          <p:stCondLst>
                                            <p:cond delay="0"/>
                                          </p:stCondLst>
                                        </p:cTn>
                                        <p:tgtEl>
                                          <p:spTgt spid="150"/>
                                        </p:tgtEl>
                                        <p:attrNameLst>
                                          <p:attrName>style.visibility</p:attrName>
                                        </p:attrNameLst>
                                      </p:cBhvr>
                                      <p:to>
                                        <p:strVal val="visible"/>
                                      </p:to>
                                    </p:set>
                                    <p:anim calcmode="lin" valueType="num">
                                      <p:cBhvr additive="base">
                                        <p:cTn id="238" dur="2500" fill="hold"/>
                                        <p:tgtEl>
                                          <p:spTgt spid="150"/>
                                        </p:tgtEl>
                                        <p:attrNameLst>
                                          <p:attrName>ppt_x</p:attrName>
                                        </p:attrNameLst>
                                      </p:cBhvr>
                                      <p:tavLst>
                                        <p:tav tm="0">
                                          <p:val>
                                            <p:strVal val="#ppt_x"/>
                                          </p:val>
                                        </p:tav>
                                        <p:tav tm="100000">
                                          <p:val>
                                            <p:strVal val="#ppt_x"/>
                                          </p:val>
                                        </p:tav>
                                      </p:tavLst>
                                    </p:anim>
                                    <p:anim calcmode="lin" valueType="num">
                                      <p:cBhvr additive="base">
                                        <p:cTn id="239" dur="2500" fill="hold"/>
                                        <p:tgtEl>
                                          <p:spTgt spid="150"/>
                                        </p:tgtEl>
                                        <p:attrNameLst>
                                          <p:attrName>ppt_y</p:attrName>
                                        </p:attrNameLst>
                                      </p:cBhvr>
                                      <p:tavLst>
                                        <p:tav tm="0">
                                          <p:val>
                                            <p:strVal val="1+#ppt_h/2"/>
                                          </p:val>
                                        </p:tav>
                                        <p:tav tm="100000">
                                          <p:val>
                                            <p:strVal val="#ppt_y"/>
                                          </p:val>
                                        </p:tav>
                                      </p:tavLst>
                                    </p:anim>
                                  </p:childTnLst>
                                </p:cTn>
                              </p:par>
                              <p:par>
                                <p:cTn id="240" presetID="2" presetClass="entr" presetSubtype="4" fill="hold" grpId="0" nodeType="withEffect">
                                  <p:stCondLst>
                                    <p:cond delay="0"/>
                                  </p:stCondLst>
                                  <p:childTnLst>
                                    <p:set>
                                      <p:cBhvr>
                                        <p:cTn id="241" dur="1" fill="hold">
                                          <p:stCondLst>
                                            <p:cond delay="0"/>
                                          </p:stCondLst>
                                        </p:cTn>
                                        <p:tgtEl>
                                          <p:spTgt spid="151"/>
                                        </p:tgtEl>
                                        <p:attrNameLst>
                                          <p:attrName>style.visibility</p:attrName>
                                        </p:attrNameLst>
                                      </p:cBhvr>
                                      <p:to>
                                        <p:strVal val="visible"/>
                                      </p:to>
                                    </p:set>
                                    <p:anim calcmode="lin" valueType="num">
                                      <p:cBhvr additive="base">
                                        <p:cTn id="242" dur="2500" fill="hold"/>
                                        <p:tgtEl>
                                          <p:spTgt spid="151"/>
                                        </p:tgtEl>
                                        <p:attrNameLst>
                                          <p:attrName>ppt_x</p:attrName>
                                        </p:attrNameLst>
                                      </p:cBhvr>
                                      <p:tavLst>
                                        <p:tav tm="0">
                                          <p:val>
                                            <p:strVal val="#ppt_x"/>
                                          </p:val>
                                        </p:tav>
                                        <p:tav tm="100000">
                                          <p:val>
                                            <p:strVal val="#ppt_x"/>
                                          </p:val>
                                        </p:tav>
                                      </p:tavLst>
                                    </p:anim>
                                    <p:anim calcmode="lin" valueType="num">
                                      <p:cBhvr additive="base">
                                        <p:cTn id="243" dur="2500" fill="hold"/>
                                        <p:tgtEl>
                                          <p:spTgt spid="151"/>
                                        </p:tgtEl>
                                        <p:attrNameLst>
                                          <p:attrName>ppt_y</p:attrName>
                                        </p:attrNameLst>
                                      </p:cBhvr>
                                      <p:tavLst>
                                        <p:tav tm="0">
                                          <p:val>
                                            <p:strVal val="1+#ppt_h/2"/>
                                          </p:val>
                                        </p:tav>
                                        <p:tav tm="100000">
                                          <p:val>
                                            <p:strVal val="#ppt_y"/>
                                          </p:val>
                                        </p:tav>
                                      </p:tavLst>
                                    </p:anim>
                                  </p:childTnLst>
                                </p:cTn>
                              </p:par>
                              <p:par>
                                <p:cTn id="244" presetID="2" presetClass="entr" presetSubtype="4" fill="hold" grpId="0" nodeType="withEffect">
                                  <p:stCondLst>
                                    <p:cond delay="0"/>
                                  </p:stCondLst>
                                  <p:childTnLst>
                                    <p:set>
                                      <p:cBhvr>
                                        <p:cTn id="245" dur="1" fill="hold">
                                          <p:stCondLst>
                                            <p:cond delay="0"/>
                                          </p:stCondLst>
                                        </p:cTn>
                                        <p:tgtEl>
                                          <p:spTgt spid="152"/>
                                        </p:tgtEl>
                                        <p:attrNameLst>
                                          <p:attrName>style.visibility</p:attrName>
                                        </p:attrNameLst>
                                      </p:cBhvr>
                                      <p:to>
                                        <p:strVal val="visible"/>
                                      </p:to>
                                    </p:set>
                                    <p:anim calcmode="lin" valueType="num">
                                      <p:cBhvr additive="base">
                                        <p:cTn id="246" dur="2500" fill="hold"/>
                                        <p:tgtEl>
                                          <p:spTgt spid="152"/>
                                        </p:tgtEl>
                                        <p:attrNameLst>
                                          <p:attrName>ppt_x</p:attrName>
                                        </p:attrNameLst>
                                      </p:cBhvr>
                                      <p:tavLst>
                                        <p:tav tm="0">
                                          <p:val>
                                            <p:strVal val="#ppt_x"/>
                                          </p:val>
                                        </p:tav>
                                        <p:tav tm="100000">
                                          <p:val>
                                            <p:strVal val="#ppt_x"/>
                                          </p:val>
                                        </p:tav>
                                      </p:tavLst>
                                    </p:anim>
                                    <p:anim calcmode="lin" valueType="num">
                                      <p:cBhvr additive="base">
                                        <p:cTn id="247" dur="2500" fill="hold"/>
                                        <p:tgtEl>
                                          <p:spTgt spid="152"/>
                                        </p:tgtEl>
                                        <p:attrNameLst>
                                          <p:attrName>ppt_y</p:attrName>
                                        </p:attrNameLst>
                                      </p:cBhvr>
                                      <p:tavLst>
                                        <p:tav tm="0">
                                          <p:val>
                                            <p:strVal val="1+#ppt_h/2"/>
                                          </p:val>
                                        </p:tav>
                                        <p:tav tm="100000">
                                          <p:val>
                                            <p:strVal val="#ppt_y"/>
                                          </p:val>
                                        </p:tav>
                                      </p:tavLst>
                                    </p:anim>
                                  </p:childTnLst>
                                </p:cTn>
                              </p:par>
                              <p:par>
                                <p:cTn id="248" presetID="2" presetClass="entr" presetSubtype="4" fill="hold" grpId="0" nodeType="withEffect">
                                  <p:stCondLst>
                                    <p:cond delay="0"/>
                                  </p:stCondLst>
                                  <p:childTnLst>
                                    <p:set>
                                      <p:cBhvr>
                                        <p:cTn id="249" dur="1" fill="hold">
                                          <p:stCondLst>
                                            <p:cond delay="0"/>
                                          </p:stCondLst>
                                        </p:cTn>
                                        <p:tgtEl>
                                          <p:spTgt spid="153"/>
                                        </p:tgtEl>
                                        <p:attrNameLst>
                                          <p:attrName>style.visibility</p:attrName>
                                        </p:attrNameLst>
                                      </p:cBhvr>
                                      <p:to>
                                        <p:strVal val="visible"/>
                                      </p:to>
                                    </p:set>
                                    <p:anim calcmode="lin" valueType="num">
                                      <p:cBhvr additive="base">
                                        <p:cTn id="250" dur="2500" fill="hold"/>
                                        <p:tgtEl>
                                          <p:spTgt spid="153"/>
                                        </p:tgtEl>
                                        <p:attrNameLst>
                                          <p:attrName>ppt_x</p:attrName>
                                        </p:attrNameLst>
                                      </p:cBhvr>
                                      <p:tavLst>
                                        <p:tav tm="0">
                                          <p:val>
                                            <p:strVal val="#ppt_x"/>
                                          </p:val>
                                        </p:tav>
                                        <p:tav tm="100000">
                                          <p:val>
                                            <p:strVal val="#ppt_x"/>
                                          </p:val>
                                        </p:tav>
                                      </p:tavLst>
                                    </p:anim>
                                    <p:anim calcmode="lin" valueType="num">
                                      <p:cBhvr additive="base">
                                        <p:cTn id="251" dur="2500" fill="hold"/>
                                        <p:tgtEl>
                                          <p:spTgt spid="153"/>
                                        </p:tgtEl>
                                        <p:attrNameLst>
                                          <p:attrName>ppt_y</p:attrName>
                                        </p:attrNameLst>
                                      </p:cBhvr>
                                      <p:tavLst>
                                        <p:tav tm="0">
                                          <p:val>
                                            <p:strVal val="1+#ppt_h/2"/>
                                          </p:val>
                                        </p:tav>
                                        <p:tav tm="100000">
                                          <p:val>
                                            <p:strVal val="#ppt_y"/>
                                          </p:val>
                                        </p:tav>
                                      </p:tavLst>
                                    </p:anim>
                                  </p:childTnLst>
                                </p:cTn>
                              </p:par>
                              <p:par>
                                <p:cTn id="252" presetID="2" presetClass="entr" presetSubtype="4" fill="hold" grpId="0" nodeType="withEffect">
                                  <p:stCondLst>
                                    <p:cond delay="0"/>
                                  </p:stCondLst>
                                  <p:childTnLst>
                                    <p:set>
                                      <p:cBhvr>
                                        <p:cTn id="253" dur="1" fill="hold">
                                          <p:stCondLst>
                                            <p:cond delay="0"/>
                                          </p:stCondLst>
                                        </p:cTn>
                                        <p:tgtEl>
                                          <p:spTgt spid="154"/>
                                        </p:tgtEl>
                                        <p:attrNameLst>
                                          <p:attrName>style.visibility</p:attrName>
                                        </p:attrNameLst>
                                      </p:cBhvr>
                                      <p:to>
                                        <p:strVal val="visible"/>
                                      </p:to>
                                    </p:set>
                                    <p:anim calcmode="lin" valueType="num">
                                      <p:cBhvr additive="base">
                                        <p:cTn id="254" dur="2500" fill="hold"/>
                                        <p:tgtEl>
                                          <p:spTgt spid="154"/>
                                        </p:tgtEl>
                                        <p:attrNameLst>
                                          <p:attrName>ppt_x</p:attrName>
                                        </p:attrNameLst>
                                      </p:cBhvr>
                                      <p:tavLst>
                                        <p:tav tm="0">
                                          <p:val>
                                            <p:strVal val="#ppt_x"/>
                                          </p:val>
                                        </p:tav>
                                        <p:tav tm="100000">
                                          <p:val>
                                            <p:strVal val="#ppt_x"/>
                                          </p:val>
                                        </p:tav>
                                      </p:tavLst>
                                    </p:anim>
                                    <p:anim calcmode="lin" valueType="num">
                                      <p:cBhvr additive="base">
                                        <p:cTn id="255" dur="2500" fill="hold"/>
                                        <p:tgtEl>
                                          <p:spTgt spid="154"/>
                                        </p:tgtEl>
                                        <p:attrNameLst>
                                          <p:attrName>ppt_y</p:attrName>
                                        </p:attrNameLst>
                                      </p:cBhvr>
                                      <p:tavLst>
                                        <p:tav tm="0">
                                          <p:val>
                                            <p:strVal val="1+#ppt_h/2"/>
                                          </p:val>
                                        </p:tav>
                                        <p:tav tm="100000">
                                          <p:val>
                                            <p:strVal val="#ppt_y"/>
                                          </p:val>
                                        </p:tav>
                                      </p:tavLst>
                                    </p:anim>
                                  </p:childTnLst>
                                </p:cTn>
                              </p:par>
                              <p:par>
                                <p:cTn id="256" presetID="2" presetClass="entr" presetSubtype="4" fill="hold" grpId="0" nodeType="withEffect">
                                  <p:stCondLst>
                                    <p:cond delay="0"/>
                                  </p:stCondLst>
                                  <p:childTnLst>
                                    <p:set>
                                      <p:cBhvr>
                                        <p:cTn id="257" dur="1" fill="hold">
                                          <p:stCondLst>
                                            <p:cond delay="0"/>
                                          </p:stCondLst>
                                        </p:cTn>
                                        <p:tgtEl>
                                          <p:spTgt spid="155"/>
                                        </p:tgtEl>
                                        <p:attrNameLst>
                                          <p:attrName>style.visibility</p:attrName>
                                        </p:attrNameLst>
                                      </p:cBhvr>
                                      <p:to>
                                        <p:strVal val="visible"/>
                                      </p:to>
                                    </p:set>
                                    <p:anim calcmode="lin" valueType="num">
                                      <p:cBhvr additive="base">
                                        <p:cTn id="258" dur="2500" fill="hold"/>
                                        <p:tgtEl>
                                          <p:spTgt spid="155"/>
                                        </p:tgtEl>
                                        <p:attrNameLst>
                                          <p:attrName>ppt_x</p:attrName>
                                        </p:attrNameLst>
                                      </p:cBhvr>
                                      <p:tavLst>
                                        <p:tav tm="0">
                                          <p:val>
                                            <p:strVal val="#ppt_x"/>
                                          </p:val>
                                        </p:tav>
                                        <p:tav tm="100000">
                                          <p:val>
                                            <p:strVal val="#ppt_x"/>
                                          </p:val>
                                        </p:tav>
                                      </p:tavLst>
                                    </p:anim>
                                    <p:anim calcmode="lin" valueType="num">
                                      <p:cBhvr additive="base">
                                        <p:cTn id="259" dur="2500" fill="hold"/>
                                        <p:tgtEl>
                                          <p:spTgt spid="155"/>
                                        </p:tgtEl>
                                        <p:attrNameLst>
                                          <p:attrName>ppt_y</p:attrName>
                                        </p:attrNameLst>
                                      </p:cBhvr>
                                      <p:tavLst>
                                        <p:tav tm="0">
                                          <p:val>
                                            <p:strVal val="1+#ppt_h/2"/>
                                          </p:val>
                                        </p:tav>
                                        <p:tav tm="100000">
                                          <p:val>
                                            <p:strVal val="#ppt_y"/>
                                          </p:val>
                                        </p:tav>
                                      </p:tavLst>
                                    </p:anim>
                                  </p:childTnLst>
                                </p:cTn>
                              </p:par>
                              <p:par>
                                <p:cTn id="260" presetID="2" presetClass="entr" presetSubtype="4" fill="hold" grpId="0" nodeType="withEffect">
                                  <p:stCondLst>
                                    <p:cond delay="0"/>
                                  </p:stCondLst>
                                  <p:childTnLst>
                                    <p:set>
                                      <p:cBhvr>
                                        <p:cTn id="261" dur="1" fill="hold">
                                          <p:stCondLst>
                                            <p:cond delay="0"/>
                                          </p:stCondLst>
                                        </p:cTn>
                                        <p:tgtEl>
                                          <p:spTgt spid="156"/>
                                        </p:tgtEl>
                                        <p:attrNameLst>
                                          <p:attrName>style.visibility</p:attrName>
                                        </p:attrNameLst>
                                      </p:cBhvr>
                                      <p:to>
                                        <p:strVal val="visible"/>
                                      </p:to>
                                    </p:set>
                                    <p:anim calcmode="lin" valueType="num">
                                      <p:cBhvr additive="base">
                                        <p:cTn id="262" dur="2500" fill="hold"/>
                                        <p:tgtEl>
                                          <p:spTgt spid="156"/>
                                        </p:tgtEl>
                                        <p:attrNameLst>
                                          <p:attrName>ppt_x</p:attrName>
                                        </p:attrNameLst>
                                      </p:cBhvr>
                                      <p:tavLst>
                                        <p:tav tm="0">
                                          <p:val>
                                            <p:strVal val="#ppt_x"/>
                                          </p:val>
                                        </p:tav>
                                        <p:tav tm="100000">
                                          <p:val>
                                            <p:strVal val="#ppt_x"/>
                                          </p:val>
                                        </p:tav>
                                      </p:tavLst>
                                    </p:anim>
                                    <p:anim calcmode="lin" valueType="num">
                                      <p:cBhvr additive="base">
                                        <p:cTn id="263" dur="2500" fill="hold"/>
                                        <p:tgtEl>
                                          <p:spTgt spid="156"/>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157"/>
                                        </p:tgtEl>
                                        <p:attrNameLst>
                                          <p:attrName>style.visibility</p:attrName>
                                        </p:attrNameLst>
                                      </p:cBhvr>
                                      <p:to>
                                        <p:strVal val="visible"/>
                                      </p:to>
                                    </p:set>
                                    <p:anim calcmode="lin" valueType="num">
                                      <p:cBhvr additive="base">
                                        <p:cTn id="266" dur="2500" fill="hold"/>
                                        <p:tgtEl>
                                          <p:spTgt spid="157"/>
                                        </p:tgtEl>
                                        <p:attrNameLst>
                                          <p:attrName>ppt_x</p:attrName>
                                        </p:attrNameLst>
                                      </p:cBhvr>
                                      <p:tavLst>
                                        <p:tav tm="0">
                                          <p:val>
                                            <p:strVal val="#ppt_x"/>
                                          </p:val>
                                        </p:tav>
                                        <p:tav tm="100000">
                                          <p:val>
                                            <p:strVal val="#ppt_x"/>
                                          </p:val>
                                        </p:tav>
                                      </p:tavLst>
                                    </p:anim>
                                    <p:anim calcmode="lin" valueType="num">
                                      <p:cBhvr additive="base">
                                        <p:cTn id="267" dur="2500" fill="hold"/>
                                        <p:tgtEl>
                                          <p:spTgt spid="157"/>
                                        </p:tgtEl>
                                        <p:attrNameLst>
                                          <p:attrName>ppt_y</p:attrName>
                                        </p:attrNameLst>
                                      </p:cBhvr>
                                      <p:tavLst>
                                        <p:tav tm="0">
                                          <p:val>
                                            <p:strVal val="1+#ppt_h/2"/>
                                          </p:val>
                                        </p:tav>
                                        <p:tav tm="100000">
                                          <p:val>
                                            <p:strVal val="#ppt_y"/>
                                          </p:val>
                                        </p:tav>
                                      </p:tavLst>
                                    </p:anim>
                                  </p:childTnLst>
                                </p:cTn>
                              </p:par>
                              <p:par>
                                <p:cTn id="268" presetID="2" presetClass="entr" presetSubtype="4" fill="hold" grpId="0" nodeType="withEffect">
                                  <p:stCondLst>
                                    <p:cond delay="0"/>
                                  </p:stCondLst>
                                  <p:childTnLst>
                                    <p:set>
                                      <p:cBhvr>
                                        <p:cTn id="269" dur="1" fill="hold">
                                          <p:stCondLst>
                                            <p:cond delay="0"/>
                                          </p:stCondLst>
                                        </p:cTn>
                                        <p:tgtEl>
                                          <p:spTgt spid="158"/>
                                        </p:tgtEl>
                                        <p:attrNameLst>
                                          <p:attrName>style.visibility</p:attrName>
                                        </p:attrNameLst>
                                      </p:cBhvr>
                                      <p:to>
                                        <p:strVal val="visible"/>
                                      </p:to>
                                    </p:set>
                                    <p:anim calcmode="lin" valueType="num">
                                      <p:cBhvr additive="base">
                                        <p:cTn id="270" dur="2500" fill="hold"/>
                                        <p:tgtEl>
                                          <p:spTgt spid="158"/>
                                        </p:tgtEl>
                                        <p:attrNameLst>
                                          <p:attrName>ppt_x</p:attrName>
                                        </p:attrNameLst>
                                      </p:cBhvr>
                                      <p:tavLst>
                                        <p:tav tm="0">
                                          <p:val>
                                            <p:strVal val="#ppt_x"/>
                                          </p:val>
                                        </p:tav>
                                        <p:tav tm="100000">
                                          <p:val>
                                            <p:strVal val="#ppt_x"/>
                                          </p:val>
                                        </p:tav>
                                      </p:tavLst>
                                    </p:anim>
                                    <p:anim calcmode="lin" valueType="num">
                                      <p:cBhvr additive="base">
                                        <p:cTn id="271" dur="2500" fill="hold"/>
                                        <p:tgtEl>
                                          <p:spTgt spid="158"/>
                                        </p:tgtEl>
                                        <p:attrNameLst>
                                          <p:attrName>ppt_y</p:attrName>
                                        </p:attrNameLst>
                                      </p:cBhvr>
                                      <p:tavLst>
                                        <p:tav tm="0">
                                          <p:val>
                                            <p:strVal val="1+#ppt_h/2"/>
                                          </p:val>
                                        </p:tav>
                                        <p:tav tm="100000">
                                          <p:val>
                                            <p:strVal val="#ppt_y"/>
                                          </p:val>
                                        </p:tav>
                                      </p:tavLst>
                                    </p:anim>
                                  </p:childTnLst>
                                </p:cTn>
                              </p:par>
                              <p:par>
                                <p:cTn id="272" presetID="2" presetClass="entr" presetSubtype="4" fill="hold" grpId="0" nodeType="withEffect">
                                  <p:stCondLst>
                                    <p:cond delay="0"/>
                                  </p:stCondLst>
                                  <p:childTnLst>
                                    <p:set>
                                      <p:cBhvr>
                                        <p:cTn id="273" dur="1" fill="hold">
                                          <p:stCondLst>
                                            <p:cond delay="0"/>
                                          </p:stCondLst>
                                        </p:cTn>
                                        <p:tgtEl>
                                          <p:spTgt spid="159"/>
                                        </p:tgtEl>
                                        <p:attrNameLst>
                                          <p:attrName>style.visibility</p:attrName>
                                        </p:attrNameLst>
                                      </p:cBhvr>
                                      <p:to>
                                        <p:strVal val="visible"/>
                                      </p:to>
                                    </p:set>
                                    <p:anim calcmode="lin" valueType="num">
                                      <p:cBhvr additive="base">
                                        <p:cTn id="274" dur="2500" fill="hold"/>
                                        <p:tgtEl>
                                          <p:spTgt spid="159"/>
                                        </p:tgtEl>
                                        <p:attrNameLst>
                                          <p:attrName>ppt_x</p:attrName>
                                        </p:attrNameLst>
                                      </p:cBhvr>
                                      <p:tavLst>
                                        <p:tav tm="0">
                                          <p:val>
                                            <p:strVal val="#ppt_x"/>
                                          </p:val>
                                        </p:tav>
                                        <p:tav tm="100000">
                                          <p:val>
                                            <p:strVal val="#ppt_x"/>
                                          </p:val>
                                        </p:tav>
                                      </p:tavLst>
                                    </p:anim>
                                    <p:anim calcmode="lin" valueType="num">
                                      <p:cBhvr additive="base">
                                        <p:cTn id="275" dur="2500" fill="hold"/>
                                        <p:tgtEl>
                                          <p:spTgt spid="159"/>
                                        </p:tgtEl>
                                        <p:attrNameLst>
                                          <p:attrName>ppt_y</p:attrName>
                                        </p:attrNameLst>
                                      </p:cBhvr>
                                      <p:tavLst>
                                        <p:tav tm="0">
                                          <p:val>
                                            <p:strVal val="1+#ppt_h/2"/>
                                          </p:val>
                                        </p:tav>
                                        <p:tav tm="100000">
                                          <p:val>
                                            <p:strVal val="#ppt_y"/>
                                          </p:val>
                                        </p:tav>
                                      </p:tavLst>
                                    </p:anim>
                                  </p:childTnLst>
                                </p:cTn>
                              </p:par>
                              <p:par>
                                <p:cTn id="276" presetID="2" presetClass="entr" presetSubtype="4" fill="hold" grpId="0" nodeType="withEffect">
                                  <p:stCondLst>
                                    <p:cond delay="0"/>
                                  </p:stCondLst>
                                  <p:childTnLst>
                                    <p:set>
                                      <p:cBhvr>
                                        <p:cTn id="277" dur="1" fill="hold">
                                          <p:stCondLst>
                                            <p:cond delay="0"/>
                                          </p:stCondLst>
                                        </p:cTn>
                                        <p:tgtEl>
                                          <p:spTgt spid="160"/>
                                        </p:tgtEl>
                                        <p:attrNameLst>
                                          <p:attrName>style.visibility</p:attrName>
                                        </p:attrNameLst>
                                      </p:cBhvr>
                                      <p:to>
                                        <p:strVal val="visible"/>
                                      </p:to>
                                    </p:set>
                                    <p:anim calcmode="lin" valueType="num">
                                      <p:cBhvr additive="base">
                                        <p:cTn id="278" dur="2500" fill="hold"/>
                                        <p:tgtEl>
                                          <p:spTgt spid="160"/>
                                        </p:tgtEl>
                                        <p:attrNameLst>
                                          <p:attrName>ppt_x</p:attrName>
                                        </p:attrNameLst>
                                      </p:cBhvr>
                                      <p:tavLst>
                                        <p:tav tm="0">
                                          <p:val>
                                            <p:strVal val="#ppt_x"/>
                                          </p:val>
                                        </p:tav>
                                        <p:tav tm="100000">
                                          <p:val>
                                            <p:strVal val="#ppt_x"/>
                                          </p:val>
                                        </p:tav>
                                      </p:tavLst>
                                    </p:anim>
                                    <p:anim calcmode="lin" valueType="num">
                                      <p:cBhvr additive="base">
                                        <p:cTn id="279" dur="2500" fill="hold"/>
                                        <p:tgtEl>
                                          <p:spTgt spid="160"/>
                                        </p:tgtEl>
                                        <p:attrNameLst>
                                          <p:attrName>ppt_y</p:attrName>
                                        </p:attrNameLst>
                                      </p:cBhvr>
                                      <p:tavLst>
                                        <p:tav tm="0">
                                          <p:val>
                                            <p:strVal val="1+#ppt_h/2"/>
                                          </p:val>
                                        </p:tav>
                                        <p:tav tm="100000">
                                          <p:val>
                                            <p:strVal val="#ppt_y"/>
                                          </p:val>
                                        </p:tav>
                                      </p:tavLst>
                                    </p:anim>
                                  </p:childTnLst>
                                </p:cTn>
                              </p:par>
                              <p:par>
                                <p:cTn id="280" presetID="2" presetClass="entr" presetSubtype="4" fill="hold" grpId="0" nodeType="withEffect">
                                  <p:stCondLst>
                                    <p:cond delay="0"/>
                                  </p:stCondLst>
                                  <p:childTnLst>
                                    <p:set>
                                      <p:cBhvr>
                                        <p:cTn id="281" dur="1" fill="hold">
                                          <p:stCondLst>
                                            <p:cond delay="0"/>
                                          </p:stCondLst>
                                        </p:cTn>
                                        <p:tgtEl>
                                          <p:spTgt spid="161"/>
                                        </p:tgtEl>
                                        <p:attrNameLst>
                                          <p:attrName>style.visibility</p:attrName>
                                        </p:attrNameLst>
                                      </p:cBhvr>
                                      <p:to>
                                        <p:strVal val="visible"/>
                                      </p:to>
                                    </p:set>
                                    <p:anim calcmode="lin" valueType="num">
                                      <p:cBhvr additive="base">
                                        <p:cTn id="282" dur="2500" fill="hold"/>
                                        <p:tgtEl>
                                          <p:spTgt spid="161"/>
                                        </p:tgtEl>
                                        <p:attrNameLst>
                                          <p:attrName>ppt_x</p:attrName>
                                        </p:attrNameLst>
                                      </p:cBhvr>
                                      <p:tavLst>
                                        <p:tav tm="0">
                                          <p:val>
                                            <p:strVal val="#ppt_x"/>
                                          </p:val>
                                        </p:tav>
                                        <p:tav tm="100000">
                                          <p:val>
                                            <p:strVal val="#ppt_x"/>
                                          </p:val>
                                        </p:tav>
                                      </p:tavLst>
                                    </p:anim>
                                    <p:anim calcmode="lin" valueType="num">
                                      <p:cBhvr additive="base">
                                        <p:cTn id="283" dur="2500" fill="hold"/>
                                        <p:tgtEl>
                                          <p:spTgt spid="161"/>
                                        </p:tgtEl>
                                        <p:attrNameLst>
                                          <p:attrName>ppt_y</p:attrName>
                                        </p:attrNameLst>
                                      </p:cBhvr>
                                      <p:tavLst>
                                        <p:tav tm="0">
                                          <p:val>
                                            <p:strVal val="1+#ppt_h/2"/>
                                          </p:val>
                                        </p:tav>
                                        <p:tav tm="100000">
                                          <p:val>
                                            <p:strVal val="#ppt_y"/>
                                          </p:val>
                                        </p:tav>
                                      </p:tavLst>
                                    </p:anim>
                                  </p:childTnLst>
                                </p:cTn>
                              </p:par>
                              <p:par>
                                <p:cTn id="284" presetID="2" presetClass="entr" presetSubtype="4" fill="hold" grpId="0" nodeType="withEffect">
                                  <p:stCondLst>
                                    <p:cond delay="0"/>
                                  </p:stCondLst>
                                  <p:childTnLst>
                                    <p:set>
                                      <p:cBhvr>
                                        <p:cTn id="285" dur="1" fill="hold">
                                          <p:stCondLst>
                                            <p:cond delay="0"/>
                                          </p:stCondLst>
                                        </p:cTn>
                                        <p:tgtEl>
                                          <p:spTgt spid="162"/>
                                        </p:tgtEl>
                                        <p:attrNameLst>
                                          <p:attrName>style.visibility</p:attrName>
                                        </p:attrNameLst>
                                      </p:cBhvr>
                                      <p:to>
                                        <p:strVal val="visible"/>
                                      </p:to>
                                    </p:set>
                                    <p:anim calcmode="lin" valueType="num">
                                      <p:cBhvr additive="base">
                                        <p:cTn id="286" dur="2500" fill="hold"/>
                                        <p:tgtEl>
                                          <p:spTgt spid="162"/>
                                        </p:tgtEl>
                                        <p:attrNameLst>
                                          <p:attrName>ppt_x</p:attrName>
                                        </p:attrNameLst>
                                      </p:cBhvr>
                                      <p:tavLst>
                                        <p:tav tm="0">
                                          <p:val>
                                            <p:strVal val="#ppt_x"/>
                                          </p:val>
                                        </p:tav>
                                        <p:tav tm="100000">
                                          <p:val>
                                            <p:strVal val="#ppt_x"/>
                                          </p:val>
                                        </p:tav>
                                      </p:tavLst>
                                    </p:anim>
                                    <p:anim calcmode="lin" valueType="num">
                                      <p:cBhvr additive="base">
                                        <p:cTn id="287" dur="2500" fill="hold"/>
                                        <p:tgtEl>
                                          <p:spTgt spid="162"/>
                                        </p:tgtEl>
                                        <p:attrNameLst>
                                          <p:attrName>ppt_y</p:attrName>
                                        </p:attrNameLst>
                                      </p:cBhvr>
                                      <p:tavLst>
                                        <p:tav tm="0">
                                          <p:val>
                                            <p:strVal val="1+#ppt_h/2"/>
                                          </p:val>
                                        </p:tav>
                                        <p:tav tm="100000">
                                          <p:val>
                                            <p:strVal val="#ppt_y"/>
                                          </p:val>
                                        </p:tav>
                                      </p:tavLst>
                                    </p:anim>
                                  </p:childTnLst>
                                </p:cTn>
                              </p:par>
                              <p:par>
                                <p:cTn id="288" presetID="2" presetClass="entr" presetSubtype="4" fill="hold" grpId="0" nodeType="withEffect">
                                  <p:stCondLst>
                                    <p:cond delay="0"/>
                                  </p:stCondLst>
                                  <p:childTnLst>
                                    <p:set>
                                      <p:cBhvr>
                                        <p:cTn id="289" dur="1" fill="hold">
                                          <p:stCondLst>
                                            <p:cond delay="0"/>
                                          </p:stCondLst>
                                        </p:cTn>
                                        <p:tgtEl>
                                          <p:spTgt spid="163"/>
                                        </p:tgtEl>
                                        <p:attrNameLst>
                                          <p:attrName>style.visibility</p:attrName>
                                        </p:attrNameLst>
                                      </p:cBhvr>
                                      <p:to>
                                        <p:strVal val="visible"/>
                                      </p:to>
                                    </p:set>
                                    <p:anim calcmode="lin" valueType="num">
                                      <p:cBhvr additive="base">
                                        <p:cTn id="290" dur="2500" fill="hold"/>
                                        <p:tgtEl>
                                          <p:spTgt spid="163"/>
                                        </p:tgtEl>
                                        <p:attrNameLst>
                                          <p:attrName>ppt_x</p:attrName>
                                        </p:attrNameLst>
                                      </p:cBhvr>
                                      <p:tavLst>
                                        <p:tav tm="0">
                                          <p:val>
                                            <p:strVal val="#ppt_x"/>
                                          </p:val>
                                        </p:tav>
                                        <p:tav tm="100000">
                                          <p:val>
                                            <p:strVal val="#ppt_x"/>
                                          </p:val>
                                        </p:tav>
                                      </p:tavLst>
                                    </p:anim>
                                    <p:anim calcmode="lin" valueType="num">
                                      <p:cBhvr additive="base">
                                        <p:cTn id="291" dur="2500" fill="hold"/>
                                        <p:tgtEl>
                                          <p:spTgt spid="163"/>
                                        </p:tgtEl>
                                        <p:attrNameLst>
                                          <p:attrName>ppt_y</p:attrName>
                                        </p:attrNameLst>
                                      </p:cBhvr>
                                      <p:tavLst>
                                        <p:tav tm="0">
                                          <p:val>
                                            <p:strVal val="1+#ppt_h/2"/>
                                          </p:val>
                                        </p:tav>
                                        <p:tav tm="100000">
                                          <p:val>
                                            <p:strVal val="#ppt_y"/>
                                          </p:val>
                                        </p:tav>
                                      </p:tavLst>
                                    </p:anim>
                                  </p:childTnLst>
                                </p:cTn>
                              </p:par>
                              <p:par>
                                <p:cTn id="292" presetID="8" presetClass="emph" presetSubtype="0" fill="hold" grpId="1" nodeType="withEffect">
                                  <p:stCondLst>
                                    <p:cond delay="0"/>
                                  </p:stCondLst>
                                  <p:childTnLst>
                                    <p:animRot by="21600000">
                                      <p:cBhvr>
                                        <p:cTn id="293" dur="3500" fill="hold"/>
                                        <p:tgtEl>
                                          <p:spTgt spid="197"/>
                                        </p:tgtEl>
                                        <p:attrNameLst>
                                          <p:attrName>r</p:attrName>
                                        </p:attrNameLst>
                                      </p:cBhvr>
                                    </p:animRot>
                                  </p:childTnLst>
                                </p:cTn>
                              </p:par>
                              <p:par>
                                <p:cTn id="294" presetID="8" presetClass="emph" presetSubtype="0" fill="hold" grpId="1" nodeType="withEffect">
                                  <p:stCondLst>
                                    <p:cond delay="0"/>
                                  </p:stCondLst>
                                  <p:childTnLst>
                                    <p:animRot by="21600000">
                                      <p:cBhvr>
                                        <p:cTn id="295" dur="3500" fill="hold"/>
                                        <p:tgtEl>
                                          <p:spTgt spid="198"/>
                                        </p:tgtEl>
                                        <p:attrNameLst>
                                          <p:attrName>r</p:attrName>
                                        </p:attrNameLst>
                                      </p:cBhvr>
                                    </p:animRot>
                                  </p:childTnLst>
                                </p:cTn>
                              </p:par>
                              <p:par>
                                <p:cTn id="296" presetID="8" presetClass="emph" presetSubtype="0" fill="hold" grpId="1" nodeType="withEffect">
                                  <p:stCondLst>
                                    <p:cond delay="0"/>
                                  </p:stCondLst>
                                  <p:childTnLst>
                                    <p:animRot by="21600000">
                                      <p:cBhvr>
                                        <p:cTn id="297" dur="3500" fill="hold"/>
                                        <p:tgtEl>
                                          <p:spTgt spid="199"/>
                                        </p:tgtEl>
                                        <p:attrNameLst>
                                          <p:attrName>r</p:attrName>
                                        </p:attrNameLst>
                                      </p:cBhvr>
                                    </p:animRot>
                                  </p:childTnLst>
                                </p:cTn>
                              </p:par>
                              <p:par>
                                <p:cTn id="298" presetID="8" presetClass="emph" presetSubtype="0" fill="hold" grpId="1" nodeType="withEffect">
                                  <p:stCondLst>
                                    <p:cond delay="0"/>
                                  </p:stCondLst>
                                  <p:childTnLst>
                                    <p:animRot by="21600000">
                                      <p:cBhvr>
                                        <p:cTn id="299" dur="3500" fill="hold"/>
                                        <p:tgtEl>
                                          <p:spTgt spid="200"/>
                                        </p:tgtEl>
                                        <p:attrNameLst>
                                          <p:attrName>r</p:attrName>
                                        </p:attrNameLst>
                                      </p:cBhvr>
                                    </p:animRot>
                                  </p:childTnLst>
                                </p:cTn>
                              </p:par>
                              <p:par>
                                <p:cTn id="300" presetID="8" presetClass="emph" presetSubtype="0" fill="hold" grpId="1" nodeType="withEffect">
                                  <p:stCondLst>
                                    <p:cond delay="0"/>
                                  </p:stCondLst>
                                  <p:childTnLst>
                                    <p:animRot by="21600000">
                                      <p:cBhvr>
                                        <p:cTn id="301" dur="3500" fill="hold"/>
                                        <p:tgtEl>
                                          <p:spTgt spid="201"/>
                                        </p:tgtEl>
                                        <p:attrNameLst>
                                          <p:attrName>r</p:attrName>
                                        </p:attrNameLst>
                                      </p:cBhvr>
                                    </p:animRot>
                                  </p:childTnLst>
                                </p:cTn>
                              </p:par>
                              <p:par>
                                <p:cTn id="302" presetID="8" presetClass="emph" presetSubtype="0" fill="hold" grpId="1" nodeType="withEffect">
                                  <p:stCondLst>
                                    <p:cond delay="0"/>
                                  </p:stCondLst>
                                  <p:childTnLst>
                                    <p:animRot by="21600000">
                                      <p:cBhvr>
                                        <p:cTn id="303" dur="3500" fill="hold"/>
                                        <p:tgtEl>
                                          <p:spTgt spid="202"/>
                                        </p:tgtEl>
                                        <p:attrNameLst>
                                          <p:attrName>r</p:attrName>
                                        </p:attrNameLst>
                                      </p:cBhvr>
                                    </p:animRot>
                                  </p:childTnLst>
                                </p:cTn>
                              </p:par>
                              <p:par>
                                <p:cTn id="304" presetID="8" presetClass="emph" presetSubtype="0" fill="hold" grpId="1" nodeType="withEffect">
                                  <p:stCondLst>
                                    <p:cond delay="0"/>
                                  </p:stCondLst>
                                  <p:childTnLst>
                                    <p:animRot by="21600000">
                                      <p:cBhvr>
                                        <p:cTn id="305" dur="3500" fill="hold"/>
                                        <p:tgtEl>
                                          <p:spTgt spid="203"/>
                                        </p:tgtEl>
                                        <p:attrNameLst>
                                          <p:attrName>r</p:attrName>
                                        </p:attrNameLst>
                                      </p:cBhvr>
                                    </p:animRot>
                                  </p:childTnLst>
                                </p:cTn>
                              </p:par>
                              <p:par>
                                <p:cTn id="306" presetID="8" presetClass="emph" presetSubtype="0" fill="hold" grpId="1" nodeType="withEffect">
                                  <p:stCondLst>
                                    <p:cond delay="0"/>
                                  </p:stCondLst>
                                  <p:childTnLst>
                                    <p:animRot by="21600000">
                                      <p:cBhvr>
                                        <p:cTn id="307" dur="3500" fill="hold"/>
                                        <p:tgtEl>
                                          <p:spTgt spid="204"/>
                                        </p:tgtEl>
                                        <p:attrNameLst>
                                          <p:attrName>r</p:attrName>
                                        </p:attrNameLst>
                                      </p:cBhvr>
                                    </p:animRot>
                                  </p:childTnLst>
                                </p:cTn>
                              </p:par>
                              <p:par>
                                <p:cTn id="308" presetID="8" presetClass="emph" presetSubtype="0" fill="hold" grpId="1" nodeType="withEffect">
                                  <p:stCondLst>
                                    <p:cond delay="0"/>
                                  </p:stCondLst>
                                  <p:childTnLst>
                                    <p:animRot by="21600000">
                                      <p:cBhvr>
                                        <p:cTn id="309" dur="3500" fill="hold"/>
                                        <p:tgtEl>
                                          <p:spTgt spid="205"/>
                                        </p:tgtEl>
                                        <p:attrNameLst>
                                          <p:attrName>r</p:attrName>
                                        </p:attrNameLst>
                                      </p:cBhvr>
                                    </p:animRot>
                                  </p:childTnLst>
                                </p:cTn>
                              </p:par>
                              <p:par>
                                <p:cTn id="310" presetID="8" presetClass="emph" presetSubtype="0" fill="hold" grpId="1" nodeType="withEffect">
                                  <p:stCondLst>
                                    <p:cond delay="0"/>
                                  </p:stCondLst>
                                  <p:childTnLst>
                                    <p:animRot by="21600000">
                                      <p:cBhvr>
                                        <p:cTn id="311" dur="3500" fill="hold"/>
                                        <p:tgtEl>
                                          <p:spTgt spid="206"/>
                                        </p:tgtEl>
                                        <p:attrNameLst>
                                          <p:attrName>r</p:attrName>
                                        </p:attrNameLst>
                                      </p:cBhvr>
                                    </p:animRot>
                                  </p:childTnLst>
                                </p:cTn>
                              </p:par>
                              <p:par>
                                <p:cTn id="312" presetID="8" presetClass="emph" presetSubtype="0" fill="hold" grpId="1" nodeType="withEffect">
                                  <p:stCondLst>
                                    <p:cond delay="0"/>
                                  </p:stCondLst>
                                  <p:childTnLst>
                                    <p:animRot by="21600000">
                                      <p:cBhvr>
                                        <p:cTn id="313" dur="3500" fill="hold"/>
                                        <p:tgtEl>
                                          <p:spTgt spid="207"/>
                                        </p:tgtEl>
                                        <p:attrNameLst>
                                          <p:attrName>r</p:attrName>
                                        </p:attrNameLst>
                                      </p:cBhvr>
                                    </p:animRot>
                                  </p:childTnLst>
                                </p:cTn>
                              </p:par>
                              <p:par>
                                <p:cTn id="314" presetID="8" presetClass="emph" presetSubtype="0" fill="hold" grpId="1" nodeType="withEffect">
                                  <p:stCondLst>
                                    <p:cond delay="0"/>
                                  </p:stCondLst>
                                  <p:childTnLst>
                                    <p:animRot by="21600000">
                                      <p:cBhvr>
                                        <p:cTn id="315" dur="3500" fill="hold"/>
                                        <p:tgtEl>
                                          <p:spTgt spid="208"/>
                                        </p:tgtEl>
                                        <p:attrNameLst>
                                          <p:attrName>r</p:attrName>
                                        </p:attrNameLst>
                                      </p:cBhvr>
                                    </p:animRot>
                                  </p:childTnLst>
                                </p:cTn>
                              </p:par>
                              <p:par>
                                <p:cTn id="316" presetID="8" presetClass="emph" presetSubtype="0" fill="hold" grpId="1" nodeType="withEffect">
                                  <p:stCondLst>
                                    <p:cond delay="0"/>
                                  </p:stCondLst>
                                  <p:childTnLst>
                                    <p:animRot by="21600000">
                                      <p:cBhvr>
                                        <p:cTn id="317" dur="3500" fill="hold"/>
                                        <p:tgtEl>
                                          <p:spTgt spid="209"/>
                                        </p:tgtEl>
                                        <p:attrNameLst>
                                          <p:attrName>r</p:attrName>
                                        </p:attrNameLst>
                                      </p:cBhvr>
                                    </p:animRot>
                                  </p:childTnLst>
                                </p:cTn>
                              </p:par>
                              <p:par>
                                <p:cTn id="318" presetID="8" presetClass="emph" presetSubtype="0" fill="hold" grpId="1" nodeType="withEffect">
                                  <p:stCondLst>
                                    <p:cond delay="0"/>
                                  </p:stCondLst>
                                  <p:childTnLst>
                                    <p:animRot by="21600000">
                                      <p:cBhvr>
                                        <p:cTn id="319" dur="3500" fill="hold"/>
                                        <p:tgtEl>
                                          <p:spTgt spid="210"/>
                                        </p:tgtEl>
                                        <p:attrNameLst>
                                          <p:attrName>r</p:attrName>
                                        </p:attrNameLst>
                                      </p:cBhvr>
                                    </p:animRot>
                                  </p:childTnLst>
                                </p:cTn>
                              </p:par>
                              <p:par>
                                <p:cTn id="320" presetID="8" presetClass="emph" presetSubtype="0" fill="hold" grpId="1" nodeType="withEffect">
                                  <p:stCondLst>
                                    <p:cond delay="0"/>
                                  </p:stCondLst>
                                  <p:childTnLst>
                                    <p:animRot by="21600000">
                                      <p:cBhvr>
                                        <p:cTn id="321" dur="3500" fill="hold"/>
                                        <p:tgtEl>
                                          <p:spTgt spid="211"/>
                                        </p:tgtEl>
                                        <p:attrNameLst>
                                          <p:attrName>r</p:attrName>
                                        </p:attrNameLst>
                                      </p:cBhvr>
                                    </p:animRot>
                                  </p:childTnLst>
                                </p:cTn>
                              </p:par>
                              <p:par>
                                <p:cTn id="322" presetID="8" presetClass="emph" presetSubtype="0" fill="hold" grpId="1" nodeType="withEffect">
                                  <p:stCondLst>
                                    <p:cond delay="0"/>
                                  </p:stCondLst>
                                  <p:childTnLst>
                                    <p:animRot by="21600000">
                                      <p:cBhvr>
                                        <p:cTn id="323" dur="3500" fill="hold"/>
                                        <p:tgtEl>
                                          <p:spTgt spid="212"/>
                                        </p:tgtEl>
                                        <p:attrNameLst>
                                          <p:attrName>r</p:attrName>
                                        </p:attrNameLst>
                                      </p:cBhvr>
                                    </p:animRot>
                                  </p:childTnLst>
                                </p:cTn>
                              </p:par>
                              <p:par>
                                <p:cTn id="324" presetID="8" presetClass="emph" presetSubtype="0" fill="hold" grpId="1" nodeType="withEffect">
                                  <p:stCondLst>
                                    <p:cond delay="0"/>
                                  </p:stCondLst>
                                  <p:childTnLst>
                                    <p:animRot by="21600000">
                                      <p:cBhvr>
                                        <p:cTn id="325" dur="3500" fill="hold"/>
                                        <p:tgtEl>
                                          <p:spTgt spid="213"/>
                                        </p:tgtEl>
                                        <p:attrNameLst>
                                          <p:attrName>r</p:attrName>
                                        </p:attrNameLst>
                                      </p:cBhvr>
                                    </p:animRot>
                                  </p:childTnLst>
                                </p:cTn>
                              </p:par>
                              <p:par>
                                <p:cTn id="326" presetID="8" presetClass="emph" presetSubtype="0" fill="hold" grpId="1" nodeType="withEffect">
                                  <p:stCondLst>
                                    <p:cond delay="0"/>
                                  </p:stCondLst>
                                  <p:childTnLst>
                                    <p:animRot by="21600000">
                                      <p:cBhvr>
                                        <p:cTn id="327" dur="3500" fill="hold"/>
                                        <p:tgtEl>
                                          <p:spTgt spid="214"/>
                                        </p:tgtEl>
                                        <p:attrNameLst>
                                          <p:attrName>r</p:attrName>
                                        </p:attrNameLst>
                                      </p:cBhvr>
                                    </p:animRot>
                                  </p:childTnLst>
                                </p:cTn>
                              </p:par>
                              <p:par>
                                <p:cTn id="328" presetID="8" presetClass="emph" presetSubtype="0" fill="hold" grpId="1" nodeType="withEffect">
                                  <p:stCondLst>
                                    <p:cond delay="0"/>
                                  </p:stCondLst>
                                  <p:childTnLst>
                                    <p:animRot by="21600000">
                                      <p:cBhvr>
                                        <p:cTn id="329" dur="3500" fill="hold"/>
                                        <p:tgtEl>
                                          <p:spTgt spid="215"/>
                                        </p:tgtEl>
                                        <p:attrNameLst>
                                          <p:attrName>r</p:attrName>
                                        </p:attrNameLst>
                                      </p:cBhvr>
                                    </p:animRot>
                                  </p:childTnLst>
                                </p:cTn>
                              </p:par>
                              <p:par>
                                <p:cTn id="330" presetID="8" presetClass="emph" presetSubtype="0" fill="hold" grpId="1" nodeType="withEffect">
                                  <p:stCondLst>
                                    <p:cond delay="0"/>
                                  </p:stCondLst>
                                  <p:childTnLst>
                                    <p:animRot by="21600000">
                                      <p:cBhvr>
                                        <p:cTn id="331" dur="3500" fill="hold"/>
                                        <p:tgtEl>
                                          <p:spTgt spid="216"/>
                                        </p:tgtEl>
                                        <p:attrNameLst>
                                          <p:attrName>r</p:attrName>
                                        </p:attrNameLst>
                                      </p:cBhvr>
                                    </p:animRot>
                                  </p:childTnLst>
                                </p:cTn>
                              </p:par>
                              <p:par>
                                <p:cTn id="332" presetID="8" presetClass="emph" presetSubtype="0" fill="hold" grpId="1" nodeType="withEffect">
                                  <p:stCondLst>
                                    <p:cond delay="0"/>
                                  </p:stCondLst>
                                  <p:childTnLst>
                                    <p:animRot by="21600000">
                                      <p:cBhvr>
                                        <p:cTn id="333" dur="3500" fill="hold"/>
                                        <p:tgtEl>
                                          <p:spTgt spid="217"/>
                                        </p:tgtEl>
                                        <p:attrNameLst>
                                          <p:attrName>r</p:attrName>
                                        </p:attrNameLst>
                                      </p:cBhvr>
                                    </p:animRot>
                                  </p:childTnLst>
                                </p:cTn>
                              </p:par>
                              <p:par>
                                <p:cTn id="334" presetID="8" presetClass="emph" presetSubtype="0" fill="hold" grpId="1" nodeType="withEffect">
                                  <p:stCondLst>
                                    <p:cond delay="0"/>
                                  </p:stCondLst>
                                  <p:childTnLst>
                                    <p:animRot by="21600000">
                                      <p:cBhvr>
                                        <p:cTn id="335" dur="3500" fill="hold"/>
                                        <p:tgtEl>
                                          <p:spTgt spid="218"/>
                                        </p:tgtEl>
                                        <p:attrNameLst>
                                          <p:attrName>r</p:attrName>
                                        </p:attrNameLst>
                                      </p:cBhvr>
                                    </p:animRot>
                                  </p:childTnLst>
                                </p:cTn>
                              </p:par>
                              <p:par>
                                <p:cTn id="336" presetID="8" presetClass="emph" presetSubtype="0" fill="hold" grpId="1" nodeType="withEffect">
                                  <p:stCondLst>
                                    <p:cond delay="0"/>
                                  </p:stCondLst>
                                  <p:childTnLst>
                                    <p:animRot by="21600000">
                                      <p:cBhvr>
                                        <p:cTn id="337" dur="3500" fill="hold"/>
                                        <p:tgtEl>
                                          <p:spTgt spid="219"/>
                                        </p:tgtEl>
                                        <p:attrNameLst>
                                          <p:attrName>r</p:attrName>
                                        </p:attrNameLst>
                                      </p:cBhvr>
                                    </p:animRot>
                                  </p:childTnLst>
                                </p:cTn>
                              </p:par>
                              <p:par>
                                <p:cTn id="338" presetID="8" presetClass="emph" presetSubtype="0" fill="hold" grpId="1" nodeType="withEffect">
                                  <p:stCondLst>
                                    <p:cond delay="0"/>
                                  </p:stCondLst>
                                  <p:childTnLst>
                                    <p:animRot by="21600000">
                                      <p:cBhvr>
                                        <p:cTn id="339" dur="3500" fill="hold"/>
                                        <p:tgtEl>
                                          <p:spTgt spid="220"/>
                                        </p:tgtEl>
                                        <p:attrNameLst>
                                          <p:attrName>r</p:attrName>
                                        </p:attrNameLst>
                                      </p:cBhvr>
                                    </p:animRot>
                                  </p:childTnLst>
                                </p:cTn>
                              </p:par>
                              <p:par>
                                <p:cTn id="340" presetID="8" presetClass="emph" presetSubtype="0" fill="hold" grpId="1" nodeType="withEffect">
                                  <p:stCondLst>
                                    <p:cond delay="0"/>
                                  </p:stCondLst>
                                  <p:childTnLst>
                                    <p:animRot by="21600000">
                                      <p:cBhvr>
                                        <p:cTn id="341" dur="3500" fill="hold"/>
                                        <p:tgtEl>
                                          <p:spTgt spid="221"/>
                                        </p:tgtEl>
                                        <p:attrNameLst>
                                          <p:attrName>r</p:attrName>
                                        </p:attrNameLst>
                                      </p:cBhvr>
                                    </p:animRot>
                                  </p:childTnLst>
                                </p:cTn>
                              </p:par>
                              <p:par>
                                <p:cTn id="342" presetID="8" presetClass="emph" presetSubtype="0" fill="hold" grpId="1" nodeType="withEffect">
                                  <p:stCondLst>
                                    <p:cond delay="0"/>
                                  </p:stCondLst>
                                  <p:childTnLst>
                                    <p:animRot by="21600000">
                                      <p:cBhvr>
                                        <p:cTn id="343" dur="3500" fill="hold"/>
                                        <p:tgtEl>
                                          <p:spTgt spid="222"/>
                                        </p:tgtEl>
                                        <p:attrNameLst>
                                          <p:attrName>r</p:attrName>
                                        </p:attrNameLst>
                                      </p:cBhvr>
                                    </p:animRot>
                                  </p:childTnLst>
                                </p:cTn>
                              </p:par>
                              <p:par>
                                <p:cTn id="344" presetID="8" presetClass="emph" presetSubtype="0" fill="hold" grpId="1" nodeType="withEffect">
                                  <p:stCondLst>
                                    <p:cond delay="0"/>
                                  </p:stCondLst>
                                  <p:childTnLst>
                                    <p:animRot by="21600000">
                                      <p:cBhvr>
                                        <p:cTn id="345" dur="3500" fill="hold"/>
                                        <p:tgtEl>
                                          <p:spTgt spid="223"/>
                                        </p:tgtEl>
                                        <p:attrNameLst>
                                          <p:attrName>r</p:attrName>
                                        </p:attrNameLst>
                                      </p:cBhvr>
                                    </p:animRot>
                                  </p:childTnLst>
                                </p:cTn>
                              </p:par>
                              <p:par>
                                <p:cTn id="346" presetID="8" presetClass="emph" presetSubtype="0" fill="hold" grpId="1" nodeType="withEffect">
                                  <p:stCondLst>
                                    <p:cond delay="0"/>
                                  </p:stCondLst>
                                  <p:childTnLst>
                                    <p:animRot by="21600000">
                                      <p:cBhvr>
                                        <p:cTn id="347" dur="3500" fill="hold"/>
                                        <p:tgtEl>
                                          <p:spTgt spid="224"/>
                                        </p:tgtEl>
                                        <p:attrNameLst>
                                          <p:attrName>r</p:attrName>
                                        </p:attrNameLst>
                                      </p:cBhvr>
                                    </p:animRot>
                                  </p:childTnLst>
                                </p:cTn>
                              </p:par>
                              <p:par>
                                <p:cTn id="348" presetID="8" presetClass="emph" presetSubtype="0" fill="hold" grpId="1" nodeType="withEffect">
                                  <p:stCondLst>
                                    <p:cond delay="0"/>
                                  </p:stCondLst>
                                  <p:childTnLst>
                                    <p:animRot by="21600000">
                                      <p:cBhvr>
                                        <p:cTn id="349" dur="3500" fill="hold"/>
                                        <p:tgtEl>
                                          <p:spTgt spid="225"/>
                                        </p:tgtEl>
                                        <p:attrNameLst>
                                          <p:attrName>r</p:attrName>
                                        </p:attrNameLst>
                                      </p:cBhvr>
                                    </p:animRot>
                                  </p:childTnLst>
                                </p:cTn>
                              </p:par>
                              <p:par>
                                <p:cTn id="350" presetID="8" presetClass="emph" presetSubtype="0" fill="hold" grpId="1" nodeType="withEffect">
                                  <p:stCondLst>
                                    <p:cond delay="0"/>
                                  </p:stCondLst>
                                  <p:childTnLst>
                                    <p:animRot by="21600000">
                                      <p:cBhvr>
                                        <p:cTn id="351" dur="3500" fill="hold"/>
                                        <p:tgtEl>
                                          <p:spTgt spid="226"/>
                                        </p:tgtEl>
                                        <p:attrNameLst>
                                          <p:attrName>r</p:attrName>
                                        </p:attrNameLst>
                                      </p:cBhvr>
                                    </p:animRot>
                                  </p:childTnLst>
                                </p:cTn>
                              </p:par>
                              <p:par>
                                <p:cTn id="352" presetID="8" presetClass="emph" presetSubtype="0" fill="hold" grpId="1" nodeType="withEffect">
                                  <p:stCondLst>
                                    <p:cond delay="0"/>
                                  </p:stCondLst>
                                  <p:childTnLst>
                                    <p:animRot by="21600000">
                                      <p:cBhvr>
                                        <p:cTn id="353" dur="3500" fill="hold"/>
                                        <p:tgtEl>
                                          <p:spTgt spid="227"/>
                                        </p:tgtEl>
                                        <p:attrNameLst>
                                          <p:attrName>r</p:attrName>
                                        </p:attrNameLst>
                                      </p:cBhvr>
                                    </p:animRot>
                                  </p:childTnLst>
                                </p:cTn>
                              </p:par>
                              <p:par>
                                <p:cTn id="354" presetID="8" presetClass="emph" presetSubtype="0" fill="hold" grpId="1" nodeType="withEffect">
                                  <p:stCondLst>
                                    <p:cond delay="0"/>
                                  </p:stCondLst>
                                  <p:childTnLst>
                                    <p:animRot by="21600000">
                                      <p:cBhvr>
                                        <p:cTn id="355" dur="3500" fill="hold"/>
                                        <p:tgtEl>
                                          <p:spTgt spid="228"/>
                                        </p:tgtEl>
                                        <p:attrNameLst>
                                          <p:attrName>r</p:attrName>
                                        </p:attrNameLst>
                                      </p:cBhvr>
                                    </p:animRot>
                                  </p:childTnLst>
                                </p:cTn>
                              </p:par>
                              <p:par>
                                <p:cTn id="356" presetID="8" presetClass="emph" presetSubtype="0" fill="hold" grpId="1" nodeType="withEffect">
                                  <p:stCondLst>
                                    <p:cond delay="0"/>
                                  </p:stCondLst>
                                  <p:childTnLst>
                                    <p:animRot by="21600000">
                                      <p:cBhvr>
                                        <p:cTn id="357" dur="3500" fill="hold"/>
                                        <p:tgtEl>
                                          <p:spTgt spid="229"/>
                                        </p:tgtEl>
                                        <p:attrNameLst>
                                          <p:attrName>r</p:attrName>
                                        </p:attrNameLst>
                                      </p:cBhvr>
                                    </p:animRot>
                                  </p:childTnLst>
                                </p:cTn>
                              </p:par>
                              <p:par>
                                <p:cTn id="358" presetID="8" presetClass="emph" presetSubtype="0" fill="hold" grpId="1" nodeType="withEffect">
                                  <p:stCondLst>
                                    <p:cond delay="0"/>
                                  </p:stCondLst>
                                  <p:childTnLst>
                                    <p:animRot by="21600000">
                                      <p:cBhvr>
                                        <p:cTn id="359" dur="3500" fill="hold"/>
                                        <p:tgtEl>
                                          <p:spTgt spid="230"/>
                                        </p:tgtEl>
                                        <p:attrNameLst>
                                          <p:attrName>r</p:attrName>
                                        </p:attrNameLst>
                                      </p:cBhvr>
                                    </p:animRot>
                                  </p:childTnLst>
                                </p:cTn>
                              </p:par>
                              <p:par>
                                <p:cTn id="360" presetID="8" presetClass="emph" presetSubtype="0" fill="hold" grpId="1" nodeType="withEffect">
                                  <p:stCondLst>
                                    <p:cond delay="0"/>
                                  </p:stCondLst>
                                  <p:childTnLst>
                                    <p:animRot by="21600000">
                                      <p:cBhvr>
                                        <p:cTn id="361" dur="3500" fill="hold"/>
                                        <p:tgtEl>
                                          <p:spTgt spid="231"/>
                                        </p:tgtEl>
                                        <p:attrNameLst>
                                          <p:attrName>r</p:attrName>
                                        </p:attrNameLst>
                                      </p:cBhvr>
                                    </p:animRot>
                                  </p:childTnLst>
                                </p:cTn>
                              </p:par>
                              <p:par>
                                <p:cTn id="362" presetID="8" presetClass="emph" presetSubtype="0" fill="hold" grpId="1" nodeType="withEffect">
                                  <p:stCondLst>
                                    <p:cond delay="0"/>
                                  </p:stCondLst>
                                  <p:childTnLst>
                                    <p:animRot by="21600000">
                                      <p:cBhvr>
                                        <p:cTn id="363" dur="3500" fill="hold"/>
                                        <p:tgtEl>
                                          <p:spTgt spid="232"/>
                                        </p:tgtEl>
                                        <p:attrNameLst>
                                          <p:attrName>r</p:attrName>
                                        </p:attrNameLst>
                                      </p:cBhvr>
                                    </p:animRot>
                                  </p:childTnLst>
                                </p:cTn>
                              </p:par>
                              <p:par>
                                <p:cTn id="364" presetID="8" presetClass="emph" presetSubtype="0" fill="hold" grpId="1" nodeType="withEffect">
                                  <p:stCondLst>
                                    <p:cond delay="0"/>
                                  </p:stCondLst>
                                  <p:childTnLst>
                                    <p:animRot by="21600000">
                                      <p:cBhvr>
                                        <p:cTn id="365" dur="3500" fill="hold"/>
                                        <p:tgtEl>
                                          <p:spTgt spid="233"/>
                                        </p:tgtEl>
                                        <p:attrNameLst>
                                          <p:attrName>r</p:attrName>
                                        </p:attrNameLst>
                                      </p:cBhvr>
                                    </p:animRot>
                                  </p:childTnLst>
                                </p:cTn>
                              </p:par>
                              <p:par>
                                <p:cTn id="366" presetID="8" presetClass="emph" presetSubtype="0" fill="hold" grpId="1" nodeType="withEffect">
                                  <p:stCondLst>
                                    <p:cond delay="0"/>
                                  </p:stCondLst>
                                  <p:childTnLst>
                                    <p:animRot by="21600000">
                                      <p:cBhvr>
                                        <p:cTn id="367" dur="3500" fill="hold"/>
                                        <p:tgtEl>
                                          <p:spTgt spid="234"/>
                                        </p:tgtEl>
                                        <p:attrNameLst>
                                          <p:attrName>r</p:attrName>
                                        </p:attrNameLst>
                                      </p:cBhvr>
                                    </p:animRot>
                                  </p:childTnLst>
                                </p:cTn>
                              </p:par>
                              <p:par>
                                <p:cTn id="368" presetID="8" presetClass="emph" presetSubtype="0" fill="hold" grpId="1" nodeType="withEffect">
                                  <p:stCondLst>
                                    <p:cond delay="0"/>
                                  </p:stCondLst>
                                  <p:childTnLst>
                                    <p:animRot by="21600000">
                                      <p:cBhvr>
                                        <p:cTn id="369" dur="3500" fill="hold"/>
                                        <p:tgtEl>
                                          <p:spTgt spid="235"/>
                                        </p:tgtEl>
                                        <p:attrNameLst>
                                          <p:attrName>r</p:attrName>
                                        </p:attrNameLst>
                                      </p:cBhvr>
                                    </p:animRot>
                                  </p:childTnLst>
                                </p:cTn>
                              </p:par>
                              <p:par>
                                <p:cTn id="370" presetID="8" presetClass="emph" presetSubtype="0" fill="hold" grpId="1" nodeType="withEffect">
                                  <p:stCondLst>
                                    <p:cond delay="0"/>
                                  </p:stCondLst>
                                  <p:childTnLst>
                                    <p:animRot by="21600000">
                                      <p:cBhvr>
                                        <p:cTn id="371" dur="3500" fill="hold"/>
                                        <p:tgtEl>
                                          <p:spTgt spid="236"/>
                                        </p:tgtEl>
                                        <p:attrNameLst>
                                          <p:attrName>r</p:attrName>
                                        </p:attrNameLst>
                                      </p:cBhvr>
                                    </p:animRot>
                                  </p:childTnLst>
                                </p:cTn>
                              </p:par>
                              <p:par>
                                <p:cTn id="372" presetID="8" presetClass="emph" presetSubtype="0" fill="hold" grpId="1" nodeType="withEffect">
                                  <p:stCondLst>
                                    <p:cond delay="0"/>
                                  </p:stCondLst>
                                  <p:childTnLst>
                                    <p:animRot by="21600000">
                                      <p:cBhvr>
                                        <p:cTn id="373" dur="3500" fill="hold"/>
                                        <p:tgtEl>
                                          <p:spTgt spid="237"/>
                                        </p:tgtEl>
                                        <p:attrNameLst>
                                          <p:attrName>r</p:attrName>
                                        </p:attrNameLst>
                                      </p:cBhvr>
                                    </p:animRot>
                                  </p:childTnLst>
                                </p:cTn>
                              </p:par>
                              <p:par>
                                <p:cTn id="374" presetID="8" presetClass="emph" presetSubtype="0" fill="hold" grpId="1" nodeType="withEffect">
                                  <p:stCondLst>
                                    <p:cond delay="0"/>
                                  </p:stCondLst>
                                  <p:childTnLst>
                                    <p:animRot by="21600000">
                                      <p:cBhvr>
                                        <p:cTn id="375" dur="3500" fill="hold"/>
                                        <p:tgtEl>
                                          <p:spTgt spid="238"/>
                                        </p:tgtEl>
                                        <p:attrNameLst>
                                          <p:attrName>r</p:attrName>
                                        </p:attrNameLst>
                                      </p:cBhvr>
                                    </p:animRot>
                                  </p:childTnLst>
                                </p:cTn>
                              </p:par>
                              <p:par>
                                <p:cTn id="376" presetID="8" presetClass="emph" presetSubtype="0" fill="hold" grpId="1" nodeType="withEffect">
                                  <p:stCondLst>
                                    <p:cond delay="0"/>
                                  </p:stCondLst>
                                  <p:childTnLst>
                                    <p:animRot by="21600000">
                                      <p:cBhvr>
                                        <p:cTn id="377" dur="3500" fill="hold"/>
                                        <p:tgtEl>
                                          <p:spTgt spid="136"/>
                                        </p:tgtEl>
                                        <p:attrNameLst>
                                          <p:attrName>r</p:attrName>
                                        </p:attrNameLst>
                                      </p:cBhvr>
                                    </p:animRot>
                                  </p:childTnLst>
                                </p:cTn>
                              </p:par>
                              <p:par>
                                <p:cTn id="378" presetID="8" presetClass="emph" presetSubtype="0" fill="hold" grpId="1" nodeType="withEffect">
                                  <p:stCondLst>
                                    <p:cond delay="0"/>
                                  </p:stCondLst>
                                  <p:childTnLst>
                                    <p:animRot by="21600000">
                                      <p:cBhvr>
                                        <p:cTn id="379" dur="3500" fill="hold"/>
                                        <p:tgtEl>
                                          <p:spTgt spid="137"/>
                                        </p:tgtEl>
                                        <p:attrNameLst>
                                          <p:attrName>r</p:attrName>
                                        </p:attrNameLst>
                                      </p:cBhvr>
                                    </p:animRot>
                                  </p:childTnLst>
                                </p:cTn>
                              </p:par>
                              <p:par>
                                <p:cTn id="380" presetID="8" presetClass="emph" presetSubtype="0" fill="hold" grpId="1" nodeType="withEffect">
                                  <p:stCondLst>
                                    <p:cond delay="0"/>
                                  </p:stCondLst>
                                  <p:childTnLst>
                                    <p:animRot by="21600000">
                                      <p:cBhvr>
                                        <p:cTn id="381" dur="3500" fill="hold"/>
                                        <p:tgtEl>
                                          <p:spTgt spid="138"/>
                                        </p:tgtEl>
                                        <p:attrNameLst>
                                          <p:attrName>r</p:attrName>
                                        </p:attrNameLst>
                                      </p:cBhvr>
                                    </p:animRot>
                                  </p:childTnLst>
                                </p:cTn>
                              </p:par>
                              <p:par>
                                <p:cTn id="382" presetID="8" presetClass="emph" presetSubtype="0" fill="hold" grpId="1" nodeType="withEffect">
                                  <p:stCondLst>
                                    <p:cond delay="0"/>
                                  </p:stCondLst>
                                  <p:childTnLst>
                                    <p:animRot by="21600000">
                                      <p:cBhvr>
                                        <p:cTn id="383" dur="3500" fill="hold"/>
                                        <p:tgtEl>
                                          <p:spTgt spid="139"/>
                                        </p:tgtEl>
                                        <p:attrNameLst>
                                          <p:attrName>r</p:attrName>
                                        </p:attrNameLst>
                                      </p:cBhvr>
                                    </p:animRot>
                                  </p:childTnLst>
                                </p:cTn>
                              </p:par>
                              <p:par>
                                <p:cTn id="384" presetID="8" presetClass="emph" presetSubtype="0" fill="hold" grpId="1" nodeType="withEffect">
                                  <p:stCondLst>
                                    <p:cond delay="0"/>
                                  </p:stCondLst>
                                  <p:childTnLst>
                                    <p:animRot by="21600000">
                                      <p:cBhvr>
                                        <p:cTn id="385" dur="3500" fill="hold"/>
                                        <p:tgtEl>
                                          <p:spTgt spid="140"/>
                                        </p:tgtEl>
                                        <p:attrNameLst>
                                          <p:attrName>r</p:attrName>
                                        </p:attrNameLst>
                                      </p:cBhvr>
                                    </p:animRot>
                                  </p:childTnLst>
                                </p:cTn>
                              </p:par>
                              <p:par>
                                <p:cTn id="386" presetID="8" presetClass="emph" presetSubtype="0" fill="hold" grpId="1" nodeType="withEffect">
                                  <p:stCondLst>
                                    <p:cond delay="0"/>
                                  </p:stCondLst>
                                  <p:childTnLst>
                                    <p:animRot by="21600000">
                                      <p:cBhvr>
                                        <p:cTn id="387" dur="3500" fill="hold"/>
                                        <p:tgtEl>
                                          <p:spTgt spid="141"/>
                                        </p:tgtEl>
                                        <p:attrNameLst>
                                          <p:attrName>r</p:attrName>
                                        </p:attrNameLst>
                                      </p:cBhvr>
                                    </p:animRot>
                                  </p:childTnLst>
                                </p:cTn>
                              </p:par>
                              <p:par>
                                <p:cTn id="388" presetID="8" presetClass="emph" presetSubtype="0" fill="hold" grpId="1" nodeType="withEffect">
                                  <p:stCondLst>
                                    <p:cond delay="0"/>
                                  </p:stCondLst>
                                  <p:childTnLst>
                                    <p:animRot by="21600000">
                                      <p:cBhvr>
                                        <p:cTn id="389" dur="3500" fill="hold"/>
                                        <p:tgtEl>
                                          <p:spTgt spid="142"/>
                                        </p:tgtEl>
                                        <p:attrNameLst>
                                          <p:attrName>r</p:attrName>
                                        </p:attrNameLst>
                                      </p:cBhvr>
                                    </p:animRot>
                                  </p:childTnLst>
                                </p:cTn>
                              </p:par>
                              <p:par>
                                <p:cTn id="390" presetID="8" presetClass="emph" presetSubtype="0" fill="hold" grpId="1" nodeType="withEffect">
                                  <p:stCondLst>
                                    <p:cond delay="0"/>
                                  </p:stCondLst>
                                  <p:childTnLst>
                                    <p:animRot by="21600000">
                                      <p:cBhvr>
                                        <p:cTn id="391" dur="3500" fill="hold"/>
                                        <p:tgtEl>
                                          <p:spTgt spid="143"/>
                                        </p:tgtEl>
                                        <p:attrNameLst>
                                          <p:attrName>r</p:attrName>
                                        </p:attrNameLst>
                                      </p:cBhvr>
                                    </p:animRot>
                                  </p:childTnLst>
                                </p:cTn>
                              </p:par>
                              <p:par>
                                <p:cTn id="392" presetID="8" presetClass="emph" presetSubtype="0" fill="hold" grpId="1" nodeType="withEffect">
                                  <p:stCondLst>
                                    <p:cond delay="0"/>
                                  </p:stCondLst>
                                  <p:childTnLst>
                                    <p:animRot by="21600000">
                                      <p:cBhvr>
                                        <p:cTn id="393" dur="3500" fill="hold"/>
                                        <p:tgtEl>
                                          <p:spTgt spid="144"/>
                                        </p:tgtEl>
                                        <p:attrNameLst>
                                          <p:attrName>r</p:attrName>
                                        </p:attrNameLst>
                                      </p:cBhvr>
                                    </p:animRot>
                                  </p:childTnLst>
                                </p:cTn>
                              </p:par>
                              <p:par>
                                <p:cTn id="394" presetID="8" presetClass="emph" presetSubtype="0" fill="hold" grpId="1" nodeType="withEffect">
                                  <p:stCondLst>
                                    <p:cond delay="0"/>
                                  </p:stCondLst>
                                  <p:childTnLst>
                                    <p:animRot by="21600000">
                                      <p:cBhvr>
                                        <p:cTn id="395" dur="3500" fill="hold"/>
                                        <p:tgtEl>
                                          <p:spTgt spid="145"/>
                                        </p:tgtEl>
                                        <p:attrNameLst>
                                          <p:attrName>r</p:attrName>
                                        </p:attrNameLst>
                                      </p:cBhvr>
                                    </p:animRot>
                                  </p:childTnLst>
                                </p:cTn>
                              </p:par>
                              <p:par>
                                <p:cTn id="396" presetID="8" presetClass="emph" presetSubtype="0" fill="hold" grpId="1" nodeType="withEffect">
                                  <p:stCondLst>
                                    <p:cond delay="0"/>
                                  </p:stCondLst>
                                  <p:childTnLst>
                                    <p:animRot by="21600000">
                                      <p:cBhvr>
                                        <p:cTn id="397" dur="3500" fill="hold"/>
                                        <p:tgtEl>
                                          <p:spTgt spid="146"/>
                                        </p:tgtEl>
                                        <p:attrNameLst>
                                          <p:attrName>r</p:attrName>
                                        </p:attrNameLst>
                                      </p:cBhvr>
                                    </p:animRot>
                                  </p:childTnLst>
                                </p:cTn>
                              </p:par>
                              <p:par>
                                <p:cTn id="398" presetID="8" presetClass="emph" presetSubtype="0" fill="hold" grpId="1" nodeType="withEffect">
                                  <p:stCondLst>
                                    <p:cond delay="0"/>
                                  </p:stCondLst>
                                  <p:childTnLst>
                                    <p:animRot by="21600000">
                                      <p:cBhvr>
                                        <p:cTn id="399" dur="3500" fill="hold"/>
                                        <p:tgtEl>
                                          <p:spTgt spid="147"/>
                                        </p:tgtEl>
                                        <p:attrNameLst>
                                          <p:attrName>r</p:attrName>
                                        </p:attrNameLst>
                                      </p:cBhvr>
                                    </p:animRot>
                                  </p:childTnLst>
                                </p:cTn>
                              </p:par>
                              <p:par>
                                <p:cTn id="400" presetID="8" presetClass="emph" presetSubtype="0" fill="hold" grpId="1" nodeType="withEffect">
                                  <p:stCondLst>
                                    <p:cond delay="0"/>
                                  </p:stCondLst>
                                  <p:childTnLst>
                                    <p:animRot by="21600000">
                                      <p:cBhvr>
                                        <p:cTn id="401" dur="3500" fill="hold"/>
                                        <p:tgtEl>
                                          <p:spTgt spid="148"/>
                                        </p:tgtEl>
                                        <p:attrNameLst>
                                          <p:attrName>r</p:attrName>
                                        </p:attrNameLst>
                                      </p:cBhvr>
                                    </p:animRot>
                                  </p:childTnLst>
                                </p:cTn>
                              </p:par>
                              <p:par>
                                <p:cTn id="402" presetID="8" presetClass="emph" presetSubtype="0" fill="hold" grpId="1" nodeType="withEffect">
                                  <p:stCondLst>
                                    <p:cond delay="0"/>
                                  </p:stCondLst>
                                  <p:childTnLst>
                                    <p:animRot by="21600000">
                                      <p:cBhvr>
                                        <p:cTn id="403" dur="3500" fill="hold"/>
                                        <p:tgtEl>
                                          <p:spTgt spid="149"/>
                                        </p:tgtEl>
                                        <p:attrNameLst>
                                          <p:attrName>r</p:attrName>
                                        </p:attrNameLst>
                                      </p:cBhvr>
                                    </p:animRot>
                                  </p:childTnLst>
                                </p:cTn>
                              </p:par>
                              <p:par>
                                <p:cTn id="404" presetID="8" presetClass="emph" presetSubtype="0" fill="hold" grpId="1" nodeType="withEffect">
                                  <p:stCondLst>
                                    <p:cond delay="0"/>
                                  </p:stCondLst>
                                  <p:childTnLst>
                                    <p:animRot by="21600000">
                                      <p:cBhvr>
                                        <p:cTn id="405" dur="3500" fill="hold"/>
                                        <p:tgtEl>
                                          <p:spTgt spid="150"/>
                                        </p:tgtEl>
                                        <p:attrNameLst>
                                          <p:attrName>r</p:attrName>
                                        </p:attrNameLst>
                                      </p:cBhvr>
                                    </p:animRot>
                                  </p:childTnLst>
                                </p:cTn>
                              </p:par>
                              <p:par>
                                <p:cTn id="406" presetID="8" presetClass="emph" presetSubtype="0" fill="hold" grpId="1" nodeType="withEffect">
                                  <p:stCondLst>
                                    <p:cond delay="0"/>
                                  </p:stCondLst>
                                  <p:childTnLst>
                                    <p:animRot by="21600000">
                                      <p:cBhvr>
                                        <p:cTn id="407" dur="3500" fill="hold"/>
                                        <p:tgtEl>
                                          <p:spTgt spid="151"/>
                                        </p:tgtEl>
                                        <p:attrNameLst>
                                          <p:attrName>r</p:attrName>
                                        </p:attrNameLst>
                                      </p:cBhvr>
                                    </p:animRot>
                                  </p:childTnLst>
                                </p:cTn>
                              </p:par>
                              <p:par>
                                <p:cTn id="408" presetID="8" presetClass="emph" presetSubtype="0" fill="hold" grpId="1" nodeType="withEffect">
                                  <p:stCondLst>
                                    <p:cond delay="0"/>
                                  </p:stCondLst>
                                  <p:childTnLst>
                                    <p:animRot by="21600000">
                                      <p:cBhvr>
                                        <p:cTn id="409" dur="3500" fill="hold"/>
                                        <p:tgtEl>
                                          <p:spTgt spid="152"/>
                                        </p:tgtEl>
                                        <p:attrNameLst>
                                          <p:attrName>r</p:attrName>
                                        </p:attrNameLst>
                                      </p:cBhvr>
                                    </p:animRot>
                                  </p:childTnLst>
                                </p:cTn>
                              </p:par>
                              <p:par>
                                <p:cTn id="410" presetID="8" presetClass="emph" presetSubtype="0" fill="hold" grpId="1" nodeType="withEffect">
                                  <p:stCondLst>
                                    <p:cond delay="0"/>
                                  </p:stCondLst>
                                  <p:childTnLst>
                                    <p:animRot by="21600000">
                                      <p:cBhvr>
                                        <p:cTn id="411" dur="3500" fill="hold"/>
                                        <p:tgtEl>
                                          <p:spTgt spid="153"/>
                                        </p:tgtEl>
                                        <p:attrNameLst>
                                          <p:attrName>r</p:attrName>
                                        </p:attrNameLst>
                                      </p:cBhvr>
                                    </p:animRot>
                                  </p:childTnLst>
                                </p:cTn>
                              </p:par>
                              <p:par>
                                <p:cTn id="412" presetID="8" presetClass="emph" presetSubtype="0" fill="hold" grpId="1" nodeType="withEffect">
                                  <p:stCondLst>
                                    <p:cond delay="0"/>
                                  </p:stCondLst>
                                  <p:childTnLst>
                                    <p:animRot by="21600000">
                                      <p:cBhvr>
                                        <p:cTn id="413" dur="3500" fill="hold"/>
                                        <p:tgtEl>
                                          <p:spTgt spid="154"/>
                                        </p:tgtEl>
                                        <p:attrNameLst>
                                          <p:attrName>r</p:attrName>
                                        </p:attrNameLst>
                                      </p:cBhvr>
                                    </p:animRot>
                                  </p:childTnLst>
                                </p:cTn>
                              </p:par>
                              <p:par>
                                <p:cTn id="414" presetID="8" presetClass="emph" presetSubtype="0" fill="hold" grpId="1" nodeType="withEffect">
                                  <p:stCondLst>
                                    <p:cond delay="0"/>
                                  </p:stCondLst>
                                  <p:childTnLst>
                                    <p:animRot by="21600000">
                                      <p:cBhvr>
                                        <p:cTn id="415" dur="3500" fill="hold"/>
                                        <p:tgtEl>
                                          <p:spTgt spid="155"/>
                                        </p:tgtEl>
                                        <p:attrNameLst>
                                          <p:attrName>r</p:attrName>
                                        </p:attrNameLst>
                                      </p:cBhvr>
                                    </p:animRot>
                                  </p:childTnLst>
                                </p:cTn>
                              </p:par>
                              <p:par>
                                <p:cTn id="416" presetID="8" presetClass="emph" presetSubtype="0" fill="hold" grpId="1" nodeType="withEffect">
                                  <p:stCondLst>
                                    <p:cond delay="0"/>
                                  </p:stCondLst>
                                  <p:childTnLst>
                                    <p:animRot by="21600000">
                                      <p:cBhvr>
                                        <p:cTn id="417" dur="3500" fill="hold"/>
                                        <p:tgtEl>
                                          <p:spTgt spid="156"/>
                                        </p:tgtEl>
                                        <p:attrNameLst>
                                          <p:attrName>r</p:attrName>
                                        </p:attrNameLst>
                                      </p:cBhvr>
                                    </p:animRot>
                                  </p:childTnLst>
                                </p:cTn>
                              </p:par>
                              <p:par>
                                <p:cTn id="418" presetID="8" presetClass="emph" presetSubtype="0" fill="hold" grpId="1" nodeType="withEffect">
                                  <p:stCondLst>
                                    <p:cond delay="0"/>
                                  </p:stCondLst>
                                  <p:childTnLst>
                                    <p:animRot by="21600000">
                                      <p:cBhvr>
                                        <p:cTn id="419" dur="3500" fill="hold"/>
                                        <p:tgtEl>
                                          <p:spTgt spid="157"/>
                                        </p:tgtEl>
                                        <p:attrNameLst>
                                          <p:attrName>r</p:attrName>
                                        </p:attrNameLst>
                                      </p:cBhvr>
                                    </p:animRot>
                                  </p:childTnLst>
                                </p:cTn>
                              </p:par>
                              <p:par>
                                <p:cTn id="420" presetID="8" presetClass="emph" presetSubtype="0" fill="hold" grpId="1" nodeType="withEffect">
                                  <p:stCondLst>
                                    <p:cond delay="0"/>
                                  </p:stCondLst>
                                  <p:childTnLst>
                                    <p:animRot by="21600000">
                                      <p:cBhvr>
                                        <p:cTn id="421" dur="3500" fill="hold"/>
                                        <p:tgtEl>
                                          <p:spTgt spid="158"/>
                                        </p:tgtEl>
                                        <p:attrNameLst>
                                          <p:attrName>r</p:attrName>
                                        </p:attrNameLst>
                                      </p:cBhvr>
                                    </p:animRot>
                                  </p:childTnLst>
                                </p:cTn>
                              </p:par>
                              <p:par>
                                <p:cTn id="422" presetID="8" presetClass="emph" presetSubtype="0" fill="hold" grpId="1" nodeType="withEffect">
                                  <p:stCondLst>
                                    <p:cond delay="0"/>
                                  </p:stCondLst>
                                  <p:childTnLst>
                                    <p:animRot by="21600000">
                                      <p:cBhvr>
                                        <p:cTn id="423" dur="3500" fill="hold"/>
                                        <p:tgtEl>
                                          <p:spTgt spid="159"/>
                                        </p:tgtEl>
                                        <p:attrNameLst>
                                          <p:attrName>r</p:attrName>
                                        </p:attrNameLst>
                                      </p:cBhvr>
                                    </p:animRot>
                                  </p:childTnLst>
                                </p:cTn>
                              </p:par>
                              <p:par>
                                <p:cTn id="424" presetID="8" presetClass="emph" presetSubtype="0" fill="hold" grpId="1" nodeType="withEffect">
                                  <p:stCondLst>
                                    <p:cond delay="0"/>
                                  </p:stCondLst>
                                  <p:childTnLst>
                                    <p:animRot by="21600000">
                                      <p:cBhvr>
                                        <p:cTn id="425" dur="3500" fill="hold"/>
                                        <p:tgtEl>
                                          <p:spTgt spid="160"/>
                                        </p:tgtEl>
                                        <p:attrNameLst>
                                          <p:attrName>r</p:attrName>
                                        </p:attrNameLst>
                                      </p:cBhvr>
                                    </p:animRot>
                                  </p:childTnLst>
                                </p:cTn>
                              </p:par>
                              <p:par>
                                <p:cTn id="426" presetID="8" presetClass="emph" presetSubtype="0" fill="hold" grpId="1" nodeType="withEffect">
                                  <p:stCondLst>
                                    <p:cond delay="0"/>
                                  </p:stCondLst>
                                  <p:childTnLst>
                                    <p:animRot by="21600000">
                                      <p:cBhvr>
                                        <p:cTn id="427" dur="3500" fill="hold"/>
                                        <p:tgtEl>
                                          <p:spTgt spid="161"/>
                                        </p:tgtEl>
                                        <p:attrNameLst>
                                          <p:attrName>r</p:attrName>
                                        </p:attrNameLst>
                                      </p:cBhvr>
                                    </p:animRot>
                                  </p:childTnLst>
                                </p:cTn>
                              </p:par>
                              <p:par>
                                <p:cTn id="428" presetID="8" presetClass="emph" presetSubtype="0" fill="hold" grpId="1" nodeType="withEffect">
                                  <p:stCondLst>
                                    <p:cond delay="0"/>
                                  </p:stCondLst>
                                  <p:childTnLst>
                                    <p:animRot by="21600000">
                                      <p:cBhvr>
                                        <p:cTn id="429" dur="3500" fill="hold"/>
                                        <p:tgtEl>
                                          <p:spTgt spid="162"/>
                                        </p:tgtEl>
                                        <p:attrNameLst>
                                          <p:attrName>r</p:attrName>
                                        </p:attrNameLst>
                                      </p:cBhvr>
                                    </p:animRot>
                                  </p:childTnLst>
                                </p:cTn>
                              </p:par>
                              <p:par>
                                <p:cTn id="430" presetID="8" presetClass="emph" presetSubtype="0" fill="hold" grpId="1" nodeType="withEffect">
                                  <p:stCondLst>
                                    <p:cond delay="0"/>
                                  </p:stCondLst>
                                  <p:childTnLst>
                                    <p:animRot by="21600000">
                                      <p:cBhvr>
                                        <p:cTn id="431" dur="3500" fill="hold"/>
                                        <p:tgtEl>
                                          <p:spTgt spid="163"/>
                                        </p:tgtEl>
                                        <p:attrNameLst>
                                          <p:attrName>r</p:attrName>
                                        </p:attrNameLst>
                                      </p:cBhvr>
                                    </p:animRot>
                                  </p:childTnLst>
                                </p:cTn>
                              </p:par>
                              <p:par>
                                <p:cTn id="432" presetID="2" presetClass="exit" presetSubtype="1" fill="hold" grpId="2" nodeType="withEffect">
                                  <p:stCondLst>
                                    <p:cond delay="0"/>
                                  </p:stCondLst>
                                  <p:childTnLst>
                                    <p:anim calcmode="lin" valueType="num">
                                      <p:cBhvr additive="base">
                                        <p:cTn id="433" dur="3500"/>
                                        <p:tgtEl>
                                          <p:spTgt spid="197"/>
                                        </p:tgtEl>
                                        <p:attrNameLst>
                                          <p:attrName>ppt_x</p:attrName>
                                        </p:attrNameLst>
                                      </p:cBhvr>
                                      <p:tavLst>
                                        <p:tav tm="0">
                                          <p:val>
                                            <p:strVal val="ppt_x"/>
                                          </p:val>
                                        </p:tav>
                                        <p:tav tm="100000">
                                          <p:val>
                                            <p:strVal val="ppt_x"/>
                                          </p:val>
                                        </p:tav>
                                      </p:tavLst>
                                    </p:anim>
                                    <p:anim calcmode="lin" valueType="num">
                                      <p:cBhvr additive="base">
                                        <p:cTn id="434" dur="3500"/>
                                        <p:tgtEl>
                                          <p:spTgt spid="197"/>
                                        </p:tgtEl>
                                        <p:attrNameLst>
                                          <p:attrName>ppt_y</p:attrName>
                                        </p:attrNameLst>
                                      </p:cBhvr>
                                      <p:tavLst>
                                        <p:tav tm="0">
                                          <p:val>
                                            <p:strVal val="ppt_y"/>
                                          </p:val>
                                        </p:tav>
                                        <p:tav tm="100000">
                                          <p:val>
                                            <p:strVal val="0-ppt_h/2"/>
                                          </p:val>
                                        </p:tav>
                                      </p:tavLst>
                                    </p:anim>
                                    <p:set>
                                      <p:cBhvr>
                                        <p:cTn id="435" dur="1" fill="hold">
                                          <p:stCondLst>
                                            <p:cond delay="3499"/>
                                          </p:stCondLst>
                                        </p:cTn>
                                        <p:tgtEl>
                                          <p:spTgt spid="197"/>
                                        </p:tgtEl>
                                        <p:attrNameLst>
                                          <p:attrName>style.visibility</p:attrName>
                                        </p:attrNameLst>
                                      </p:cBhvr>
                                      <p:to>
                                        <p:strVal val="hidden"/>
                                      </p:to>
                                    </p:set>
                                  </p:childTnLst>
                                </p:cTn>
                              </p:par>
                              <p:par>
                                <p:cTn id="436" presetID="2" presetClass="exit" presetSubtype="1" fill="hold" grpId="2" nodeType="withEffect">
                                  <p:stCondLst>
                                    <p:cond delay="0"/>
                                  </p:stCondLst>
                                  <p:childTnLst>
                                    <p:anim calcmode="lin" valueType="num">
                                      <p:cBhvr additive="base">
                                        <p:cTn id="437" dur="3500"/>
                                        <p:tgtEl>
                                          <p:spTgt spid="198"/>
                                        </p:tgtEl>
                                        <p:attrNameLst>
                                          <p:attrName>ppt_x</p:attrName>
                                        </p:attrNameLst>
                                      </p:cBhvr>
                                      <p:tavLst>
                                        <p:tav tm="0">
                                          <p:val>
                                            <p:strVal val="ppt_x"/>
                                          </p:val>
                                        </p:tav>
                                        <p:tav tm="100000">
                                          <p:val>
                                            <p:strVal val="ppt_x"/>
                                          </p:val>
                                        </p:tav>
                                      </p:tavLst>
                                    </p:anim>
                                    <p:anim calcmode="lin" valueType="num">
                                      <p:cBhvr additive="base">
                                        <p:cTn id="438" dur="3500"/>
                                        <p:tgtEl>
                                          <p:spTgt spid="198"/>
                                        </p:tgtEl>
                                        <p:attrNameLst>
                                          <p:attrName>ppt_y</p:attrName>
                                        </p:attrNameLst>
                                      </p:cBhvr>
                                      <p:tavLst>
                                        <p:tav tm="0">
                                          <p:val>
                                            <p:strVal val="ppt_y"/>
                                          </p:val>
                                        </p:tav>
                                        <p:tav tm="100000">
                                          <p:val>
                                            <p:strVal val="0-ppt_h/2"/>
                                          </p:val>
                                        </p:tav>
                                      </p:tavLst>
                                    </p:anim>
                                    <p:set>
                                      <p:cBhvr>
                                        <p:cTn id="439" dur="1" fill="hold">
                                          <p:stCondLst>
                                            <p:cond delay="3499"/>
                                          </p:stCondLst>
                                        </p:cTn>
                                        <p:tgtEl>
                                          <p:spTgt spid="198"/>
                                        </p:tgtEl>
                                        <p:attrNameLst>
                                          <p:attrName>style.visibility</p:attrName>
                                        </p:attrNameLst>
                                      </p:cBhvr>
                                      <p:to>
                                        <p:strVal val="hidden"/>
                                      </p:to>
                                    </p:set>
                                  </p:childTnLst>
                                </p:cTn>
                              </p:par>
                              <p:par>
                                <p:cTn id="440" presetID="2" presetClass="exit" presetSubtype="1" fill="hold" grpId="2" nodeType="withEffect">
                                  <p:stCondLst>
                                    <p:cond delay="0"/>
                                  </p:stCondLst>
                                  <p:childTnLst>
                                    <p:anim calcmode="lin" valueType="num">
                                      <p:cBhvr additive="base">
                                        <p:cTn id="441" dur="3500"/>
                                        <p:tgtEl>
                                          <p:spTgt spid="199"/>
                                        </p:tgtEl>
                                        <p:attrNameLst>
                                          <p:attrName>ppt_x</p:attrName>
                                        </p:attrNameLst>
                                      </p:cBhvr>
                                      <p:tavLst>
                                        <p:tav tm="0">
                                          <p:val>
                                            <p:strVal val="ppt_x"/>
                                          </p:val>
                                        </p:tav>
                                        <p:tav tm="100000">
                                          <p:val>
                                            <p:strVal val="ppt_x"/>
                                          </p:val>
                                        </p:tav>
                                      </p:tavLst>
                                    </p:anim>
                                    <p:anim calcmode="lin" valueType="num">
                                      <p:cBhvr additive="base">
                                        <p:cTn id="442" dur="3500"/>
                                        <p:tgtEl>
                                          <p:spTgt spid="199"/>
                                        </p:tgtEl>
                                        <p:attrNameLst>
                                          <p:attrName>ppt_y</p:attrName>
                                        </p:attrNameLst>
                                      </p:cBhvr>
                                      <p:tavLst>
                                        <p:tav tm="0">
                                          <p:val>
                                            <p:strVal val="ppt_y"/>
                                          </p:val>
                                        </p:tav>
                                        <p:tav tm="100000">
                                          <p:val>
                                            <p:strVal val="0-ppt_h/2"/>
                                          </p:val>
                                        </p:tav>
                                      </p:tavLst>
                                    </p:anim>
                                    <p:set>
                                      <p:cBhvr>
                                        <p:cTn id="443" dur="1" fill="hold">
                                          <p:stCondLst>
                                            <p:cond delay="3499"/>
                                          </p:stCondLst>
                                        </p:cTn>
                                        <p:tgtEl>
                                          <p:spTgt spid="199"/>
                                        </p:tgtEl>
                                        <p:attrNameLst>
                                          <p:attrName>style.visibility</p:attrName>
                                        </p:attrNameLst>
                                      </p:cBhvr>
                                      <p:to>
                                        <p:strVal val="hidden"/>
                                      </p:to>
                                    </p:set>
                                  </p:childTnLst>
                                </p:cTn>
                              </p:par>
                              <p:par>
                                <p:cTn id="444" presetID="2" presetClass="exit" presetSubtype="1" fill="hold" grpId="2" nodeType="withEffect">
                                  <p:stCondLst>
                                    <p:cond delay="0"/>
                                  </p:stCondLst>
                                  <p:childTnLst>
                                    <p:anim calcmode="lin" valueType="num">
                                      <p:cBhvr additive="base">
                                        <p:cTn id="445" dur="3500"/>
                                        <p:tgtEl>
                                          <p:spTgt spid="200"/>
                                        </p:tgtEl>
                                        <p:attrNameLst>
                                          <p:attrName>ppt_x</p:attrName>
                                        </p:attrNameLst>
                                      </p:cBhvr>
                                      <p:tavLst>
                                        <p:tav tm="0">
                                          <p:val>
                                            <p:strVal val="ppt_x"/>
                                          </p:val>
                                        </p:tav>
                                        <p:tav tm="100000">
                                          <p:val>
                                            <p:strVal val="ppt_x"/>
                                          </p:val>
                                        </p:tav>
                                      </p:tavLst>
                                    </p:anim>
                                    <p:anim calcmode="lin" valueType="num">
                                      <p:cBhvr additive="base">
                                        <p:cTn id="446" dur="3500"/>
                                        <p:tgtEl>
                                          <p:spTgt spid="200"/>
                                        </p:tgtEl>
                                        <p:attrNameLst>
                                          <p:attrName>ppt_y</p:attrName>
                                        </p:attrNameLst>
                                      </p:cBhvr>
                                      <p:tavLst>
                                        <p:tav tm="0">
                                          <p:val>
                                            <p:strVal val="ppt_y"/>
                                          </p:val>
                                        </p:tav>
                                        <p:tav tm="100000">
                                          <p:val>
                                            <p:strVal val="0-ppt_h/2"/>
                                          </p:val>
                                        </p:tav>
                                      </p:tavLst>
                                    </p:anim>
                                    <p:set>
                                      <p:cBhvr>
                                        <p:cTn id="447" dur="1" fill="hold">
                                          <p:stCondLst>
                                            <p:cond delay="3499"/>
                                          </p:stCondLst>
                                        </p:cTn>
                                        <p:tgtEl>
                                          <p:spTgt spid="200"/>
                                        </p:tgtEl>
                                        <p:attrNameLst>
                                          <p:attrName>style.visibility</p:attrName>
                                        </p:attrNameLst>
                                      </p:cBhvr>
                                      <p:to>
                                        <p:strVal val="hidden"/>
                                      </p:to>
                                    </p:set>
                                  </p:childTnLst>
                                </p:cTn>
                              </p:par>
                              <p:par>
                                <p:cTn id="448" presetID="2" presetClass="exit" presetSubtype="1" fill="hold" grpId="2" nodeType="withEffect">
                                  <p:stCondLst>
                                    <p:cond delay="0"/>
                                  </p:stCondLst>
                                  <p:childTnLst>
                                    <p:anim calcmode="lin" valueType="num">
                                      <p:cBhvr additive="base">
                                        <p:cTn id="449" dur="3500"/>
                                        <p:tgtEl>
                                          <p:spTgt spid="201"/>
                                        </p:tgtEl>
                                        <p:attrNameLst>
                                          <p:attrName>ppt_x</p:attrName>
                                        </p:attrNameLst>
                                      </p:cBhvr>
                                      <p:tavLst>
                                        <p:tav tm="0">
                                          <p:val>
                                            <p:strVal val="ppt_x"/>
                                          </p:val>
                                        </p:tav>
                                        <p:tav tm="100000">
                                          <p:val>
                                            <p:strVal val="ppt_x"/>
                                          </p:val>
                                        </p:tav>
                                      </p:tavLst>
                                    </p:anim>
                                    <p:anim calcmode="lin" valueType="num">
                                      <p:cBhvr additive="base">
                                        <p:cTn id="450" dur="3500"/>
                                        <p:tgtEl>
                                          <p:spTgt spid="201"/>
                                        </p:tgtEl>
                                        <p:attrNameLst>
                                          <p:attrName>ppt_y</p:attrName>
                                        </p:attrNameLst>
                                      </p:cBhvr>
                                      <p:tavLst>
                                        <p:tav tm="0">
                                          <p:val>
                                            <p:strVal val="ppt_y"/>
                                          </p:val>
                                        </p:tav>
                                        <p:tav tm="100000">
                                          <p:val>
                                            <p:strVal val="0-ppt_h/2"/>
                                          </p:val>
                                        </p:tav>
                                      </p:tavLst>
                                    </p:anim>
                                    <p:set>
                                      <p:cBhvr>
                                        <p:cTn id="451" dur="1" fill="hold">
                                          <p:stCondLst>
                                            <p:cond delay="3499"/>
                                          </p:stCondLst>
                                        </p:cTn>
                                        <p:tgtEl>
                                          <p:spTgt spid="201"/>
                                        </p:tgtEl>
                                        <p:attrNameLst>
                                          <p:attrName>style.visibility</p:attrName>
                                        </p:attrNameLst>
                                      </p:cBhvr>
                                      <p:to>
                                        <p:strVal val="hidden"/>
                                      </p:to>
                                    </p:set>
                                  </p:childTnLst>
                                </p:cTn>
                              </p:par>
                              <p:par>
                                <p:cTn id="452" presetID="2" presetClass="exit" presetSubtype="1" fill="hold" grpId="2" nodeType="withEffect">
                                  <p:stCondLst>
                                    <p:cond delay="0"/>
                                  </p:stCondLst>
                                  <p:childTnLst>
                                    <p:anim calcmode="lin" valueType="num">
                                      <p:cBhvr additive="base">
                                        <p:cTn id="453" dur="3500"/>
                                        <p:tgtEl>
                                          <p:spTgt spid="202"/>
                                        </p:tgtEl>
                                        <p:attrNameLst>
                                          <p:attrName>ppt_x</p:attrName>
                                        </p:attrNameLst>
                                      </p:cBhvr>
                                      <p:tavLst>
                                        <p:tav tm="0">
                                          <p:val>
                                            <p:strVal val="ppt_x"/>
                                          </p:val>
                                        </p:tav>
                                        <p:tav tm="100000">
                                          <p:val>
                                            <p:strVal val="ppt_x"/>
                                          </p:val>
                                        </p:tav>
                                      </p:tavLst>
                                    </p:anim>
                                    <p:anim calcmode="lin" valueType="num">
                                      <p:cBhvr additive="base">
                                        <p:cTn id="454" dur="3500"/>
                                        <p:tgtEl>
                                          <p:spTgt spid="202"/>
                                        </p:tgtEl>
                                        <p:attrNameLst>
                                          <p:attrName>ppt_y</p:attrName>
                                        </p:attrNameLst>
                                      </p:cBhvr>
                                      <p:tavLst>
                                        <p:tav tm="0">
                                          <p:val>
                                            <p:strVal val="ppt_y"/>
                                          </p:val>
                                        </p:tav>
                                        <p:tav tm="100000">
                                          <p:val>
                                            <p:strVal val="0-ppt_h/2"/>
                                          </p:val>
                                        </p:tav>
                                      </p:tavLst>
                                    </p:anim>
                                    <p:set>
                                      <p:cBhvr>
                                        <p:cTn id="455" dur="1" fill="hold">
                                          <p:stCondLst>
                                            <p:cond delay="3499"/>
                                          </p:stCondLst>
                                        </p:cTn>
                                        <p:tgtEl>
                                          <p:spTgt spid="202"/>
                                        </p:tgtEl>
                                        <p:attrNameLst>
                                          <p:attrName>style.visibility</p:attrName>
                                        </p:attrNameLst>
                                      </p:cBhvr>
                                      <p:to>
                                        <p:strVal val="hidden"/>
                                      </p:to>
                                    </p:set>
                                  </p:childTnLst>
                                </p:cTn>
                              </p:par>
                              <p:par>
                                <p:cTn id="456" presetID="2" presetClass="exit" presetSubtype="1" fill="hold" grpId="2" nodeType="withEffect">
                                  <p:stCondLst>
                                    <p:cond delay="0"/>
                                  </p:stCondLst>
                                  <p:childTnLst>
                                    <p:anim calcmode="lin" valueType="num">
                                      <p:cBhvr additive="base">
                                        <p:cTn id="457" dur="3500"/>
                                        <p:tgtEl>
                                          <p:spTgt spid="203"/>
                                        </p:tgtEl>
                                        <p:attrNameLst>
                                          <p:attrName>ppt_x</p:attrName>
                                        </p:attrNameLst>
                                      </p:cBhvr>
                                      <p:tavLst>
                                        <p:tav tm="0">
                                          <p:val>
                                            <p:strVal val="ppt_x"/>
                                          </p:val>
                                        </p:tav>
                                        <p:tav tm="100000">
                                          <p:val>
                                            <p:strVal val="ppt_x"/>
                                          </p:val>
                                        </p:tav>
                                      </p:tavLst>
                                    </p:anim>
                                    <p:anim calcmode="lin" valueType="num">
                                      <p:cBhvr additive="base">
                                        <p:cTn id="458" dur="3500"/>
                                        <p:tgtEl>
                                          <p:spTgt spid="203"/>
                                        </p:tgtEl>
                                        <p:attrNameLst>
                                          <p:attrName>ppt_y</p:attrName>
                                        </p:attrNameLst>
                                      </p:cBhvr>
                                      <p:tavLst>
                                        <p:tav tm="0">
                                          <p:val>
                                            <p:strVal val="ppt_y"/>
                                          </p:val>
                                        </p:tav>
                                        <p:tav tm="100000">
                                          <p:val>
                                            <p:strVal val="0-ppt_h/2"/>
                                          </p:val>
                                        </p:tav>
                                      </p:tavLst>
                                    </p:anim>
                                    <p:set>
                                      <p:cBhvr>
                                        <p:cTn id="459" dur="1" fill="hold">
                                          <p:stCondLst>
                                            <p:cond delay="3499"/>
                                          </p:stCondLst>
                                        </p:cTn>
                                        <p:tgtEl>
                                          <p:spTgt spid="203"/>
                                        </p:tgtEl>
                                        <p:attrNameLst>
                                          <p:attrName>style.visibility</p:attrName>
                                        </p:attrNameLst>
                                      </p:cBhvr>
                                      <p:to>
                                        <p:strVal val="hidden"/>
                                      </p:to>
                                    </p:set>
                                  </p:childTnLst>
                                </p:cTn>
                              </p:par>
                              <p:par>
                                <p:cTn id="460" presetID="2" presetClass="exit" presetSubtype="1" fill="hold" grpId="2" nodeType="withEffect">
                                  <p:stCondLst>
                                    <p:cond delay="0"/>
                                  </p:stCondLst>
                                  <p:childTnLst>
                                    <p:anim calcmode="lin" valueType="num">
                                      <p:cBhvr additive="base">
                                        <p:cTn id="461" dur="3500"/>
                                        <p:tgtEl>
                                          <p:spTgt spid="204"/>
                                        </p:tgtEl>
                                        <p:attrNameLst>
                                          <p:attrName>ppt_x</p:attrName>
                                        </p:attrNameLst>
                                      </p:cBhvr>
                                      <p:tavLst>
                                        <p:tav tm="0">
                                          <p:val>
                                            <p:strVal val="ppt_x"/>
                                          </p:val>
                                        </p:tav>
                                        <p:tav tm="100000">
                                          <p:val>
                                            <p:strVal val="ppt_x"/>
                                          </p:val>
                                        </p:tav>
                                      </p:tavLst>
                                    </p:anim>
                                    <p:anim calcmode="lin" valueType="num">
                                      <p:cBhvr additive="base">
                                        <p:cTn id="462" dur="3500"/>
                                        <p:tgtEl>
                                          <p:spTgt spid="204"/>
                                        </p:tgtEl>
                                        <p:attrNameLst>
                                          <p:attrName>ppt_y</p:attrName>
                                        </p:attrNameLst>
                                      </p:cBhvr>
                                      <p:tavLst>
                                        <p:tav tm="0">
                                          <p:val>
                                            <p:strVal val="ppt_y"/>
                                          </p:val>
                                        </p:tav>
                                        <p:tav tm="100000">
                                          <p:val>
                                            <p:strVal val="0-ppt_h/2"/>
                                          </p:val>
                                        </p:tav>
                                      </p:tavLst>
                                    </p:anim>
                                    <p:set>
                                      <p:cBhvr>
                                        <p:cTn id="463" dur="1" fill="hold">
                                          <p:stCondLst>
                                            <p:cond delay="3499"/>
                                          </p:stCondLst>
                                        </p:cTn>
                                        <p:tgtEl>
                                          <p:spTgt spid="204"/>
                                        </p:tgtEl>
                                        <p:attrNameLst>
                                          <p:attrName>style.visibility</p:attrName>
                                        </p:attrNameLst>
                                      </p:cBhvr>
                                      <p:to>
                                        <p:strVal val="hidden"/>
                                      </p:to>
                                    </p:set>
                                  </p:childTnLst>
                                </p:cTn>
                              </p:par>
                              <p:par>
                                <p:cTn id="464" presetID="2" presetClass="exit" presetSubtype="1" fill="hold" grpId="2" nodeType="withEffect">
                                  <p:stCondLst>
                                    <p:cond delay="0"/>
                                  </p:stCondLst>
                                  <p:childTnLst>
                                    <p:anim calcmode="lin" valueType="num">
                                      <p:cBhvr additive="base">
                                        <p:cTn id="465" dur="3500"/>
                                        <p:tgtEl>
                                          <p:spTgt spid="205"/>
                                        </p:tgtEl>
                                        <p:attrNameLst>
                                          <p:attrName>ppt_x</p:attrName>
                                        </p:attrNameLst>
                                      </p:cBhvr>
                                      <p:tavLst>
                                        <p:tav tm="0">
                                          <p:val>
                                            <p:strVal val="ppt_x"/>
                                          </p:val>
                                        </p:tav>
                                        <p:tav tm="100000">
                                          <p:val>
                                            <p:strVal val="ppt_x"/>
                                          </p:val>
                                        </p:tav>
                                      </p:tavLst>
                                    </p:anim>
                                    <p:anim calcmode="lin" valueType="num">
                                      <p:cBhvr additive="base">
                                        <p:cTn id="466" dur="3500"/>
                                        <p:tgtEl>
                                          <p:spTgt spid="205"/>
                                        </p:tgtEl>
                                        <p:attrNameLst>
                                          <p:attrName>ppt_y</p:attrName>
                                        </p:attrNameLst>
                                      </p:cBhvr>
                                      <p:tavLst>
                                        <p:tav tm="0">
                                          <p:val>
                                            <p:strVal val="ppt_y"/>
                                          </p:val>
                                        </p:tav>
                                        <p:tav tm="100000">
                                          <p:val>
                                            <p:strVal val="0-ppt_h/2"/>
                                          </p:val>
                                        </p:tav>
                                      </p:tavLst>
                                    </p:anim>
                                    <p:set>
                                      <p:cBhvr>
                                        <p:cTn id="467" dur="1" fill="hold">
                                          <p:stCondLst>
                                            <p:cond delay="3499"/>
                                          </p:stCondLst>
                                        </p:cTn>
                                        <p:tgtEl>
                                          <p:spTgt spid="205"/>
                                        </p:tgtEl>
                                        <p:attrNameLst>
                                          <p:attrName>style.visibility</p:attrName>
                                        </p:attrNameLst>
                                      </p:cBhvr>
                                      <p:to>
                                        <p:strVal val="hidden"/>
                                      </p:to>
                                    </p:set>
                                  </p:childTnLst>
                                </p:cTn>
                              </p:par>
                              <p:par>
                                <p:cTn id="468" presetID="2" presetClass="exit" presetSubtype="1" fill="hold" grpId="2" nodeType="withEffect">
                                  <p:stCondLst>
                                    <p:cond delay="0"/>
                                  </p:stCondLst>
                                  <p:childTnLst>
                                    <p:anim calcmode="lin" valueType="num">
                                      <p:cBhvr additive="base">
                                        <p:cTn id="469" dur="3500"/>
                                        <p:tgtEl>
                                          <p:spTgt spid="206"/>
                                        </p:tgtEl>
                                        <p:attrNameLst>
                                          <p:attrName>ppt_x</p:attrName>
                                        </p:attrNameLst>
                                      </p:cBhvr>
                                      <p:tavLst>
                                        <p:tav tm="0">
                                          <p:val>
                                            <p:strVal val="ppt_x"/>
                                          </p:val>
                                        </p:tav>
                                        <p:tav tm="100000">
                                          <p:val>
                                            <p:strVal val="ppt_x"/>
                                          </p:val>
                                        </p:tav>
                                      </p:tavLst>
                                    </p:anim>
                                    <p:anim calcmode="lin" valueType="num">
                                      <p:cBhvr additive="base">
                                        <p:cTn id="470" dur="3500"/>
                                        <p:tgtEl>
                                          <p:spTgt spid="206"/>
                                        </p:tgtEl>
                                        <p:attrNameLst>
                                          <p:attrName>ppt_y</p:attrName>
                                        </p:attrNameLst>
                                      </p:cBhvr>
                                      <p:tavLst>
                                        <p:tav tm="0">
                                          <p:val>
                                            <p:strVal val="ppt_y"/>
                                          </p:val>
                                        </p:tav>
                                        <p:tav tm="100000">
                                          <p:val>
                                            <p:strVal val="0-ppt_h/2"/>
                                          </p:val>
                                        </p:tav>
                                      </p:tavLst>
                                    </p:anim>
                                    <p:set>
                                      <p:cBhvr>
                                        <p:cTn id="471" dur="1" fill="hold">
                                          <p:stCondLst>
                                            <p:cond delay="3499"/>
                                          </p:stCondLst>
                                        </p:cTn>
                                        <p:tgtEl>
                                          <p:spTgt spid="206"/>
                                        </p:tgtEl>
                                        <p:attrNameLst>
                                          <p:attrName>style.visibility</p:attrName>
                                        </p:attrNameLst>
                                      </p:cBhvr>
                                      <p:to>
                                        <p:strVal val="hidden"/>
                                      </p:to>
                                    </p:set>
                                  </p:childTnLst>
                                </p:cTn>
                              </p:par>
                              <p:par>
                                <p:cTn id="472" presetID="2" presetClass="exit" presetSubtype="1" fill="hold" grpId="2" nodeType="withEffect">
                                  <p:stCondLst>
                                    <p:cond delay="0"/>
                                  </p:stCondLst>
                                  <p:childTnLst>
                                    <p:anim calcmode="lin" valueType="num">
                                      <p:cBhvr additive="base">
                                        <p:cTn id="473" dur="3500"/>
                                        <p:tgtEl>
                                          <p:spTgt spid="207"/>
                                        </p:tgtEl>
                                        <p:attrNameLst>
                                          <p:attrName>ppt_x</p:attrName>
                                        </p:attrNameLst>
                                      </p:cBhvr>
                                      <p:tavLst>
                                        <p:tav tm="0">
                                          <p:val>
                                            <p:strVal val="ppt_x"/>
                                          </p:val>
                                        </p:tav>
                                        <p:tav tm="100000">
                                          <p:val>
                                            <p:strVal val="ppt_x"/>
                                          </p:val>
                                        </p:tav>
                                      </p:tavLst>
                                    </p:anim>
                                    <p:anim calcmode="lin" valueType="num">
                                      <p:cBhvr additive="base">
                                        <p:cTn id="474" dur="3500"/>
                                        <p:tgtEl>
                                          <p:spTgt spid="207"/>
                                        </p:tgtEl>
                                        <p:attrNameLst>
                                          <p:attrName>ppt_y</p:attrName>
                                        </p:attrNameLst>
                                      </p:cBhvr>
                                      <p:tavLst>
                                        <p:tav tm="0">
                                          <p:val>
                                            <p:strVal val="ppt_y"/>
                                          </p:val>
                                        </p:tav>
                                        <p:tav tm="100000">
                                          <p:val>
                                            <p:strVal val="0-ppt_h/2"/>
                                          </p:val>
                                        </p:tav>
                                      </p:tavLst>
                                    </p:anim>
                                    <p:set>
                                      <p:cBhvr>
                                        <p:cTn id="475" dur="1" fill="hold">
                                          <p:stCondLst>
                                            <p:cond delay="3499"/>
                                          </p:stCondLst>
                                        </p:cTn>
                                        <p:tgtEl>
                                          <p:spTgt spid="207"/>
                                        </p:tgtEl>
                                        <p:attrNameLst>
                                          <p:attrName>style.visibility</p:attrName>
                                        </p:attrNameLst>
                                      </p:cBhvr>
                                      <p:to>
                                        <p:strVal val="hidden"/>
                                      </p:to>
                                    </p:set>
                                  </p:childTnLst>
                                </p:cTn>
                              </p:par>
                              <p:par>
                                <p:cTn id="476" presetID="2" presetClass="exit" presetSubtype="1" fill="hold" grpId="2" nodeType="withEffect">
                                  <p:stCondLst>
                                    <p:cond delay="0"/>
                                  </p:stCondLst>
                                  <p:childTnLst>
                                    <p:anim calcmode="lin" valueType="num">
                                      <p:cBhvr additive="base">
                                        <p:cTn id="477" dur="3500"/>
                                        <p:tgtEl>
                                          <p:spTgt spid="208"/>
                                        </p:tgtEl>
                                        <p:attrNameLst>
                                          <p:attrName>ppt_x</p:attrName>
                                        </p:attrNameLst>
                                      </p:cBhvr>
                                      <p:tavLst>
                                        <p:tav tm="0">
                                          <p:val>
                                            <p:strVal val="ppt_x"/>
                                          </p:val>
                                        </p:tav>
                                        <p:tav tm="100000">
                                          <p:val>
                                            <p:strVal val="ppt_x"/>
                                          </p:val>
                                        </p:tav>
                                      </p:tavLst>
                                    </p:anim>
                                    <p:anim calcmode="lin" valueType="num">
                                      <p:cBhvr additive="base">
                                        <p:cTn id="478" dur="3500"/>
                                        <p:tgtEl>
                                          <p:spTgt spid="208"/>
                                        </p:tgtEl>
                                        <p:attrNameLst>
                                          <p:attrName>ppt_y</p:attrName>
                                        </p:attrNameLst>
                                      </p:cBhvr>
                                      <p:tavLst>
                                        <p:tav tm="0">
                                          <p:val>
                                            <p:strVal val="ppt_y"/>
                                          </p:val>
                                        </p:tav>
                                        <p:tav tm="100000">
                                          <p:val>
                                            <p:strVal val="0-ppt_h/2"/>
                                          </p:val>
                                        </p:tav>
                                      </p:tavLst>
                                    </p:anim>
                                    <p:set>
                                      <p:cBhvr>
                                        <p:cTn id="479" dur="1" fill="hold">
                                          <p:stCondLst>
                                            <p:cond delay="3499"/>
                                          </p:stCondLst>
                                        </p:cTn>
                                        <p:tgtEl>
                                          <p:spTgt spid="208"/>
                                        </p:tgtEl>
                                        <p:attrNameLst>
                                          <p:attrName>style.visibility</p:attrName>
                                        </p:attrNameLst>
                                      </p:cBhvr>
                                      <p:to>
                                        <p:strVal val="hidden"/>
                                      </p:to>
                                    </p:set>
                                  </p:childTnLst>
                                </p:cTn>
                              </p:par>
                              <p:par>
                                <p:cTn id="480" presetID="2" presetClass="exit" presetSubtype="1" fill="hold" grpId="2" nodeType="withEffect">
                                  <p:stCondLst>
                                    <p:cond delay="0"/>
                                  </p:stCondLst>
                                  <p:childTnLst>
                                    <p:anim calcmode="lin" valueType="num">
                                      <p:cBhvr additive="base">
                                        <p:cTn id="481" dur="3500"/>
                                        <p:tgtEl>
                                          <p:spTgt spid="209"/>
                                        </p:tgtEl>
                                        <p:attrNameLst>
                                          <p:attrName>ppt_x</p:attrName>
                                        </p:attrNameLst>
                                      </p:cBhvr>
                                      <p:tavLst>
                                        <p:tav tm="0">
                                          <p:val>
                                            <p:strVal val="ppt_x"/>
                                          </p:val>
                                        </p:tav>
                                        <p:tav tm="100000">
                                          <p:val>
                                            <p:strVal val="ppt_x"/>
                                          </p:val>
                                        </p:tav>
                                      </p:tavLst>
                                    </p:anim>
                                    <p:anim calcmode="lin" valueType="num">
                                      <p:cBhvr additive="base">
                                        <p:cTn id="482" dur="3500"/>
                                        <p:tgtEl>
                                          <p:spTgt spid="209"/>
                                        </p:tgtEl>
                                        <p:attrNameLst>
                                          <p:attrName>ppt_y</p:attrName>
                                        </p:attrNameLst>
                                      </p:cBhvr>
                                      <p:tavLst>
                                        <p:tav tm="0">
                                          <p:val>
                                            <p:strVal val="ppt_y"/>
                                          </p:val>
                                        </p:tav>
                                        <p:tav tm="100000">
                                          <p:val>
                                            <p:strVal val="0-ppt_h/2"/>
                                          </p:val>
                                        </p:tav>
                                      </p:tavLst>
                                    </p:anim>
                                    <p:set>
                                      <p:cBhvr>
                                        <p:cTn id="483" dur="1" fill="hold">
                                          <p:stCondLst>
                                            <p:cond delay="3499"/>
                                          </p:stCondLst>
                                        </p:cTn>
                                        <p:tgtEl>
                                          <p:spTgt spid="209"/>
                                        </p:tgtEl>
                                        <p:attrNameLst>
                                          <p:attrName>style.visibility</p:attrName>
                                        </p:attrNameLst>
                                      </p:cBhvr>
                                      <p:to>
                                        <p:strVal val="hidden"/>
                                      </p:to>
                                    </p:set>
                                  </p:childTnLst>
                                </p:cTn>
                              </p:par>
                              <p:par>
                                <p:cTn id="484" presetID="2" presetClass="exit" presetSubtype="1" fill="hold" grpId="2" nodeType="withEffect">
                                  <p:stCondLst>
                                    <p:cond delay="0"/>
                                  </p:stCondLst>
                                  <p:childTnLst>
                                    <p:anim calcmode="lin" valueType="num">
                                      <p:cBhvr additive="base">
                                        <p:cTn id="485" dur="3500"/>
                                        <p:tgtEl>
                                          <p:spTgt spid="210"/>
                                        </p:tgtEl>
                                        <p:attrNameLst>
                                          <p:attrName>ppt_x</p:attrName>
                                        </p:attrNameLst>
                                      </p:cBhvr>
                                      <p:tavLst>
                                        <p:tav tm="0">
                                          <p:val>
                                            <p:strVal val="ppt_x"/>
                                          </p:val>
                                        </p:tav>
                                        <p:tav tm="100000">
                                          <p:val>
                                            <p:strVal val="ppt_x"/>
                                          </p:val>
                                        </p:tav>
                                      </p:tavLst>
                                    </p:anim>
                                    <p:anim calcmode="lin" valueType="num">
                                      <p:cBhvr additive="base">
                                        <p:cTn id="486" dur="3500"/>
                                        <p:tgtEl>
                                          <p:spTgt spid="210"/>
                                        </p:tgtEl>
                                        <p:attrNameLst>
                                          <p:attrName>ppt_y</p:attrName>
                                        </p:attrNameLst>
                                      </p:cBhvr>
                                      <p:tavLst>
                                        <p:tav tm="0">
                                          <p:val>
                                            <p:strVal val="ppt_y"/>
                                          </p:val>
                                        </p:tav>
                                        <p:tav tm="100000">
                                          <p:val>
                                            <p:strVal val="0-ppt_h/2"/>
                                          </p:val>
                                        </p:tav>
                                      </p:tavLst>
                                    </p:anim>
                                    <p:set>
                                      <p:cBhvr>
                                        <p:cTn id="487" dur="1" fill="hold">
                                          <p:stCondLst>
                                            <p:cond delay="3499"/>
                                          </p:stCondLst>
                                        </p:cTn>
                                        <p:tgtEl>
                                          <p:spTgt spid="210"/>
                                        </p:tgtEl>
                                        <p:attrNameLst>
                                          <p:attrName>style.visibility</p:attrName>
                                        </p:attrNameLst>
                                      </p:cBhvr>
                                      <p:to>
                                        <p:strVal val="hidden"/>
                                      </p:to>
                                    </p:set>
                                  </p:childTnLst>
                                </p:cTn>
                              </p:par>
                              <p:par>
                                <p:cTn id="488" presetID="2" presetClass="exit" presetSubtype="1" fill="hold" grpId="2" nodeType="withEffect">
                                  <p:stCondLst>
                                    <p:cond delay="0"/>
                                  </p:stCondLst>
                                  <p:childTnLst>
                                    <p:anim calcmode="lin" valueType="num">
                                      <p:cBhvr additive="base">
                                        <p:cTn id="489" dur="3500"/>
                                        <p:tgtEl>
                                          <p:spTgt spid="211"/>
                                        </p:tgtEl>
                                        <p:attrNameLst>
                                          <p:attrName>ppt_x</p:attrName>
                                        </p:attrNameLst>
                                      </p:cBhvr>
                                      <p:tavLst>
                                        <p:tav tm="0">
                                          <p:val>
                                            <p:strVal val="ppt_x"/>
                                          </p:val>
                                        </p:tav>
                                        <p:tav tm="100000">
                                          <p:val>
                                            <p:strVal val="ppt_x"/>
                                          </p:val>
                                        </p:tav>
                                      </p:tavLst>
                                    </p:anim>
                                    <p:anim calcmode="lin" valueType="num">
                                      <p:cBhvr additive="base">
                                        <p:cTn id="490" dur="3500"/>
                                        <p:tgtEl>
                                          <p:spTgt spid="211"/>
                                        </p:tgtEl>
                                        <p:attrNameLst>
                                          <p:attrName>ppt_y</p:attrName>
                                        </p:attrNameLst>
                                      </p:cBhvr>
                                      <p:tavLst>
                                        <p:tav tm="0">
                                          <p:val>
                                            <p:strVal val="ppt_y"/>
                                          </p:val>
                                        </p:tav>
                                        <p:tav tm="100000">
                                          <p:val>
                                            <p:strVal val="0-ppt_h/2"/>
                                          </p:val>
                                        </p:tav>
                                      </p:tavLst>
                                    </p:anim>
                                    <p:set>
                                      <p:cBhvr>
                                        <p:cTn id="491" dur="1" fill="hold">
                                          <p:stCondLst>
                                            <p:cond delay="3499"/>
                                          </p:stCondLst>
                                        </p:cTn>
                                        <p:tgtEl>
                                          <p:spTgt spid="211"/>
                                        </p:tgtEl>
                                        <p:attrNameLst>
                                          <p:attrName>style.visibility</p:attrName>
                                        </p:attrNameLst>
                                      </p:cBhvr>
                                      <p:to>
                                        <p:strVal val="hidden"/>
                                      </p:to>
                                    </p:set>
                                  </p:childTnLst>
                                </p:cTn>
                              </p:par>
                              <p:par>
                                <p:cTn id="492" presetID="2" presetClass="exit" presetSubtype="1" fill="hold" grpId="2" nodeType="withEffect">
                                  <p:stCondLst>
                                    <p:cond delay="0"/>
                                  </p:stCondLst>
                                  <p:childTnLst>
                                    <p:anim calcmode="lin" valueType="num">
                                      <p:cBhvr additive="base">
                                        <p:cTn id="493" dur="3500"/>
                                        <p:tgtEl>
                                          <p:spTgt spid="212"/>
                                        </p:tgtEl>
                                        <p:attrNameLst>
                                          <p:attrName>ppt_x</p:attrName>
                                        </p:attrNameLst>
                                      </p:cBhvr>
                                      <p:tavLst>
                                        <p:tav tm="0">
                                          <p:val>
                                            <p:strVal val="ppt_x"/>
                                          </p:val>
                                        </p:tav>
                                        <p:tav tm="100000">
                                          <p:val>
                                            <p:strVal val="ppt_x"/>
                                          </p:val>
                                        </p:tav>
                                      </p:tavLst>
                                    </p:anim>
                                    <p:anim calcmode="lin" valueType="num">
                                      <p:cBhvr additive="base">
                                        <p:cTn id="494" dur="3500"/>
                                        <p:tgtEl>
                                          <p:spTgt spid="212"/>
                                        </p:tgtEl>
                                        <p:attrNameLst>
                                          <p:attrName>ppt_y</p:attrName>
                                        </p:attrNameLst>
                                      </p:cBhvr>
                                      <p:tavLst>
                                        <p:tav tm="0">
                                          <p:val>
                                            <p:strVal val="ppt_y"/>
                                          </p:val>
                                        </p:tav>
                                        <p:tav tm="100000">
                                          <p:val>
                                            <p:strVal val="0-ppt_h/2"/>
                                          </p:val>
                                        </p:tav>
                                      </p:tavLst>
                                    </p:anim>
                                    <p:set>
                                      <p:cBhvr>
                                        <p:cTn id="495" dur="1" fill="hold">
                                          <p:stCondLst>
                                            <p:cond delay="3499"/>
                                          </p:stCondLst>
                                        </p:cTn>
                                        <p:tgtEl>
                                          <p:spTgt spid="212"/>
                                        </p:tgtEl>
                                        <p:attrNameLst>
                                          <p:attrName>style.visibility</p:attrName>
                                        </p:attrNameLst>
                                      </p:cBhvr>
                                      <p:to>
                                        <p:strVal val="hidden"/>
                                      </p:to>
                                    </p:set>
                                  </p:childTnLst>
                                </p:cTn>
                              </p:par>
                              <p:par>
                                <p:cTn id="496" presetID="2" presetClass="exit" presetSubtype="1" fill="hold" grpId="2" nodeType="withEffect">
                                  <p:stCondLst>
                                    <p:cond delay="0"/>
                                  </p:stCondLst>
                                  <p:childTnLst>
                                    <p:anim calcmode="lin" valueType="num">
                                      <p:cBhvr additive="base">
                                        <p:cTn id="497" dur="3500"/>
                                        <p:tgtEl>
                                          <p:spTgt spid="213"/>
                                        </p:tgtEl>
                                        <p:attrNameLst>
                                          <p:attrName>ppt_x</p:attrName>
                                        </p:attrNameLst>
                                      </p:cBhvr>
                                      <p:tavLst>
                                        <p:tav tm="0">
                                          <p:val>
                                            <p:strVal val="ppt_x"/>
                                          </p:val>
                                        </p:tav>
                                        <p:tav tm="100000">
                                          <p:val>
                                            <p:strVal val="ppt_x"/>
                                          </p:val>
                                        </p:tav>
                                      </p:tavLst>
                                    </p:anim>
                                    <p:anim calcmode="lin" valueType="num">
                                      <p:cBhvr additive="base">
                                        <p:cTn id="498" dur="3500"/>
                                        <p:tgtEl>
                                          <p:spTgt spid="213"/>
                                        </p:tgtEl>
                                        <p:attrNameLst>
                                          <p:attrName>ppt_y</p:attrName>
                                        </p:attrNameLst>
                                      </p:cBhvr>
                                      <p:tavLst>
                                        <p:tav tm="0">
                                          <p:val>
                                            <p:strVal val="ppt_y"/>
                                          </p:val>
                                        </p:tav>
                                        <p:tav tm="100000">
                                          <p:val>
                                            <p:strVal val="0-ppt_h/2"/>
                                          </p:val>
                                        </p:tav>
                                      </p:tavLst>
                                    </p:anim>
                                    <p:set>
                                      <p:cBhvr>
                                        <p:cTn id="499" dur="1" fill="hold">
                                          <p:stCondLst>
                                            <p:cond delay="3499"/>
                                          </p:stCondLst>
                                        </p:cTn>
                                        <p:tgtEl>
                                          <p:spTgt spid="213"/>
                                        </p:tgtEl>
                                        <p:attrNameLst>
                                          <p:attrName>style.visibility</p:attrName>
                                        </p:attrNameLst>
                                      </p:cBhvr>
                                      <p:to>
                                        <p:strVal val="hidden"/>
                                      </p:to>
                                    </p:set>
                                  </p:childTnLst>
                                </p:cTn>
                              </p:par>
                              <p:par>
                                <p:cTn id="500" presetID="2" presetClass="exit" presetSubtype="1" fill="hold" grpId="2" nodeType="withEffect">
                                  <p:stCondLst>
                                    <p:cond delay="0"/>
                                  </p:stCondLst>
                                  <p:childTnLst>
                                    <p:anim calcmode="lin" valueType="num">
                                      <p:cBhvr additive="base">
                                        <p:cTn id="501" dur="3500"/>
                                        <p:tgtEl>
                                          <p:spTgt spid="214"/>
                                        </p:tgtEl>
                                        <p:attrNameLst>
                                          <p:attrName>ppt_x</p:attrName>
                                        </p:attrNameLst>
                                      </p:cBhvr>
                                      <p:tavLst>
                                        <p:tav tm="0">
                                          <p:val>
                                            <p:strVal val="ppt_x"/>
                                          </p:val>
                                        </p:tav>
                                        <p:tav tm="100000">
                                          <p:val>
                                            <p:strVal val="ppt_x"/>
                                          </p:val>
                                        </p:tav>
                                      </p:tavLst>
                                    </p:anim>
                                    <p:anim calcmode="lin" valueType="num">
                                      <p:cBhvr additive="base">
                                        <p:cTn id="502" dur="3500"/>
                                        <p:tgtEl>
                                          <p:spTgt spid="214"/>
                                        </p:tgtEl>
                                        <p:attrNameLst>
                                          <p:attrName>ppt_y</p:attrName>
                                        </p:attrNameLst>
                                      </p:cBhvr>
                                      <p:tavLst>
                                        <p:tav tm="0">
                                          <p:val>
                                            <p:strVal val="ppt_y"/>
                                          </p:val>
                                        </p:tav>
                                        <p:tav tm="100000">
                                          <p:val>
                                            <p:strVal val="0-ppt_h/2"/>
                                          </p:val>
                                        </p:tav>
                                      </p:tavLst>
                                    </p:anim>
                                    <p:set>
                                      <p:cBhvr>
                                        <p:cTn id="503" dur="1" fill="hold">
                                          <p:stCondLst>
                                            <p:cond delay="3499"/>
                                          </p:stCondLst>
                                        </p:cTn>
                                        <p:tgtEl>
                                          <p:spTgt spid="214"/>
                                        </p:tgtEl>
                                        <p:attrNameLst>
                                          <p:attrName>style.visibility</p:attrName>
                                        </p:attrNameLst>
                                      </p:cBhvr>
                                      <p:to>
                                        <p:strVal val="hidden"/>
                                      </p:to>
                                    </p:set>
                                  </p:childTnLst>
                                </p:cTn>
                              </p:par>
                              <p:par>
                                <p:cTn id="504" presetID="2" presetClass="exit" presetSubtype="1" fill="hold" grpId="2" nodeType="withEffect">
                                  <p:stCondLst>
                                    <p:cond delay="0"/>
                                  </p:stCondLst>
                                  <p:childTnLst>
                                    <p:anim calcmode="lin" valueType="num">
                                      <p:cBhvr additive="base">
                                        <p:cTn id="505" dur="3500"/>
                                        <p:tgtEl>
                                          <p:spTgt spid="215"/>
                                        </p:tgtEl>
                                        <p:attrNameLst>
                                          <p:attrName>ppt_x</p:attrName>
                                        </p:attrNameLst>
                                      </p:cBhvr>
                                      <p:tavLst>
                                        <p:tav tm="0">
                                          <p:val>
                                            <p:strVal val="ppt_x"/>
                                          </p:val>
                                        </p:tav>
                                        <p:tav tm="100000">
                                          <p:val>
                                            <p:strVal val="ppt_x"/>
                                          </p:val>
                                        </p:tav>
                                      </p:tavLst>
                                    </p:anim>
                                    <p:anim calcmode="lin" valueType="num">
                                      <p:cBhvr additive="base">
                                        <p:cTn id="506" dur="3500"/>
                                        <p:tgtEl>
                                          <p:spTgt spid="215"/>
                                        </p:tgtEl>
                                        <p:attrNameLst>
                                          <p:attrName>ppt_y</p:attrName>
                                        </p:attrNameLst>
                                      </p:cBhvr>
                                      <p:tavLst>
                                        <p:tav tm="0">
                                          <p:val>
                                            <p:strVal val="ppt_y"/>
                                          </p:val>
                                        </p:tav>
                                        <p:tav tm="100000">
                                          <p:val>
                                            <p:strVal val="0-ppt_h/2"/>
                                          </p:val>
                                        </p:tav>
                                      </p:tavLst>
                                    </p:anim>
                                    <p:set>
                                      <p:cBhvr>
                                        <p:cTn id="507" dur="1" fill="hold">
                                          <p:stCondLst>
                                            <p:cond delay="3499"/>
                                          </p:stCondLst>
                                        </p:cTn>
                                        <p:tgtEl>
                                          <p:spTgt spid="215"/>
                                        </p:tgtEl>
                                        <p:attrNameLst>
                                          <p:attrName>style.visibility</p:attrName>
                                        </p:attrNameLst>
                                      </p:cBhvr>
                                      <p:to>
                                        <p:strVal val="hidden"/>
                                      </p:to>
                                    </p:set>
                                  </p:childTnLst>
                                </p:cTn>
                              </p:par>
                              <p:par>
                                <p:cTn id="508" presetID="2" presetClass="exit" presetSubtype="1" fill="hold" grpId="2" nodeType="withEffect">
                                  <p:stCondLst>
                                    <p:cond delay="0"/>
                                  </p:stCondLst>
                                  <p:childTnLst>
                                    <p:anim calcmode="lin" valueType="num">
                                      <p:cBhvr additive="base">
                                        <p:cTn id="509" dur="3500"/>
                                        <p:tgtEl>
                                          <p:spTgt spid="216"/>
                                        </p:tgtEl>
                                        <p:attrNameLst>
                                          <p:attrName>ppt_x</p:attrName>
                                        </p:attrNameLst>
                                      </p:cBhvr>
                                      <p:tavLst>
                                        <p:tav tm="0">
                                          <p:val>
                                            <p:strVal val="ppt_x"/>
                                          </p:val>
                                        </p:tav>
                                        <p:tav tm="100000">
                                          <p:val>
                                            <p:strVal val="ppt_x"/>
                                          </p:val>
                                        </p:tav>
                                      </p:tavLst>
                                    </p:anim>
                                    <p:anim calcmode="lin" valueType="num">
                                      <p:cBhvr additive="base">
                                        <p:cTn id="510" dur="3500"/>
                                        <p:tgtEl>
                                          <p:spTgt spid="216"/>
                                        </p:tgtEl>
                                        <p:attrNameLst>
                                          <p:attrName>ppt_y</p:attrName>
                                        </p:attrNameLst>
                                      </p:cBhvr>
                                      <p:tavLst>
                                        <p:tav tm="0">
                                          <p:val>
                                            <p:strVal val="ppt_y"/>
                                          </p:val>
                                        </p:tav>
                                        <p:tav tm="100000">
                                          <p:val>
                                            <p:strVal val="0-ppt_h/2"/>
                                          </p:val>
                                        </p:tav>
                                      </p:tavLst>
                                    </p:anim>
                                    <p:set>
                                      <p:cBhvr>
                                        <p:cTn id="511" dur="1" fill="hold">
                                          <p:stCondLst>
                                            <p:cond delay="3499"/>
                                          </p:stCondLst>
                                        </p:cTn>
                                        <p:tgtEl>
                                          <p:spTgt spid="216"/>
                                        </p:tgtEl>
                                        <p:attrNameLst>
                                          <p:attrName>style.visibility</p:attrName>
                                        </p:attrNameLst>
                                      </p:cBhvr>
                                      <p:to>
                                        <p:strVal val="hidden"/>
                                      </p:to>
                                    </p:set>
                                  </p:childTnLst>
                                </p:cTn>
                              </p:par>
                              <p:par>
                                <p:cTn id="512" presetID="2" presetClass="exit" presetSubtype="1" fill="hold" grpId="2" nodeType="withEffect">
                                  <p:stCondLst>
                                    <p:cond delay="0"/>
                                  </p:stCondLst>
                                  <p:childTnLst>
                                    <p:anim calcmode="lin" valueType="num">
                                      <p:cBhvr additive="base">
                                        <p:cTn id="513" dur="3500"/>
                                        <p:tgtEl>
                                          <p:spTgt spid="217"/>
                                        </p:tgtEl>
                                        <p:attrNameLst>
                                          <p:attrName>ppt_x</p:attrName>
                                        </p:attrNameLst>
                                      </p:cBhvr>
                                      <p:tavLst>
                                        <p:tav tm="0">
                                          <p:val>
                                            <p:strVal val="ppt_x"/>
                                          </p:val>
                                        </p:tav>
                                        <p:tav tm="100000">
                                          <p:val>
                                            <p:strVal val="ppt_x"/>
                                          </p:val>
                                        </p:tav>
                                      </p:tavLst>
                                    </p:anim>
                                    <p:anim calcmode="lin" valueType="num">
                                      <p:cBhvr additive="base">
                                        <p:cTn id="514" dur="3500"/>
                                        <p:tgtEl>
                                          <p:spTgt spid="217"/>
                                        </p:tgtEl>
                                        <p:attrNameLst>
                                          <p:attrName>ppt_y</p:attrName>
                                        </p:attrNameLst>
                                      </p:cBhvr>
                                      <p:tavLst>
                                        <p:tav tm="0">
                                          <p:val>
                                            <p:strVal val="ppt_y"/>
                                          </p:val>
                                        </p:tav>
                                        <p:tav tm="100000">
                                          <p:val>
                                            <p:strVal val="0-ppt_h/2"/>
                                          </p:val>
                                        </p:tav>
                                      </p:tavLst>
                                    </p:anim>
                                    <p:set>
                                      <p:cBhvr>
                                        <p:cTn id="515" dur="1" fill="hold">
                                          <p:stCondLst>
                                            <p:cond delay="3499"/>
                                          </p:stCondLst>
                                        </p:cTn>
                                        <p:tgtEl>
                                          <p:spTgt spid="217"/>
                                        </p:tgtEl>
                                        <p:attrNameLst>
                                          <p:attrName>style.visibility</p:attrName>
                                        </p:attrNameLst>
                                      </p:cBhvr>
                                      <p:to>
                                        <p:strVal val="hidden"/>
                                      </p:to>
                                    </p:set>
                                  </p:childTnLst>
                                </p:cTn>
                              </p:par>
                              <p:par>
                                <p:cTn id="516" presetID="2" presetClass="exit" presetSubtype="1" fill="hold" grpId="2" nodeType="withEffect">
                                  <p:stCondLst>
                                    <p:cond delay="0"/>
                                  </p:stCondLst>
                                  <p:childTnLst>
                                    <p:anim calcmode="lin" valueType="num">
                                      <p:cBhvr additive="base">
                                        <p:cTn id="517" dur="3500"/>
                                        <p:tgtEl>
                                          <p:spTgt spid="218"/>
                                        </p:tgtEl>
                                        <p:attrNameLst>
                                          <p:attrName>ppt_x</p:attrName>
                                        </p:attrNameLst>
                                      </p:cBhvr>
                                      <p:tavLst>
                                        <p:tav tm="0">
                                          <p:val>
                                            <p:strVal val="ppt_x"/>
                                          </p:val>
                                        </p:tav>
                                        <p:tav tm="100000">
                                          <p:val>
                                            <p:strVal val="ppt_x"/>
                                          </p:val>
                                        </p:tav>
                                      </p:tavLst>
                                    </p:anim>
                                    <p:anim calcmode="lin" valueType="num">
                                      <p:cBhvr additive="base">
                                        <p:cTn id="518" dur="3500"/>
                                        <p:tgtEl>
                                          <p:spTgt spid="218"/>
                                        </p:tgtEl>
                                        <p:attrNameLst>
                                          <p:attrName>ppt_y</p:attrName>
                                        </p:attrNameLst>
                                      </p:cBhvr>
                                      <p:tavLst>
                                        <p:tav tm="0">
                                          <p:val>
                                            <p:strVal val="ppt_y"/>
                                          </p:val>
                                        </p:tav>
                                        <p:tav tm="100000">
                                          <p:val>
                                            <p:strVal val="0-ppt_h/2"/>
                                          </p:val>
                                        </p:tav>
                                      </p:tavLst>
                                    </p:anim>
                                    <p:set>
                                      <p:cBhvr>
                                        <p:cTn id="519" dur="1" fill="hold">
                                          <p:stCondLst>
                                            <p:cond delay="3499"/>
                                          </p:stCondLst>
                                        </p:cTn>
                                        <p:tgtEl>
                                          <p:spTgt spid="218"/>
                                        </p:tgtEl>
                                        <p:attrNameLst>
                                          <p:attrName>style.visibility</p:attrName>
                                        </p:attrNameLst>
                                      </p:cBhvr>
                                      <p:to>
                                        <p:strVal val="hidden"/>
                                      </p:to>
                                    </p:set>
                                  </p:childTnLst>
                                </p:cTn>
                              </p:par>
                              <p:par>
                                <p:cTn id="520" presetID="2" presetClass="exit" presetSubtype="1" fill="hold" grpId="2" nodeType="withEffect">
                                  <p:stCondLst>
                                    <p:cond delay="0"/>
                                  </p:stCondLst>
                                  <p:childTnLst>
                                    <p:anim calcmode="lin" valueType="num">
                                      <p:cBhvr additive="base">
                                        <p:cTn id="521" dur="3500"/>
                                        <p:tgtEl>
                                          <p:spTgt spid="219"/>
                                        </p:tgtEl>
                                        <p:attrNameLst>
                                          <p:attrName>ppt_x</p:attrName>
                                        </p:attrNameLst>
                                      </p:cBhvr>
                                      <p:tavLst>
                                        <p:tav tm="0">
                                          <p:val>
                                            <p:strVal val="ppt_x"/>
                                          </p:val>
                                        </p:tav>
                                        <p:tav tm="100000">
                                          <p:val>
                                            <p:strVal val="ppt_x"/>
                                          </p:val>
                                        </p:tav>
                                      </p:tavLst>
                                    </p:anim>
                                    <p:anim calcmode="lin" valueType="num">
                                      <p:cBhvr additive="base">
                                        <p:cTn id="522" dur="3500"/>
                                        <p:tgtEl>
                                          <p:spTgt spid="219"/>
                                        </p:tgtEl>
                                        <p:attrNameLst>
                                          <p:attrName>ppt_y</p:attrName>
                                        </p:attrNameLst>
                                      </p:cBhvr>
                                      <p:tavLst>
                                        <p:tav tm="0">
                                          <p:val>
                                            <p:strVal val="ppt_y"/>
                                          </p:val>
                                        </p:tav>
                                        <p:tav tm="100000">
                                          <p:val>
                                            <p:strVal val="0-ppt_h/2"/>
                                          </p:val>
                                        </p:tav>
                                      </p:tavLst>
                                    </p:anim>
                                    <p:set>
                                      <p:cBhvr>
                                        <p:cTn id="523" dur="1" fill="hold">
                                          <p:stCondLst>
                                            <p:cond delay="3499"/>
                                          </p:stCondLst>
                                        </p:cTn>
                                        <p:tgtEl>
                                          <p:spTgt spid="219"/>
                                        </p:tgtEl>
                                        <p:attrNameLst>
                                          <p:attrName>style.visibility</p:attrName>
                                        </p:attrNameLst>
                                      </p:cBhvr>
                                      <p:to>
                                        <p:strVal val="hidden"/>
                                      </p:to>
                                    </p:set>
                                  </p:childTnLst>
                                </p:cTn>
                              </p:par>
                              <p:par>
                                <p:cTn id="524" presetID="2" presetClass="exit" presetSubtype="1" fill="hold" grpId="2" nodeType="withEffect">
                                  <p:stCondLst>
                                    <p:cond delay="0"/>
                                  </p:stCondLst>
                                  <p:childTnLst>
                                    <p:anim calcmode="lin" valueType="num">
                                      <p:cBhvr additive="base">
                                        <p:cTn id="525" dur="3500"/>
                                        <p:tgtEl>
                                          <p:spTgt spid="220"/>
                                        </p:tgtEl>
                                        <p:attrNameLst>
                                          <p:attrName>ppt_x</p:attrName>
                                        </p:attrNameLst>
                                      </p:cBhvr>
                                      <p:tavLst>
                                        <p:tav tm="0">
                                          <p:val>
                                            <p:strVal val="ppt_x"/>
                                          </p:val>
                                        </p:tav>
                                        <p:tav tm="100000">
                                          <p:val>
                                            <p:strVal val="ppt_x"/>
                                          </p:val>
                                        </p:tav>
                                      </p:tavLst>
                                    </p:anim>
                                    <p:anim calcmode="lin" valueType="num">
                                      <p:cBhvr additive="base">
                                        <p:cTn id="526" dur="3500"/>
                                        <p:tgtEl>
                                          <p:spTgt spid="220"/>
                                        </p:tgtEl>
                                        <p:attrNameLst>
                                          <p:attrName>ppt_y</p:attrName>
                                        </p:attrNameLst>
                                      </p:cBhvr>
                                      <p:tavLst>
                                        <p:tav tm="0">
                                          <p:val>
                                            <p:strVal val="ppt_y"/>
                                          </p:val>
                                        </p:tav>
                                        <p:tav tm="100000">
                                          <p:val>
                                            <p:strVal val="0-ppt_h/2"/>
                                          </p:val>
                                        </p:tav>
                                      </p:tavLst>
                                    </p:anim>
                                    <p:set>
                                      <p:cBhvr>
                                        <p:cTn id="527" dur="1" fill="hold">
                                          <p:stCondLst>
                                            <p:cond delay="3499"/>
                                          </p:stCondLst>
                                        </p:cTn>
                                        <p:tgtEl>
                                          <p:spTgt spid="220"/>
                                        </p:tgtEl>
                                        <p:attrNameLst>
                                          <p:attrName>style.visibility</p:attrName>
                                        </p:attrNameLst>
                                      </p:cBhvr>
                                      <p:to>
                                        <p:strVal val="hidden"/>
                                      </p:to>
                                    </p:set>
                                  </p:childTnLst>
                                </p:cTn>
                              </p:par>
                              <p:par>
                                <p:cTn id="528" presetID="2" presetClass="exit" presetSubtype="1" fill="hold" grpId="2" nodeType="withEffect">
                                  <p:stCondLst>
                                    <p:cond delay="0"/>
                                  </p:stCondLst>
                                  <p:childTnLst>
                                    <p:anim calcmode="lin" valueType="num">
                                      <p:cBhvr additive="base">
                                        <p:cTn id="529" dur="3500"/>
                                        <p:tgtEl>
                                          <p:spTgt spid="221"/>
                                        </p:tgtEl>
                                        <p:attrNameLst>
                                          <p:attrName>ppt_x</p:attrName>
                                        </p:attrNameLst>
                                      </p:cBhvr>
                                      <p:tavLst>
                                        <p:tav tm="0">
                                          <p:val>
                                            <p:strVal val="ppt_x"/>
                                          </p:val>
                                        </p:tav>
                                        <p:tav tm="100000">
                                          <p:val>
                                            <p:strVal val="ppt_x"/>
                                          </p:val>
                                        </p:tav>
                                      </p:tavLst>
                                    </p:anim>
                                    <p:anim calcmode="lin" valueType="num">
                                      <p:cBhvr additive="base">
                                        <p:cTn id="530" dur="3500"/>
                                        <p:tgtEl>
                                          <p:spTgt spid="221"/>
                                        </p:tgtEl>
                                        <p:attrNameLst>
                                          <p:attrName>ppt_y</p:attrName>
                                        </p:attrNameLst>
                                      </p:cBhvr>
                                      <p:tavLst>
                                        <p:tav tm="0">
                                          <p:val>
                                            <p:strVal val="ppt_y"/>
                                          </p:val>
                                        </p:tav>
                                        <p:tav tm="100000">
                                          <p:val>
                                            <p:strVal val="0-ppt_h/2"/>
                                          </p:val>
                                        </p:tav>
                                      </p:tavLst>
                                    </p:anim>
                                    <p:set>
                                      <p:cBhvr>
                                        <p:cTn id="531" dur="1" fill="hold">
                                          <p:stCondLst>
                                            <p:cond delay="3499"/>
                                          </p:stCondLst>
                                        </p:cTn>
                                        <p:tgtEl>
                                          <p:spTgt spid="221"/>
                                        </p:tgtEl>
                                        <p:attrNameLst>
                                          <p:attrName>style.visibility</p:attrName>
                                        </p:attrNameLst>
                                      </p:cBhvr>
                                      <p:to>
                                        <p:strVal val="hidden"/>
                                      </p:to>
                                    </p:set>
                                  </p:childTnLst>
                                </p:cTn>
                              </p:par>
                              <p:par>
                                <p:cTn id="532" presetID="2" presetClass="exit" presetSubtype="1" fill="hold" grpId="2" nodeType="withEffect">
                                  <p:stCondLst>
                                    <p:cond delay="0"/>
                                  </p:stCondLst>
                                  <p:childTnLst>
                                    <p:anim calcmode="lin" valueType="num">
                                      <p:cBhvr additive="base">
                                        <p:cTn id="533" dur="3500"/>
                                        <p:tgtEl>
                                          <p:spTgt spid="222"/>
                                        </p:tgtEl>
                                        <p:attrNameLst>
                                          <p:attrName>ppt_x</p:attrName>
                                        </p:attrNameLst>
                                      </p:cBhvr>
                                      <p:tavLst>
                                        <p:tav tm="0">
                                          <p:val>
                                            <p:strVal val="ppt_x"/>
                                          </p:val>
                                        </p:tav>
                                        <p:tav tm="100000">
                                          <p:val>
                                            <p:strVal val="ppt_x"/>
                                          </p:val>
                                        </p:tav>
                                      </p:tavLst>
                                    </p:anim>
                                    <p:anim calcmode="lin" valueType="num">
                                      <p:cBhvr additive="base">
                                        <p:cTn id="534" dur="3500"/>
                                        <p:tgtEl>
                                          <p:spTgt spid="222"/>
                                        </p:tgtEl>
                                        <p:attrNameLst>
                                          <p:attrName>ppt_y</p:attrName>
                                        </p:attrNameLst>
                                      </p:cBhvr>
                                      <p:tavLst>
                                        <p:tav tm="0">
                                          <p:val>
                                            <p:strVal val="ppt_y"/>
                                          </p:val>
                                        </p:tav>
                                        <p:tav tm="100000">
                                          <p:val>
                                            <p:strVal val="0-ppt_h/2"/>
                                          </p:val>
                                        </p:tav>
                                      </p:tavLst>
                                    </p:anim>
                                    <p:set>
                                      <p:cBhvr>
                                        <p:cTn id="535" dur="1" fill="hold">
                                          <p:stCondLst>
                                            <p:cond delay="3499"/>
                                          </p:stCondLst>
                                        </p:cTn>
                                        <p:tgtEl>
                                          <p:spTgt spid="222"/>
                                        </p:tgtEl>
                                        <p:attrNameLst>
                                          <p:attrName>style.visibility</p:attrName>
                                        </p:attrNameLst>
                                      </p:cBhvr>
                                      <p:to>
                                        <p:strVal val="hidden"/>
                                      </p:to>
                                    </p:set>
                                  </p:childTnLst>
                                </p:cTn>
                              </p:par>
                              <p:par>
                                <p:cTn id="536" presetID="2" presetClass="exit" presetSubtype="1" fill="hold" grpId="2" nodeType="withEffect">
                                  <p:stCondLst>
                                    <p:cond delay="0"/>
                                  </p:stCondLst>
                                  <p:childTnLst>
                                    <p:anim calcmode="lin" valueType="num">
                                      <p:cBhvr additive="base">
                                        <p:cTn id="537" dur="3500"/>
                                        <p:tgtEl>
                                          <p:spTgt spid="223"/>
                                        </p:tgtEl>
                                        <p:attrNameLst>
                                          <p:attrName>ppt_x</p:attrName>
                                        </p:attrNameLst>
                                      </p:cBhvr>
                                      <p:tavLst>
                                        <p:tav tm="0">
                                          <p:val>
                                            <p:strVal val="ppt_x"/>
                                          </p:val>
                                        </p:tav>
                                        <p:tav tm="100000">
                                          <p:val>
                                            <p:strVal val="ppt_x"/>
                                          </p:val>
                                        </p:tav>
                                      </p:tavLst>
                                    </p:anim>
                                    <p:anim calcmode="lin" valueType="num">
                                      <p:cBhvr additive="base">
                                        <p:cTn id="538" dur="3500"/>
                                        <p:tgtEl>
                                          <p:spTgt spid="223"/>
                                        </p:tgtEl>
                                        <p:attrNameLst>
                                          <p:attrName>ppt_y</p:attrName>
                                        </p:attrNameLst>
                                      </p:cBhvr>
                                      <p:tavLst>
                                        <p:tav tm="0">
                                          <p:val>
                                            <p:strVal val="ppt_y"/>
                                          </p:val>
                                        </p:tav>
                                        <p:tav tm="100000">
                                          <p:val>
                                            <p:strVal val="0-ppt_h/2"/>
                                          </p:val>
                                        </p:tav>
                                      </p:tavLst>
                                    </p:anim>
                                    <p:set>
                                      <p:cBhvr>
                                        <p:cTn id="539" dur="1" fill="hold">
                                          <p:stCondLst>
                                            <p:cond delay="3499"/>
                                          </p:stCondLst>
                                        </p:cTn>
                                        <p:tgtEl>
                                          <p:spTgt spid="223"/>
                                        </p:tgtEl>
                                        <p:attrNameLst>
                                          <p:attrName>style.visibility</p:attrName>
                                        </p:attrNameLst>
                                      </p:cBhvr>
                                      <p:to>
                                        <p:strVal val="hidden"/>
                                      </p:to>
                                    </p:set>
                                  </p:childTnLst>
                                </p:cTn>
                              </p:par>
                              <p:par>
                                <p:cTn id="540" presetID="2" presetClass="exit" presetSubtype="1" fill="hold" grpId="2" nodeType="withEffect">
                                  <p:stCondLst>
                                    <p:cond delay="0"/>
                                  </p:stCondLst>
                                  <p:childTnLst>
                                    <p:anim calcmode="lin" valueType="num">
                                      <p:cBhvr additive="base">
                                        <p:cTn id="541" dur="3500"/>
                                        <p:tgtEl>
                                          <p:spTgt spid="224"/>
                                        </p:tgtEl>
                                        <p:attrNameLst>
                                          <p:attrName>ppt_x</p:attrName>
                                        </p:attrNameLst>
                                      </p:cBhvr>
                                      <p:tavLst>
                                        <p:tav tm="0">
                                          <p:val>
                                            <p:strVal val="ppt_x"/>
                                          </p:val>
                                        </p:tav>
                                        <p:tav tm="100000">
                                          <p:val>
                                            <p:strVal val="ppt_x"/>
                                          </p:val>
                                        </p:tav>
                                      </p:tavLst>
                                    </p:anim>
                                    <p:anim calcmode="lin" valueType="num">
                                      <p:cBhvr additive="base">
                                        <p:cTn id="542" dur="3500"/>
                                        <p:tgtEl>
                                          <p:spTgt spid="224"/>
                                        </p:tgtEl>
                                        <p:attrNameLst>
                                          <p:attrName>ppt_y</p:attrName>
                                        </p:attrNameLst>
                                      </p:cBhvr>
                                      <p:tavLst>
                                        <p:tav tm="0">
                                          <p:val>
                                            <p:strVal val="ppt_y"/>
                                          </p:val>
                                        </p:tav>
                                        <p:tav tm="100000">
                                          <p:val>
                                            <p:strVal val="0-ppt_h/2"/>
                                          </p:val>
                                        </p:tav>
                                      </p:tavLst>
                                    </p:anim>
                                    <p:set>
                                      <p:cBhvr>
                                        <p:cTn id="543" dur="1" fill="hold">
                                          <p:stCondLst>
                                            <p:cond delay="3499"/>
                                          </p:stCondLst>
                                        </p:cTn>
                                        <p:tgtEl>
                                          <p:spTgt spid="224"/>
                                        </p:tgtEl>
                                        <p:attrNameLst>
                                          <p:attrName>style.visibility</p:attrName>
                                        </p:attrNameLst>
                                      </p:cBhvr>
                                      <p:to>
                                        <p:strVal val="hidden"/>
                                      </p:to>
                                    </p:set>
                                  </p:childTnLst>
                                </p:cTn>
                              </p:par>
                              <p:par>
                                <p:cTn id="544" presetID="2" presetClass="exit" presetSubtype="1" fill="hold" grpId="2" nodeType="withEffect">
                                  <p:stCondLst>
                                    <p:cond delay="0"/>
                                  </p:stCondLst>
                                  <p:childTnLst>
                                    <p:anim calcmode="lin" valueType="num">
                                      <p:cBhvr additive="base">
                                        <p:cTn id="545" dur="3500"/>
                                        <p:tgtEl>
                                          <p:spTgt spid="225"/>
                                        </p:tgtEl>
                                        <p:attrNameLst>
                                          <p:attrName>ppt_x</p:attrName>
                                        </p:attrNameLst>
                                      </p:cBhvr>
                                      <p:tavLst>
                                        <p:tav tm="0">
                                          <p:val>
                                            <p:strVal val="ppt_x"/>
                                          </p:val>
                                        </p:tav>
                                        <p:tav tm="100000">
                                          <p:val>
                                            <p:strVal val="ppt_x"/>
                                          </p:val>
                                        </p:tav>
                                      </p:tavLst>
                                    </p:anim>
                                    <p:anim calcmode="lin" valueType="num">
                                      <p:cBhvr additive="base">
                                        <p:cTn id="546" dur="3500"/>
                                        <p:tgtEl>
                                          <p:spTgt spid="225"/>
                                        </p:tgtEl>
                                        <p:attrNameLst>
                                          <p:attrName>ppt_y</p:attrName>
                                        </p:attrNameLst>
                                      </p:cBhvr>
                                      <p:tavLst>
                                        <p:tav tm="0">
                                          <p:val>
                                            <p:strVal val="ppt_y"/>
                                          </p:val>
                                        </p:tav>
                                        <p:tav tm="100000">
                                          <p:val>
                                            <p:strVal val="0-ppt_h/2"/>
                                          </p:val>
                                        </p:tav>
                                      </p:tavLst>
                                    </p:anim>
                                    <p:set>
                                      <p:cBhvr>
                                        <p:cTn id="547" dur="1" fill="hold">
                                          <p:stCondLst>
                                            <p:cond delay="3499"/>
                                          </p:stCondLst>
                                        </p:cTn>
                                        <p:tgtEl>
                                          <p:spTgt spid="225"/>
                                        </p:tgtEl>
                                        <p:attrNameLst>
                                          <p:attrName>style.visibility</p:attrName>
                                        </p:attrNameLst>
                                      </p:cBhvr>
                                      <p:to>
                                        <p:strVal val="hidden"/>
                                      </p:to>
                                    </p:set>
                                  </p:childTnLst>
                                </p:cTn>
                              </p:par>
                              <p:par>
                                <p:cTn id="548" presetID="2" presetClass="exit" presetSubtype="1" fill="hold" grpId="2" nodeType="withEffect">
                                  <p:stCondLst>
                                    <p:cond delay="0"/>
                                  </p:stCondLst>
                                  <p:childTnLst>
                                    <p:anim calcmode="lin" valueType="num">
                                      <p:cBhvr additive="base">
                                        <p:cTn id="549" dur="3500"/>
                                        <p:tgtEl>
                                          <p:spTgt spid="226"/>
                                        </p:tgtEl>
                                        <p:attrNameLst>
                                          <p:attrName>ppt_x</p:attrName>
                                        </p:attrNameLst>
                                      </p:cBhvr>
                                      <p:tavLst>
                                        <p:tav tm="0">
                                          <p:val>
                                            <p:strVal val="ppt_x"/>
                                          </p:val>
                                        </p:tav>
                                        <p:tav tm="100000">
                                          <p:val>
                                            <p:strVal val="ppt_x"/>
                                          </p:val>
                                        </p:tav>
                                      </p:tavLst>
                                    </p:anim>
                                    <p:anim calcmode="lin" valueType="num">
                                      <p:cBhvr additive="base">
                                        <p:cTn id="550" dur="3500"/>
                                        <p:tgtEl>
                                          <p:spTgt spid="226"/>
                                        </p:tgtEl>
                                        <p:attrNameLst>
                                          <p:attrName>ppt_y</p:attrName>
                                        </p:attrNameLst>
                                      </p:cBhvr>
                                      <p:tavLst>
                                        <p:tav tm="0">
                                          <p:val>
                                            <p:strVal val="ppt_y"/>
                                          </p:val>
                                        </p:tav>
                                        <p:tav tm="100000">
                                          <p:val>
                                            <p:strVal val="0-ppt_h/2"/>
                                          </p:val>
                                        </p:tav>
                                      </p:tavLst>
                                    </p:anim>
                                    <p:set>
                                      <p:cBhvr>
                                        <p:cTn id="551" dur="1" fill="hold">
                                          <p:stCondLst>
                                            <p:cond delay="3499"/>
                                          </p:stCondLst>
                                        </p:cTn>
                                        <p:tgtEl>
                                          <p:spTgt spid="226"/>
                                        </p:tgtEl>
                                        <p:attrNameLst>
                                          <p:attrName>style.visibility</p:attrName>
                                        </p:attrNameLst>
                                      </p:cBhvr>
                                      <p:to>
                                        <p:strVal val="hidden"/>
                                      </p:to>
                                    </p:set>
                                  </p:childTnLst>
                                </p:cTn>
                              </p:par>
                              <p:par>
                                <p:cTn id="552" presetID="2" presetClass="exit" presetSubtype="1" fill="hold" grpId="2" nodeType="withEffect">
                                  <p:stCondLst>
                                    <p:cond delay="0"/>
                                  </p:stCondLst>
                                  <p:childTnLst>
                                    <p:anim calcmode="lin" valueType="num">
                                      <p:cBhvr additive="base">
                                        <p:cTn id="553" dur="3500"/>
                                        <p:tgtEl>
                                          <p:spTgt spid="227"/>
                                        </p:tgtEl>
                                        <p:attrNameLst>
                                          <p:attrName>ppt_x</p:attrName>
                                        </p:attrNameLst>
                                      </p:cBhvr>
                                      <p:tavLst>
                                        <p:tav tm="0">
                                          <p:val>
                                            <p:strVal val="ppt_x"/>
                                          </p:val>
                                        </p:tav>
                                        <p:tav tm="100000">
                                          <p:val>
                                            <p:strVal val="ppt_x"/>
                                          </p:val>
                                        </p:tav>
                                      </p:tavLst>
                                    </p:anim>
                                    <p:anim calcmode="lin" valueType="num">
                                      <p:cBhvr additive="base">
                                        <p:cTn id="554" dur="3500"/>
                                        <p:tgtEl>
                                          <p:spTgt spid="227"/>
                                        </p:tgtEl>
                                        <p:attrNameLst>
                                          <p:attrName>ppt_y</p:attrName>
                                        </p:attrNameLst>
                                      </p:cBhvr>
                                      <p:tavLst>
                                        <p:tav tm="0">
                                          <p:val>
                                            <p:strVal val="ppt_y"/>
                                          </p:val>
                                        </p:tav>
                                        <p:tav tm="100000">
                                          <p:val>
                                            <p:strVal val="0-ppt_h/2"/>
                                          </p:val>
                                        </p:tav>
                                      </p:tavLst>
                                    </p:anim>
                                    <p:set>
                                      <p:cBhvr>
                                        <p:cTn id="555" dur="1" fill="hold">
                                          <p:stCondLst>
                                            <p:cond delay="3499"/>
                                          </p:stCondLst>
                                        </p:cTn>
                                        <p:tgtEl>
                                          <p:spTgt spid="227"/>
                                        </p:tgtEl>
                                        <p:attrNameLst>
                                          <p:attrName>style.visibility</p:attrName>
                                        </p:attrNameLst>
                                      </p:cBhvr>
                                      <p:to>
                                        <p:strVal val="hidden"/>
                                      </p:to>
                                    </p:set>
                                  </p:childTnLst>
                                </p:cTn>
                              </p:par>
                              <p:par>
                                <p:cTn id="556" presetID="2" presetClass="exit" presetSubtype="1" fill="hold" grpId="2" nodeType="withEffect">
                                  <p:stCondLst>
                                    <p:cond delay="0"/>
                                  </p:stCondLst>
                                  <p:childTnLst>
                                    <p:anim calcmode="lin" valueType="num">
                                      <p:cBhvr additive="base">
                                        <p:cTn id="557" dur="3500"/>
                                        <p:tgtEl>
                                          <p:spTgt spid="228"/>
                                        </p:tgtEl>
                                        <p:attrNameLst>
                                          <p:attrName>ppt_x</p:attrName>
                                        </p:attrNameLst>
                                      </p:cBhvr>
                                      <p:tavLst>
                                        <p:tav tm="0">
                                          <p:val>
                                            <p:strVal val="ppt_x"/>
                                          </p:val>
                                        </p:tav>
                                        <p:tav tm="100000">
                                          <p:val>
                                            <p:strVal val="ppt_x"/>
                                          </p:val>
                                        </p:tav>
                                      </p:tavLst>
                                    </p:anim>
                                    <p:anim calcmode="lin" valueType="num">
                                      <p:cBhvr additive="base">
                                        <p:cTn id="558" dur="3500"/>
                                        <p:tgtEl>
                                          <p:spTgt spid="228"/>
                                        </p:tgtEl>
                                        <p:attrNameLst>
                                          <p:attrName>ppt_y</p:attrName>
                                        </p:attrNameLst>
                                      </p:cBhvr>
                                      <p:tavLst>
                                        <p:tav tm="0">
                                          <p:val>
                                            <p:strVal val="ppt_y"/>
                                          </p:val>
                                        </p:tav>
                                        <p:tav tm="100000">
                                          <p:val>
                                            <p:strVal val="0-ppt_h/2"/>
                                          </p:val>
                                        </p:tav>
                                      </p:tavLst>
                                    </p:anim>
                                    <p:set>
                                      <p:cBhvr>
                                        <p:cTn id="559" dur="1" fill="hold">
                                          <p:stCondLst>
                                            <p:cond delay="3499"/>
                                          </p:stCondLst>
                                        </p:cTn>
                                        <p:tgtEl>
                                          <p:spTgt spid="228"/>
                                        </p:tgtEl>
                                        <p:attrNameLst>
                                          <p:attrName>style.visibility</p:attrName>
                                        </p:attrNameLst>
                                      </p:cBhvr>
                                      <p:to>
                                        <p:strVal val="hidden"/>
                                      </p:to>
                                    </p:set>
                                  </p:childTnLst>
                                </p:cTn>
                              </p:par>
                              <p:par>
                                <p:cTn id="560" presetID="2" presetClass="exit" presetSubtype="1" fill="hold" grpId="2" nodeType="withEffect">
                                  <p:stCondLst>
                                    <p:cond delay="0"/>
                                  </p:stCondLst>
                                  <p:childTnLst>
                                    <p:anim calcmode="lin" valueType="num">
                                      <p:cBhvr additive="base">
                                        <p:cTn id="561" dur="3500"/>
                                        <p:tgtEl>
                                          <p:spTgt spid="229"/>
                                        </p:tgtEl>
                                        <p:attrNameLst>
                                          <p:attrName>ppt_x</p:attrName>
                                        </p:attrNameLst>
                                      </p:cBhvr>
                                      <p:tavLst>
                                        <p:tav tm="0">
                                          <p:val>
                                            <p:strVal val="ppt_x"/>
                                          </p:val>
                                        </p:tav>
                                        <p:tav tm="100000">
                                          <p:val>
                                            <p:strVal val="ppt_x"/>
                                          </p:val>
                                        </p:tav>
                                      </p:tavLst>
                                    </p:anim>
                                    <p:anim calcmode="lin" valueType="num">
                                      <p:cBhvr additive="base">
                                        <p:cTn id="562" dur="3500"/>
                                        <p:tgtEl>
                                          <p:spTgt spid="229"/>
                                        </p:tgtEl>
                                        <p:attrNameLst>
                                          <p:attrName>ppt_y</p:attrName>
                                        </p:attrNameLst>
                                      </p:cBhvr>
                                      <p:tavLst>
                                        <p:tav tm="0">
                                          <p:val>
                                            <p:strVal val="ppt_y"/>
                                          </p:val>
                                        </p:tav>
                                        <p:tav tm="100000">
                                          <p:val>
                                            <p:strVal val="0-ppt_h/2"/>
                                          </p:val>
                                        </p:tav>
                                      </p:tavLst>
                                    </p:anim>
                                    <p:set>
                                      <p:cBhvr>
                                        <p:cTn id="563" dur="1" fill="hold">
                                          <p:stCondLst>
                                            <p:cond delay="3499"/>
                                          </p:stCondLst>
                                        </p:cTn>
                                        <p:tgtEl>
                                          <p:spTgt spid="229"/>
                                        </p:tgtEl>
                                        <p:attrNameLst>
                                          <p:attrName>style.visibility</p:attrName>
                                        </p:attrNameLst>
                                      </p:cBhvr>
                                      <p:to>
                                        <p:strVal val="hidden"/>
                                      </p:to>
                                    </p:set>
                                  </p:childTnLst>
                                </p:cTn>
                              </p:par>
                              <p:par>
                                <p:cTn id="564" presetID="2" presetClass="exit" presetSubtype="1" fill="hold" grpId="2" nodeType="withEffect">
                                  <p:stCondLst>
                                    <p:cond delay="0"/>
                                  </p:stCondLst>
                                  <p:childTnLst>
                                    <p:anim calcmode="lin" valueType="num">
                                      <p:cBhvr additive="base">
                                        <p:cTn id="565" dur="3500"/>
                                        <p:tgtEl>
                                          <p:spTgt spid="230"/>
                                        </p:tgtEl>
                                        <p:attrNameLst>
                                          <p:attrName>ppt_x</p:attrName>
                                        </p:attrNameLst>
                                      </p:cBhvr>
                                      <p:tavLst>
                                        <p:tav tm="0">
                                          <p:val>
                                            <p:strVal val="ppt_x"/>
                                          </p:val>
                                        </p:tav>
                                        <p:tav tm="100000">
                                          <p:val>
                                            <p:strVal val="ppt_x"/>
                                          </p:val>
                                        </p:tav>
                                      </p:tavLst>
                                    </p:anim>
                                    <p:anim calcmode="lin" valueType="num">
                                      <p:cBhvr additive="base">
                                        <p:cTn id="566" dur="3500"/>
                                        <p:tgtEl>
                                          <p:spTgt spid="230"/>
                                        </p:tgtEl>
                                        <p:attrNameLst>
                                          <p:attrName>ppt_y</p:attrName>
                                        </p:attrNameLst>
                                      </p:cBhvr>
                                      <p:tavLst>
                                        <p:tav tm="0">
                                          <p:val>
                                            <p:strVal val="ppt_y"/>
                                          </p:val>
                                        </p:tav>
                                        <p:tav tm="100000">
                                          <p:val>
                                            <p:strVal val="0-ppt_h/2"/>
                                          </p:val>
                                        </p:tav>
                                      </p:tavLst>
                                    </p:anim>
                                    <p:set>
                                      <p:cBhvr>
                                        <p:cTn id="567" dur="1" fill="hold">
                                          <p:stCondLst>
                                            <p:cond delay="3499"/>
                                          </p:stCondLst>
                                        </p:cTn>
                                        <p:tgtEl>
                                          <p:spTgt spid="230"/>
                                        </p:tgtEl>
                                        <p:attrNameLst>
                                          <p:attrName>style.visibility</p:attrName>
                                        </p:attrNameLst>
                                      </p:cBhvr>
                                      <p:to>
                                        <p:strVal val="hidden"/>
                                      </p:to>
                                    </p:set>
                                  </p:childTnLst>
                                </p:cTn>
                              </p:par>
                              <p:par>
                                <p:cTn id="568" presetID="2" presetClass="exit" presetSubtype="1" fill="hold" grpId="2" nodeType="withEffect">
                                  <p:stCondLst>
                                    <p:cond delay="0"/>
                                  </p:stCondLst>
                                  <p:childTnLst>
                                    <p:anim calcmode="lin" valueType="num">
                                      <p:cBhvr additive="base">
                                        <p:cTn id="569" dur="3500"/>
                                        <p:tgtEl>
                                          <p:spTgt spid="231"/>
                                        </p:tgtEl>
                                        <p:attrNameLst>
                                          <p:attrName>ppt_x</p:attrName>
                                        </p:attrNameLst>
                                      </p:cBhvr>
                                      <p:tavLst>
                                        <p:tav tm="0">
                                          <p:val>
                                            <p:strVal val="ppt_x"/>
                                          </p:val>
                                        </p:tav>
                                        <p:tav tm="100000">
                                          <p:val>
                                            <p:strVal val="ppt_x"/>
                                          </p:val>
                                        </p:tav>
                                      </p:tavLst>
                                    </p:anim>
                                    <p:anim calcmode="lin" valueType="num">
                                      <p:cBhvr additive="base">
                                        <p:cTn id="570" dur="3500"/>
                                        <p:tgtEl>
                                          <p:spTgt spid="231"/>
                                        </p:tgtEl>
                                        <p:attrNameLst>
                                          <p:attrName>ppt_y</p:attrName>
                                        </p:attrNameLst>
                                      </p:cBhvr>
                                      <p:tavLst>
                                        <p:tav tm="0">
                                          <p:val>
                                            <p:strVal val="ppt_y"/>
                                          </p:val>
                                        </p:tav>
                                        <p:tav tm="100000">
                                          <p:val>
                                            <p:strVal val="0-ppt_h/2"/>
                                          </p:val>
                                        </p:tav>
                                      </p:tavLst>
                                    </p:anim>
                                    <p:set>
                                      <p:cBhvr>
                                        <p:cTn id="571" dur="1" fill="hold">
                                          <p:stCondLst>
                                            <p:cond delay="3499"/>
                                          </p:stCondLst>
                                        </p:cTn>
                                        <p:tgtEl>
                                          <p:spTgt spid="231"/>
                                        </p:tgtEl>
                                        <p:attrNameLst>
                                          <p:attrName>style.visibility</p:attrName>
                                        </p:attrNameLst>
                                      </p:cBhvr>
                                      <p:to>
                                        <p:strVal val="hidden"/>
                                      </p:to>
                                    </p:set>
                                  </p:childTnLst>
                                </p:cTn>
                              </p:par>
                              <p:par>
                                <p:cTn id="572" presetID="2" presetClass="exit" presetSubtype="1" fill="hold" grpId="2" nodeType="withEffect">
                                  <p:stCondLst>
                                    <p:cond delay="0"/>
                                  </p:stCondLst>
                                  <p:childTnLst>
                                    <p:anim calcmode="lin" valueType="num">
                                      <p:cBhvr additive="base">
                                        <p:cTn id="573" dur="3500"/>
                                        <p:tgtEl>
                                          <p:spTgt spid="232"/>
                                        </p:tgtEl>
                                        <p:attrNameLst>
                                          <p:attrName>ppt_x</p:attrName>
                                        </p:attrNameLst>
                                      </p:cBhvr>
                                      <p:tavLst>
                                        <p:tav tm="0">
                                          <p:val>
                                            <p:strVal val="ppt_x"/>
                                          </p:val>
                                        </p:tav>
                                        <p:tav tm="100000">
                                          <p:val>
                                            <p:strVal val="ppt_x"/>
                                          </p:val>
                                        </p:tav>
                                      </p:tavLst>
                                    </p:anim>
                                    <p:anim calcmode="lin" valueType="num">
                                      <p:cBhvr additive="base">
                                        <p:cTn id="574" dur="3500"/>
                                        <p:tgtEl>
                                          <p:spTgt spid="232"/>
                                        </p:tgtEl>
                                        <p:attrNameLst>
                                          <p:attrName>ppt_y</p:attrName>
                                        </p:attrNameLst>
                                      </p:cBhvr>
                                      <p:tavLst>
                                        <p:tav tm="0">
                                          <p:val>
                                            <p:strVal val="ppt_y"/>
                                          </p:val>
                                        </p:tav>
                                        <p:tav tm="100000">
                                          <p:val>
                                            <p:strVal val="0-ppt_h/2"/>
                                          </p:val>
                                        </p:tav>
                                      </p:tavLst>
                                    </p:anim>
                                    <p:set>
                                      <p:cBhvr>
                                        <p:cTn id="575" dur="1" fill="hold">
                                          <p:stCondLst>
                                            <p:cond delay="3499"/>
                                          </p:stCondLst>
                                        </p:cTn>
                                        <p:tgtEl>
                                          <p:spTgt spid="232"/>
                                        </p:tgtEl>
                                        <p:attrNameLst>
                                          <p:attrName>style.visibility</p:attrName>
                                        </p:attrNameLst>
                                      </p:cBhvr>
                                      <p:to>
                                        <p:strVal val="hidden"/>
                                      </p:to>
                                    </p:set>
                                  </p:childTnLst>
                                </p:cTn>
                              </p:par>
                              <p:par>
                                <p:cTn id="576" presetID="2" presetClass="exit" presetSubtype="1" fill="hold" grpId="2" nodeType="withEffect">
                                  <p:stCondLst>
                                    <p:cond delay="0"/>
                                  </p:stCondLst>
                                  <p:childTnLst>
                                    <p:anim calcmode="lin" valueType="num">
                                      <p:cBhvr additive="base">
                                        <p:cTn id="577" dur="3500"/>
                                        <p:tgtEl>
                                          <p:spTgt spid="233"/>
                                        </p:tgtEl>
                                        <p:attrNameLst>
                                          <p:attrName>ppt_x</p:attrName>
                                        </p:attrNameLst>
                                      </p:cBhvr>
                                      <p:tavLst>
                                        <p:tav tm="0">
                                          <p:val>
                                            <p:strVal val="ppt_x"/>
                                          </p:val>
                                        </p:tav>
                                        <p:tav tm="100000">
                                          <p:val>
                                            <p:strVal val="ppt_x"/>
                                          </p:val>
                                        </p:tav>
                                      </p:tavLst>
                                    </p:anim>
                                    <p:anim calcmode="lin" valueType="num">
                                      <p:cBhvr additive="base">
                                        <p:cTn id="578" dur="3500"/>
                                        <p:tgtEl>
                                          <p:spTgt spid="233"/>
                                        </p:tgtEl>
                                        <p:attrNameLst>
                                          <p:attrName>ppt_y</p:attrName>
                                        </p:attrNameLst>
                                      </p:cBhvr>
                                      <p:tavLst>
                                        <p:tav tm="0">
                                          <p:val>
                                            <p:strVal val="ppt_y"/>
                                          </p:val>
                                        </p:tav>
                                        <p:tav tm="100000">
                                          <p:val>
                                            <p:strVal val="0-ppt_h/2"/>
                                          </p:val>
                                        </p:tav>
                                      </p:tavLst>
                                    </p:anim>
                                    <p:set>
                                      <p:cBhvr>
                                        <p:cTn id="579" dur="1" fill="hold">
                                          <p:stCondLst>
                                            <p:cond delay="3499"/>
                                          </p:stCondLst>
                                        </p:cTn>
                                        <p:tgtEl>
                                          <p:spTgt spid="233"/>
                                        </p:tgtEl>
                                        <p:attrNameLst>
                                          <p:attrName>style.visibility</p:attrName>
                                        </p:attrNameLst>
                                      </p:cBhvr>
                                      <p:to>
                                        <p:strVal val="hidden"/>
                                      </p:to>
                                    </p:set>
                                  </p:childTnLst>
                                </p:cTn>
                              </p:par>
                              <p:par>
                                <p:cTn id="580" presetID="2" presetClass="exit" presetSubtype="1" fill="hold" grpId="2" nodeType="withEffect">
                                  <p:stCondLst>
                                    <p:cond delay="0"/>
                                  </p:stCondLst>
                                  <p:childTnLst>
                                    <p:anim calcmode="lin" valueType="num">
                                      <p:cBhvr additive="base">
                                        <p:cTn id="581" dur="3500"/>
                                        <p:tgtEl>
                                          <p:spTgt spid="234"/>
                                        </p:tgtEl>
                                        <p:attrNameLst>
                                          <p:attrName>ppt_x</p:attrName>
                                        </p:attrNameLst>
                                      </p:cBhvr>
                                      <p:tavLst>
                                        <p:tav tm="0">
                                          <p:val>
                                            <p:strVal val="ppt_x"/>
                                          </p:val>
                                        </p:tav>
                                        <p:tav tm="100000">
                                          <p:val>
                                            <p:strVal val="ppt_x"/>
                                          </p:val>
                                        </p:tav>
                                      </p:tavLst>
                                    </p:anim>
                                    <p:anim calcmode="lin" valueType="num">
                                      <p:cBhvr additive="base">
                                        <p:cTn id="582" dur="3500"/>
                                        <p:tgtEl>
                                          <p:spTgt spid="234"/>
                                        </p:tgtEl>
                                        <p:attrNameLst>
                                          <p:attrName>ppt_y</p:attrName>
                                        </p:attrNameLst>
                                      </p:cBhvr>
                                      <p:tavLst>
                                        <p:tav tm="0">
                                          <p:val>
                                            <p:strVal val="ppt_y"/>
                                          </p:val>
                                        </p:tav>
                                        <p:tav tm="100000">
                                          <p:val>
                                            <p:strVal val="0-ppt_h/2"/>
                                          </p:val>
                                        </p:tav>
                                      </p:tavLst>
                                    </p:anim>
                                    <p:set>
                                      <p:cBhvr>
                                        <p:cTn id="583" dur="1" fill="hold">
                                          <p:stCondLst>
                                            <p:cond delay="3499"/>
                                          </p:stCondLst>
                                        </p:cTn>
                                        <p:tgtEl>
                                          <p:spTgt spid="234"/>
                                        </p:tgtEl>
                                        <p:attrNameLst>
                                          <p:attrName>style.visibility</p:attrName>
                                        </p:attrNameLst>
                                      </p:cBhvr>
                                      <p:to>
                                        <p:strVal val="hidden"/>
                                      </p:to>
                                    </p:set>
                                  </p:childTnLst>
                                </p:cTn>
                              </p:par>
                              <p:par>
                                <p:cTn id="584" presetID="2" presetClass="exit" presetSubtype="1" fill="hold" grpId="2" nodeType="withEffect">
                                  <p:stCondLst>
                                    <p:cond delay="0"/>
                                  </p:stCondLst>
                                  <p:childTnLst>
                                    <p:anim calcmode="lin" valueType="num">
                                      <p:cBhvr additive="base">
                                        <p:cTn id="585" dur="3500"/>
                                        <p:tgtEl>
                                          <p:spTgt spid="235"/>
                                        </p:tgtEl>
                                        <p:attrNameLst>
                                          <p:attrName>ppt_x</p:attrName>
                                        </p:attrNameLst>
                                      </p:cBhvr>
                                      <p:tavLst>
                                        <p:tav tm="0">
                                          <p:val>
                                            <p:strVal val="ppt_x"/>
                                          </p:val>
                                        </p:tav>
                                        <p:tav tm="100000">
                                          <p:val>
                                            <p:strVal val="ppt_x"/>
                                          </p:val>
                                        </p:tav>
                                      </p:tavLst>
                                    </p:anim>
                                    <p:anim calcmode="lin" valueType="num">
                                      <p:cBhvr additive="base">
                                        <p:cTn id="586" dur="3500"/>
                                        <p:tgtEl>
                                          <p:spTgt spid="235"/>
                                        </p:tgtEl>
                                        <p:attrNameLst>
                                          <p:attrName>ppt_y</p:attrName>
                                        </p:attrNameLst>
                                      </p:cBhvr>
                                      <p:tavLst>
                                        <p:tav tm="0">
                                          <p:val>
                                            <p:strVal val="ppt_y"/>
                                          </p:val>
                                        </p:tav>
                                        <p:tav tm="100000">
                                          <p:val>
                                            <p:strVal val="0-ppt_h/2"/>
                                          </p:val>
                                        </p:tav>
                                      </p:tavLst>
                                    </p:anim>
                                    <p:set>
                                      <p:cBhvr>
                                        <p:cTn id="587" dur="1" fill="hold">
                                          <p:stCondLst>
                                            <p:cond delay="3499"/>
                                          </p:stCondLst>
                                        </p:cTn>
                                        <p:tgtEl>
                                          <p:spTgt spid="235"/>
                                        </p:tgtEl>
                                        <p:attrNameLst>
                                          <p:attrName>style.visibility</p:attrName>
                                        </p:attrNameLst>
                                      </p:cBhvr>
                                      <p:to>
                                        <p:strVal val="hidden"/>
                                      </p:to>
                                    </p:set>
                                  </p:childTnLst>
                                </p:cTn>
                              </p:par>
                              <p:par>
                                <p:cTn id="588" presetID="2" presetClass="exit" presetSubtype="1" fill="hold" grpId="2" nodeType="withEffect">
                                  <p:stCondLst>
                                    <p:cond delay="0"/>
                                  </p:stCondLst>
                                  <p:childTnLst>
                                    <p:anim calcmode="lin" valueType="num">
                                      <p:cBhvr additive="base">
                                        <p:cTn id="589" dur="3500"/>
                                        <p:tgtEl>
                                          <p:spTgt spid="236"/>
                                        </p:tgtEl>
                                        <p:attrNameLst>
                                          <p:attrName>ppt_x</p:attrName>
                                        </p:attrNameLst>
                                      </p:cBhvr>
                                      <p:tavLst>
                                        <p:tav tm="0">
                                          <p:val>
                                            <p:strVal val="ppt_x"/>
                                          </p:val>
                                        </p:tav>
                                        <p:tav tm="100000">
                                          <p:val>
                                            <p:strVal val="ppt_x"/>
                                          </p:val>
                                        </p:tav>
                                      </p:tavLst>
                                    </p:anim>
                                    <p:anim calcmode="lin" valueType="num">
                                      <p:cBhvr additive="base">
                                        <p:cTn id="590" dur="3500"/>
                                        <p:tgtEl>
                                          <p:spTgt spid="236"/>
                                        </p:tgtEl>
                                        <p:attrNameLst>
                                          <p:attrName>ppt_y</p:attrName>
                                        </p:attrNameLst>
                                      </p:cBhvr>
                                      <p:tavLst>
                                        <p:tav tm="0">
                                          <p:val>
                                            <p:strVal val="ppt_y"/>
                                          </p:val>
                                        </p:tav>
                                        <p:tav tm="100000">
                                          <p:val>
                                            <p:strVal val="0-ppt_h/2"/>
                                          </p:val>
                                        </p:tav>
                                      </p:tavLst>
                                    </p:anim>
                                    <p:set>
                                      <p:cBhvr>
                                        <p:cTn id="591" dur="1" fill="hold">
                                          <p:stCondLst>
                                            <p:cond delay="3499"/>
                                          </p:stCondLst>
                                        </p:cTn>
                                        <p:tgtEl>
                                          <p:spTgt spid="236"/>
                                        </p:tgtEl>
                                        <p:attrNameLst>
                                          <p:attrName>style.visibility</p:attrName>
                                        </p:attrNameLst>
                                      </p:cBhvr>
                                      <p:to>
                                        <p:strVal val="hidden"/>
                                      </p:to>
                                    </p:set>
                                  </p:childTnLst>
                                </p:cTn>
                              </p:par>
                              <p:par>
                                <p:cTn id="592" presetID="2" presetClass="exit" presetSubtype="1" fill="hold" grpId="2" nodeType="withEffect">
                                  <p:stCondLst>
                                    <p:cond delay="0"/>
                                  </p:stCondLst>
                                  <p:childTnLst>
                                    <p:anim calcmode="lin" valueType="num">
                                      <p:cBhvr additive="base">
                                        <p:cTn id="593" dur="3500"/>
                                        <p:tgtEl>
                                          <p:spTgt spid="237"/>
                                        </p:tgtEl>
                                        <p:attrNameLst>
                                          <p:attrName>ppt_x</p:attrName>
                                        </p:attrNameLst>
                                      </p:cBhvr>
                                      <p:tavLst>
                                        <p:tav tm="0">
                                          <p:val>
                                            <p:strVal val="ppt_x"/>
                                          </p:val>
                                        </p:tav>
                                        <p:tav tm="100000">
                                          <p:val>
                                            <p:strVal val="ppt_x"/>
                                          </p:val>
                                        </p:tav>
                                      </p:tavLst>
                                    </p:anim>
                                    <p:anim calcmode="lin" valueType="num">
                                      <p:cBhvr additive="base">
                                        <p:cTn id="594" dur="3500"/>
                                        <p:tgtEl>
                                          <p:spTgt spid="237"/>
                                        </p:tgtEl>
                                        <p:attrNameLst>
                                          <p:attrName>ppt_y</p:attrName>
                                        </p:attrNameLst>
                                      </p:cBhvr>
                                      <p:tavLst>
                                        <p:tav tm="0">
                                          <p:val>
                                            <p:strVal val="ppt_y"/>
                                          </p:val>
                                        </p:tav>
                                        <p:tav tm="100000">
                                          <p:val>
                                            <p:strVal val="0-ppt_h/2"/>
                                          </p:val>
                                        </p:tav>
                                      </p:tavLst>
                                    </p:anim>
                                    <p:set>
                                      <p:cBhvr>
                                        <p:cTn id="595" dur="1" fill="hold">
                                          <p:stCondLst>
                                            <p:cond delay="3499"/>
                                          </p:stCondLst>
                                        </p:cTn>
                                        <p:tgtEl>
                                          <p:spTgt spid="237"/>
                                        </p:tgtEl>
                                        <p:attrNameLst>
                                          <p:attrName>style.visibility</p:attrName>
                                        </p:attrNameLst>
                                      </p:cBhvr>
                                      <p:to>
                                        <p:strVal val="hidden"/>
                                      </p:to>
                                    </p:set>
                                  </p:childTnLst>
                                </p:cTn>
                              </p:par>
                              <p:par>
                                <p:cTn id="596" presetID="2" presetClass="exit" presetSubtype="1" fill="hold" grpId="2" nodeType="withEffect">
                                  <p:stCondLst>
                                    <p:cond delay="0"/>
                                  </p:stCondLst>
                                  <p:childTnLst>
                                    <p:anim calcmode="lin" valueType="num">
                                      <p:cBhvr additive="base">
                                        <p:cTn id="597" dur="3500"/>
                                        <p:tgtEl>
                                          <p:spTgt spid="238"/>
                                        </p:tgtEl>
                                        <p:attrNameLst>
                                          <p:attrName>ppt_x</p:attrName>
                                        </p:attrNameLst>
                                      </p:cBhvr>
                                      <p:tavLst>
                                        <p:tav tm="0">
                                          <p:val>
                                            <p:strVal val="ppt_x"/>
                                          </p:val>
                                        </p:tav>
                                        <p:tav tm="100000">
                                          <p:val>
                                            <p:strVal val="ppt_x"/>
                                          </p:val>
                                        </p:tav>
                                      </p:tavLst>
                                    </p:anim>
                                    <p:anim calcmode="lin" valueType="num">
                                      <p:cBhvr additive="base">
                                        <p:cTn id="598" dur="3500"/>
                                        <p:tgtEl>
                                          <p:spTgt spid="238"/>
                                        </p:tgtEl>
                                        <p:attrNameLst>
                                          <p:attrName>ppt_y</p:attrName>
                                        </p:attrNameLst>
                                      </p:cBhvr>
                                      <p:tavLst>
                                        <p:tav tm="0">
                                          <p:val>
                                            <p:strVal val="ppt_y"/>
                                          </p:val>
                                        </p:tav>
                                        <p:tav tm="100000">
                                          <p:val>
                                            <p:strVal val="0-ppt_h/2"/>
                                          </p:val>
                                        </p:tav>
                                      </p:tavLst>
                                    </p:anim>
                                    <p:set>
                                      <p:cBhvr>
                                        <p:cTn id="599" dur="1" fill="hold">
                                          <p:stCondLst>
                                            <p:cond delay="3499"/>
                                          </p:stCondLst>
                                        </p:cTn>
                                        <p:tgtEl>
                                          <p:spTgt spid="238"/>
                                        </p:tgtEl>
                                        <p:attrNameLst>
                                          <p:attrName>style.visibility</p:attrName>
                                        </p:attrNameLst>
                                      </p:cBhvr>
                                      <p:to>
                                        <p:strVal val="hidden"/>
                                      </p:to>
                                    </p:set>
                                  </p:childTnLst>
                                </p:cTn>
                              </p:par>
                              <p:par>
                                <p:cTn id="600" presetID="2" presetClass="exit" presetSubtype="1" fill="hold" grpId="2" nodeType="withEffect">
                                  <p:stCondLst>
                                    <p:cond delay="0"/>
                                  </p:stCondLst>
                                  <p:childTnLst>
                                    <p:anim calcmode="lin" valueType="num">
                                      <p:cBhvr additive="base">
                                        <p:cTn id="601" dur="3500"/>
                                        <p:tgtEl>
                                          <p:spTgt spid="136"/>
                                        </p:tgtEl>
                                        <p:attrNameLst>
                                          <p:attrName>ppt_x</p:attrName>
                                        </p:attrNameLst>
                                      </p:cBhvr>
                                      <p:tavLst>
                                        <p:tav tm="0">
                                          <p:val>
                                            <p:strVal val="ppt_x"/>
                                          </p:val>
                                        </p:tav>
                                        <p:tav tm="100000">
                                          <p:val>
                                            <p:strVal val="ppt_x"/>
                                          </p:val>
                                        </p:tav>
                                      </p:tavLst>
                                    </p:anim>
                                    <p:anim calcmode="lin" valueType="num">
                                      <p:cBhvr additive="base">
                                        <p:cTn id="602" dur="3500"/>
                                        <p:tgtEl>
                                          <p:spTgt spid="136"/>
                                        </p:tgtEl>
                                        <p:attrNameLst>
                                          <p:attrName>ppt_y</p:attrName>
                                        </p:attrNameLst>
                                      </p:cBhvr>
                                      <p:tavLst>
                                        <p:tav tm="0">
                                          <p:val>
                                            <p:strVal val="ppt_y"/>
                                          </p:val>
                                        </p:tav>
                                        <p:tav tm="100000">
                                          <p:val>
                                            <p:strVal val="0-ppt_h/2"/>
                                          </p:val>
                                        </p:tav>
                                      </p:tavLst>
                                    </p:anim>
                                    <p:set>
                                      <p:cBhvr>
                                        <p:cTn id="603" dur="1" fill="hold">
                                          <p:stCondLst>
                                            <p:cond delay="3499"/>
                                          </p:stCondLst>
                                        </p:cTn>
                                        <p:tgtEl>
                                          <p:spTgt spid="136"/>
                                        </p:tgtEl>
                                        <p:attrNameLst>
                                          <p:attrName>style.visibility</p:attrName>
                                        </p:attrNameLst>
                                      </p:cBhvr>
                                      <p:to>
                                        <p:strVal val="hidden"/>
                                      </p:to>
                                    </p:set>
                                  </p:childTnLst>
                                </p:cTn>
                              </p:par>
                              <p:par>
                                <p:cTn id="604" presetID="2" presetClass="exit" presetSubtype="1" fill="hold" grpId="2" nodeType="withEffect">
                                  <p:stCondLst>
                                    <p:cond delay="0"/>
                                  </p:stCondLst>
                                  <p:childTnLst>
                                    <p:anim calcmode="lin" valueType="num">
                                      <p:cBhvr additive="base">
                                        <p:cTn id="605" dur="3500"/>
                                        <p:tgtEl>
                                          <p:spTgt spid="137"/>
                                        </p:tgtEl>
                                        <p:attrNameLst>
                                          <p:attrName>ppt_x</p:attrName>
                                        </p:attrNameLst>
                                      </p:cBhvr>
                                      <p:tavLst>
                                        <p:tav tm="0">
                                          <p:val>
                                            <p:strVal val="ppt_x"/>
                                          </p:val>
                                        </p:tav>
                                        <p:tav tm="100000">
                                          <p:val>
                                            <p:strVal val="ppt_x"/>
                                          </p:val>
                                        </p:tav>
                                      </p:tavLst>
                                    </p:anim>
                                    <p:anim calcmode="lin" valueType="num">
                                      <p:cBhvr additive="base">
                                        <p:cTn id="606" dur="3500"/>
                                        <p:tgtEl>
                                          <p:spTgt spid="137"/>
                                        </p:tgtEl>
                                        <p:attrNameLst>
                                          <p:attrName>ppt_y</p:attrName>
                                        </p:attrNameLst>
                                      </p:cBhvr>
                                      <p:tavLst>
                                        <p:tav tm="0">
                                          <p:val>
                                            <p:strVal val="ppt_y"/>
                                          </p:val>
                                        </p:tav>
                                        <p:tav tm="100000">
                                          <p:val>
                                            <p:strVal val="0-ppt_h/2"/>
                                          </p:val>
                                        </p:tav>
                                      </p:tavLst>
                                    </p:anim>
                                    <p:set>
                                      <p:cBhvr>
                                        <p:cTn id="607" dur="1" fill="hold">
                                          <p:stCondLst>
                                            <p:cond delay="3499"/>
                                          </p:stCondLst>
                                        </p:cTn>
                                        <p:tgtEl>
                                          <p:spTgt spid="137"/>
                                        </p:tgtEl>
                                        <p:attrNameLst>
                                          <p:attrName>style.visibility</p:attrName>
                                        </p:attrNameLst>
                                      </p:cBhvr>
                                      <p:to>
                                        <p:strVal val="hidden"/>
                                      </p:to>
                                    </p:set>
                                  </p:childTnLst>
                                </p:cTn>
                              </p:par>
                              <p:par>
                                <p:cTn id="608" presetID="2" presetClass="exit" presetSubtype="1" fill="hold" grpId="2" nodeType="withEffect">
                                  <p:stCondLst>
                                    <p:cond delay="0"/>
                                  </p:stCondLst>
                                  <p:childTnLst>
                                    <p:anim calcmode="lin" valueType="num">
                                      <p:cBhvr additive="base">
                                        <p:cTn id="609" dur="3500"/>
                                        <p:tgtEl>
                                          <p:spTgt spid="138"/>
                                        </p:tgtEl>
                                        <p:attrNameLst>
                                          <p:attrName>ppt_x</p:attrName>
                                        </p:attrNameLst>
                                      </p:cBhvr>
                                      <p:tavLst>
                                        <p:tav tm="0">
                                          <p:val>
                                            <p:strVal val="ppt_x"/>
                                          </p:val>
                                        </p:tav>
                                        <p:tav tm="100000">
                                          <p:val>
                                            <p:strVal val="ppt_x"/>
                                          </p:val>
                                        </p:tav>
                                      </p:tavLst>
                                    </p:anim>
                                    <p:anim calcmode="lin" valueType="num">
                                      <p:cBhvr additive="base">
                                        <p:cTn id="610" dur="3500"/>
                                        <p:tgtEl>
                                          <p:spTgt spid="138"/>
                                        </p:tgtEl>
                                        <p:attrNameLst>
                                          <p:attrName>ppt_y</p:attrName>
                                        </p:attrNameLst>
                                      </p:cBhvr>
                                      <p:tavLst>
                                        <p:tav tm="0">
                                          <p:val>
                                            <p:strVal val="ppt_y"/>
                                          </p:val>
                                        </p:tav>
                                        <p:tav tm="100000">
                                          <p:val>
                                            <p:strVal val="0-ppt_h/2"/>
                                          </p:val>
                                        </p:tav>
                                      </p:tavLst>
                                    </p:anim>
                                    <p:set>
                                      <p:cBhvr>
                                        <p:cTn id="611" dur="1" fill="hold">
                                          <p:stCondLst>
                                            <p:cond delay="3499"/>
                                          </p:stCondLst>
                                        </p:cTn>
                                        <p:tgtEl>
                                          <p:spTgt spid="138"/>
                                        </p:tgtEl>
                                        <p:attrNameLst>
                                          <p:attrName>style.visibility</p:attrName>
                                        </p:attrNameLst>
                                      </p:cBhvr>
                                      <p:to>
                                        <p:strVal val="hidden"/>
                                      </p:to>
                                    </p:set>
                                  </p:childTnLst>
                                </p:cTn>
                              </p:par>
                              <p:par>
                                <p:cTn id="612" presetID="2" presetClass="exit" presetSubtype="1" fill="hold" grpId="2" nodeType="withEffect">
                                  <p:stCondLst>
                                    <p:cond delay="0"/>
                                  </p:stCondLst>
                                  <p:childTnLst>
                                    <p:anim calcmode="lin" valueType="num">
                                      <p:cBhvr additive="base">
                                        <p:cTn id="613" dur="3500"/>
                                        <p:tgtEl>
                                          <p:spTgt spid="139"/>
                                        </p:tgtEl>
                                        <p:attrNameLst>
                                          <p:attrName>ppt_x</p:attrName>
                                        </p:attrNameLst>
                                      </p:cBhvr>
                                      <p:tavLst>
                                        <p:tav tm="0">
                                          <p:val>
                                            <p:strVal val="ppt_x"/>
                                          </p:val>
                                        </p:tav>
                                        <p:tav tm="100000">
                                          <p:val>
                                            <p:strVal val="ppt_x"/>
                                          </p:val>
                                        </p:tav>
                                      </p:tavLst>
                                    </p:anim>
                                    <p:anim calcmode="lin" valueType="num">
                                      <p:cBhvr additive="base">
                                        <p:cTn id="614" dur="3500"/>
                                        <p:tgtEl>
                                          <p:spTgt spid="139"/>
                                        </p:tgtEl>
                                        <p:attrNameLst>
                                          <p:attrName>ppt_y</p:attrName>
                                        </p:attrNameLst>
                                      </p:cBhvr>
                                      <p:tavLst>
                                        <p:tav tm="0">
                                          <p:val>
                                            <p:strVal val="ppt_y"/>
                                          </p:val>
                                        </p:tav>
                                        <p:tav tm="100000">
                                          <p:val>
                                            <p:strVal val="0-ppt_h/2"/>
                                          </p:val>
                                        </p:tav>
                                      </p:tavLst>
                                    </p:anim>
                                    <p:set>
                                      <p:cBhvr>
                                        <p:cTn id="615" dur="1" fill="hold">
                                          <p:stCondLst>
                                            <p:cond delay="3499"/>
                                          </p:stCondLst>
                                        </p:cTn>
                                        <p:tgtEl>
                                          <p:spTgt spid="139"/>
                                        </p:tgtEl>
                                        <p:attrNameLst>
                                          <p:attrName>style.visibility</p:attrName>
                                        </p:attrNameLst>
                                      </p:cBhvr>
                                      <p:to>
                                        <p:strVal val="hidden"/>
                                      </p:to>
                                    </p:set>
                                  </p:childTnLst>
                                </p:cTn>
                              </p:par>
                              <p:par>
                                <p:cTn id="616" presetID="2" presetClass="exit" presetSubtype="1" fill="hold" grpId="2" nodeType="withEffect">
                                  <p:stCondLst>
                                    <p:cond delay="0"/>
                                  </p:stCondLst>
                                  <p:childTnLst>
                                    <p:anim calcmode="lin" valueType="num">
                                      <p:cBhvr additive="base">
                                        <p:cTn id="617" dur="3500"/>
                                        <p:tgtEl>
                                          <p:spTgt spid="140"/>
                                        </p:tgtEl>
                                        <p:attrNameLst>
                                          <p:attrName>ppt_x</p:attrName>
                                        </p:attrNameLst>
                                      </p:cBhvr>
                                      <p:tavLst>
                                        <p:tav tm="0">
                                          <p:val>
                                            <p:strVal val="ppt_x"/>
                                          </p:val>
                                        </p:tav>
                                        <p:tav tm="100000">
                                          <p:val>
                                            <p:strVal val="ppt_x"/>
                                          </p:val>
                                        </p:tav>
                                      </p:tavLst>
                                    </p:anim>
                                    <p:anim calcmode="lin" valueType="num">
                                      <p:cBhvr additive="base">
                                        <p:cTn id="618" dur="3500"/>
                                        <p:tgtEl>
                                          <p:spTgt spid="140"/>
                                        </p:tgtEl>
                                        <p:attrNameLst>
                                          <p:attrName>ppt_y</p:attrName>
                                        </p:attrNameLst>
                                      </p:cBhvr>
                                      <p:tavLst>
                                        <p:tav tm="0">
                                          <p:val>
                                            <p:strVal val="ppt_y"/>
                                          </p:val>
                                        </p:tav>
                                        <p:tav tm="100000">
                                          <p:val>
                                            <p:strVal val="0-ppt_h/2"/>
                                          </p:val>
                                        </p:tav>
                                      </p:tavLst>
                                    </p:anim>
                                    <p:set>
                                      <p:cBhvr>
                                        <p:cTn id="619" dur="1" fill="hold">
                                          <p:stCondLst>
                                            <p:cond delay="3499"/>
                                          </p:stCondLst>
                                        </p:cTn>
                                        <p:tgtEl>
                                          <p:spTgt spid="140"/>
                                        </p:tgtEl>
                                        <p:attrNameLst>
                                          <p:attrName>style.visibility</p:attrName>
                                        </p:attrNameLst>
                                      </p:cBhvr>
                                      <p:to>
                                        <p:strVal val="hidden"/>
                                      </p:to>
                                    </p:set>
                                  </p:childTnLst>
                                </p:cTn>
                              </p:par>
                              <p:par>
                                <p:cTn id="620" presetID="2" presetClass="exit" presetSubtype="1" fill="hold" grpId="2" nodeType="withEffect">
                                  <p:stCondLst>
                                    <p:cond delay="0"/>
                                  </p:stCondLst>
                                  <p:childTnLst>
                                    <p:anim calcmode="lin" valueType="num">
                                      <p:cBhvr additive="base">
                                        <p:cTn id="621" dur="3500"/>
                                        <p:tgtEl>
                                          <p:spTgt spid="141"/>
                                        </p:tgtEl>
                                        <p:attrNameLst>
                                          <p:attrName>ppt_x</p:attrName>
                                        </p:attrNameLst>
                                      </p:cBhvr>
                                      <p:tavLst>
                                        <p:tav tm="0">
                                          <p:val>
                                            <p:strVal val="ppt_x"/>
                                          </p:val>
                                        </p:tav>
                                        <p:tav tm="100000">
                                          <p:val>
                                            <p:strVal val="ppt_x"/>
                                          </p:val>
                                        </p:tav>
                                      </p:tavLst>
                                    </p:anim>
                                    <p:anim calcmode="lin" valueType="num">
                                      <p:cBhvr additive="base">
                                        <p:cTn id="622" dur="3500"/>
                                        <p:tgtEl>
                                          <p:spTgt spid="141"/>
                                        </p:tgtEl>
                                        <p:attrNameLst>
                                          <p:attrName>ppt_y</p:attrName>
                                        </p:attrNameLst>
                                      </p:cBhvr>
                                      <p:tavLst>
                                        <p:tav tm="0">
                                          <p:val>
                                            <p:strVal val="ppt_y"/>
                                          </p:val>
                                        </p:tav>
                                        <p:tav tm="100000">
                                          <p:val>
                                            <p:strVal val="0-ppt_h/2"/>
                                          </p:val>
                                        </p:tav>
                                      </p:tavLst>
                                    </p:anim>
                                    <p:set>
                                      <p:cBhvr>
                                        <p:cTn id="623" dur="1" fill="hold">
                                          <p:stCondLst>
                                            <p:cond delay="3499"/>
                                          </p:stCondLst>
                                        </p:cTn>
                                        <p:tgtEl>
                                          <p:spTgt spid="141"/>
                                        </p:tgtEl>
                                        <p:attrNameLst>
                                          <p:attrName>style.visibility</p:attrName>
                                        </p:attrNameLst>
                                      </p:cBhvr>
                                      <p:to>
                                        <p:strVal val="hidden"/>
                                      </p:to>
                                    </p:set>
                                  </p:childTnLst>
                                </p:cTn>
                              </p:par>
                              <p:par>
                                <p:cTn id="624" presetID="2" presetClass="exit" presetSubtype="1" fill="hold" grpId="2" nodeType="withEffect">
                                  <p:stCondLst>
                                    <p:cond delay="0"/>
                                  </p:stCondLst>
                                  <p:childTnLst>
                                    <p:anim calcmode="lin" valueType="num">
                                      <p:cBhvr additive="base">
                                        <p:cTn id="625" dur="3500"/>
                                        <p:tgtEl>
                                          <p:spTgt spid="142"/>
                                        </p:tgtEl>
                                        <p:attrNameLst>
                                          <p:attrName>ppt_x</p:attrName>
                                        </p:attrNameLst>
                                      </p:cBhvr>
                                      <p:tavLst>
                                        <p:tav tm="0">
                                          <p:val>
                                            <p:strVal val="ppt_x"/>
                                          </p:val>
                                        </p:tav>
                                        <p:tav tm="100000">
                                          <p:val>
                                            <p:strVal val="ppt_x"/>
                                          </p:val>
                                        </p:tav>
                                      </p:tavLst>
                                    </p:anim>
                                    <p:anim calcmode="lin" valueType="num">
                                      <p:cBhvr additive="base">
                                        <p:cTn id="626" dur="3500"/>
                                        <p:tgtEl>
                                          <p:spTgt spid="142"/>
                                        </p:tgtEl>
                                        <p:attrNameLst>
                                          <p:attrName>ppt_y</p:attrName>
                                        </p:attrNameLst>
                                      </p:cBhvr>
                                      <p:tavLst>
                                        <p:tav tm="0">
                                          <p:val>
                                            <p:strVal val="ppt_y"/>
                                          </p:val>
                                        </p:tav>
                                        <p:tav tm="100000">
                                          <p:val>
                                            <p:strVal val="0-ppt_h/2"/>
                                          </p:val>
                                        </p:tav>
                                      </p:tavLst>
                                    </p:anim>
                                    <p:set>
                                      <p:cBhvr>
                                        <p:cTn id="627" dur="1" fill="hold">
                                          <p:stCondLst>
                                            <p:cond delay="3499"/>
                                          </p:stCondLst>
                                        </p:cTn>
                                        <p:tgtEl>
                                          <p:spTgt spid="142"/>
                                        </p:tgtEl>
                                        <p:attrNameLst>
                                          <p:attrName>style.visibility</p:attrName>
                                        </p:attrNameLst>
                                      </p:cBhvr>
                                      <p:to>
                                        <p:strVal val="hidden"/>
                                      </p:to>
                                    </p:set>
                                  </p:childTnLst>
                                </p:cTn>
                              </p:par>
                              <p:par>
                                <p:cTn id="628" presetID="2" presetClass="exit" presetSubtype="1" fill="hold" grpId="2" nodeType="withEffect">
                                  <p:stCondLst>
                                    <p:cond delay="0"/>
                                  </p:stCondLst>
                                  <p:childTnLst>
                                    <p:anim calcmode="lin" valueType="num">
                                      <p:cBhvr additive="base">
                                        <p:cTn id="629" dur="3500"/>
                                        <p:tgtEl>
                                          <p:spTgt spid="143"/>
                                        </p:tgtEl>
                                        <p:attrNameLst>
                                          <p:attrName>ppt_x</p:attrName>
                                        </p:attrNameLst>
                                      </p:cBhvr>
                                      <p:tavLst>
                                        <p:tav tm="0">
                                          <p:val>
                                            <p:strVal val="ppt_x"/>
                                          </p:val>
                                        </p:tav>
                                        <p:tav tm="100000">
                                          <p:val>
                                            <p:strVal val="ppt_x"/>
                                          </p:val>
                                        </p:tav>
                                      </p:tavLst>
                                    </p:anim>
                                    <p:anim calcmode="lin" valueType="num">
                                      <p:cBhvr additive="base">
                                        <p:cTn id="630" dur="3500"/>
                                        <p:tgtEl>
                                          <p:spTgt spid="143"/>
                                        </p:tgtEl>
                                        <p:attrNameLst>
                                          <p:attrName>ppt_y</p:attrName>
                                        </p:attrNameLst>
                                      </p:cBhvr>
                                      <p:tavLst>
                                        <p:tav tm="0">
                                          <p:val>
                                            <p:strVal val="ppt_y"/>
                                          </p:val>
                                        </p:tav>
                                        <p:tav tm="100000">
                                          <p:val>
                                            <p:strVal val="0-ppt_h/2"/>
                                          </p:val>
                                        </p:tav>
                                      </p:tavLst>
                                    </p:anim>
                                    <p:set>
                                      <p:cBhvr>
                                        <p:cTn id="631" dur="1" fill="hold">
                                          <p:stCondLst>
                                            <p:cond delay="3499"/>
                                          </p:stCondLst>
                                        </p:cTn>
                                        <p:tgtEl>
                                          <p:spTgt spid="143"/>
                                        </p:tgtEl>
                                        <p:attrNameLst>
                                          <p:attrName>style.visibility</p:attrName>
                                        </p:attrNameLst>
                                      </p:cBhvr>
                                      <p:to>
                                        <p:strVal val="hidden"/>
                                      </p:to>
                                    </p:set>
                                  </p:childTnLst>
                                </p:cTn>
                              </p:par>
                              <p:par>
                                <p:cTn id="632" presetID="2" presetClass="exit" presetSubtype="1" fill="hold" grpId="2" nodeType="withEffect">
                                  <p:stCondLst>
                                    <p:cond delay="0"/>
                                  </p:stCondLst>
                                  <p:childTnLst>
                                    <p:anim calcmode="lin" valueType="num">
                                      <p:cBhvr additive="base">
                                        <p:cTn id="633" dur="3500"/>
                                        <p:tgtEl>
                                          <p:spTgt spid="144"/>
                                        </p:tgtEl>
                                        <p:attrNameLst>
                                          <p:attrName>ppt_x</p:attrName>
                                        </p:attrNameLst>
                                      </p:cBhvr>
                                      <p:tavLst>
                                        <p:tav tm="0">
                                          <p:val>
                                            <p:strVal val="ppt_x"/>
                                          </p:val>
                                        </p:tav>
                                        <p:tav tm="100000">
                                          <p:val>
                                            <p:strVal val="ppt_x"/>
                                          </p:val>
                                        </p:tav>
                                      </p:tavLst>
                                    </p:anim>
                                    <p:anim calcmode="lin" valueType="num">
                                      <p:cBhvr additive="base">
                                        <p:cTn id="634" dur="3500"/>
                                        <p:tgtEl>
                                          <p:spTgt spid="144"/>
                                        </p:tgtEl>
                                        <p:attrNameLst>
                                          <p:attrName>ppt_y</p:attrName>
                                        </p:attrNameLst>
                                      </p:cBhvr>
                                      <p:tavLst>
                                        <p:tav tm="0">
                                          <p:val>
                                            <p:strVal val="ppt_y"/>
                                          </p:val>
                                        </p:tav>
                                        <p:tav tm="100000">
                                          <p:val>
                                            <p:strVal val="0-ppt_h/2"/>
                                          </p:val>
                                        </p:tav>
                                      </p:tavLst>
                                    </p:anim>
                                    <p:set>
                                      <p:cBhvr>
                                        <p:cTn id="635" dur="1" fill="hold">
                                          <p:stCondLst>
                                            <p:cond delay="3499"/>
                                          </p:stCondLst>
                                        </p:cTn>
                                        <p:tgtEl>
                                          <p:spTgt spid="144"/>
                                        </p:tgtEl>
                                        <p:attrNameLst>
                                          <p:attrName>style.visibility</p:attrName>
                                        </p:attrNameLst>
                                      </p:cBhvr>
                                      <p:to>
                                        <p:strVal val="hidden"/>
                                      </p:to>
                                    </p:set>
                                  </p:childTnLst>
                                </p:cTn>
                              </p:par>
                              <p:par>
                                <p:cTn id="636" presetID="2" presetClass="exit" presetSubtype="1" fill="hold" grpId="2" nodeType="withEffect">
                                  <p:stCondLst>
                                    <p:cond delay="0"/>
                                  </p:stCondLst>
                                  <p:childTnLst>
                                    <p:anim calcmode="lin" valueType="num">
                                      <p:cBhvr additive="base">
                                        <p:cTn id="637" dur="3500"/>
                                        <p:tgtEl>
                                          <p:spTgt spid="145"/>
                                        </p:tgtEl>
                                        <p:attrNameLst>
                                          <p:attrName>ppt_x</p:attrName>
                                        </p:attrNameLst>
                                      </p:cBhvr>
                                      <p:tavLst>
                                        <p:tav tm="0">
                                          <p:val>
                                            <p:strVal val="ppt_x"/>
                                          </p:val>
                                        </p:tav>
                                        <p:tav tm="100000">
                                          <p:val>
                                            <p:strVal val="ppt_x"/>
                                          </p:val>
                                        </p:tav>
                                      </p:tavLst>
                                    </p:anim>
                                    <p:anim calcmode="lin" valueType="num">
                                      <p:cBhvr additive="base">
                                        <p:cTn id="638" dur="3500"/>
                                        <p:tgtEl>
                                          <p:spTgt spid="145"/>
                                        </p:tgtEl>
                                        <p:attrNameLst>
                                          <p:attrName>ppt_y</p:attrName>
                                        </p:attrNameLst>
                                      </p:cBhvr>
                                      <p:tavLst>
                                        <p:tav tm="0">
                                          <p:val>
                                            <p:strVal val="ppt_y"/>
                                          </p:val>
                                        </p:tav>
                                        <p:tav tm="100000">
                                          <p:val>
                                            <p:strVal val="0-ppt_h/2"/>
                                          </p:val>
                                        </p:tav>
                                      </p:tavLst>
                                    </p:anim>
                                    <p:set>
                                      <p:cBhvr>
                                        <p:cTn id="639" dur="1" fill="hold">
                                          <p:stCondLst>
                                            <p:cond delay="3499"/>
                                          </p:stCondLst>
                                        </p:cTn>
                                        <p:tgtEl>
                                          <p:spTgt spid="145"/>
                                        </p:tgtEl>
                                        <p:attrNameLst>
                                          <p:attrName>style.visibility</p:attrName>
                                        </p:attrNameLst>
                                      </p:cBhvr>
                                      <p:to>
                                        <p:strVal val="hidden"/>
                                      </p:to>
                                    </p:set>
                                  </p:childTnLst>
                                </p:cTn>
                              </p:par>
                              <p:par>
                                <p:cTn id="640" presetID="2" presetClass="exit" presetSubtype="1" fill="hold" grpId="2" nodeType="withEffect">
                                  <p:stCondLst>
                                    <p:cond delay="0"/>
                                  </p:stCondLst>
                                  <p:childTnLst>
                                    <p:anim calcmode="lin" valueType="num">
                                      <p:cBhvr additive="base">
                                        <p:cTn id="641" dur="3500"/>
                                        <p:tgtEl>
                                          <p:spTgt spid="146"/>
                                        </p:tgtEl>
                                        <p:attrNameLst>
                                          <p:attrName>ppt_x</p:attrName>
                                        </p:attrNameLst>
                                      </p:cBhvr>
                                      <p:tavLst>
                                        <p:tav tm="0">
                                          <p:val>
                                            <p:strVal val="ppt_x"/>
                                          </p:val>
                                        </p:tav>
                                        <p:tav tm="100000">
                                          <p:val>
                                            <p:strVal val="ppt_x"/>
                                          </p:val>
                                        </p:tav>
                                      </p:tavLst>
                                    </p:anim>
                                    <p:anim calcmode="lin" valueType="num">
                                      <p:cBhvr additive="base">
                                        <p:cTn id="642" dur="3500"/>
                                        <p:tgtEl>
                                          <p:spTgt spid="146"/>
                                        </p:tgtEl>
                                        <p:attrNameLst>
                                          <p:attrName>ppt_y</p:attrName>
                                        </p:attrNameLst>
                                      </p:cBhvr>
                                      <p:tavLst>
                                        <p:tav tm="0">
                                          <p:val>
                                            <p:strVal val="ppt_y"/>
                                          </p:val>
                                        </p:tav>
                                        <p:tav tm="100000">
                                          <p:val>
                                            <p:strVal val="0-ppt_h/2"/>
                                          </p:val>
                                        </p:tav>
                                      </p:tavLst>
                                    </p:anim>
                                    <p:set>
                                      <p:cBhvr>
                                        <p:cTn id="643" dur="1" fill="hold">
                                          <p:stCondLst>
                                            <p:cond delay="3499"/>
                                          </p:stCondLst>
                                        </p:cTn>
                                        <p:tgtEl>
                                          <p:spTgt spid="146"/>
                                        </p:tgtEl>
                                        <p:attrNameLst>
                                          <p:attrName>style.visibility</p:attrName>
                                        </p:attrNameLst>
                                      </p:cBhvr>
                                      <p:to>
                                        <p:strVal val="hidden"/>
                                      </p:to>
                                    </p:set>
                                  </p:childTnLst>
                                </p:cTn>
                              </p:par>
                              <p:par>
                                <p:cTn id="644" presetID="2" presetClass="exit" presetSubtype="1" fill="hold" grpId="2" nodeType="withEffect">
                                  <p:stCondLst>
                                    <p:cond delay="0"/>
                                  </p:stCondLst>
                                  <p:childTnLst>
                                    <p:anim calcmode="lin" valueType="num">
                                      <p:cBhvr additive="base">
                                        <p:cTn id="645" dur="3500"/>
                                        <p:tgtEl>
                                          <p:spTgt spid="147"/>
                                        </p:tgtEl>
                                        <p:attrNameLst>
                                          <p:attrName>ppt_x</p:attrName>
                                        </p:attrNameLst>
                                      </p:cBhvr>
                                      <p:tavLst>
                                        <p:tav tm="0">
                                          <p:val>
                                            <p:strVal val="ppt_x"/>
                                          </p:val>
                                        </p:tav>
                                        <p:tav tm="100000">
                                          <p:val>
                                            <p:strVal val="ppt_x"/>
                                          </p:val>
                                        </p:tav>
                                      </p:tavLst>
                                    </p:anim>
                                    <p:anim calcmode="lin" valueType="num">
                                      <p:cBhvr additive="base">
                                        <p:cTn id="646" dur="3500"/>
                                        <p:tgtEl>
                                          <p:spTgt spid="147"/>
                                        </p:tgtEl>
                                        <p:attrNameLst>
                                          <p:attrName>ppt_y</p:attrName>
                                        </p:attrNameLst>
                                      </p:cBhvr>
                                      <p:tavLst>
                                        <p:tav tm="0">
                                          <p:val>
                                            <p:strVal val="ppt_y"/>
                                          </p:val>
                                        </p:tav>
                                        <p:tav tm="100000">
                                          <p:val>
                                            <p:strVal val="0-ppt_h/2"/>
                                          </p:val>
                                        </p:tav>
                                      </p:tavLst>
                                    </p:anim>
                                    <p:set>
                                      <p:cBhvr>
                                        <p:cTn id="647" dur="1" fill="hold">
                                          <p:stCondLst>
                                            <p:cond delay="3499"/>
                                          </p:stCondLst>
                                        </p:cTn>
                                        <p:tgtEl>
                                          <p:spTgt spid="147"/>
                                        </p:tgtEl>
                                        <p:attrNameLst>
                                          <p:attrName>style.visibility</p:attrName>
                                        </p:attrNameLst>
                                      </p:cBhvr>
                                      <p:to>
                                        <p:strVal val="hidden"/>
                                      </p:to>
                                    </p:set>
                                  </p:childTnLst>
                                </p:cTn>
                              </p:par>
                              <p:par>
                                <p:cTn id="648" presetID="2" presetClass="exit" presetSubtype="1" fill="hold" grpId="2" nodeType="withEffect">
                                  <p:stCondLst>
                                    <p:cond delay="0"/>
                                  </p:stCondLst>
                                  <p:childTnLst>
                                    <p:anim calcmode="lin" valueType="num">
                                      <p:cBhvr additive="base">
                                        <p:cTn id="649" dur="3500"/>
                                        <p:tgtEl>
                                          <p:spTgt spid="148"/>
                                        </p:tgtEl>
                                        <p:attrNameLst>
                                          <p:attrName>ppt_x</p:attrName>
                                        </p:attrNameLst>
                                      </p:cBhvr>
                                      <p:tavLst>
                                        <p:tav tm="0">
                                          <p:val>
                                            <p:strVal val="ppt_x"/>
                                          </p:val>
                                        </p:tav>
                                        <p:tav tm="100000">
                                          <p:val>
                                            <p:strVal val="ppt_x"/>
                                          </p:val>
                                        </p:tav>
                                      </p:tavLst>
                                    </p:anim>
                                    <p:anim calcmode="lin" valueType="num">
                                      <p:cBhvr additive="base">
                                        <p:cTn id="650" dur="3500"/>
                                        <p:tgtEl>
                                          <p:spTgt spid="148"/>
                                        </p:tgtEl>
                                        <p:attrNameLst>
                                          <p:attrName>ppt_y</p:attrName>
                                        </p:attrNameLst>
                                      </p:cBhvr>
                                      <p:tavLst>
                                        <p:tav tm="0">
                                          <p:val>
                                            <p:strVal val="ppt_y"/>
                                          </p:val>
                                        </p:tav>
                                        <p:tav tm="100000">
                                          <p:val>
                                            <p:strVal val="0-ppt_h/2"/>
                                          </p:val>
                                        </p:tav>
                                      </p:tavLst>
                                    </p:anim>
                                    <p:set>
                                      <p:cBhvr>
                                        <p:cTn id="651" dur="1" fill="hold">
                                          <p:stCondLst>
                                            <p:cond delay="3499"/>
                                          </p:stCondLst>
                                        </p:cTn>
                                        <p:tgtEl>
                                          <p:spTgt spid="148"/>
                                        </p:tgtEl>
                                        <p:attrNameLst>
                                          <p:attrName>style.visibility</p:attrName>
                                        </p:attrNameLst>
                                      </p:cBhvr>
                                      <p:to>
                                        <p:strVal val="hidden"/>
                                      </p:to>
                                    </p:set>
                                  </p:childTnLst>
                                </p:cTn>
                              </p:par>
                              <p:par>
                                <p:cTn id="652" presetID="2" presetClass="exit" presetSubtype="1" fill="hold" grpId="2" nodeType="withEffect">
                                  <p:stCondLst>
                                    <p:cond delay="0"/>
                                  </p:stCondLst>
                                  <p:childTnLst>
                                    <p:anim calcmode="lin" valueType="num">
                                      <p:cBhvr additive="base">
                                        <p:cTn id="653" dur="3500"/>
                                        <p:tgtEl>
                                          <p:spTgt spid="149"/>
                                        </p:tgtEl>
                                        <p:attrNameLst>
                                          <p:attrName>ppt_x</p:attrName>
                                        </p:attrNameLst>
                                      </p:cBhvr>
                                      <p:tavLst>
                                        <p:tav tm="0">
                                          <p:val>
                                            <p:strVal val="ppt_x"/>
                                          </p:val>
                                        </p:tav>
                                        <p:tav tm="100000">
                                          <p:val>
                                            <p:strVal val="ppt_x"/>
                                          </p:val>
                                        </p:tav>
                                      </p:tavLst>
                                    </p:anim>
                                    <p:anim calcmode="lin" valueType="num">
                                      <p:cBhvr additive="base">
                                        <p:cTn id="654" dur="3500"/>
                                        <p:tgtEl>
                                          <p:spTgt spid="149"/>
                                        </p:tgtEl>
                                        <p:attrNameLst>
                                          <p:attrName>ppt_y</p:attrName>
                                        </p:attrNameLst>
                                      </p:cBhvr>
                                      <p:tavLst>
                                        <p:tav tm="0">
                                          <p:val>
                                            <p:strVal val="ppt_y"/>
                                          </p:val>
                                        </p:tav>
                                        <p:tav tm="100000">
                                          <p:val>
                                            <p:strVal val="0-ppt_h/2"/>
                                          </p:val>
                                        </p:tav>
                                      </p:tavLst>
                                    </p:anim>
                                    <p:set>
                                      <p:cBhvr>
                                        <p:cTn id="655" dur="1" fill="hold">
                                          <p:stCondLst>
                                            <p:cond delay="3499"/>
                                          </p:stCondLst>
                                        </p:cTn>
                                        <p:tgtEl>
                                          <p:spTgt spid="149"/>
                                        </p:tgtEl>
                                        <p:attrNameLst>
                                          <p:attrName>style.visibility</p:attrName>
                                        </p:attrNameLst>
                                      </p:cBhvr>
                                      <p:to>
                                        <p:strVal val="hidden"/>
                                      </p:to>
                                    </p:set>
                                  </p:childTnLst>
                                </p:cTn>
                              </p:par>
                              <p:par>
                                <p:cTn id="656" presetID="2" presetClass="exit" presetSubtype="1" fill="hold" grpId="2" nodeType="withEffect">
                                  <p:stCondLst>
                                    <p:cond delay="0"/>
                                  </p:stCondLst>
                                  <p:childTnLst>
                                    <p:anim calcmode="lin" valueType="num">
                                      <p:cBhvr additive="base">
                                        <p:cTn id="657" dur="3500"/>
                                        <p:tgtEl>
                                          <p:spTgt spid="150"/>
                                        </p:tgtEl>
                                        <p:attrNameLst>
                                          <p:attrName>ppt_x</p:attrName>
                                        </p:attrNameLst>
                                      </p:cBhvr>
                                      <p:tavLst>
                                        <p:tav tm="0">
                                          <p:val>
                                            <p:strVal val="ppt_x"/>
                                          </p:val>
                                        </p:tav>
                                        <p:tav tm="100000">
                                          <p:val>
                                            <p:strVal val="ppt_x"/>
                                          </p:val>
                                        </p:tav>
                                      </p:tavLst>
                                    </p:anim>
                                    <p:anim calcmode="lin" valueType="num">
                                      <p:cBhvr additive="base">
                                        <p:cTn id="658" dur="3500"/>
                                        <p:tgtEl>
                                          <p:spTgt spid="150"/>
                                        </p:tgtEl>
                                        <p:attrNameLst>
                                          <p:attrName>ppt_y</p:attrName>
                                        </p:attrNameLst>
                                      </p:cBhvr>
                                      <p:tavLst>
                                        <p:tav tm="0">
                                          <p:val>
                                            <p:strVal val="ppt_y"/>
                                          </p:val>
                                        </p:tav>
                                        <p:tav tm="100000">
                                          <p:val>
                                            <p:strVal val="0-ppt_h/2"/>
                                          </p:val>
                                        </p:tav>
                                      </p:tavLst>
                                    </p:anim>
                                    <p:set>
                                      <p:cBhvr>
                                        <p:cTn id="659" dur="1" fill="hold">
                                          <p:stCondLst>
                                            <p:cond delay="3499"/>
                                          </p:stCondLst>
                                        </p:cTn>
                                        <p:tgtEl>
                                          <p:spTgt spid="150"/>
                                        </p:tgtEl>
                                        <p:attrNameLst>
                                          <p:attrName>style.visibility</p:attrName>
                                        </p:attrNameLst>
                                      </p:cBhvr>
                                      <p:to>
                                        <p:strVal val="hidden"/>
                                      </p:to>
                                    </p:set>
                                  </p:childTnLst>
                                </p:cTn>
                              </p:par>
                              <p:par>
                                <p:cTn id="660" presetID="2" presetClass="exit" presetSubtype="1" fill="hold" grpId="2" nodeType="withEffect">
                                  <p:stCondLst>
                                    <p:cond delay="0"/>
                                  </p:stCondLst>
                                  <p:childTnLst>
                                    <p:anim calcmode="lin" valueType="num">
                                      <p:cBhvr additive="base">
                                        <p:cTn id="661" dur="3500"/>
                                        <p:tgtEl>
                                          <p:spTgt spid="151"/>
                                        </p:tgtEl>
                                        <p:attrNameLst>
                                          <p:attrName>ppt_x</p:attrName>
                                        </p:attrNameLst>
                                      </p:cBhvr>
                                      <p:tavLst>
                                        <p:tav tm="0">
                                          <p:val>
                                            <p:strVal val="ppt_x"/>
                                          </p:val>
                                        </p:tav>
                                        <p:tav tm="100000">
                                          <p:val>
                                            <p:strVal val="ppt_x"/>
                                          </p:val>
                                        </p:tav>
                                      </p:tavLst>
                                    </p:anim>
                                    <p:anim calcmode="lin" valueType="num">
                                      <p:cBhvr additive="base">
                                        <p:cTn id="662" dur="3500"/>
                                        <p:tgtEl>
                                          <p:spTgt spid="151"/>
                                        </p:tgtEl>
                                        <p:attrNameLst>
                                          <p:attrName>ppt_y</p:attrName>
                                        </p:attrNameLst>
                                      </p:cBhvr>
                                      <p:tavLst>
                                        <p:tav tm="0">
                                          <p:val>
                                            <p:strVal val="ppt_y"/>
                                          </p:val>
                                        </p:tav>
                                        <p:tav tm="100000">
                                          <p:val>
                                            <p:strVal val="0-ppt_h/2"/>
                                          </p:val>
                                        </p:tav>
                                      </p:tavLst>
                                    </p:anim>
                                    <p:set>
                                      <p:cBhvr>
                                        <p:cTn id="663" dur="1" fill="hold">
                                          <p:stCondLst>
                                            <p:cond delay="3499"/>
                                          </p:stCondLst>
                                        </p:cTn>
                                        <p:tgtEl>
                                          <p:spTgt spid="151"/>
                                        </p:tgtEl>
                                        <p:attrNameLst>
                                          <p:attrName>style.visibility</p:attrName>
                                        </p:attrNameLst>
                                      </p:cBhvr>
                                      <p:to>
                                        <p:strVal val="hidden"/>
                                      </p:to>
                                    </p:set>
                                  </p:childTnLst>
                                </p:cTn>
                              </p:par>
                              <p:par>
                                <p:cTn id="664" presetID="2" presetClass="exit" presetSubtype="1" fill="hold" grpId="2" nodeType="withEffect">
                                  <p:stCondLst>
                                    <p:cond delay="0"/>
                                  </p:stCondLst>
                                  <p:childTnLst>
                                    <p:anim calcmode="lin" valueType="num">
                                      <p:cBhvr additive="base">
                                        <p:cTn id="665" dur="3500"/>
                                        <p:tgtEl>
                                          <p:spTgt spid="152"/>
                                        </p:tgtEl>
                                        <p:attrNameLst>
                                          <p:attrName>ppt_x</p:attrName>
                                        </p:attrNameLst>
                                      </p:cBhvr>
                                      <p:tavLst>
                                        <p:tav tm="0">
                                          <p:val>
                                            <p:strVal val="ppt_x"/>
                                          </p:val>
                                        </p:tav>
                                        <p:tav tm="100000">
                                          <p:val>
                                            <p:strVal val="ppt_x"/>
                                          </p:val>
                                        </p:tav>
                                      </p:tavLst>
                                    </p:anim>
                                    <p:anim calcmode="lin" valueType="num">
                                      <p:cBhvr additive="base">
                                        <p:cTn id="666" dur="3500"/>
                                        <p:tgtEl>
                                          <p:spTgt spid="152"/>
                                        </p:tgtEl>
                                        <p:attrNameLst>
                                          <p:attrName>ppt_y</p:attrName>
                                        </p:attrNameLst>
                                      </p:cBhvr>
                                      <p:tavLst>
                                        <p:tav tm="0">
                                          <p:val>
                                            <p:strVal val="ppt_y"/>
                                          </p:val>
                                        </p:tav>
                                        <p:tav tm="100000">
                                          <p:val>
                                            <p:strVal val="0-ppt_h/2"/>
                                          </p:val>
                                        </p:tav>
                                      </p:tavLst>
                                    </p:anim>
                                    <p:set>
                                      <p:cBhvr>
                                        <p:cTn id="667" dur="1" fill="hold">
                                          <p:stCondLst>
                                            <p:cond delay="3499"/>
                                          </p:stCondLst>
                                        </p:cTn>
                                        <p:tgtEl>
                                          <p:spTgt spid="152"/>
                                        </p:tgtEl>
                                        <p:attrNameLst>
                                          <p:attrName>style.visibility</p:attrName>
                                        </p:attrNameLst>
                                      </p:cBhvr>
                                      <p:to>
                                        <p:strVal val="hidden"/>
                                      </p:to>
                                    </p:set>
                                  </p:childTnLst>
                                </p:cTn>
                              </p:par>
                              <p:par>
                                <p:cTn id="668" presetID="2" presetClass="exit" presetSubtype="1" fill="hold" grpId="2" nodeType="withEffect">
                                  <p:stCondLst>
                                    <p:cond delay="0"/>
                                  </p:stCondLst>
                                  <p:childTnLst>
                                    <p:anim calcmode="lin" valueType="num">
                                      <p:cBhvr additive="base">
                                        <p:cTn id="669" dur="3500"/>
                                        <p:tgtEl>
                                          <p:spTgt spid="153"/>
                                        </p:tgtEl>
                                        <p:attrNameLst>
                                          <p:attrName>ppt_x</p:attrName>
                                        </p:attrNameLst>
                                      </p:cBhvr>
                                      <p:tavLst>
                                        <p:tav tm="0">
                                          <p:val>
                                            <p:strVal val="ppt_x"/>
                                          </p:val>
                                        </p:tav>
                                        <p:tav tm="100000">
                                          <p:val>
                                            <p:strVal val="ppt_x"/>
                                          </p:val>
                                        </p:tav>
                                      </p:tavLst>
                                    </p:anim>
                                    <p:anim calcmode="lin" valueType="num">
                                      <p:cBhvr additive="base">
                                        <p:cTn id="670" dur="3500"/>
                                        <p:tgtEl>
                                          <p:spTgt spid="153"/>
                                        </p:tgtEl>
                                        <p:attrNameLst>
                                          <p:attrName>ppt_y</p:attrName>
                                        </p:attrNameLst>
                                      </p:cBhvr>
                                      <p:tavLst>
                                        <p:tav tm="0">
                                          <p:val>
                                            <p:strVal val="ppt_y"/>
                                          </p:val>
                                        </p:tav>
                                        <p:tav tm="100000">
                                          <p:val>
                                            <p:strVal val="0-ppt_h/2"/>
                                          </p:val>
                                        </p:tav>
                                      </p:tavLst>
                                    </p:anim>
                                    <p:set>
                                      <p:cBhvr>
                                        <p:cTn id="671" dur="1" fill="hold">
                                          <p:stCondLst>
                                            <p:cond delay="3499"/>
                                          </p:stCondLst>
                                        </p:cTn>
                                        <p:tgtEl>
                                          <p:spTgt spid="153"/>
                                        </p:tgtEl>
                                        <p:attrNameLst>
                                          <p:attrName>style.visibility</p:attrName>
                                        </p:attrNameLst>
                                      </p:cBhvr>
                                      <p:to>
                                        <p:strVal val="hidden"/>
                                      </p:to>
                                    </p:set>
                                  </p:childTnLst>
                                </p:cTn>
                              </p:par>
                              <p:par>
                                <p:cTn id="672" presetID="2" presetClass="exit" presetSubtype="1" fill="hold" grpId="2" nodeType="withEffect">
                                  <p:stCondLst>
                                    <p:cond delay="0"/>
                                  </p:stCondLst>
                                  <p:childTnLst>
                                    <p:anim calcmode="lin" valueType="num">
                                      <p:cBhvr additive="base">
                                        <p:cTn id="673" dur="3500"/>
                                        <p:tgtEl>
                                          <p:spTgt spid="154"/>
                                        </p:tgtEl>
                                        <p:attrNameLst>
                                          <p:attrName>ppt_x</p:attrName>
                                        </p:attrNameLst>
                                      </p:cBhvr>
                                      <p:tavLst>
                                        <p:tav tm="0">
                                          <p:val>
                                            <p:strVal val="ppt_x"/>
                                          </p:val>
                                        </p:tav>
                                        <p:tav tm="100000">
                                          <p:val>
                                            <p:strVal val="ppt_x"/>
                                          </p:val>
                                        </p:tav>
                                      </p:tavLst>
                                    </p:anim>
                                    <p:anim calcmode="lin" valueType="num">
                                      <p:cBhvr additive="base">
                                        <p:cTn id="674" dur="3500"/>
                                        <p:tgtEl>
                                          <p:spTgt spid="154"/>
                                        </p:tgtEl>
                                        <p:attrNameLst>
                                          <p:attrName>ppt_y</p:attrName>
                                        </p:attrNameLst>
                                      </p:cBhvr>
                                      <p:tavLst>
                                        <p:tav tm="0">
                                          <p:val>
                                            <p:strVal val="ppt_y"/>
                                          </p:val>
                                        </p:tav>
                                        <p:tav tm="100000">
                                          <p:val>
                                            <p:strVal val="0-ppt_h/2"/>
                                          </p:val>
                                        </p:tav>
                                      </p:tavLst>
                                    </p:anim>
                                    <p:set>
                                      <p:cBhvr>
                                        <p:cTn id="675" dur="1" fill="hold">
                                          <p:stCondLst>
                                            <p:cond delay="3499"/>
                                          </p:stCondLst>
                                        </p:cTn>
                                        <p:tgtEl>
                                          <p:spTgt spid="154"/>
                                        </p:tgtEl>
                                        <p:attrNameLst>
                                          <p:attrName>style.visibility</p:attrName>
                                        </p:attrNameLst>
                                      </p:cBhvr>
                                      <p:to>
                                        <p:strVal val="hidden"/>
                                      </p:to>
                                    </p:set>
                                  </p:childTnLst>
                                </p:cTn>
                              </p:par>
                              <p:par>
                                <p:cTn id="676" presetID="2" presetClass="exit" presetSubtype="1" fill="hold" grpId="2" nodeType="withEffect">
                                  <p:stCondLst>
                                    <p:cond delay="0"/>
                                  </p:stCondLst>
                                  <p:childTnLst>
                                    <p:anim calcmode="lin" valueType="num">
                                      <p:cBhvr additive="base">
                                        <p:cTn id="677" dur="3500"/>
                                        <p:tgtEl>
                                          <p:spTgt spid="155"/>
                                        </p:tgtEl>
                                        <p:attrNameLst>
                                          <p:attrName>ppt_x</p:attrName>
                                        </p:attrNameLst>
                                      </p:cBhvr>
                                      <p:tavLst>
                                        <p:tav tm="0">
                                          <p:val>
                                            <p:strVal val="ppt_x"/>
                                          </p:val>
                                        </p:tav>
                                        <p:tav tm="100000">
                                          <p:val>
                                            <p:strVal val="ppt_x"/>
                                          </p:val>
                                        </p:tav>
                                      </p:tavLst>
                                    </p:anim>
                                    <p:anim calcmode="lin" valueType="num">
                                      <p:cBhvr additive="base">
                                        <p:cTn id="678" dur="3500"/>
                                        <p:tgtEl>
                                          <p:spTgt spid="155"/>
                                        </p:tgtEl>
                                        <p:attrNameLst>
                                          <p:attrName>ppt_y</p:attrName>
                                        </p:attrNameLst>
                                      </p:cBhvr>
                                      <p:tavLst>
                                        <p:tav tm="0">
                                          <p:val>
                                            <p:strVal val="ppt_y"/>
                                          </p:val>
                                        </p:tav>
                                        <p:tav tm="100000">
                                          <p:val>
                                            <p:strVal val="0-ppt_h/2"/>
                                          </p:val>
                                        </p:tav>
                                      </p:tavLst>
                                    </p:anim>
                                    <p:set>
                                      <p:cBhvr>
                                        <p:cTn id="679" dur="1" fill="hold">
                                          <p:stCondLst>
                                            <p:cond delay="3499"/>
                                          </p:stCondLst>
                                        </p:cTn>
                                        <p:tgtEl>
                                          <p:spTgt spid="155"/>
                                        </p:tgtEl>
                                        <p:attrNameLst>
                                          <p:attrName>style.visibility</p:attrName>
                                        </p:attrNameLst>
                                      </p:cBhvr>
                                      <p:to>
                                        <p:strVal val="hidden"/>
                                      </p:to>
                                    </p:set>
                                  </p:childTnLst>
                                </p:cTn>
                              </p:par>
                              <p:par>
                                <p:cTn id="680" presetID="2" presetClass="exit" presetSubtype="1" fill="hold" grpId="2" nodeType="withEffect">
                                  <p:stCondLst>
                                    <p:cond delay="0"/>
                                  </p:stCondLst>
                                  <p:childTnLst>
                                    <p:anim calcmode="lin" valueType="num">
                                      <p:cBhvr additive="base">
                                        <p:cTn id="681" dur="3500"/>
                                        <p:tgtEl>
                                          <p:spTgt spid="156"/>
                                        </p:tgtEl>
                                        <p:attrNameLst>
                                          <p:attrName>ppt_x</p:attrName>
                                        </p:attrNameLst>
                                      </p:cBhvr>
                                      <p:tavLst>
                                        <p:tav tm="0">
                                          <p:val>
                                            <p:strVal val="ppt_x"/>
                                          </p:val>
                                        </p:tav>
                                        <p:tav tm="100000">
                                          <p:val>
                                            <p:strVal val="ppt_x"/>
                                          </p:val>
                                        </p:tav>
                                      </p:tavLst>
                                    </p:anim>
                                    <p:anim calcmode="lin" valueType="num">
                                      <p:cBhvr additive="base">
                                        <p:cTn id="682" dur="3500"/>
                                        <p:tgtEl>
                                          <p:spTgt spid="156"/>
                                        </p:tgtEl>
                                        <p:attrNameLst>
                                          <p:attrName>ppt_y</p:attrName>
                                        </p:attrNameLst>
                                      </p:cBhvr>
                                      <p:tavLst>
                                        <p:tav tm="0">
                                          <p:val>
                                            <p:strVal val="ppt_y"/>
                                          </p:val>
                                        </p:tav>
                                        <p:tav tm="100000">
                                          <p:val>
                                            <p:strVal val="0-ppt_h/2"/>
                                          </p:val>
                                        </p:tav>
                                      </p:tavLst>
                                    </p:anim>
                                    <p:set>
                                      <p:cBhvr>
                                        <p:cTn id="683" dur="1" fill="hold">
                                          <p:stCondLst>
                                            <p:cond delay="3499"/>
                                          </p:stCondLst>
                                        </p:cTn>
                                        <p:tgtEl>
                                          <p:spTgt spid="156"/>
                                        </p:tgtEl>
                                        <p:attrNameLst>
                                          <p:attrName>style.visibility</p:attrName>
                                        </p:attrNameLst>
                                      </p:cBhvr>
                                      <p:to>
                                        <p:strVal val="hidden"/>
                                      </p:to>
                                    </p:set>
                                  </p:childTnLst>
                                </p:cTn>
                              </p:par>
                              <p:par>
                                <p:cTn id="684" presetID="2" presetClass="exit" presetSubtype="1" fill="hold" grpId="2" nodeType="withEffect">
                                  <p:stCondLst>
                                    <p:cond delay="0"/>
                                  </p:stCondLst>
                                  <p:childTnLst>
                                    <p:anim calcmode="lin" valueType="num">
                                      <p:cBhvr additive="base">
                                        <p:cTn id="685" dur="3500"/>
                                        <p:tgtEl>
                                          <p:spTgt spid="157"/>
                                        </p:tgtEl>
                                        <p:attrNameLst>
                                          <p:attrName>ppt_x</p:attrName>
                                        </p:attrNameLst>
                                      </p:cBhvr>
                                      <p:tavLst>
                                        <p:tav tm="0">
                                          <p:val>
                                            <p:strVal val="ppt_x"/>
                                          </p:val>
                                        </p:tav>
                                        <p:tav tm="100000">
                                          <p:val>
                                            <p:strVal val="ppt_x"/>
                                          </p:val>
                                        </p:tav>
                                      </p:tavLst>
                                    </p:anim>
                                    <p:anim calcmode="lin" valueType="num">
                                      <p:cBhvr additive="base">
                                        <p:cTn id="686" dur="3500"/>
                                        <p:tgtEl>
                                          <p:spTgt spid="157"/>
                                        </p:tgtEl>
                                        <p:attrNameLst>
                                          <p:attrName>ppt_y</p:attrName>
                                        </p:attrNameLst>
                                      </p:cBhvr>
                                      <p:tavLst>
                                        <p:tav tm="0">
                                          <p:val>
                                            <p:strVal val="ppt_y"/>
                                          </p:val>
                                        </p:tav>
                                        <p:tav tm="100000">
                                          <p:val>
                                            <p:strVal val="0-ppt_h/2"/>
                                          </p:val>
                                        </p:tav>
                                      </p:tavLst>
                                    </p:anim>
                                    <p:set>
                                      <p:cBhvr>
                                        <p:cTn id="687" dur="1" fill="hold">
                                          <p:stCondLst>
                                            <p:cond delay="3499"/>
                                          </p:stCondLst>
                                        </p:cTn>
                                        <p:tgtEl>
                                          <p:spTgt spid="157"/>
                                        </p:tgtEl>
                                        <p:attrNameLst>
                                          <p:attrName>style.visibility</p:attrName>
                                        </p:attrNameLst>
                                      </p:cBhvr>
                                      <p:to>
                                        <p:strVal val="hidden"/>
                                      </p:to>
                                    </p:set>
                                  </p:childTnLst>
                                </p:cTn>
                              </p:par>
                              <p:par>
                                <p:cTn id="688" presetID="2" presetClass="exit" presetSubtype="1" fill="hold" grpId="2" nodeType="withEffect">
                                  <p:stCondLst>
                                    <p:cond delay="0"/>
                                  </p:stCondLst>
                                  <p:childTnLst>
                                    <p:anim calcmode="lin" valueType="num">
                                      <p:cBhvr additive="base">
                                        <p:cTn id="689" dur="3500"/>
                                        <p:tgtEl>
                                          <p:spTgt spid="158"/>
                                        </p:tgtEl>
                                        <p:attrNameLst>
                                          <p:attrName>ppt_x</p:attrName>
                                        </p:attrNameLst>
                                      </p:cBhvr>
                                      <p:tavLst>
                                        <p:tav tm="0">
                                          <p:val>
                                            <p:strVal val="ppt_x"/>
                                          </p:val>
                                        </p:tav>
                                        <p:tav tm="100000">
                                          <p:val>
                                            <p:strVal val="ppt_x"/>
                                          </p:val>
                                        </p:tav>
                                      </p:tavLst>
                                    </p:anim>
                                    <p:anim calcmode="lin" valueType="num">
                                      <p:cBhvr additive="base">
                                        <p:cTn id="690" dur="3500"/>
                                        <p:tgtEl>
                                          <p:spTgt spid="158"/>
                                        </p:tgtEl>
                                        <p:attrNameLst>
                                          <p:attrName>ppt_y</p:attrName>
                                        </p:attrNameLst>
                                      </p:cBhvr>
                                      <p:tavLst>
                                        <p:tav tm="0">
                                          <p:val>
                                            <p:strVal val="ppt_y"/>
                                          </p:val>
                                        </p:tav>
                                        <p:tav tm="100000">
                                          <p:val>
                                            <p:strVal val="0-ppt_h/2"/>
                                          </p:val>
                                        </p:tav>
                                      </p:tavLst>
                                    </p:anim>
                                    <p:set>
                                      <p:cBhvr>
                                        <p:cTn id="691" dur="1" fill="hold">
                                          <p:stCondLst>
                                            <p:cond delay="3499"/>
                                          </p:stCondLst>
                                        </p:cTn>
                                        <p:tgtEl>
                                          <p:spTgt spid="158"/>
                                        </p:tgtEl>
                                        <p:attrNameLst>
                                          <p:attrName>style.visibility</p:attrName>
                                        </p:attrNameLst>
                                      </p:cBhvr>
                                      <p:to>
                                        <p:strVal val="hidden"/>
                                      </p:to>
                                    </p:set>
                                  </p:childTnLst>
                                </p:cTn>
                              </p:par>
                              <p:par>
                                <p:cTn id="692" presetID="2" presetClass="exit" presetSubtype="1" fill="hold" grpId="2" nodeType="withEffect">
                                  <p:stCondLst>
                                    <p:cond delay="0"/>
                                  </p:stCondLst>
                                  <p:childTnLst>
                                    <p:anim calcmode="lin" valueType="num">
                                      <p:cBhvr additive="base">
                                        <p:cTn id="693" dur="3500"/>
                                        <p:tgtEl>
                                          <p:spTgt spid="159"/>
                                        </p:tgtEl>
                                        <p:attrNameLst>
                                          <p:attrName>ppt_x</p:attrName>
                                        </p:attrNameLst>
                                      </p:cBhvr>
                                      <p:tavLst>
                                        <p:tav tm="0">
                                          <p:val>
                                            <p:strVal val="ppt_x"/>
                                          </p:val>
                                        </p:tav>
                                        <p:tav tm="100000">
                                          <p:val>
                                            <p:strVal val="ppt_x"/>
                                          </p:val>
                                        </p:tav>
                                      </p:tavLst>
                                    </p:anim>
                                    <p:anim calcmode="lin" valueType="num">
                                      <p:cBhvr additive="base">
                                        <p:cTn id="694" dur="3500"/>
                                        <p:tgtEl>
                                          <p:spTgt spid="159"/>
                                        </p:tgtEl>
                                        <p:attrNameLst>
                                          <p:attrName>ppt_y</p:attrName>
                                        </p:attrNameLst>
                                      </p:cBhvr>
                                      <p:tavLst>
                                        <p:tav tm="0">
                                          <p:val>
                                            <p:strVal val="ppt_y"/>
                                          </p:val>
                                        </p:tav>
                                        <p:tav tm="100000">
                                          <p:val>
                                            <p:strVal val="0-ppt_h/2"/>
                                          </p:val>
                                        </p:tav>
                                      </p:tavLst>
                                    </p:anim>
                                    <p:set>
                                      <p:cBhvr>
                                        <p:cTn id="695" dur="1" fill="hold">
                                          <p:stCondLst>
                                            <p:cond delay="3499"/>
                                          </p:stCondLst>
                                        </p:cTn>
                                        <p:tgtEl>
                                          <p:spTgt spid="159"/>
                                        </p:tgtEl>
                                        <p:attrNameLst>
                                          <p:attrName>style.visibility</p:attrName>
                                        </p:attrNameLst>
                                      </p:cBhvr>
                                      <p:to>
                                        <p:strVal val="hidden"/>
                                      </p:to>
                                    </p:set>
                                  </p:childTnLst>
                                </p:cTn>
                              </p:par>
                              <p:par>
                                <p:cTn id="696" presetID="2" presetClass="exit" presetSubtype="1" fill="hold" grpId="2" nodeType="withEffect">
                                  <p:stCondLst>
                                    <p:cond delay="0"/>
                                  </p:stCondLst>
                                  <p:childTnLst>
                                    <p:anim calcmode="lin" valueType="num">
                                      <p:cBhvr additive="base">
                                        <p:cTn id="697" dur="3500"/>
                                        <p:tgtEl>
                                          <p:spTgt spid="160"/>
                                        </p:tgtEl>
                                        <p:attrNameLst>
                                          <p:attrName>ppt_x</p:attrName>
                                        </p:attrNameLst>
                                      </p:cBhvr>
                                      <p:tavLst>
                                        <p:tav tm="0">
                                          <p:val>
                                            <p:strVal val="ppt_x"/>
                                          </p:val>
                                        </p:tav>
                                        <p:tav tm="100000">
                                          <p:val>
                                            <p:strVal val="ppt_x"/>
                                          </p:val>
                                        </p:tav>
                                      </p:tavLst>
                                    </p:anim>
                                    <p:anim calcmode="lin" valueType="num">
                                      <p:cBhvr additive="base">
                                        <p:cTn id="698" dur="3500"/>
                                        <p:tgtEl>
                                          <p:spTgt spid="160"/>
                                        </p:tgtEl>
                                        <p:attrNameLst>
                                          <p:attrName>ppt_y</p:attrName>
                                        </p:attrNameLst>
                                      </p:cBhvr>
                                      <p:tavLst>
                                        <p:tav tm="0">
                                          <p:val>
                                            <p:strVal val="ppt_y"/>
                                          </p:val>
                                        </p:tav>
                                        <p:tav tm="100000">
                                          <p:val>
                                            <p:strVal val="0-ppt_h/2"/>
                                          </p:val>
                                        </p:tav>
                                      </p:tavLst>
                                    </p:anim>
                                    <p:set>
                                      <p:cBhvr>
                                        <p:cTn id="699" dur="1" fill="hold">
                                          <p:stCondLst>
                                            <p:cond delay="3499"/>
                                          </p:stCondLst>
                                        </p:cTn>
                                        <p:tgtEl>
                                          <p:spTgt spid="160"/>
                                        </p:tgtEl>
                                        <p:attrNameLst>
                                          <p:attrName>style.visibility</p:attrName>
                                        </p:attrNameLst>
                                      </p:cBhvr>
                                      <p:to>
                                        <p:strVal val="hidden"/>
                                      </p:to>
                                    </p:set>
                                  </p:childTnLst>
                                </p:cTn>
                              </p:par>
                              <p:par>
                                <p:cTn id="700" presetID="2" presetClass="exit" presetSubtype="1" fill="hold" grpId="2" nodeType="withEffect">
                                  <p:stCondLst>
                                    <p:cond delay="0"/>
                                  </p:stCondLst>
                                  <p:childTnLst>
                                    <p:anim calcmode="lin" valueType="num">
                                      <p:cBhvr additive="base">
                                        <p:cTn id="701" dur="3500"/>
                                        <p:tgtEl>
                                          <p:spTgt spid="161"/>
                                        </p:tgtEl>
                                        <p:attrNameLst>
                                          <p:attrName>ppt_x</p:attrName>
                                        </p:attrNameLst>
                                      </p:cBhvr>
                                      <p:tavLst>
                                        <p:tav tm="0">
                                          <p:val>
                                            <p:strVal val="ppt_x"/>
                                          </p:val>
                                        </p:tav>
                                        <p:tav tm="100000">
                                          <p:val>
                                            <p:strVal val="ppt_x"/>
                                          </p:val>
                                        </p:tav>
                                      </p:tavLst>
                                    </p:anim>
                                    <p:anim calcmode="lin" valueType="num">
                                      <p:cBhvr additive="base">
                                        <p:cTn id="702" dur="3500"/>
                                        <p:tgtEl>
                                          <p:spTgt spid="161"/>
                                        </p:tgtEl>
                                        <p:attrNameLst>
                                          <p:attrName>ppt_y</p:attrName>
                                        </p:attrNameLst>
                                      </p:cBhvr>
                                      <p:tavLst>
                                        <p:tav tm="0">
                                          <p:val>
                                            <p:strVal val="ppt_y"/>
                                          </p:val>
                                        </p:tav>
                                        <p:tav tm="100000">
                                          <p:val>
                                            <p:strVal val="0-ppt_h/2"/>
                                          </p:val>
                                        </p:tav>
                                      </p:tavLst>
                                    </p:anim>
                                    <p:set>
                                      <p:cBhvr>
                                        <p:cTn id="703" dur="1" fill="hold">
                                          <p:stCondLst>
                                            <p:cond delay="3499"/>
                                          </p:stCondLst>
                                        </p:cTn>
                                        <p:tgtEl>
                                          <p:spTgt spid="161"/>
                                        </p:tgtEl>
                                        <p:attrNameLst>
                                          <p:attrName>style.visibility</p:attrName>
                                        </p:attrNameLst>
                                      </p:cBhvr>
                                      <p:to>
                                        <p:strVal val="hidden"/>
                                      </p:to>
                                    </p:set>
                                  </p:childTnLst>
                                </p:cTn>
                              </p:par>
                              <p:par>
                                <p:cTn id="704" presetID="2" presetClass="exit" presetSubtype="1" fill="hold" grpId="2" nodeType="withEffect">
                                  <p:stCondLst>
                                    <p:cond delay="0"/>
                                  </p:stCondLst>
                                  <p:childTnLst>
                                    <p:anim calcmode="lin" valueType="num">
                                      <p:cBhvr additive="base">
                                        <p:cTn id="705" dur="3500"/>
                                        <p:tgtEl>
                                          <p:spTgt spid="162"/>
                                        </p:tgtEl>
                                        <p:attrNameLst>
                                          <p:attrName>ppt_x</p:attrName>
                                        </p:attrNameLst>
                                      </p:cBhvr>
                                      <p:tavLst>
                                        <p:tav tm="0">
                                          <p:val>
                                            <p:strVal val="ppt_x"/>
                                          </p:val>
                                        </p:tav>
                                        <p:tav tm="100000">
                                          <p:val>
                                            <p:strVal val="ppt_x"/>
                                          </p:val>
                                        </p:tav>
                                      </p:tavLst>
                                    </p:anim>
                                    <p:anim calcmode="lin" valueType="num">
                                      <p:cBhvr additive="base">
                                        <p:cTn id="706" dur="3500"/>
                                        <p:tgtEl>
                                          <p:spTgt spid="162"/>
                                        </p:tgtEl>
                                        <p:attrNameLst>
                                          <p:attrName>ppt_y</p:attrName>
                                        </p:attrNameLst>
                                      </p:cBhvr>
                                      <p:tavLst>
                                        <p:tav tm="0">
                                          <p:val>
                                            <p:strVal val="ppt_y"/>
                                          </p:val>
                                        </p:tav>
                                        <p:tav tm="100000">
                                          <p:val>
                                            <p:strVal val="0-ppt_h/2"/>
                                          </p:val>
                                        </p:tav>
                                      </p:tavLst>
                                    </p:anim>
                                    <p:set>
                                      <p:cBhvr>
                                        <p:cTn id="707" dur="1" fill="hold">
                                          <p:stCondLst>
                                            <p:cond delay="3499"/>
                                          </p:stCondLst>
                                        </p:cTn>
                                        <p:tgtEl>
                                          <p:spTgt spid="162"/>
                                        </p:tgtEl>
                                        <p:attrNameLst>
                                          <p:attrName>style.visibility</p:attrName>
                                        </p:attrNameLst>
                                      </p:cBhvr>
                                      <p:to>
                                        <p:strVal val="hidden"/>
                                      </p:to>
                                    </p:set>
                                  </p:childTnLst>
                                </p:cTn>
                              </p:par>
                              <p:par>
                                <p:cTn id="708" presetID="2" presetClass="exit" presetSubtype="1" fill="hold" grpId="2" nodeType="withEffect">
                                  <p:stCondLst>
                                    <p:cond delay="0"/>
                                  </p:stCondLst>
                                  <p:childTnLst>
                                    <p:anim calcmode="lin" valueType="num">
                                      <p:cBhvr additive="base">
                                        <p:cTn id="709" dur="3500"/>
                                        <p:tgtEl>
                                          <p:spTgt spid="163"/>
                                        </p:tgtEl>
                                        <p:attrNameLst>
                                          <p:attrName>ppt_x</p:attrName>
                                        </p:attrNameLst>
                                      </p:cBhvr>
                                      <p:tavLst>
                                        <p:tav tm="0">
                                          <p:val>
                                            <p:strVal val="ppt_x"/>
                                          </p:val>
                                        </p:tav>
                                        <p:tav tm="100000">
                                          <p:val>
                                            <p:strVal val="ppt_x"/>
                                          </p:val>
                                        </p:tav>
                                      </p:tavLst>
                                    </p:anim>
                                    <p:anim calcmode="lin" valueType="num">
                                      <p:cBhvr additive="base">
                                        <p:cTn id="710" dur="3500"/>
                                        <p:tgtEl>
                                          <p:spTgt spid="163"/>
                                        </p:tgtEl>
                                        <p:attrNameLst>
                                          <p:attrName>ppt_y</p:attrName>
                                        </p:attrNameLst>
                                      </p:cBhvr>
                                      <p:tavLst>
                                        <p:tav tm="0">
                                          <p:val>
                                            <p:strVal val="ppt_y"/>
                                          </p:val>
                                        </p:tav>
                                        <p:tav tm="100000">
                                          <p:val>
                                            <p:strVal val="0-ppt_h/2"/>
                                          </p:val>
                                        </p:tav>
                                      </p:tavLst>
                                    </p:anim>
                                    <p:set>
                                      <p:cBhvr>
                                        <p:cTn id="711" dur="1" fill="hold">
                                          <p:stCondLst>
                                            <p:cond delay="3499"/>
                                          </p:stCondLst>
                                        </p:cTn>
                                        <p:tgtEl>
                                          <p:spTgt spid="163"/>
                                        </p:tgtEl>
                                        <p:attrNameLst>
                                          <p:attrName>style.visibility</p:attrName>
                                        </p:attrNameLst>
                                      </p:cBhvr>
                                      <p:to>
                                        <p:strVal val="hidden"/>
                                      </p:to>
                                    </p:set>
                                  </p:childTnLst>
                                </p:cTn>
                              </p:par>
                              <p:par>
                                <p:cTn id="712" presetID="2" presetClass="entr" presetSubtype="1" fill="hold" grpId="0" nodeType="withEffect">
                                  <p:stCondLst>
                                    <p:cond delay="0"/>
                                  </p:stCondLst>
                                  <p:childTnLst>
                                    <p:set>
                                      <p:cBhvr>
                                        <p:cTn id="713" dur="1" fill="hold">
                                          <p:stCondLst>
                                            <p:cond delay="0"/>
                                          </p:stCondLst>
                                        </p:cTn>
                                        <p:tgtEl>
                                          <p:spTgt spid="3"/>
                                        </p:tgtEl>
                                        <p:attrNameLst>
                                          <p:attrName>style.visibility</p:attrName>
                                        </p:attrNameLst>
                                      </p:cBhvr>
                                      <p:to>
                                        <p:strVal val="visible"/>
                                      </p:to>
                                    </p:set>
                                    <p:anim calcmode="lin" valueType="num">
                                      <p:cBhvr additive="base">
                                        <p:cTn id="714" dur="2500" fill="hold"/>
                                        <p:tgtEl>
                                          <p:spTgt spid="3"/>
                                        </p:tgtEl>
                                        <p:attrNameLst>
                                          <p:attrName>ppt_x</p:attrName>
                                        </p:attrNameLst>
                                      </p:cBhvr>
                                      <p:tavLst>
                                        <p:tav tm="0">
                                          <p:val>
                                            <p:strVal val="#ppt_x"/>
                                          </p:val>
                                        </p:tav>
                                        <p:tav tm="100000">
                                          <p:val>
                                            <p:strVal val="#ppt_x"/>
                                          </p:val>
                                        </p:tav>
                                      </p:tavLst>
                                    </p:anim>
                                    <p:anim calcmode="lin" valueType="num">
                                      <p:cBhvr additive="base">
                                        <p:cTn id="715" dur="2500" fill="hold"/>
                                        <p:tgtEl>
                                          <p:spTgt spid="3"/>
                                        </p:tgtEl>
                                        <p:attrNameLst>
                                          <p:attrName>ppt_y</p:attrName>
                                        </p:attrNameLst>
                                      </p:cBhvr>
                                      <p:tavLst>
                                        <p:tav tm="0">
                                          <p:val>
                                            <p:strVal val="0-#ppt_h/2"/>
                                          </p:val>
                                        </p:tav>
                                        <p:tav tm="100000">
                                          <p:val>
                                            <p:strVal val="#ppt_y"/>
                                          </p:val>
                                        </p:tav>
                                      </p:tavLst>
                                    </p:anim>
                                  </p:childTnLst>
                                </p:cTn>
                              </p:par>
                              <p:par>
                                <p:cTn id="716" presetID="2" presetClass="entr" presetSubtype="1" fill="hold" grpId="0" nodeType="withEffect">
                                  <p:stCondLst>
                                    <p:cond delay="0"/>
                                  </p:stCondLst>
                                  <p:childTnLst>
                                    <p:set>
                                      <p:cBhvr>
                                        <p:cTn id="717" dur="1" fill="hold">
                                          <p:stCondLst>
                                            <p:cond delay="0"/>
                                          </p:stCondLst>
                                        </p:cTn>
                                        <p:tgtEl>
                                          <p:spTgt spid="4"/>
                                        </p:tgtEl>
                                        <p:attrNameLst>
                                          <p:attrName>style.visibility</p:attrName>
                                        </p:attrNameLst>
                                      </p:cBhvr>
                                      <p:to>
                                        <p:strVal val="visible"/>
                                      </p:to>
                                    </p:set>
                                    <p:anim calcmode="lin" valueType="num">
                                      <p:cBhvr additive="base">
                                        <p:cTn id="718" dur="2500" fill="hold"/>
                                        <p:tgtEl>
                                          <p:spTgt spid="4"/>
                                        </p:tgtEl>
                                        <p:attrNameLst>
                                          <p:attrName>ppt_x</p:attrName>
                                        </p:attrNameLst>
                                      </p:cBhvr>
                                      <p:tavLst>
                                        <p:tav tm="0">
                                          <p:val>
                                            <p:strVal val="#ppt_x"/>
                                          </p:val>
                                        </p:tav>
                                        <p:tav tm="100000">
                                          <p:val>
                                            <p:strVal val="#ppt_x"/>
                                          </p:val>
                                        </p:tav>
                                      </p:tavLst>
                                    </p:anim>
                                    <p:anim calcmode="lin" valueType="num">
                                      <p:cBhvr additive="base">
                                        <p:cTn id="719" dur="2500" fill="hold"/>
                                        <p:tgtEl>
                                          <p:spTgt spid="4"/>
                                        </p:tgtEl>
                                        <p:attrNameLst>
                                          <p:attrName>ppt_y</p:attrName>
                                        </p:attrNameLst>
                                      </p:cBhvr>
                                      <p:tavLst>
                                        <p:tav tm="0">
                                          <p:val>
                                            <p:strVal val="0-#ppt_h/2"/>
                                          </p:val>
                                        </p:tav>
                                        <p:tav tm="100000">
                                          <p:val>
                                            <p:strVal val="#ppt_y"/>
                                          </p:val>
                                        </p:tav>
                                      </p:tavLst>
                                    </p:anim>
                                  </p:childTnLst>
                                </p:cTn>
                              </p:par>
                              <p:par>
                                <p:cTn id="720" presetID="2" presetClass="entr" presetSubtype="1" fill="hold" grpId="0" nodeType="withEffect">
                                  <p:stCondLst>
                                    <p:cond delay="0"/>
                                  </p:stCondLst>
                                  <p:childTnLst>
                                    <p:set>
                                      <p:cBhvr>
                                        <p:cTn id="721" dur="1" fill="hold">
                                          <p:stCondLst>
                                            <p:cond delay="0"/>
                                          </p:stCondLst>
                                        </p:cTn>
                                        <p:tgtEl>
                                          <p:spTgt spid="16"/>
                                        </p:tgtEl>
                                        <p:attrNameLst>
                                          <p:attrName>style.visibility</p:attrName>
                                        </p:attrNameLst>
                                      </p:cBhvr>
                                      <p:to>
                                        <p:strVal val="visible"/>
                                      </p:to>
                                    </p:set>
                                    <p:anim calcmode="lin" valueType="num">
                                      <p:cBhvr additive="base">
                                        <p:cTn id="722" dur="2500" fill="hold"/>
                                        <p:tgtEl>
                                          <p:spTgt spid="16"/>
                                        </p:tgtEl>
                                        <p:attrNameLst>
                                          <p:attrName>ppt_x</p:attrName>
                                        </p:attrNameLst>
                                      </p:cBhvr>
                                      <p:tavLst>
                                        <p:tav tm="0">
                                          <p:val>
                                            <p:strVal val="#ppt_x"/>
                                          </p:val>
                                        </p:tav>
                                        <p:tav tm="100000">
                                          <p:val>
                                            <p:strVal val="#ppt_x"/>
                                          </p:val>
                                        </p:tav>
                                      </p:tavLst>
                                    </p:anim>
                                    <p:anim calcmode="lin" valueType="num">
                                      <p:cBhvr additive="base">
                                        <p:cTn id="723" dur="2500" fill="hold"/>
                                        <p:tgtEl>
                                          <p:spTgt spid="16"/>
                                        </p:tgtEl>
                                        <p:attrNameLst>
                                          <p:attrName>ppt_y</p:attrName>
                                        </p:attrNameLst>
                                      </p:cBhvr>
                                      <p:tavLst>
                                        <p:tav tm="0">
                                          <p:val>
                                            <p:strVal val="0-#ppt_h/2"/>
                                          </p:val>
                                        </p:tav>
                                        <p:tav tm="100000">
                                          <p:val>
                                            <p:strVal val="#ppt_y"/>
                                          </p:val>
                                        </p:tav>
                                      </p:tavLst>
                                    </p:anim>
                                  </p:childTnLst>
                                </p:cTn>
                              </p:par>
                              <p:par>
                                <p:cTn id="724" presetID="2" presetClass="entr" presetSubtype="1" fill="hold" grpId="0" nodeType="withEffect">
                                  <p:stCondLst>
                                    <p:cond delay="0"/>
                                  </p:stCondLst>
                                  <p:childTnLst>
                                    <p:set>
                                      <p:cBhvr>
                                        <p:cTn id="725" dur="1" fill="hold">
                                          <p:stCondLst>
                                            <p:cond delay="0"/>
                                          </p:stCondLst>
                                        </p:cTn>
                                        <p:tgtEl>
                                          <p:spTgt spid="17"/>
                                        </p:tgtEl>
                                        <p:attrNameLst>
                                          <p:attrName>style.visibility</p:attrName>
                                        </p:attrNameLst>
                                      </p:cBhvr>
                                      <p:to>
                                        <p:strVal val="visible"/>
                                      </p:to>
                                    </p:set>
                                    <p:anim calcmode="lin" valueType="num">
                                      <p:cBhvr additive="base">
                                        <p:cTn id="726" dur="2500" fill="hold"/>
                                        <p:tgtEl>
                                          <p:spTgt spid="17"/>
                                        </p:tgtEl>
                                        <p:attrNameLst>
                                          <p:attrName>ppt_x</p:attrName>
                                        </p:attrNameLst>
                                      </p:cBhvr>
                                      <p:tavLst>
                                        <p:tav tm="0">
                                          <p:val>
                                            <p:strVal val="#ppt_x"/>
                                          </p:val>
                                        </p:tav>
                                        <p:tav tm="100000">
                                          <p:val>
                                            <p:strVal val="#ppt_x"/>
                                          </p:val>
                                        </p:tav>
                                      </p:tavLst>
                                    </p:anim>
                                    <p:anim calcmode="lin" valueType="num">
                                      <p:cBhvr additive="base">
                                        <p:cTn id="727" dur="2500" fill="hold"/>
                                        <p:tgtEl>
                                          <p:spTgt spid="17"/>
                                        </p:tgtEl>
                                        <p:attrNameLst>
                                          <p:attrName>ppt_y</p:attrName>
                                        </p:attrNameLst>
                                      </p:cBhvr>
                                      <p:tavLst>
                                        <p:tav tm="0">
                                          <p:val>
                                            <p:strVal val="0-#ppt_h/2"/>
                                          </p:val>
                                        </p:tav>
                                        <p:tav tm="100000">
                                          <p:val>
                                            <p:strVal val="#ppt_y"/>
                                          </p:val>
                                        </p:tav>
                                      </p:tavLst>
                                    </p:anim>
                                  </p:childTnLst>
                                </p:cTn>
                              </p:par>
                              <p:par>
                                <p:cTn id="728" presetID="2" presetClass="entr" presetSubtype="1" fill="hold" grpId="0" nodeType="withEffect">
                                  <p:stCondLst>
                                    <p:cond delay="0"/>
                                  </p:stCondLst>
                                  <p:childTnLst>
                                    <p:set>
                                      <p:cBhvr>
                                        <p:cTn id="729" dur="1" fill="hold">
                                          <p:stCondLst>
                                            <p:cond delay="0"/>
                                          </p:stCondLst>
                                        </p:cTn>
                                        <p:tgtEl>
                                          <p:spTgt spid="29"/>
                                        </p:tgtEl>
                                        <p:attrNameLst>
                                          <p:attrName>style.visibility</p:attrName>
                                        </p:attrNameLst>
                                      </p:cBhvr>
                                      <p:to>
                                        <p:strVal val="visible"/>
                                      </p:to>
                                    </p:set>
                                    <p:anim calcmode="lin" valueType="num">
                                      <p:cBhvr additive="base">
                                        <p:cTn id="730" dur="2500" fill="hold"/>
                                        <p:tgtEl>
                                          <p:spTgt spid="29"/>
                                        </p:tgtEl>
                                        <p:attrNameLst>
                                          <p:attrName>ppt_x</p:attrName>
                                        </p:attrNameLst>
                                      </p:cBhvr>
                                      <p:tavLst>
                                        <p:tav tm="0">
                                          <p:val>
                                            <p:strVal val="#ppt_x"/>
                                          </p:val>
                                        </p:tav>
                                        <p:tav tm="100000">
                                          <p:val>
                                            <p:strVal val="#ppt_x"/>
                                          </p:val>
                                        </p:tav>
                                      </p:tavLst>
                                    </p:anim>
                                    <p:anim calcmode="lin" valueType="num">
                                      <p:cBhvr additive="base">
                                        <p:cTn id="731" dur="2500" fill="hold"/>
                                        <p:tgtEl>
                                          <p:spTgt spid="29"/>
                                        </p:tgtEl>
                                        <p:attrNameLst>
                                          <p:attrName>ppt_y</p:attrName>
                                        </p:attrNameLst>
                                      </p:cBhvr>
                                      <p:tavLst>
                                        <p:tav tm="0">
                                          <p:val>
                                            <p:strVal val="0-#ppt_h/2"/>
                                          </p:val>
                                        </p:tav>
                                        <p:tav tm="100000">
                                          <p:val>
                                            <p:strVal val="#ppt_y"/>
                                          </p:val>
                                        </p:tav>
                                      </p:tavLst>
                                    </p:anim>
                                  </p:childTnLst>
                                </p:cTn>
                              </p:par>
                              <p:par>
                                <p:cTn id="732" presetID="2" presetClass="entr" presetSubtype="1" fill="hold" grpId="0" nodeType="withEffect">
                                  <p:stCondLst>
                                    <p:cond delay="0"/>
                                  </p:stCondLst>
                                  <p:childTnLst>
                                    <p:set>
                                      <p:cBhvr>
                                        <p:cTn id="733" dur="1" fill="hold">
                                          <p:stCondLst>
                                            <p:cond delay="0"/>
                                          </p:stCondLst>
                                        </p:cTn>
                                        <p:tgtEl>
                                          <p:spTgt spid="30"/>
                                        </p:tgtEl>
                                        <p:attrNameLst>
                                          <p:attrName>style.visibility</p:attrName>
                                        </p:attrNameLst>
                                      </p:cBhvr>
                                      <p:to>
                                        <p:strVal val="visible"/>
                                      </p:to>
                                    </p:set>
                                    <p:anim calcmode="lin" valueType="num">
                                      <p:cBhvr additive="base">
                                        <p:cTn id="734" dur="2500" fill="hold"/>
                                        <p:tgtEl>
                                          <p:spTgt spid="30"/>
                                        </p:tgtEl>
                                        <p:attrNameLst>
                                          <p:attrName>ppt_x</p:attrName>
                                        </p:attrNameLst>
                                      </p:cBhvr>
                                      <p:tavLst>
                                        <p:tav tm="0">
                                          <p:val>
                                            <p:strVal val="#ppt_x"/>
                                          </p:val>
                                        </p:tav>
                                        <p:tav tm="100000">
                                          <p:val>
                                            <p:strVal val="#ppt_x"/>
                                          </p:val>
                                        </p:tav>
                                      </p:tavLst>
                                    </p:anim>
                                    <p:anim calcmode="lin" valueType="num">
                                      <p:cBhvr additive="base">
                                        <p:cTn id="735" dur="2500" fill="hold"/>
                                        <p:tgtEl>
                                          <p:spTgt spid="30"/>
                                        </p:tgtEl>
                                        <p:attrNameLst>
                                          <p:attrName>ppt_y</p:attrName>
                                        </p:attrNameLst>
                                      </p:cBhvr>
                                      <p:tavLst>
                                        <p:tav tm="0">
                                          <p:val>
                                            <p:strVal val="0-#ppt_h/2"/>
                                          </p:val>
                                        </p:tav>
                                        <p:tav tm="100000">
                                          <p:val>
                                            <p:strVal val="#ppt_y"/>
                                          </p:val>
                                        </p:tav>
                                      </p:tavLst>
                                    </p:anim>
                                  </p:childTnLst>
                                </p:cTn>
                              </p:par>
                              <p:par>
                                <p:cTn id="736" presetID="2" presetClass="entr" presetSubtype="1" fill="hold" grpId="0" nodeType="withEffect">
                                  <p:stCondLst>
                                    <p:cond delay="0"/>
                                  </p:stCondLst>
                                  <p:childTnLst>
                                    <p:set>
                                      <p:cBhvr>
                                        <p:cTn id="737" dur="1" fill="hold">
                                          <p:stCondLst>
                                            <p:cond delay="0"/>
                                          </p:stCondLst>
                                        </p:cTn>
                                        <p:tgtEl>
                                          <p:spTgt spid="123"/>
                                        </p:tgtEl>
                                        <p:attrNameLst>
                                          <p:attrName>style.visibility</p:attrName>
                                        </p:attrNameLst>
                                      </p:cBhvr>
                                      <p:to>
                                        <p:strVal val="visible"/>
                                      </p:to>
                                    </p:set>
                                    <p:anim calcmode="lin" valueType="num">
                                      <p:cBhvr additive="base">
                                        <p:cTn id="738" dur="2500" fill="hold"/>
                                        <p:tgtEl>
                                          <p:spTgt spid="123"/>
                                        </p:tgtEl>
                                        <p:attrNameLst>
                                          <p:attrName>ppt_x</p:attrName>
                                        </p:attrNameLst>
                                      </p:cBhvr>
                                      <p:tavLst>
                                        <p:tav tm="0">
                                          <p:val>
                                            <p:strVal val="#ppt_x"/>
                                          </p:val>
                                        </p:tav>
                                        <p:tav tm="100000">
                                          <p:val>
                                            <p:strVal val="#ppt_x"/>
                                          </p:val>
                                        </p:tav>
                                      </p:tavLst>
                                    </p:anim>
                                    <p:anim calcmode="lin" valueType="num">
                                      <p:cBhvr additive="base">
                                        <p:cTn id="739" dur="2500" fill="hold"/>
                                        <p:tgtEl>
                                          <p:spTgt spid="123"/>
                                        </p:tgtEl>
                                        <p:attrNameLst>
                                          <p:attrName>ppt_y</p:attrName>
                                        </p:attrNameLst>
                                      </p:cBhvr>
                                      <p:tavLst>
                                        <p:tav tm="0">
                                          <p:val>
                                            <p:strVal val="0-#ppt_h/2"/>
                                          </p:val>
                                        </p:tav>
                                        <p:tav tm="100000">
                                          <p:val>
                                            <p:strVal val="#ppt_y"/>
                                          </p:val>
                                        </p:tav>
                                      </p:tavLst>
                                    </p:anim>
                                  </p:childTnLst>
                                </p:cTn>
                              </p:par>
                              <p:par>
                                <p:cTn id="740" presetID="2" presetClass="entr" presetSubtype="1" fill="hold" grpId="0" nodeType="withEffect">
                                  <p:stCondLst>
                                    <p:cond delay="0"/>
                                  </p:stCondLst>
                                  <p:childTnLst>
                                    <p:set>
                                      <p:cBhvr>
                                        <p:cTn id="741" dur="1" fill="hold">
                                          <p:stCondLst>
                                            <p:cond delay="0"/>
                                          </p:stCondLst>
                                        </p:cTn>
                                        <p:tgtEl>
                                          <p:spTgt spid="124"/>
                                        </p:tgtEl>
                                        <p:attrNameLst>
                                          <p:attrName>style.visibility</p:attrName>
                                        </p:attrNameLst>
                                      </p:cBhvr>
                                      <p:to>
                                        <p:strVal val="visible"/>
                                      </p:to>
                                    </p:set>
                                    <p:anim calcmode="lin" valueType="num">
                                      <p:cBhvr additive="base">
                                        <p:cTn id="742" dur="2500" fill="hold"/>
                                        <p:tgtEl>
                                          <p:spTgt spid="124"/>
                                        </p:tgtEl>
                                        <p:attrNameLst>
                                          <p:attrName>ppt_x</p:attrName>
                                        </p:attrNameLst>
                                      </p:cBhvr>
                                      <p:tavLst>
                                        <p:tav tm="0">
                                          <p:val>
                                            <p:strVal val="#ppt_x"/>
                                          </p:val>
                                        </p:tav>
                                        <p:tav tm="100000">
                                          <p:val>
                                            <p:strVal val="#ppt_x"/>
                                          </p:val>
                                        </p:tav>
                                      </p:tavLst>
                                    </p:anim>
                                    <p:anim calcmode="lin" valueType="num">
                                      <p:cBhvr additive="base">
                                        <p:cTn id="743" dur="2500" fill="hold"/>
                                        <p:tgtEl>
                                          <p:spTgt spid="124"/>
                                        </p:tgtEl>
                                        <p:attrNameLst>
                                          <p:attrName>ppt_y</p:attrName>
                                        </p:attrNameLst>
                                      </p:cBhvr>
                                      <p:tavLst>
                                        <p:tav tm="0">
                                          <p:val>
                                            <p:strVal val="0-#ppt_h/2"/>
                                          </p:val>
                                        </p:tav>
                                        <p:tav tm="100000">
                                          <p:val>
                                            <p:strVal val="#ppt_y"/>
                                          </p:val>
                                        </p:tav>
                                      </p:tavLst>
                                    </p:anim>
                                  </p:childTnLst>
                                </p:cTn>
                              </p:par>
                              <p:par>
                                <p:cTn id="744" presetID="2" presetClass="entr" presetSubtype="1" fill="hold" grpId="0" nodeType="withEffect">
                                  <p:stCondLst>
                                    <p:cond delay="0"/>
                                  </p:stCondLst>
                                  <p:childTnLst>
                                    <p:set>
                                      <p:cBhvr>
                                        <p:cTn id="745" dur="1" fill="hold">
                                          <p:stCondLst>
                                            <p:cond delay="0"/>
                                          </p:stCondLst>
                                        </p:cTn>
                                        <p:tgtEl>
                                          <p:spTgt spid="125"/>
                                        </p:tgtEl>
                                        <p:attrNameLst>
                                          <p:attrName>style.visibility</p:attrName>
                                        </p:attrNameLst>
                                      </p:cBhvr>
                                      <p:to>
                                        <p:strVal val="visible"/>
                                      </p:to>
                                    </p:set>
                                    <p:anim calcmode="lin" valueType="num">
                                      <p:cBhvr additive="base">
                                        <p:cTn id="746" dur="2500" fill="hold"/>
                                        <p:tgtEl>
                                          <p:spTgt spid="125"/>
                                        </p:tgtEl>
                                        <p:attrNameLst>
                                          <p:attrName>ppt_x</p:attrName>
                                        </p:attrNameLst>
                                      </p:cBhvr>
                                      <p:tavLst>
                                        <p:tav tm="0">
                                          <p:val>
                                            <p:strVal val="#ppt_x"/>
                                          </p:val>
                                        </p:tav>
                                        <p:tav tm="100000">
                                          <p:val>
                                            <p:strVal val="#ppt_x"/>
                                          </p:val>
                                        </p:tav>
                                      </p:tavLst>
                                    </p:anim>
                                    <p:anim calcmode="lin" valueType="num">
                                      <p:cBhvr additive="base">
                                        <p:cTn id="747" dur="2500" fill="hold"/>
                                        <p:tgtEl>
                                          <p:spTgt spid="125"/>
                                        </p:tgtEl>
                                        <p:attrNameLst>
                                          <p:attrName>ppt_y</p:attrName>
                                        </p:attrNameLst>
                                      </p:cBhvr>
                                      <p:tavLst>
                                        <p:tav tm="0">
                                          <p:val>
                                            <p:strVal val="0-#ppt_h/2"/>
                                          </p:val>
                                        </p:tav>
                                        <p:tav tm="100000">
                                          <p:val>
                                            <p:strVal val="#ppt_y"/>
                                          </p:val>
                                        </p:tav>
                                      </p:tavLst>
                                    </p:anim>
                                  </p:childTnLst>
                                </p:cTn>
                              </p:par>
                              <p:par>
                                <p:cTn id="748" presetID="2" presetClass="entr" presetSubtype="1" fill="hold" grpId="0" nodeType="withEffect">
                                  <p:stCondLst>
                                    <p:cond delay="0"/>
                                  </p:stCondLst>
                                  <p:childTnLst>
                                    <p:set>
                                      <p:cBhvr>
                                        <p:cTn id="749" dur="1" fill="hold">
                                          <p:stCondLst>
                                            <p:cond delay="0"/>
                                          </p:stCondLst>
                                        </p:cTn>
                                        <p:tgtEl>
                                          <p:spTgt spid="126"/>
                                        </p:tgtEl>
                                        <p:attrNameLst>
                                          <p:attrName>style.visibility</p:attrName>
                                        </p:attrNameLst>
                                      </p:cBhvr>
                                      <p:to>
                                        <p:strVal val="visible"/>
                                      </p:to>
                                    </p:set>
                                    <p:anim calcmode="lin" valueType="num">
                                      <p:cBhvr additive="base">
                                        <p:cTn id="750" dur="2500" fill="hold"/>
                                        <p:tgtEl>
                                          <p:spTgt spid="126"/>
                                        </p:tgtEl>
                                        <p:attrNameLst>
                                          <p:attrName>ppt_x</p:attrName>
                                        </p:attrNameLst>
                                      </p:cBhvr>
                                      <p:tavLst>
                                        <p:tav tm="0">
                                          <p:val>
                                            <p:strVal val="#ppt_x"/>
                                          </p:val>
                                        </p:tav>
                                        <p:tav tm="100000">
                                          <p:val>
                                            <p:strVal val="#ppt_x"/>
                                          </p:val>
                                        </p:tav>
                                      </p:tavLst>
                                    </p:anim>
                                    <p:anim calcmode="lin" valueType="num">
                                      <p:cBhvr additive="base">
                                        <p:cTn id="751" dur="2500" fill="hold"/>
                                        <p:tgtEl>
                                          <p:spTgt spid="126"/>
                                        </p:tgtEl>
                                        <p:attrNameLst>
                                          <p:attrName>ppt_y</p:attrName>
                                        </p:attrNameLst>
                                      </p:cBhvr>
                                      <p:tavLst>
                                        <p:tav tm="0">
                                          <p:val>
                                            <p:strVal val="0-#ppt_h/2"/>
                                          </p:val>
                                        </p:tav>
                                        <p:tav tm="100000">
                                          <p:val>
                                            <p:strVal val="#ppt_y"/>
                                          </p:val>
                                        </p:tav>
                                      </p:tavLst>
                                    </p:anim>
                                  </p:childTnLst>
                                </p:cTn>
                              </p:par>
                              <p:par>
                                <p:cTn id="752" presetID="2" presetClass="entr" presetSubtype="1" fill="hold" grpId="0" nodeType="withEffect">
                                  <p:stCondLst>
                                    <p:cond delay="0"/>
                                  </p:stCondLst>
                                  <p:childTnLst>
                                    <p:set>
                                      <p:cBhvr>
                                        <p:cTn id="753" dur="1" fill="hold">
                                          <p:stCondLst>
                                            <p:cond delay="0"/>
                                          </p:stCondLst>
                                        </p:cTn>
                                        <p:tgtEl>
                                          <p:spTgt spid="127"/>
                                        </p:tgtEl>
                                        <p:attrNameLst>
                                          <p:attrName>style.visibility</p:attrName>
                                        </p:attrNameLst>
                                      </p:cBhvr>
                                      <p:to>
                                        <p:strVal val="visible"/>
                                      </p:to>
                                    </p:set>
                                    <p:anim calcmode="lin" valueType="num">
                                      <p:cBhvr additive="base">
                                        <p:cTn id="754" dur="2500" fill="hold"/>
                                        <p:tgtEl>
                                          <p:spTgt spid="127"/>
                                        </p:tgtEl>
                                        <p:attrNameLst>
                                          <p:attrName>ppt_x</p:attrName>
                                        </p:attrNameLst>
                                      </p:cBhvr>
                                      <p:tavLst>
                                        <p:tav tm="0">
                                          <p:val>
                                            <p:strVal val="#ppt_x"/>
                                          </p:val>
                                        </p:tav>
                                        <p:tav tm="100000">
                                          <p:val>
                                            <p:strVal val="#ppt_x"/>
                                          </p:val>
                                        </p:tav>
                                      </p:tavLst>
                                    </p:anim>
                                    <p:anim calcmode="lin" valueType="num">
                                      <p:cBhvr additive="base">
                                        <p:cTn id="755" dur="2500" fill="hold"/>
                                        <p:tgtEl>
                                          <p:spTgt spid="127"/>
                                        </p:tgtEl>
                                        <p:attrNameLst>
                                          <p:attrName>ppt_y</p:attrName>
                                        </p:attrNameLst>
                                      </p:cBhvr>
                                      <p:tavLst>
                                        <p:tav tm="0">
                                          <p:val>
                                            <p:strVal val="0-#ppt_h/2"/>
                                          </p:val>
                                        </p:tav>
                                        <p:tav tm="100000">
                                          <p:val>
                                            <p:strVal val="#ppt_y"/>
                                          </p:val>
                                        </p:tav>
                                      </p:tavLst>
                                    </p:anim>
                                  </p:childTnLst>
                                </p:cTn>
                              </p:par>
                              <p:par>
                                <p:cTn id="756" presetID="2" presetClass="entr" presetSubtype="1" fill="hold" grpId="0" nodeType="withEffect">
                                  <p:stCondLst>
                                    <p:cond delay="0"/>
                                  </p:stCondLst>
                                  <p:childTnLst>
                                    <p:set>
                                      <p:cBhvr>
                                        <p:cTn id="757" dur="1" fill="hold">
                                          <p:stCondLst>
                                            <p:cond delay="0"/>
                                          </p:stCondLst>
                                        </p:cTn>
                                        <p:tgtEl>
                                          <p:spTgt spid="128"/>
                                        </p:tgtEl>
                                        <p:attrNameLst>
                                          <p:attrName>style.visibility</p:attrName>
                                        </p:attrNameLst>
                                      </p:cBhvr>
                                      <p:to>
                                        <p:strVal val="visible"/>
                                      </p:to>
                                    </p:set>
                                    <p:anim calcmode="lin" valueType="num">
                                      <p:cBhvr additive="base">
                                        <p:cTn id="758" dur="2500" fill="hold"/>
                                        <p:tgtEl>
                                          <p:spTgt spid="128"/>
                                        </p:tgtEl>
                                        <p:attrNameLst>
                                          <p:attrName>ppt_x</p:attrName>
                                        </p:attrNameLst>
                                      </p:cBhvr>
                                      <p:tavLst>
                                        <p:tav tm="0">
                                          <p:val>
                                            <p:strVal val="#ppt_x"/>
                                          </p:val>
                                        </p:tav>
                                        <p:tav tm="100000">
                                          <p:val>
                                            <p:strVal val="#ppt_x"/>
                                          </p:val>
                                        </p:tav>
                                      </p:tavLst>
                                    </p:anim>
                                    <p:anim calcmode="lin" valueType="num">
                                      <p:cBhvr additive="base">
                                        <p:cTn id="759" dur="2500" fill="hold"/>
                                        <p:tgtEl>
                                          <p:spTgt spid="128"/>
                                        </p:tgtEl>
                                        <p:attrNameLst>
                                          <p:attrName>ppt_y</p:attrName>
                                        </p:attrNameLst>
                                      </p:cBhvr>
                                      <p:tavLst>
                                        <p:tav tm="0">
                                          <p:val>
                                            <p:strVal val="0-#ppt_h/2"/>
                                          </p:val>
                                        </p:tav>
                                        <p:tav tm="100000">
                                          <p:val>
                                            <p:strVal val="#ppt_y"/>
                                          </p:val>
                                        </p:tav>
                                      </p:tavLst>
                                    </p:anim>
                                  </p:childTnLst>
                                </p:cTn>
                              </p:par>
                              <p:par>
                                <p:cTn id="760" presetID="2" presetClass="entr" presetSubtype="1" fill="hold" grpId="0" nodeType="withEffect">
                                  <p:stCondLst>
                                    <p:cond delay="0"/>
                                  </p:stCondLst>
                                  <p:childTnLst>
                                    <p:set>
                                      <p:cBhvr>
                                        <p:cTn id="761" dur="1" fill="hold">
                                          <p:stCondLst>
                                            <p:cond delay="0"/>
                                          </p:stCondLst>
                                        </p:cTn>
                                        <p:tgtEl>
                                          <p:spTgt spid="165"/>
                                        </p:tgtEl>
                                        <p:attrNameLst>
                                          <p:attrName>style.visibility</p:attrName>
                                        </p:attrNameLst>
                                      </p:cBhvr>
                                      <p:to>
                                        <p:strVal val="visible"/>
                                      </p:to>
                                    </p:set>
                                    <p:anim calcmode="lin" valueType="num">
                                      <p:cBhvr additive="base">
                                        <p:cTn id="762" dur="2500" fill="hold"/>
                                        <p:tgtEl>
                                          <p:spTgt spid="165"/>
                                        </p:tgtEl>
                                        <p:attrNameLst>
                                          <p:attrName>ppt_x</p:attrName>
                                        </p:attrNameLst>
                                      </p:cBhvr>
                                      <p:tavLst>
                                        <p:tav tm="0">
                                          <p:val>
                                            <p:strVal val="#ppt_x"/>
                                          </p:val>
                                        </p:tav>
                                        <p:tav tm="100000">
                                          <p:val>
                                            <p:strVal val="#ppt_x"/>
                                          </p:val>
                                        </p:tav>
                                      </p:tavLst>
                                    </p:anim>
                                    <p:anim calcmode="lin" valueType="num">
                                      <p:cBhvr additive="base">
                                        <p:cTn id="763" dur="2500" fill="hold"/>
                                        <p:tgtEl>
                                          <p:spTgt spid="165"/>
                                        </p:tgtEl>
                                        <p:attrNameLst>
                                          <p:attrName>ppt_y</p:attrName>
                                        </p:attrNameLst>
                                      </p:cBhvr>
                                      <p:tavLst>
                                        <p:tav tm="0">
                                          <p:val>
                                            <p:strVal val="0-#ppt_h/2"/>
                                          </p:val>
                                        </p:tav>
                                        <p:tav tm="100000">
                                          <p:val>
                                            <p:strVal val="#ppt_y"/>
                                          </p:val>
                                        </p:tav>
                                      </p:tavLst>
                                    </p:anim>
                                  </p:childTnLst>
                                </p:cTn>
                              </p:par>
                              <p:par>
                                <p:cTn id="764" presetID="2" presetClass="entr" presetSubtype="1" fill="hold" grpId="0" nodeType="withEffect">
                                  <p:stCondLst>
                                    <p:cond delay="0"/>
                                  </p:stCondLst>
                                  <p:childTnLst>
                                    <p:set>
                                      <p:cBhvr>
                                        <p:cTn id="765" dur="1" fill="hold">
                                          <p:stCondLst>
                                            <p:cond delay="0"/>
                                          </p:stCondLst>
                                        </p:cTn>
                                        <p:tgtEl>
                                          <p:spTgt spid="166"/>
                                        </p:tgtEl>
                                        <p:attrNameLst>
                                          <p:attrName>style.visibility</p:attrName>
                                        </p:attrNameLst>
                                      </p:cBhvr>
                                      <p:to>
                                        <p:strVal val="visible"/>
                                      </p:to>
                                    </p:set>
                                    <p:anim calcmode="lin" valueType="num">
                                      <p:cBhvr additive="base">
                                        <p:cTn id="766" dur="2500" fill="hold"/>
                                        <p:tgtEl>
                                          <p:spTgt spid="166"/>
                                        </p:tgtEl>
                                        <p:attrNameLst>
                                          <p:attrName>ppt_x</p:attrName>
                                        </p:attrNameLst>
                                      </p:cBhvr>
                                      <p:tavLst>
                                        <p:tav tm="0">
                                          <p:val>
                                            <p:strVal val="#ppt_x"/>
                                          </p:val>
                                        </p:tav>
                                        <p:tav tm="100000">
                                          <p:val>
                                            <p:strVal val="#ppt_x"/>
                                          </p:val>
                                        </p:tav>
                                      </p:tavLst>
                                    </p:anim>
                                    <p:anim calcmode="lin" valueType="num">
                                      <p:cBhvr additive="base">
                                        <p:cTn id="767" dur="2500" fill="hold"/>
                                        <p:tgtEl>
                                          <p:spTgt spid="166"/>
                                        </p:tgtEl>
                                        <p:attrNameLst>
                                          <p:attrName>ppt_y</p:attrName>
                                        </p:attrNameLst>
                                      </p:cBhvr>
                                      <p:tavLst>
                                        <p:tav tm="0">
                                          <p:val>
                                            <p:strVal val="0-#ppt_h/2"/>
                                          </p:val>
                                        </p:tav>
                                        <p:tav tm="100000">
                                          <p:val>
                                            <p:strVal val="#ppt_y"/>
                                          </p:val>
                                        </p:tav>
                                      </p:tavLst>
                                    </p:anim>
                                  </p:childTnLst>
                                </p:cTn>
                              </p:par>
                              <p:par>
                                <p:cTn id="768" presetID="2" presetClass="entr" presetSubtype="1" fill="hold" grpId="0" nodeType="withEffect">
                                  <p:stCondLst>
                                    <p:cond delay="0"/>
                                  </p:stCondLst>
                                  <p:childTnLst>
                                    <p:set>
                                      <p:cBhvr>
                                        <p:cTn id="769" dur="1" fill="hold">
                                          <p:stCondLst>
                                            <p:cond delay="0"/>
                                          </p:stCondLst>
                                        </p:cTn>
                                        <p:tgtEl>
                                          <p:spTgt spid="167"/>
                                        </p:tgtEl>
                                        <p:attrNameLst>
                                          <p:attrName>style.visibility</p:attrName>
                                        </p:attrNameLst>
                                      </p:cBhvr>
                                      <p:to>
                                        <p:strVal val="visible"/>
                                      </p:to>
                                    </p:set>
                                    <p:anim calcmode="lin" valueType="num">
                                      <p:cBhvr additive="base">
                                        <p:cTn id="770" dur="2500" fill="hold"/>
                                        <p:tgtEl>
                                          <p:spTgt spid="167"/>
                                        </p:tgtEl>
                                        <p:attrNameLst>
                                          <p:attrName>ppt_x</p:attrName>
                                        </p:attrNameLst>
                                      </p:cBhvr>
                                      <p:tavLst>
                                        <p:tav tm="0">
                                          <p:val>
                                            <p:strVal val="#ppt_x"/>
                                          </p:val>
                                        </p:tav>
                                        <p:tav tm="100000">
                                          <p:val>
                                            <p:strVal val="#ppt_x"/>
                                          </p:val>
                                        </p:tav>
                                      </p:tavLst>
                                    </p:anim>
                                    <p:anim calcmode="lin" valueType="num">
                                      <p:cBhvr additive="base">
                                        <p:cTn id="771" dur="2500" fill="hold"/>
                                        <p:tgtEl>
                                          <p:spTgt spid="167"/>
                                        </p:tgtEl>
                                        <p:attrNameLst>
                                          <p:attrName>ppt_y</p:attrName>
                                        </p:attrNameLst>
                                      </p:cBhvr>
                                      <p:tavLst>
                                        <p:tav tm="0">
                                          <p:val>
                                            <p:strVal val="0-#ppt_h/2"/>
                                          </p:val>
                                        </p:tav>
                                        <p:tav tm="100000">
                                          <p:val>
                                            <p:strVal val="#ppt_y"/>
                                          </p:val>
                                        </p:tav>
                                      </p:tavLst>
                                    </p:anim>
                                  </p:childTnLst>
                                </p:cTn>
                              </p:par>
                              <p:par>
                                <p:cTn id="772" presetID="2" presetClass="entr" presetSubtype="1" fill="hold" grpId="0" nodeType="withEffect">
                                  <p:stCondLst>
                                    <p:cond delay="0"/>
                                  </p:stCondLst>
                                  <p:childTnLst>
                                    <p:set>
                                      <p:cBhvr>
                                        <p:cTn id="773" dur="1" fill="hold">
                                          <p:stCondLst>
                                            <p:cond delay="0"/>
                                          </p:stCondLst>
                                        </p:cTn>
                                        <p:tgtEl>
                                          <p:spTgt spid="168"/>
                                        </p:tgtEl>
                                        <p:attrNameLst>
                                          <p:attrName>style.visibility</p:attrName>
                                        </p:attrNameLst>
                                      </p:cBhvr>
                                      <p:to>
                                        <p:strVal val="visible"/>
                                      </p:to>
                                    </p:set>
                                    <p:anim calcmode="lin" valueType="num">
                                      <p:cBhvr additive="base">
                                        <p:cTn id="774" dur="2500" fill="hold"/>
                                        <p:tgtEl>
                                          <p:spTgt spid="168"/>
                                        </p:tgtEl>
                                        <p:attrNameLst>
                                          <p:attrName>ppt_x</p:attrName>
                                        </p:attrNameLst>
                                      </p:cBhvr>
                                      <p:tavLst>
                                        <p:tav tm="0">
                                          <p:val>
                                            <p:strVal val="#ppt_x"/>
                                          </p:val>
                                        </p:tav>
                                        <p:tav tm="100000">
                                          <p:val>
                                            <p:strVal val="#ppt_x"/>
                                          </p:val>
                                        </p:tav>
                                      </p:tavLst>
                                    </p:anim>
                                    <p:anim calcmode="lin" valueType="num">
                                      <p:cBhvr additive="base">
                                        <p:cTn id="775" dur="2500" fill="hold"/>
                                        <p:tgtEl>
                                          <p:spTgt spid="168"/>
                                        </p:tgtEl>
                                        <p:attrNameLst>
                                          <p:attrName>ppt_y</p:attrName>
                                        </p:attrNameLst>
                                      </p:cBhvr>
                                      <p:tavLst>
                                        <p:tav tm="0">
                                          <p:val>
                                            <p:strVal val="0-#ppt_h/2"/>
                                          </p:val>
                                        </p:tav>
                                        <p:tav tm="100000">
                                          <p:val>
                                            <p:strVal val="#ppt_y"/>
                                          </p:val>
                                        </p:tav>
                                      </p:tavLst>
                                    </p:anim>
                                  </p:childTnLst>
                                </p:cTn>
                              </p:par>
                              <p:par>
                                <p:cTn id="776" presetID="2" presetClass="entr" presetSubtype="1" fill="hold" grpId="0" nodeType="withEffect">
                                  <p:stCondLst>
                                    <p:cond delay="0"/>
                                  </p:stCondLst>
                                  <p:childTnLst>
                                    <p:set>
                                      <p:cBhvr>
                                        <p:cTn id="777" dur="1" fill="hold">
                                          <p:stCondLst>
                                            <p:cond delay="0"/>
                                          </p:stCondLst>
                                        </p:cTn>
                                        <p:tgtEl>
                                          <p:spTgt spid="169"/>
                                        </p:tgtEl>
                                        <p:attrNameLst>
                                          <p:attrName>style.visibility</p:attrName>
                                        </p:attrNameLst>
                                      </p:cBhvr>
                                      <p:to>
                                        <p:strVal val="visible"/>
                                      </p:to>
                                    </p:set>
                                    <p:anim calcmode="lin" valueType="num">
                                      <p:cBhvr additive="base">
                                        <p:cTn id="778" dur="2500" fill="hold"/>
                                        <p:tgtEl>
                                          <p:spTgt spid="169"/>
                                        </p:tgtEl>
                                        <p:attrNameLst>
                                          <p:attrName>ppt_x</p:attrName>
                                        </p:attrNameLst>
                                      </p:cBhvr>
                                      <p:tavLst>
                                        <p:tav tm="0">
                                          <p:val>
                                            <p:strVal val="#ppt_x"/>
                                          </p:val>
                                        </p:tav>
                                        <p:tav tm="100000">
                                          <p:val>
                                            <p:strVal val="#ppt_x"/>
                                          </p:val>
                                        </p:tav>
                                      </p:tavLst>
                                    </p:anim>
                                    <p:anim calcmode="lin" valueType="num">
                                      <p:cBhvr additive="base">
                                        <p:cTn id="779" dur="2500" fill="hold"/>
                                        <p:tgtEl>
                                          <p:spTgt spid="169"/>
                                        </p:tgtEl>
                                        <p:attrNameLst>
                                          <p:attrName>ppt_y</p:attrName>
                                        </p:attrNameLst>
                                      </p:cBhvr>
                                      <p:tavLst>
                                        <p:tav tm="0">
                                          <p:val>
                                            <p:strVal val="0-#ppt_h/2"/>
                                          </p:val>
                                        </p:tav>
                                        <p:tav tm="100000">
                                          <p:val>
                                            <p:strVal val="#ppt_y"/>
                                          </p:val>
                                        </p:tav>
                                      </p:tavLst>
                                    </p:anim>
                                  </p:childTnLst>
                                </p:cTn>
                              </p:par>
                              <p:par>
                                <p:cTn id="780" presetID="2" presetClass="entr" presetSubtype="1" fill="hold" grpId="0" nodeType="withEffect">
                                  <p:stCondLst>
                                    <p:cond delay="0"/>
                                  </p:stCondLst>
                                  <p:childTnLst>
                                    <p:set>
                                      <p:cBhvr>
                                        <p:cTn id="781" dur="1" fill="hold">
                                          <p:stCondLst>
                                            <p:cond delay="0"/>
                                          </p:stCondLst>
                                        </p:cTn>
                                        <p:tgtEl>
                                          <p:spTgt spid="170"/>
                                        </p:tgtEl>
                                        <p:attrNameLst>
                                          <p:attrName>style.visibility</p:attrName>
                                        </p:attrNameLst>
                                      </p:cBhvr>
                                      <p:to>
                                        <p:strVal val="visible"/>
                                      </p:to>
                                    </p:set>
                                    <p:anim calcmode="lin" valueType="num">
                                      <p:cBhvr additive="base">
                                        <p:cTn id="782" dur="2500" fill="hold"/>
                                        <p:tgtEl>
                                          <p:spTgt spid="170"/>
                                        </p:tgtEl>
                                        <p:attrNameLst>
                                          <p:attrName>ppt_x</p:attrName>
                                        </p:attrNameLst>
                                      </p:cBhvr>
                                      <p:tavLst>
                                        <p:tav tm="0">
                                          <p:val>
                                            <p:strVal val="#ppt_x"/>
                                          </p:val>
                                        </p:tav>
                                        <p:tav tm="100000">
                                          <p:val>
                                            <p:strVal val="#ppt_x"/>
                                          </p:val>
                                        </p:tav>
                                      </p:tavLst>
                                    </p:anim>
                                    <p:anim calcmode="lin" valueType="num">
                                      <p:cBhvr additive="base">
                                        <p:cTn id="783" dur="2500" fill="hold"/>
                                        <p:tgtEl>
                                          <p:spTgt spid="170"/>
                                        </p:tgtEl>
                                        <p:attrNameLst>
                                          <p:attrName>ppt_y</p:attrName>
                                        </p:attrNameLst>
                                      </p:cBhvr>
                                      <p:tavLst>
                                        <p:tav tm="0">
                                          <p:val>
                                            <p:strVal val="0-#ppt_h/2"/>
                                          </p:val>
                                        </p:tav>
                                        <p:tav tm="100000">
                                          <p:val>
                                            <p:strVal val="#ppt_y"/>
                                          </p:val>
                                        </p:tav>
                                      </p:tavLst>
                                    </p:anim>
                                  </p:childTnLst>
                                </p:cTn>
                              </p:par>
                              <p:par>
                                <p:cTn id="784" presetID="2" presetClass="entr" presetSubtype="1" fill="hold" grpId="0" nodeType="withEffect">
                                  <p:stCondLst>
                                    <p:cond delay="0"/>
                                  </p:stCondLst>
                                  <p:childTnLst>
                                    <p:set>
                                      <p:cBhvr>
                                        <p:cTn id="785" dur="1" fill="hold">
                                          <p:stCondLst>
                                            <p:cond delay="0"/>
                                          </p:stCondLst>
                                        </p:cTn>
                                        <p:tgtEl>
                                          <p:spTgt spid="171"/>
                                        </p:tgtEl>
                                        <p:attrNameLst>
                                          <p:attrName>style.visibility</p:attrName>
                                        </p:attrNameLst>
                                      </p:cBhvr>
                                      <p:to>
                                        <p:strVal val="visible"/>
                                      </p:to>
                                    </p:set>
                                    <p:anim calcmode="lin" valueType="num">
                                      <p:cBhvr additive="base">
                                        <p:cTn id="786" dur="2500" fill="hold"/>
                                        <p:tgtEl>
                                          <p:spTgt spid="171"/>
                                        </p:tgtEl>
                                        <p:attrNameLst>
                                          <p:attrName>ppt_x</p:attrName>
                                        </p:attrNameLst>
                                      </p:cBhvr>
                                      <p:tavLst>
                                        <p:tav tm="0">
                                          <p:val>
                                            <p:strVal val="#ppt_x"/>
                                          </p:val>
                                        </p:tav>
                                        <p:tav tm="100000">
                                          <p:val>
                                            <p:strVal val="#ppt_x"/>
                                          </p:val>
                                        </p:tav>
                                      </p:tavLst>
                                    </p:anim>
                                    <p:anim calcmode="lin" valueType="num">
                                      <p:cBhvr additive="base">
                                        <p:cTn id="787" dur="2500" fill="hold"/>
                                        <p:tgtEl>
                                          <p:spTgt spid="171"/>
                                        </p:tgtEl>
                                        <p:attrNameLst>
                                          <p:attrName>ppt_y</p:attrName>
                                        </p:attrNameLst>
                                      </p:cBhvr>
                                      <p:tavLst>
                                        <p:tav tm="0">
                                          <p:val>
                                            <p:strVal val="0-#ppt_h/2"/>
                                          </p:val>
                                        </p:tav>
                                        <p:tav tm="100000">
                                          <p:val>
                                            <p:strVal val="#ppt_y"/>
                                          </p:val>
                                        </p:tav>
                                      </p:tavLst>
                                    </p:anim>
                                  </p:childTnLst>
                                </p:cTn>
                              </p:par>
                              <p:par>
                                <p:cTn id="788" presetID="2" presetClass="entr" presetSubtype="1" fill="hold" grpId="0" nodeType="withEffect">
                                  <p:stCondLst>
                                    <p:cond delay="0"/>
                                  </p:stCondLst>
                                  <p:childTnLst>
                                    <p:set>
                                      <p:cBhvr>
                                        <p:cTn id="789" dur="1" fill="hold">
                                          <p:stCondLst>
                                            <p:cond delay="0"/>
                                          </p:stCondLst>
                                        </p:cTn>
                                        <p:tgtEl>
                                          <p:spTgt spid="172"/>
                                        </p:tgtEl>
                                        <p:attrNameLst>
                                          <p:attrName>style.visibility</p:attrName>
                                        </p:attrNameLst>
                                      </p:cBhvr>
                                      <p:to>
                                        <p:strVal val="visible"/>
                                      </p:to>
                                    </p:set>
                                    <p:anim calcmode="lin" valueType="num">
                                      <p:cBhvr additive="base">
                                        <p:cTn id="790" dur="2500" fill="hold"/>
                                        <p:tgtEl>
                                          <p:spTgt spid="172"/>
                                        </p:tgtEl>
                                        <p:attrNameLst>
                                          <p:attrName>ppt_x</p:attrName>
                                        </p:attrNameLst>
                                      </p:cBhvr>
                                      <p:tavLst>
                                        <p:tav tm="0">
                                          <p:val>
                                            <p:strVal val="#ppt_x"/>
                                          </p:val>
                                        </p:tav>
                                        <p:tav tm="100000">
                                          <p:val>
                                            <p:strVal val="#ppt_x"/>
                                          </p:val>
                                        </p:tav>
                                      </p:tavLst>
                                    </p:anim>
                                    <p:anim calcmode="lin" valueType="num">
                                      <p:cBhvr additive="base">
                                        <p:cTn id="791" dur="2500" fill="hold"/>
                                        <p:tgtEl>
                                          <p:spTgt spid="172"/>
                                        </p:tgtEl>
                                        <p:attrNameLst>
                                          <p:attrName>ppt_y</p:attrName>
                                        </p:attrNameLst>
                                      </p:cBhvr>
                                      <p:tavLst>
                                        <p:tav tm="0">
                                          <p:val>
                                            <p:strVal val="0-#ppt_h/2"/>
                                          </p:val>
                                        </p:tav>
                                        <p:tav tm="100000">
                                          <p:val>
                                            <p:strVal val="#ppt_y"/>
                                          </p:val>
                                        </p:tav>
                                      </p:tavLst>
                                    </p:anim>
                                  </p:childTnLst>
                                </p:cTn>
                              </p:par>
                              <p:par>
                                <p:cTn id="792" presetID="2" presetClass="entr" presetSubtype="1" fill="hold" grpId="0" nodeType="withEffect">
                                  <p:stCondLst>
                                    <p:cond delay="0"/>
                                  </p:stCondLst>
                                  <p:childTnLst>
                                    <p:set>
                                      <p:cBhvr>
                                        <p:cTn id="793" dur="1" fill="hold">
                                          <p:stCondLst>
                                            <p:cond delay="0"/>
                                          </p:stCondLst>
                                        </p:cTn>
                                        <p:tgtEl>
                                          <p:spTgt spid="173"/>
                                        </p:tgtEl>
                                        <p:attrNameLst>
                                          <p:attrName>style.visibility</p:attrName>
                                        </p:attrNameLst>
                                      </p:cBhvr>
                                      <p:to>
                                        <p:strVal val="visible"/>
                                      </p:to>
                                    </p:set>
                                    <p:anim calcmode="lin" valueType="num">
                                      <p:cBhvr additive="base">
                                        <p:cTn id="794" dur="2500" fill="hold"/>
                                        <p:tgtEl>
                                          <p:spTgt spid="173"/>
                                        </p:tgtEl>
                                        <p:attrNameLst>
                                          <p:attrName>ppt_x</p:attrName>
                                        </p:attrNameLst>
                                      </p:cBhvr>
                                      <p:tavLst>
                                        <p:tav tm="0">
                                          <p:val>
                                            <p:strVal val="#ppt_x"/>
                                          </p:val>
                                        </p:tav>
                                        <p:tav tm="100000">
                                          <p:val>
                                            <p:strVal val="#ppt_x"/>
                                          </p:val>
                                        </p:tav>
                                      </p:tavLst>
                                    </p:anim>
                                    <p:anim calcmode="lin" valueType="num">
                                      <p:cBhvr additive="base">
                                        <p:cTn id="795" dur="2500" fill="hold"/>
                                        <p:tgtEl>
                                          <p:spTgt spid="173"/>
                                        </p:tgtEl>
                                        <p:attrNameLst>
                                          <p:attrName>ppt_y</p:attrName>
                                        </p:attrNameLst>
                                      </p:cBhvr>
                                      <p:tavLst>
                                        <p:tav tm="0">
                                          <p:val>
                                            <p:strVal val="0-#ppt_h/2"/>
                                          </p:val>
                                        </p:tav>
                                        <p:tav tm="100000">
                                          <p:val>
                                            <p:strVal val="#ppt_y"/>
                                          </p:val>
                                        </p:tav>
                                      </p:tavLst>
                                    </p:anim>
                                  </p:childTnLst>
                                </p:cTn>
                              </p:par>
                              <p:par>
                                <p:cTn id="796" presetID="2" presetClass="entr" presetSubtype="1" fill="hold" grpId="0" nodeType="withEffect">
                                  <p:stCondLst>
                                    <p:cond delay="0"/>
                                  </p:stCondLst>
                                  <p:childTnLst>
                                    <p:set>
                                      <p:cBhvr>
                                        <p:cTn id="797" dur="1" fill="hold">
                                          <p:stCondLst>
                                            <p:cond delay="0"/>
                                          </p:stCondLst>
                                        </p:cTn>
                                        <p:tgtEl>
                                          <p:spTgt spid="174"/>
                                        </p:tgtEl>
                                        <p:attrNameLst>
                                          <p:attrName>style.visibility</p:attrName>
                                        </p:attrNameLst>
                                      </p:cBhvr>
                                      <p:to>
                                        <p:strVal val="visible"/>
                                      </p:to>
                                    </p:set>
                                    <p:anim calcmode="lin" valueType="num">
                                      <p:cBhvr additive="base">
                                        <p:cTn id="798" dur="2500" fill="hold"/>
                                        <p:tgtEl>
                                          <p:spTgt spid="174"/>
                                        </p:tgtEl>
                                        <p:attrNameLst>
                                          <p:attrName>ppt_x</p:attrName>
                                        </p:attrNameLst>
                                      </p:cBhvr>
                                      <p:tavLst>
                                        <p:tav tm="0">
                                          <p:val>
                                            <p:strVal val="#ppt_x"/>
                                          </p:val>
                                        </p:tav>
                                        <p:tav tm="100000">
                                          <p:val>
                                            <p:strVal val="#ppt_x"/>
                                          </p:val>
                                        </p:tav>
                                      </p:tavLst>
                                    </p:anim>
                                    <p:anim calcmode="lin" valueType="num">
                                      <p:cBhvr additive="base">
                                        <p:cTn id="799" dur="2500" fill="hold"/>
                                        <p:tgtEl>
                                          <p:spTgt spid="174"/>
                                        </p:tgtEl>
                                        <p:attrNameLst>
                                          <p:attrName>ppt_y</p:attrName>
                                        </p:attrNameLst>
                                      </p:cBhvr>
                                      <p:tavLst>
                                        <p:tav tm="0">
                                          <p:val>
                                            <p:strVal val="0-#ppt_h/2"/>
                                          </p:val>
                                        </p:tav>
                                        <p:tav tm="100000">
                                          <p:val>
                                            <p:strVal val="#ppt_y"/>
                                          </p:val>
                                        </p:tav>
                                      </p:tavLst>
                                    </p:anim>
                                  </p:childTnLst>
                                </p:cTn>
                              </p:par>
                              <p:par>
                                <p:cTn id="800" presetID="2" presetClass="entr" presetSubtype="1" fill="hold" grpId="0" nodeType="withEffect">
                                  <p:stCondLst>
                                    <p:cond delay="0"/>
                                  </p:stCondLst>
                                  <p:childTnLst>
                                    <p:set>
                                      <p:cBhvr>
                                        <p:cTn id="801" dur="1" fill="hold">
                                          <p:stCondLst>
                                            <p:cond delay="0"/>
                                          </p:stCondLst>
                                        </p:cTn>
                                        <p:tgtEl>
                                          <p:spTgt spid="175"/>
                                        </p:tgtEl>
                                        <p:attrNameLst>
                                          <p:attrName>style.visibility</p:attrName>
                                        </p:attrNameLst>
                                      </p:cBhvr>
                                      <p:to>
                                        <p:strVal val="visible"/>
                                      </p:to>
                                    </p:set>
                                    <p:anim calcmode="lin" valueType="num">
                                      <p:cBhvr additive="base">
                                        <p:cTn id="802" dur="2500" fill="hold"/>
                                        <p:tgtEl>
                                          <p:spTgt spid="175"/>
                                        </p:tgtEl>
                                        <p:attrNameLst>
                                          <p:attrName>ppt_x</p:attrName>
                                        </p:attrNameLst>
                                      </p:cBhvr>
                                      <p:tavLst>
                                        <p:tav tm="0">
                                          <p:val>
                                            <p:strVal val="#ppt_x"/>
                                          </p:val>
                                        </p:tav>
                                        <p:tav tm="100000">
                                          <p:val>
                                            <p:strVal val="#ppt_x"/>
                                          </p:val>
                                        </p:tav>
                                      </p:tavLst>
                                    </p:anim>
                                    <p:anim calcmode="lin" valueType="num">
                                      <p:cBhvr additive="base">
                                        <p:cTn id="803" dur="2500" fill="hold"/>
                                        <p:tgtEl>
                                          <p:spTgt spid="175"/>
                                        </p:tgtEl>
                                        <p:attrNameLst>
                                          <p:attrName>ppt_y</p:attrName>
                                        </p:attrNameLst>
                                      </p:cBhvr>
                                      <p:tavLst>
                                        <p:tav tm="0">
                                          <p:val>
                                            <p:strVal val="0-#ppt_h/2"/>
                                          </p:val>
                                        </p:tav>
                                        <p:tav tm="100000">
                                          <p:val>
                                            <p:strVal val="#ppt_y"/>
                                          </p:val>
                                        </p:tav>
                                      </p:tavLst>
                                    </p:anim>
                                  </p:childTnLst>
                                </p:cTn>
                              </p:par>
                              <p:par>
                                <p:cTn id="804" presetID="2" presetClass="entr" presetSubtype="1" fill="hold" grpId="0" nodeType="withEffect">
                                  <p:stCondLst>
                                    <p:cond delay="0"/>
                                  </p:stCondLst>
                                  <p:childTnLst>
                                    <p:set>
                                      <p:cBhvr>
                                        <p:cTn id="805" dur="1" fill="hold">
                                          <p:stCondLst>
                                            <p:cond delay="0"/>
                                          </p:stCondLst>
                                        </p:cTn>
                                        <p:tgtEl>
                                          <p:spTgt spid="176"/>
                                        </p:tgtEl>
                                        <p:attrNameLst>
                                          <p:attrName>style.visibility</p:attrName>
                                        </p:attrNameLst>
                                      </p:cBhvr>
                                      <p:to>
                                        <p:strVal val="visible"/>
                                      </p:to>
                                    </p:set>
                                    <p:anim calcmode="lin" valueType="num">
                                      <p:cBhvr additive="base">
                                        <p:cTn id="806" dur="2500" fill="hold"/>
                                        <p:tgtEl>
                                          <p:spTgt spid="176"/>
                                        </p:tgtEl>
                                        <p:attrNameLst>
                                          <p:attrName>ppt_x</p:attrName>
                                        </p:attrNameLst>
                                      </p:cBhvr>
                                      <p:tavLst>
                                        <p:tav tm="0">
                                          <p:val>
                                            <p:strVal val="#ppt_x"/>
                                          </p:val>
                                        </p:tav>
                                        <p:tav tm="100000">
                                          <p:val>
                                            <p:strVal val="#ppt_x"/>
                                          </p:val>
                                        </p:tav>
                                      </p:tavLst>
                                    </p:anim>
                                    <p:anim calcmode="lin" valueType="num">
                                      <p:cBhvr additive="base">
                                        <p:cTn id="807" dur="2500" fill="hold"/>
                                        <p:tgtEl>
                                          <p:spTgt spid="176"/>
                                        </p:tgtEl>
                                        <p:attrNameLst>
                                          <p:attrName>ppt_y</p:attrName>
                                        </p:attrNameLst>
                                      </p:cBhvr>
                                      <p:tavLst>
                                        <p:tav tm="0">
                                          <p:val>
                                            <p:strVal val="0-#ppt_h/2"/>
                                          </p:val>
                                        </p:tav>
                                        <p:tav tm="100000">
                                          <p:val>
                                            <p:strVal val="#ppt_y"/>
                                          </p:val>
                                        </p:tav>
                                      </p:tavLst>
                                    </p:anim>
                                  </p:childTnLst>
                                </p:cTn>
                              </p:par>
                              <p:par>
                                <p:cTn id="808" presetID="2" presetClass="entr" presetSubtype="1" fill="hold" grpId="0" nodeType="withEffect">
                                  <p:stCondLst>
                                    <p:cond delay="0"/>
                                  </p:stCondLst>
                                  <p:childTnLst>
                                    <p:set>
                                      <p:cBhvr>
                                        <p:cTn id="809" dur="1" fill="hold">
                                          <p:stCondLst>
                                            <p:cond delay="0"/>
                                          </p:stCondLst>
                                        </p:cTn>
                                        <p:tgtEl>
                                          <p:spTgt spid="179"/>
                                        </p:tgtEl>
                                        <p:attrNameLst>
                                          <p:attrName>style.visibility</p:attrName>
                                        </p:attrNameLst>
                                      </p:cBhvr>
                                      <p:to>
                                        <p:strVal val="visible"/>
                                      </p:to>
                                    </p:set>
                                    <p:anim calcmode="lin" valueType="num">
                                      <p:cBhvr additive="base">
                                        <p:cTn id="810" dur="2500" fill="hold"/>
                                        <p:tgtEl>
                                          <p:spTgt spid="179"/>
                                        </p:tgtEl>
                                        <p:attrNameLst>
                                          <p:attrName>ppt_x</p:attrName>
                                        </p:attrNameLst>
                                      </p:cBhvr>
                                      <p:tavLst>
                                        <p:tav tm="0">
                                          <p:val>
                                            <p:strVal val="#ppt_x"/>
                                          </p:val>
                                        </p:tav>
                                        <p:tav tm="100000">
                                          <p:val>
                                            <p:strVal val="#ppt_x"/>
                                          </p:val>
                                        </p:tav>
                                      </p:tavLst>
                                    </p:anim>
                                    <p:anim calcmode="lin" valueType="num">
                                      <p:cBhvr additive="base">
                                        <p:cTn id="811" dur="2500" fill="hold"/>
                                        <p:tgtEl>
                                          <p:spTgt spid="179"/>
                                        </p:tgtEl>
                                        <p:attrNameLst>
                                          <p:attrName>ppt_y</p:attrName>
                                        </p:attrNameLst>
                                      </p:cBhvr>
                                      <p:tavLst>
                                        <p:tav tm="0">
                                          <p:val>
                                            <p:strVal val="0-#ppt_h/2"/>
                                          </p:val>
                                        </p:tav>
                                        <p:tav tm="100000">
                                          <p:val>
                                            <p:strVal val="#ppt_y"/>
                                          </p:val>
                                        </p:tav>
                                      </p:tavLst>
                                    </p:anim>
                                  </p:childTnLst>
                                </p:cTn>
                              </p:par>
                              <p:par>
                                <p:cTn id="812" presetID="2" presetClass="entr" presetSubtype="1" fill="hold" grpId="0" nodeType="withEffect">
                                  <p:stCondLst>
                                    <p:cond delay="0"/>
                                  </p:stCondLst>
                                  <p:childTnLst>
                                    <p:set>
                                      <p:cBhvr>
                                        <p:cTn id="813" dur="1" fill="hold">
                                          <p:stCondLst>
                                            <p:cond delay="0"/>
                                          </p:stCondLst>
                                        </p:cTn>
                                        <p:tgtEl>
                                          <p:spTgt spid="180"/>
                                        </p:tgtEl>
                                        <p:attrNameLst>
                                          <p:attrName>style.visibility</p:attrName>
                                        </p:attrNameLst>
                                      </p:cBhvr>
                                      <p:to>
                                        <p:strVal val="visible"/>
                                      </p:to>
                                    </p:set>
                                    <p:anim calcmode="lin" valueType="num">
                                      <p:cBhvr additive="base">
                                        <p:cTn id="814" dur="2500" fill="hold"/>
                                        <p:tgtEl>
                                          <p:spTgt spid="180"/>
                                        </p:tgtEl>
                                        <p:attrNameLst>
                                          <p:attrName>ppt_x</p:attrName>
                                        </p:attrNameLst>
                                      </p:cBhvr>
                                      <p:tavLst>
                                        <p:tav tm="0">
                                          <p:val>
                                            <p:strVal val="#ppt_x"/>
                                          </p:val>
                                        </p:tav>
                                        <p:tav tm="100000">
                                          <p:val>
                                            <p:strVal val="#ppt_x"/>
                                          </p:val>
                                        </p:tav>
                                      </p:tavLst>
                                    </p:anim>
                                    <p:anim calcmode="lin" valueType="num">
                                      <p:cBhvr additive="base">
                                        <p:cTn id="815" dur="2500" fill="hold"/>
                                        <p:tgtEl>
                                          <p:spTgt spid="180"/>
                                        </p:tgtEl>
                                        <p:attrNameLst>
                                          <p:attrName>ppt_y</p:attrName>
                                        </p:attrNameLst>
                                      </p:cBhvr>
                                      <p:tavLst>
                                        <p:tav tm="0">
                                          <p:val>
                                            <p:strVal val="0-#ppt_h/2"/>
                                          </p:val>
                                        </p:tav>
                                        <p:tav tm="100000">
                                          <p:val>
                                            <p:strVal val="#ppt_y"/>
                                          </p:val>
                                        </p:tav>
                                      </p:tavLst>
                                    </p:anim>
                                  </p:childTnLst>
                                </p:cTn>
                              </p:par>
                              <p:par>
                                <p:cTn id="816" presetID="2" presetClass="entr" presetSubtype="1" fill="hold" grpId="0" nodeType="withEffect">
                                  <p:stCondLst>
                                    <p:cond delay="0"/>
                                  </p:stCondLst>
                                  <p:childTnLst>
                                    <p:set>
                                      <p:cBhvr>
                                        <p:cTn id="817" dur="1" fill="hold">
                                          <p:stCondLst>
                                            <p:cond delay="0"/>
                                          </p:stCondLst>
                                        </p:cTn>
                                        <p:tgtEl>
                                          <p:spTgt spid="181"/>
                                        </p:tgtEl>
                                        <p:attrNameLst>
                                          <p:attrName>style.visibility</p:attrName>
                                        </p:attrNameLst>
                                      </p:cBhvr>
                                      <p:to>
                                        <p:strVal val="visible"/>
                                      </p:to>
                                    </p:set>
                                    <p:anim calcmode="lin" valueType="num">
                                      <p:cBhvr additive="base">
                                        <p:cTn id="818" dur="2500" fill="hold"/>
                                        <p:tgtEl>
                                          <p:spTgt spid="181"/>
                                        </p:tgtEl>
                                        <p:attrNameLst>
                                          <p:attrName>ppt_x</p:attrName>
                                        </p:attrNameLst>
                                      </p:cBhvr>
                                      <p:tavLst>
                                        <p:tav tm="0">
                                          <p:val>
                                            <p:strVal val="#ppt_x"/>
                                          </p:val>
                                        </p:tav>
                                        <p:tav tm="100000">
                                          <p:val>
                                            <p:strVal val="#ppt_x"/>
                                          </p:val>
                                        </p:tav>
                                      </p:tavLst>
                                    </p:anim>
                                    <p:anim calcmode="lin" valueType="num">
                                      <p:cBhvr additive="base">
                                        <p:cTn id="819" dur="2500" fill="hold"/>
                                        <p:tgtEl>
                                          <p:spTgt spid="181"/>
                                        </p:tgtEl>
                                        <p:attrNameLst>
                                          <p:attrName>ppt_y</p:attrName>
                                        </p:attrNameLst>
                                      </p:cBhvr>
                                      <p:tavLst>
                                        <p:tav tm="0">
                                          <p:val>
                                            <p:strVal val="0-#ppt_h/2"/>
                                          </p:val>
                                        </p:tav>
                                        <p:tav tm="100000">
                                          <p:val>
                                            <p:strVal val="#ppt_y"/>
                                          </p:val>
                                        </p:tav>
                                      </p:tavLst>
                                    </p:anim>
                                  </p:childTnLst>
                                </p:cTn>
                              </p:par>
                              <p:par>
                                <p:cTn id="820" presetID="2" presetClass="entr" presetSubtype="1" fill="hold" grpId="0" nodeType="withEffect">
                                  <p:stCondLst>
                                    <p:cond delay="0"/>
                                  </p:stCondLst>
                                  <p:childTnLst>
                                    <p:set>
                                      <p:cBhvr>
                                        <p:cTn id="821" dur="1" fill="hold">
                                          <p:stCondLst>
                                            <p:cond delay="0"/>
                                          </p:stCondLst>
                                        </p:cTn>
                                        <p:tgtEl>
                                          <p:spTgt spid="182"/>
                                        </p:tgtEl>
                                        <p:attrNameLst>
                                          <p:attrName>style.visibility</p:attrName>
                                        </p:attrNameLst>
                                      </p:cBhvr>
                                      <p:to>
                                        <p:strVal val="visible"/>
                                      </p:to>
                                    </p:set>
                                    <p:anim calcmode="lin" valueType="num">
                                      <p:cBhvr additive="base">
                                        <p:cTn id="822" dur="2500" fill="hold"/>
                                        <p:tgtEl>
                                          <p:spTgt spid="182"/>
                                        </p:tgtEl>
                                        <p:attrNameLst>
                                          <p:attrName>ppt_x</p:attrName>
                                        </p:attrNameLst>
                                      </p:cBhvr>
                                      <p:tavLst>
                                        <p:tav tm="0">
                                          <p:val>
                                            <p:strVal val="#ppt_x"/>
                                          </p:val>
                                        </p:tav>
                                        <p:tav tm="100000">
                                          <p:val>
                                            <p:strVal val="#ppt_x"/>
                                          </p:val>
                                        </p:tav>
                                      </p:tavLst>
                                    </p:anim>
                                    <p:anim calcmode="lin" valueType="num">
                                      <p:cBhvr additive="base">
                                        <p:cTn id="823" dur="2500" fill="hold"/>
                                        <p:tgtEl>
                                          <p:spTgt spid="182"/>
                                        </p:tgtEl>
                                        <p:attrNameLst>
                                          <p:attrName>ppt_y</p:attrName>
                                        </p:attrNameLst>
                                      </p:cBhvr>
                                      <p:tavLst>
                                        <p:tav tm="0">
                                          <p:val>
                                            <p:strVal val="0-#ppt_h/2"/>
                                          </p:val>
                                        </p:tav>
                                        <p:tav tm="100000">
                                          <p:val>
                                            <p:strVal val="#ppt_y"/>
                                          </p:val>
                                        </p:tav>
                                      </p:tavLst>
                                    </p:anim>
                                  </p:childTnLst>
                                </p:cTn>
                              </p:par>
                              <p:par>
                                <p:cTn id="824" presetID="2" presetClass="entr" presetSubtype="1" fill="hold" grpId="0" nodeType="withEffect">
                                  <p:stCondLst>
                                    <p:cond delay="0"/>
                                  </p:stCondLst>
                                  <p:childTnLst>
                                    <p:set>
                                      <p:cBhvr>
                                        <p:cTn id="825" dur="1" fill="hold">
                                          <p:stCondLst>
                                            <p:cond delay="0"/>
                                          </p:stCondLst>
                                        </p:cTn>
                                        <p:tgtEl>
                                          <p:spTgt spid="183"/>
                                        </p:tgtEl>
                                        <p:attrNameLst>
                                          <p:attrName>style.visibility</p:attrName>
                                        </p:attrNameLst>
                                      </p:cBhvr>
                                      <p:to>
                                        <p:strVal val="visible"/>
                                      </p:to>
                                    </p:set>
                                    <p:anim calcmode="lin" valueType="num">
                                      <p:cBhvr additive="base">
                                        <p:cTn id="826" dur="2500" fill="hold"/>
                                        <p:tgtEl>
                                          <p:spTgt spid="183"/>
                                        </p:tgtEl>
                                        <p:attrNameLst>
                                          <p:attrName>ppt_x</p:attrName>
                                        </p:attrNameLst>
                                      </p:cBhvr>
                                      <p:tavLst>
                                        <p:tav tm="0">
                                          <p:val>
                                            <p:strVal val="#ppt_x"/>
                                          </p:val>
                                        </p:tav>
                                        <p:tav tm="100000">
                                          <p:val>
                                            <p:strVal val="#ppt_x"/>
                                          </p:val>
                                        </p:tav>
                                      </p:tavLst>
                                    </p:anim>
                                    <p:anim calcmode="lin" valueType="num">
                                      <p:cBhvr additive="base">
                                        <p:cTn id="827" dur="2500" fill="hold"/>
                                        <p:tgtEl>
                                          <p:spTgt spid="183"/>
                                        </p:tgtEl>
                                        <p:attrNameLst>
                                          <p:attrName>ppt_y</p:attrName>
                                        </p:attrNameLst>
                                      </p:cBhvr>
                                      <p:tavLst>
                                        <p:tav tm="0">
                                          <p:val>
                                            <p:strVal val="0-#ppt_h/2"/>
                                          </p:val>
                                        </p:tav>
                                        <p:tav tm="100000">
                                          <p:val>
                                            <p:strVal val="#ppt_y"/>
                                          </p:val>
                                        </p:tav>
                                      </p:tavLst>
                                    </p:anim>
                                  </p:childTnLst>
                                </p:cTn>
                              </p:par>
                              <p:par>
                                <p:cTn id="828" presetID="2" presetClass="entr" presetSubtype="1" fill="hold" grpId="0" nodeType="withEffect">
                                  <p:stCondLst>
                                    <p:cond delay="0"/>
                                  </p:stCondLst>
                                  <p:childTnLst>
                                    <p:set>
                                      <p:cBhvr>
                                        <p:cTn id="829" dur="1" fill="hold">
                                          <p:stCondLst>
                                            <p:cond delay="0"/>
                                          </p:stCondLst>
                                        </p:cTn>
                                        <p:tgtEl>
                                          <p:spTgt spid="184"/>
                                        </p:tgtEl>
                                        <p:attrNameLst>
                                          <p:attrName>style.visibility</p:attrName>
                                        </p:attrNameLst>
                                      </p:cBhvr>
                                      <p:to>
                                        <p:strVal val="visible"/>
                                      </p:to>
                                    </p:set>
                                    <p:anim calcmode="lin" valueType="num">
                                      <p:cBhvr additive="base">
                                        <p:cTn id="830" dur="2500" fill="hold"/>
                                        <p:tgtEl>
                                          <p:spTgt spid="184"/>
                                        </p:tgtEl>
                                        <p:attrNameLst>
                                          <p:attrName>ppt_x</p:attrName>
                                        </p:attrNameLst>
                                      </p:cBhvr>
                                      <p:tavLst>
                                        <p:tav tm="0">
                                          <p:val>
                                            <p:strVal val="#ppt_x"/>
                                          </p:val>
                                        </p:tav>
                                        <p:tav tm="100000">
                                          <p:val>
                                            <p:strVal val="#ppt_x"/>
                                          </p:val>
                                        </p:tav>
                                      </p:tavLst>
                                    </p:anim>
                                    <p:anim calcmode="lin" valueType="num">
                                      <p:cBhvr additive="base">
                                        <p:cTn id="831" dur="2500" fill="hold"/>
                                        <p:tgtEl>
                                          <p:spTgt spid="184"/>
                                        </p:tgtEl>
                                        <p:attrNameLst>
                                          <p:attrName>ppt_y</p:attrName>
                                        </p:attrNameLst>
                                      </p:cBhvr>
                                      <p:tavLst>
                                        <p:tav tm="0">
                                          <p:val>
                                            <p:strVal val="0-#ppt_h/2"/>
                                          </p:val>
                                        </p:tav>
                                        <p:tav tm="100000">
                                          <p:val>
                                            <p:strVal val="#ppt_y"/>
                                          </p:val>
                                        </p:tav>
                                      </p:tavLst>
                                    </p:anim>
                                  </p:childTnLst>
                                </p:cTn>
                              </p:par>
                              <p:par>
                                <p:cTn id="832" presetID="2" presetClass="entr" presetSubtype="1" fill="hold" grpId="0" nodeType="withEffect">
                                  <p:stCondLst>
                                    <p:cond delay="0"/>
                                  </p:stCondLst>
                                  <p:childTnLst>
                                    <p:set>
                                      <p:cBhvr>
                                        <p:cTn id="833" dur="1" fill="hold">
                                          <p:stCondLst>
                                            <p:cond delay="0"/>
                                          </p:stCondLst>
                                        </p:cTn>
                                        <p:tgtEl>
                                          <p:spTgt spid="185"/>
                                        </p:tgtEl>
                                        <p:attrNameLst>
                                          <p:attrName>style.visibility</p:attrName>
                                        </p:attrNameLst>
                                      </p:cBhvr>
                                      <p:to>
                                        <p:strVal val="visible"/>
                                      </p:to>
                                    </p:set>
                                    <p:anim calcmode="lin" valueType="num">
                                      <p:cBhvr additive="base">
                                        <p:cTn id="834" dur="2500" fill="hold"/>
                                        <p:tgtEl>
                                          <p:spTgt spid="185"/>
                                        </p:tgtEl>
                                        <p:attrNameLst>
                                          <p:attrName>ppt_x</p:attrName>
                                        </p:attrNameLst>
                                      </p:cBhvr>
                                      <p:tavLst>
                                        <p:tav tm="0">
                                          <p:val>
                                            <p:strVal val="#ppt_x"/>
                                          </p:val>
                                        </p:tav>
                                        <p:tav tm="100000">
                                          <p:val>
                                            <p:strVal val="#ppt_x"/>
                                          </p:val>
                                        </p:tav>
                                      </p:tavLst>
                                    </p:anim>
                                    <p:anim calcmode="lin" valueType="num">
                                      <p:cBhvr additive="base">
                                        <p:cTn id="835" dur="2500" fill="hold"/>
                                        <p:tgtEl>
                                          <p:spTgt spid="185"/>
                                        </p:tgtEl>
                                        <p:attrNameLst>
                                          <p:attrName>ppt_y</p:attrName>
                                        </p:attrNameLst>
                                      </p:cBhvr>
                                      <p:tavLst>
                                        <p:tav tm="0">
                                          <p:val>
                                            <p:strVal val="0-#ppt_h/2"/>
                                          </p:val>
                                        </p:tav>
                                        <p:tav tm="100000">
                                          <p:val>
                                            <p:strVal val="#ppt_y"/>
                                          </p:val>
                                        </p:tav>
                                      </p:tavLst>
                                    </p:anim>
                                  </p:childTnLst>
                                </p:cTn>
                              </p:par>
                              <p:par>
                                <p:cTn id="836" presetID="2" presetClass="entr" presetSubtype="1" fill="hold" grpId="0" nodeType="withEffect">
                                  <p:stCondLst>
                                    <p:cond delay="0"/>
                                  </p:stCondLst>
                                  <p:childTnLst>
                                    <p:set>
                                      <p:cBhvr>
                                        <p:cTn id="837" dur="1" fill="hold">
                                          <p:stCondLst>
                                            <p:cond delay="0"/>
                                          </p:stCondLst>
                                        </p:cTn>
                                        <p:tgtEl>
                                          <p:spTgt spid="186"/>
                                        </p:tgtEl>
                                        <p:attrNameLst>
                                          <p:attrName>style.visibility</p:attrName>
                                        </p:attrNameLst>
                                      </p:cBhvr>
                                      <p:to>
                                        <p:strVal val="visible"/>
                                      </p:to>
                                    </p:set>
                                    <p:anim calcmode="lin" valueType="num">
                                      <p:cBhvr additive="base">
                                        <p:cTn id="838" dur="2500" fill="hold"/>
                                        <p:tgtEl>
                                          <p:spTgt spid="186"/>
                                        </p:tgtEl>
                                        <p:attrNameLst>
                                          <p:attrName>ppt_x</p:attrName>
                                        </p:attrNameLst>
                                      </p:cBhvr>
                                      <p:tavLst>
                                        <p:tav tm="0">
                                          <p:val>
                                            <p:strVal val="#ppt_x"/>
                                          </p:val>
                                        </p:tav>
                                        <p:tav tm="100000">
                                          <p:val>
                                            <p:strVal val="#ppt_x"/>
                                          </p:val>
                                        </p:tav>
                                      </p:tavLst>
                                    </p:anim>
                                    <p:anim calcmode="lin" valueType="num">
                                      <p:cBhvr additive="base">
                                        <p:cTn id="839" dur="2500" fill="hold"/>
                                        <p:tgtEl>
                                          <p:spTgt spid="186"/>
                                        </p:tgtEl>
                                        <p:attrNameLst>
                                          <p:attrName>ppt_y</p:attrName>
                                        </p:attrNameLst>
                                      </p:cBhvr>
                                      <p:tavLst>
                                        <p:tav tm="0">
                                          <p:val>
                                            <p:strVal val="0-#ppt_h/2"/>
                                          </p:val>
                                        </p:tav>
                                        <p:tav tm="100000">
                                          <p:val>
                                            <p:strVal val="#ppt_y"/>
                                          </p:val>
                                        </p:tav>
                                      </p:tavLst>
                                    </p:anim>
                                  </p:childTnLst>
                                </p:cTn>
                              </p:par>
                              <p:par>
                                <p:cTn id="840" presetID="2" presetClass="entr" presetSubtype="1" fill="hold" grpId="0" nodeType="withEffect">
                                  <p:stCondLst>
                                    <p:cond delay="0"/>
                                  </p:stCondLst>
                                  <p:childTnLst>
                                    <p:set>
                                      <p:cBhvr>
                                        <p:cTn id="841" dur="1" fill="hold">
                                          <p:stCondLst>
                                            <p:cond delay="0"/>
                                          </p:stCondLst>
                                        </p:cTn>
                                        <p:tgtEl>
                                          <p:spTgt spid="187"/>
                                        </p:tgtEl>
                                        <p:attrNameLst>
                                          <p:attrName>style.visibility</p:attrName>
                                        </p:attrNameLst>
                                      </p:cBhvr>
                                      <p:to>
                                        <p:strVal val="visible"/>
                                      </p:to>
                                    </p:set>
                                    <p:anim calcmode="lin" valueType="num">
                                      <p:cBhvr additive="base">
                                        <p:cTn id="842" dur="2500" fill="hold"/>
                                        <p:tgtEl>
                                          <p:spTgt spid="187"/>
                                        </p:tgtEl>
                                        <p:attrNameLst>
                                          <p:attrName>ppt_x</p:attrName>
                                        </p:attrNameLst>
                                      </p:cBhvr>
                                      <p:tavLst>
                                        <p:tav tm="0">
                                          <p:val>
                                            <p:strVal val="#ppt_x"/>
                                          </p:val>
                                        </p:tav>
                                        <p:tav tm="100000">
                                          <p:val>
                                            <p:strVal val="#ppt_x"/>
                                          </p:val>
                                        </p:tav>
                                      </p:tavLst>
                                    </p:anim>
                                    <p:anim calcmode="lin" valueType="num">
                                      <p:cBhvr additive="base">
                                        <p:cTn id="843" dur="2500" fill="hold"/>
                                        <p:tgtEl>
                                          <p:spTgt spid="187"/>
                                        </p:tgtEl>
                                        <p:attrNameLst>
                                          <p:attrName>ppt_y</p:attrName>
                                        </p:attrNameLst>
                                      </p:cBhvr>
                                      <p:tavLst>
                                        <p:tav tm="0">
                                          <p:val>
                                            <p:strVal val="0-#ppt_h/2"/>
                                          </p:val>
                                        </p:tav>
                                        <p:tav tm="100000">
                                          <p:val>
                                            <p:strVal val="#ppt_y"/>
                                          </p:val>
                                        </p:tav>
                                      </p:tavLst>
                                    </p:anim>
                                  </p:childTnLst>
                                </p:cTn>
                              </p:par>
                              <p:par>
                                <p:cTn id="844" presetID="2" presetClass="entr" presetSubtype="1" fill="hold" grpId="0" nodeType="withEffect">
                                  <p:stCondLst>
                                    <p:cond delay="0"/>
                                  </p:stCondLst>
                                  <p:childTnLst>
                                    <p:set>
                                      <p:cBhvr>
                                        <p:cTn id="845" dur="1" fill="hold">
                                          <p:stCondLst>
                                            <p:cond delay="0"/>
                                          </p:stCondLst>
                                        </p:cTn>
                                        <p:tgtEl>
                                          <p:spTgt spid="188"/>
                                        </p:tgtEl>
                                        <p:attrNameLst>
                                          <p:attrName>style.visibility</p:attrName>
                                        </p:attrNameLst>
                                      </p:cBhvr>
                                      <p:to>
                                        <p:strVal val="visible"/>
                                      </p:to>
                                    </p:set>
                                    <p:anim calcmode="lin" valueType="num">
                                      <p:cBhvr additive="base">
                                        <p:cTn id="846" dur="2500" fill="hold"/>
                                        <p:tgtEl>
                                          <p:spTgt spid="188"/>
                                        </p:tgtEl>
                                        <p:attrNameLst>
                                          <p:attrName>ppt_x</p:attrName>
                                        </p:attrNameLst>
                                      </p:cBhvr>
                                      <p:tavLst>
                                        <p:tav tm="0">
                                          <p:val>
                                            <p:strVal val="#ppt_x"/>
                                          </p:val>
                                        </p:tav>
                                        <p:tav tm="100000">
                                          <p:val>
                                            <p:strVal val="#ppt_x"/>
                                          </p:val>
                                        </p:tav>
                                      </p:tavLst>
                                    </p:anim>
                                    <p:anim calcmode="lin" valueType="num">
                                      <p:cBhvr additive="base">
                                        <p:cTn id="847" dur="2500" fill="hold"/>
                                        <p:tgtEl>
                                          <p:spTgt spid="188"/>
                                        </p:tgtEl>
                                        <p:attrNameLst>
                                          <p:attrName>ppt_y</p:attrName>
                                        </p:attrNameLst>
                                      </p:cBhvr>
                                      <p:tavLst>
                                        <p:tav tm="0">
                                          <p:val>
                                            <p:strVal val="0-#ppt_h/2"/>
                                          </p:val>
                                        </p:tav>
                                        <p:tav tm="100000">
                                          <p:val>
                                            <p:strVal val="#ppt_y"/>
                                          </p:val>
                                        </p:tav>
                                      </p:tavLst>
                                    </p:anim>
                                  </p:childTnLst>
                                </p:cTn>
                              </p:par>
                              <p:par>
                                <p:cTn id="848" presetID="2" presetClass="entr" presetSubtype="1" fill="hold" grpId="0" nodeType="withEffect">
                                  <p:stCondLst>
                                    <p:cond delay="0"/>
                                  </p:stCondLst>
                                  <p:childTnLst>
                                    <p:set>
                                      <p:cBhvr>
                                        <p:cTn id="849" dur="1" fill="hold">
                                          <p:stCondLst>
                                            <p:cond delay="0"/>
                                          </p:stCondLst>
                                        </p:cTn>
                                        <p:tgtEl>
                                          <p:spTgt spid="189"/>
                                        </p:tgtEl>
                                        <p:attrNameLst>
                                          <p:attrName>style.visibility</p:attrName>
                                        </p:attrNameLst>
                                      </p:cBhvr>
                                      <p:to>
                                        <p:strVal val="visible"/>
                                      </p:to>
                                    </p:set>
                                    <p:anim calcmode="lin" valueType="num">
                                      <p:cBhvr additive="base">
                                        <p:cTn id="850" dur="2500" fill="hold"/>
                                        <p:tgtEl>
                                          <p:spTgt spid="189"/>
                                        </p:tgtEl>
                                        <p:attrNameLst>
                                          <p:attrName>ppt_x</p:attrName>
                                        </p:attrNameLst>
                                      </p:cBhvr>
                                      <p:tavLst>
                                        <p:tav tm="0">
                                          <p:val>
                                            <p:strVal val="#ppt_x"/>
                                          </p:val>
                                        </p:tav>
                                        <p:tav tm="100000">
                                          <p:val>
                                            <p:strVal val="#ppt_x"/>
                                          </p:val>
                                        </p:tav>
                                      </p:tavLst>
                                    </p:anim>
                                    <p:anim calcmode="lin" valueType="num">
                                      <p:cBhvr additive="base">
                                        <p:cTn id="851" dur="2500" fill="hold"/>
                                        <p:tgtEl>
                                          <p:spTgt spid="189"/>
                                        </p:tgtEl>
                                        <p:attrNameLst>
                                          <p:attrName>ppt_y</p:attrName>
                                        </p:attrNameLst>
                                      </p:cBhvr>
                                      <p:tavLst>
                                        <p:tav tm="0">
                                          <p:val>
                                            <p:strVal val="0-#ppt_h/2"/>
                                          </p:val>
                                        </p:tav>
                                        <p:tav tm="100000">
                                          <p:val>
                                            <p:strVal val="#ppt_y"/>
                                          </p:val>
                                        </p:tav>
                                      </p:tavLst>
                                    </p:anim>
                                  </p:childTnLst>
                                </p:cTn>
                              </p:par>
                              <p:par>
                                <p:cTn id="852" presetID="2" presetClass="entr" presetSubtype="1" fill="hold" grpId="0" nodeType="withEffect">
                                  <p:stCondLst>
                                    <p:cond delay="0"/>
                                  </p:stCondLst>
                                  <p:childTnLst>
                                    <p:set>
                                      <p:cBhvr>
                                        <p:cTn id="853" dur="1" fill="hold">
                                          <p:stCondLst>
                                            <p:cond delay="0"/>
                                          </p:stCondLst>
                                        </p:cTn>
                                        <p:tgtEl>
                                          <p:spTgt spid="190"/>
                                        </p:tgtEl>
                                        <p:attrNameLst>
                                          <p:attrName>style.visibility</p:attrName>
                                        </p:attrNameLst>
                                      </p:cBhvr>
                                      <p:to>
                                        <p:strVal val="visible"/>
                                      </p:to>
                                    </p:set>
                                    <p:anim calcmode="lin" valueType="num">
                                      <p:cBhvr additive="base">
                                        <p:cTn id="854" dur="2500" fill="hold"/>
                                        <p:tgtEl>
                                          <p:spTgt spid="190"/>
                                        </p:tgtEl>
                                        <p:attrNameLst>
                                          <p:attrName>ppt_x</p:attrName>
                                        </p:attrNameLst>
                                      </p:cBhvr>
                                      <p:tavLst>
                                        <p:tav tm="0">
                                          <p:val>
                                            <p:strVal val="#ppt_x"/>
                                          </p:val>
                                        </p:tav>
                                        <p:tav tm="100000">
                                          <p:val>
                                            <p:strVal val="#ppt_x"/>
                                          </p:val>
                                        </p:tav>
                                      </p:tavLst>
                                    </p:anim>
                                    <p:anim calcmode="lin" valueType="num">
                                      <p:cBhvr additive="base">
                                        <p:cTn id="855" dur="2500" fill="hold"/>
                                        <p:tgtEl>
                                          <p:spTgt spid="190"/>
                                        </p:tgtEl>
                                        <p:attrNameLst>
                                          <p:attrName>ppt_y</p:attrName>
                                        </p:attrNameLst>
                                      </p:cBhvr>
                                      <p:tavLst>
                                        <p:tav tm="0">
                                          <p:val>
                                            <p:strVal val="0-#ppt_h/2"/>
                                          </p:val>
                                        </p:tav>
                                        <p:tav tm="100000">
                                          <p:val>
                                            <p:strVal val="#ppt_y"/>
                                          </p:val>
                                        </p:tav>
                                      </p:tavLst>
                                    </p:anim>
                                  </p:childTnLst>
                                </p:cTn>
                              </p:par>
                              <p:par>
                                <p:cTn id="856" presetID="2" presetClass="entr" presetSubtype="1" fill="hold" grpId="0" nodeType="withEffect">
                                  <p:stCondLst>
                                    <p:cond delay="0"/>
                                  </p:stCondLst>
                                  <p:childTnLst>
                                    <p:set>
                                      <p:cBhvr>
                                        <p:cTn id="857" dur="1" fill="hold">
                                          <p:stCondLst>
                                            <p:cond delay="0"/>
                                          </p:stCondLst>
                                        </p:cTn>
                                        <p:tgtEl>
                                          <p:spTgt spid="191"/>
                                        </p:tgtEl>
                                        <p:attrNameLst>
                                          <p:attrName>style.visibility</p:attrName>
                                        </p:attrNameLst>
                                      </p:cBhvr>
                                      <p:to>
                                        <p:strVal val="visible"/>
                                      </p:to>
                                    </p:set>
                                    <p:anim calcmode="lin" valueType="num">
                                      <p:cBhvr additive="base">
                                        <p:cTn id="858" dur="2500" fill="hold"/>
                                        <p:tgtEl>
                                          <p:spTgt spid="191"/>
                                        </p:tgtEl>
                                        <p:attrNameLst>
                                          <p:attrName>ppt_x</p:attrName>
                                        </p:attrNameLst>
                                      </p:cBhvr>
                                      <p:tavLst>
                                        <p:tav tm="0">
                                          <p:val>
                                            <p:strVal val="#ppt_x"/>
                                          </p:val>
                                        </p:tav>
                                        <p:tav tm="100000">
                                          <p:val>
                                            <p:strVal val="#ppt_x"/>
                                          </p:val>
                                        </p:tav>
                                      </p:tavLst>
                                    </p:anim>
                                    <p:anim calcmode="lin" valueType="num">
                                      <p:cBhvr additive="base">
                                        <p:cTn id="859" dur="2500" fill="hold"/>
                                        <p:tgtEl>
                                          <p:spTgt spid="191"/>
                                        </p:tgtEl>
                                        <p:attrNameLst>
                                          <p:attrName>ppt_y</p:attrName>
                                        </p:attrNameLst>
                                      </p:cBhvr>
                                      <p:tavLst>
                                        <p:tav tm="0">
                                          <p:val>
                                            <p:strVal val="0-#ppt_h/2"/>
                                          </p:val>
                                        </p:tav>
                                        <p:tav tm="100000">
                                          <p:val>
                                            <p:strVal val="#ppt_y"/>
                                          </p:val>
                                        </p:tav>
                                      </p:tavLst>
                                    </p:anim>
                                  </p:childTnLst>
                                </p:cTn>
                              </p:par>
                              <p:par>
                                <p:cTn id="860" presetID="2" presetClass="entr" presetSubtype="1" fill="hold" grpId="0" nodeType="withEffect">
                                  <p:stCondLst>
                                    <p:cond delay="0"/>
                                  </p:stCondLst>
                                  <p:childTnLst>
                                    <p:set>
                                      <p:cBhvr>
                                        <p:cTn id="861" dur="1" fill="hold">
                                          <p:stCondLst>
                                            <p:cond delay="0"/>
                                          </p:stCondLst>
                                        </p:cTn>
                                        <p:tgtEl>
                                          <p:spTgt spid="192"/>
                                        </p:tgtEl>
                                        <p:attrNameLst>
                                          <p:attrName>style.visibility</p:attrName>
                                        </p:attrNameLst>
                                      </p:cBhvr>
                                      <p:to>
                                        <p:strVal val="visible"/>
                                      </p:to>
                                    </p:set>
                                    <p:anim calcmode="lin" valueType="num">
                                      <p:cBhvr additive="base">
                                        <p:cTn id="862" dur="2500" fill="hold"/>
                                        <p:tgtEl>
                                          <p:spTgt spid="192"/>
                                        </p:tgtEl>
                                        <p:attrNameLst>
                                          <p:attrName>ppt_x</p:attrName>
                                        </p:attrNameLst>
                                      </p:cBhvr>
                                      <p:tavLst>
                                        <p:tav tm="0">
                                          <p:val>
                                            <p:strVal val="#ppt_x"/>
                                          </p:val>
                                        </p:tav>
                                        <p:tav tm="100000">
                                          <p:val>
                                            <p:strVal val="#ppt_x"/>
                                          </p:val>
                                        </p:tav>
                                      </p:tavLst>
                                    </p:anim>
                                    <p:anim calcmode="lin" valueType="num">
                                      <p:cBhvr additive="base">
                                        <p:cTn id="863" dur="2500" fill="hold"/>
                                        <p:tgtEl>
                                          <p:spTgt spid="192"/>
                                        </p:tgtEl>
                                        <p:attrNameLst>
                                          <p:attrName>ppt_y</p:attrName>
                                        </p:attrNameLst>
                                      </p:cBhvr>
                                      <p:tavLst>
                                        <p:tav tm="0">
                                          <p:val>
                                            <p:strVal val="0-#ppt_h/2"/>
                                          </p:val>
                                        </p:tav>
                                        <p:tav tm="100000">
                                          <p:val>
                                            <p:strVal val="#ppt_y"/>
                                          </p:val>
                                        </p:tav>
                                      </p:tavLst>
                                    </p:anim>
                                  </p:childTnLst>
                                </p:cTn>
                              </p:par>
                              <p:par>
                                <p:cTn id="864" presetID="2" presetClass="entr" presetSubtype="1" fill="hold" grpId="0" nodeType="withEffect">
                                  <p:stCondLst>
                                    <p:cond delay="0"/>
                                  </p:stCondLst>
                                  <p:childTnLst>
                                    <p:set>
                                      <p:cBhvr>
                                        <p:cTn id="865" dur="1" fill="hold">
                                          <p:stCondLst>
                                            <p:cond delay="0"/>
                                          </p:stCondLst>
                                        </p:cTn>
                                        <p:tgtEl>
                                          <p:spTgt spid="193"/>
                                        </p:tgtEl>
                                        <p:attrNameLst>
                                          <p:attrName>style.visibility</p:attrName>
                                        </p:attrNameLst>
                                      </p:cBhvr>
                                      <p:to>
                                        <p:strVal val="visible"/>
                                      </p:to>
                                    </p:set>
                                    <p:anim calcmode="lin" valueType="num">
                                      <p:cBhvr additive="base">
                                        <p:cTn id="866" dur="2500" fill="hold"/>
                                        <p:tgtEl>
                                          <p:spTgt spid="193"/>
                                        </p:tgtEl>
                                        <p:attrNameLst>
                                          <p:attrName>ppt_x</p:attrName>
                                        </p:attrNameLst>
                                      </p:cBhvr>
                                      <p:tavLst>
                                        <p:tav tm="0">
                                          <p:val>
                                            <p:strVal val="#ppt_x"/>
                                          </p:val>
                                        </p:tav>
                                        <p:tav tm="100000">
                                          <p:val>
                                            <p:strVal val="#ppt_x"/>
                                          </p:val>
                                        </p:tav>
                                      </p:tavLst>
                                    </p:anim>
                                    <p:anim calcmode="lin" valueType="num">
                                      <p:cBhvr additive="base">
                                        <p:cTn id="867" dur="2500" fill="hold"/>
                                        <p:tgtEl>
                                          <p:spTgt spid="193"/>
                                        </p:tgtEl>
                                        <p:attrNameLst>
                                          <p:attrName>ppt_y</p:attrName>
                                        </p:attrNameLst>
                                      </p:cBhvr>
                                      <p:tavLst>
                                        <p:tav tm="0">
                                          <p:val>
                                            <p:strVal val="0-#ppt_h/2"/>
                                          </p:val>
                                        </p:tav>
                                        <p:tav tm="100000">
                                          <p:val>
                                            <p:strVal val="#ppt_y"/>
                                          </p:val>
                                        </p:tav>
                                      </p:tavLst>
                                    </p:anim>
                                  </p:childTnLst>
                                </p:cTn>
                              </p:par>
                              <p:par>
                                <p:cTn id="868" presetID="2" presetClass="entr" presetSubtype="1" fill="hold" grpId="0" nodeType="withEffect">
                                  <p:stCondLst>
                                    <p:cond delay="0"/>
                                  </p:stCondLst>
                                  <p:childTnLst>
                                    <p:set>
                                      <p:cBhvr>
                                        <p:cTn id="869" dur="1" fill="hold">
                                          <p:stCondLst>
                                            <p:cond delay="0"/>
                                          </p:stCondLst>
                                        </p:cTn>
                                        <p:tgtEl>
                                          <p:spTgt spid="194"/>
                                        </p:tgtEl>
                                        <p:attrNameLst>
                                          <p:attrName>style.visibility</p:attrName>
                                        </p:attrNameLst>
                                      </p:cBhvr>
                                      <p:to>
                                        <p:strVal val="visible"/>
                                      </p:to>
                                    </p:set>
                                    <p:anim calcmode="lin" valueType="num">
                                      <p:cBhvr additive="base">
                                        <p:cTn id="870" dur="2500" fill="hold"/>
                                        <p:tgtEl>
                                          <p:spTgt spid="194"/>
                                        </p:tgtEl>
                                        <p:attrNameLst>
                                          <p:attrName>ppt_x</p:attrName>
                                        </p:attrNameLst>
                                      </p:cBhvr>
                                      <p:tavLst>
                                        <p:tav tm="0">
                                          <p:val>
                                            <p:strVal val="#ppt_x"/>
                                          </p:val>
                                        </p:tav>
                                        <p:tav tm="100000">
                                          <p:val>
                                            <p:strVal val="#ppt_x"/>
                                          </p:val>
                                        </p:tav>
                                      </p:tavLst>
                                    </p:anim>
                                    <p:anim calcmode="lin" valueType="num">
                                      <p:cBhvr additive="base">
                                        <p:cTn id="871" dur="2500" fill="hold"/>
                                        <p:tgtEl>
                                          <p:spTgt spid="194"/>
                                        </p:tgtEl>
                                        <p:attrNameLst>
                                          <p:attrName>ppt_y</p:attrName>
                                        </p:attrNameLst>
                                      </p:cBhvr>
                                      <p:tavLst>
                                        <p:tav tm="0">
                                          <p:val>
                                            <p:strVal val="0-#ppt_h/2"/>
                                          </p:val>
                                        </p:tav>
                                        <p:tav tm="100000">
                                          <p:val>
                                            <p:strVal val="#ppt_y"/>
                                          </p:val>
                                        </p:tav>
                                      </p:tavLst>
                                    </p:anim>
                                  </p:childTnLst>
                                </p:cTn>
                              </p:par>
                              <p:par>
                                <p:cTn id="872" presetID="2" presetClass="entr" presetSubtype="1" fill="hold" grpId="0" nodeType="withEffect">
                                  <p:stCondLst>
                                    <p:cond delay="0"/>
                                  </p:stCondLst>
                                  <p:childTnLst>
                                    <p:set>
                                      <p:cBhvr>
                                        <p:cTn id="873" dur="1" fill="hold">
                                          <p:stCondLst>
                                            <p:cond delay="0"/>
                                          </p:stCondLst>
                                        </p:cTn>
                                        <p:tgtEl>
                                          <p:spTgt spid="195"/>
                                        </p:tgtEl>
                                        <p:attrNameLst>
                                          <p:attrName>style.visibility</p:attrName>
                                        </p:attrNameLst>
                                      </p:cBhvr>
                                      <p:to>
                                        <p:strVal val="visible"/>
                                      </p:to>
                                    </p:set>
                                    <p:anim calcmode="lin" valueType="num">
                                      <p:cBhvr additive="base">
                                        <p:cTn id="874" dur="2500" fill="hold"/>
                                        <p:tgtEl>
                                          <p:spTgt spid="195"/>
                                        </p:tgtEl>
                                        <p:attrNameLst>
                                          <p:attrName>ppt_x</p:attrName>
                                        </p:attrNameLst>
                                      </p:cBhvr>
                                      <p:tavLst>
                                        <p:tav tm="0">
                                          <p:val>
                                            <p:strVal val="#ppt_x"/>
                                          </p:val>
                                        </p:tav>
                                        <p:tav tm="100000">
                                          <p:val>
                                            <p:strVal val="#ppt_x"/>
                                          </p:val>
                                        </p:tav>
                                      </p:tavLst>
                                    </p:anim>
                                    <p:anim calcmode="lin" valueType="num">
                                      <p:cBhvr additive="base">
                                        <p:cTn id="875" dur="2500" fill="hold"/>
                                        <p:tgtEl>
                                          <p:spTgt spid="195"/>
                                        </p:tgtEl>
                                        <p:attrNameLst>
                                          <p:attrName>ppt_y</p:attrName>
                                        </p:attrNameLst>
                                      </p:cBhvr>
                                      <p:tavLst>
                                        <p:tav tm="0">
                                          <p:val>
                                            <p:strVal val="0-#ppt_h/2"/>
                                          </p:val>
                                        </p:tav>
                                        <p:tav tm="100000">
                                          <p:val>
                                            <p:strVal val="#ppt_y"/>
                                          </p:val>
                                        </p:tav>
                                      </p:tavLst>
                                    </p:anim>
                                  </p:childTnLst>
                                </p:cTn>
                              </p:par>
                              <p:par>
                                <p:cTn id="876" presetID="2" presetClass="entr" presetSubtype="1" fill="hold" grpId="0" nodeType="withEffect">
                                  <p:stCondLst>
                                    <p:cond delay="0"/>
                                  </p:stCondLst>
                                  <p:childTnLst>
                                    <p:set>
                                      <p:cBhvr>
                                        <p:cTn id="877" dur="1" fill="hold">
                                          <p:stCondLst>
                                            <p:cond delay="0"/>
                                          </p:stCondLst>
                                        </p:cTn>
                                        <p:tgtEl>
                                          <p:spTgt spid="196"/>
                                        </p:tgtEl>
                                        <p:attrNameLst>
                                          <p:attrName>style.visibility</p:attrName>
                                        </p:attrNameLst>
                                      </p:cBhvr>
                                      <p:to>
                                        <p:strVal val="visible"/>
                                      </p:to>
                                    </p:set>
                                    <p:anim calcmode="lin" valueType="num">
                                      <p:cBhvr additive="base">
                                        <p:cTn id="878" dur="2500" fill="hold"/>
                                        <p:tgtEl>
                                          <p:spTgt spid="196"/>
                                        </p:tgtEl>
                                        <p:attrNameLst>
                                          <p:attrName>ppt_x</p:attrName>
                                        </p:attrNameLst>
                                      </p:cBhvr>
                                      <p:tavLst>
                                        <p:tav tm="0">
                                          <p:val>
                                            <p:strVal val="#ppt_x"/>
                                          </p:val>
                                        </p:tav>
                                        <p:tav tm="100000">
                                          <p:val>
                                            <p:strVal val="#ppt_x"/>
                                          </p:val>
                                        </p:tav>
                                      </p:tavLst>
                                    </p:anim>
                                    <p:anim calcmode="lin" valueType="num">
                                      <p:cBhvr additive="base">
                                        <p:cTn id="879" dur="2500" fill="hold"/>
                                        <p:tgtEl>
                                          <p:spTgt spid="196"/>
                                        </p:tgtEl>
                                        <p:attrNameLst>
                                          <p:attrName>ppt_y</p:attrName>
                                        </p:attrNameLst>
                                      </p:cBhvr>
                                      <p:tavLst>
                                        <p:tav tm="0">
                                          <p:val>
                                            <p:strVal val="0-#ppt_h/2"/>
                                          </p:val>
                                        </p:tav>
                                        <p:tav tm="100000">
                                          <p:val>
                                            <p:strVal val="#ppt_y"/>
                                          </p:val>
                                        </p:tav>
                                      </p:tavLst>
                                    </p:anim>
                                  </p:childTnLst>
                                </p:cTn>
                              </p:par>
                              <p:par>
                                <p:cTn id="880" presetID="2" presetClass="entr" presetSubtype="1" fill="hold" grpId="0" nodeType="withEffect">
                                  <p:stCondLst>
                                    <p:cond delay="0"/>
                                  </p:stCondLst>
                                  <p:childTnLst>
                                    <p:set>
                                      <p:cBhvr>
                                        <p:cTn id="881" dur="1" fill="hold">
                                          <p:stCondLst>
                                            <p:cond delay="0"/>
                                          </p:stCondLst>
                                        </p:cTn>
                                        <p:tgtEl>
                                          <p:spTgt spid="88"/>
                                        </p:tgtEl>
                                        <p:attrNameLst>
                                          <p:attrName>style.visibility</p:attrName>
                                        </p:attrNameLst>
                                      </p:cBhvr>
                                      <p:to>
                                        <p:strVal val="visible"/>
                                      </p:to>
                                    </p:set>
                                    <p:anim calcmode="lin" valueType="num">
                                      <p:cBhvr additive="base">
                                        <p:cTn id="882" dur="2500" fill="hold"/>
                                        <p:tgtEl>
                                          <p:spTgt spid="88"/>
                                        </p:tgtEl>
                                        <p:attrNameLst>
                                          <p:attrName>ppt_x</p:attrName>
                                        </p:attrNameLst>
                                      </p:cBhvr>
                                      <p:tavLst>
                                        <p:tav tm="0">
                                          <p:val>
                                            <p:strVal val="#ppt_x"/>
                                          </p:val>
                                        </p:tav>
                                        <p:tav tm="100000">
                                          <p:val>
                                            <p:strVal val="#ppt_x"/>
                                          </p:val>
                                        </p:tav>
                                      </p:tavLst>
                                    </p:anim>
                                    <p:anim calcmode="lin" valueType="num">
                                      <p:cBhvr additive="base">
                                        <p:cTn id="883" dur="2500" fill="hold"/>
                                        <p:tgtEl>
                                          <p:spTgt spid="88"/>
                                        </p:tgtEl>
                                        <p:attrNameLst>
                                          <p:attrName>ppt_y</p:attrName>
                                        </p:attrNameLst>
                                      </p:cBhvr>
                                      <p:tavLst>
                                        <p:tav tm="0">
                                          <p:val>
                                            <p:strVal val="0-#ppt_h/2"/>
                                          </p:val>
                                        </p:tav>
                                        <p:tav tm="100000">
                                          <p:val>
                                            <p:strVal val="#ppt_y"/>
                                          </p:val>
                                        </p:tav>
                                      </p:tavLst>
                                    </p:anim>
                                  </p:childTnLst>
                                </p:cTn>
                              </p:par>
                              <p:par>
                                <p:cTn id="884" presetID="2" presetClass="entr" presetSubtype="1" fill="hold" grpId="0" nodeType="withEffect">
                                  <p:stCondLst>
                                    <p:cond delay="0"/>
                                  </p:stCondLst>
                                  <p:childTnLst>
                                    <p:set>
                                      <p:cBhvr>
                                        <p:cTn id="885" dur="1" fill="hold">
                                          <p:stCondLst>
                                            <p:cond delay="0"/>
                                          </p:stCondLst>
                                        </p:cTn>
                                        <p:tgtEl>
                                          <p:spTgt spid="89"/>
                                        </p:tgtEl>
                                        <p:attrNameLst>
                                          <p:attrName>style.visibility</p:attrName>
                                        </p:attrNameLst>
                                      </p:cBhvr>
                                      <p:to>
                                        <p:strVal val="visible"/>
                                      </p:to>
                                    </p:set>
                                    <p:anim calcmode="lin" valueType="num">
                                      <p:cBhvr additive="base">
                                        <p:cTn id="886" dur="2500" fill="hold"/>
                                        <p:tgtEl>
                                          <p:spTgt spid="89"/>
                                        </p:tgtEl>
                                        <p:attrNameLst>
                                          <p:attrName>ppt_x</p:attrName>
                                        </p:attrNameLst>
                                      </p:cBhvr>
                                      <p:tavLst>
                                        <p:tav tm="0">
                                          <p:val>
                                            <p:strVal val="#ppt_x"/>
                                          </p:val>
                                        </p:tav>
                                        <p:tav tm="100000">
                                          <p:val>
                                            <p:strVal val="#ppt_x"/>
                                          </p:val>
                                        </p:tav>
                                      </p:tavLst>
                                    </p:anim>
                                    <p:anim calcmode="lin" valueType="num">
                                      <p:cBhvr additive="base">
                                        <p:cTn id="887" dur="2500" fill="hold"/>
                                        <p:tgtEl>
                                          <p:spTgt spid="89"/>
                                        </p:tgtEl>
                                        <p:attrNameLst>
                                          <p:attrName>ppt_y</p:attrName>
                                        </p:attrNameLst>
                                      </p:cBhvr>
                                      <p:tavLst>
                                        <p:tav tm="0">
                                          <p:val>
                                            <p:strVal val="0-#ppt_h/2"/>
                                          </p:val>
                                        </p:tav>
                                        <p:tav tm="100000">
                                          <p:val>
                                            <p:strVal val="#ppt_y"/>
                                          </p:val>
                                        </p:tav>
                                      </p:tavLst>
                                    </p:anim>
                                  </p:childTnLst>
                                </p:cTn>
                              </p:par>
                              <p:par>
                                <p:cTn id="888" presetID="2" presetClass="entr" presetSubtype="1" fill="hold" grpId="0" nodeType="withEffect">
                                  <p:stCondLst>
                                    <p:cond delay="0"/>
                                  </p:stCondLst>
                                  <p:childTnLst>
                                    <p:set>
                                      <p:cBhvr>
                                        <p:cTn id="889" dur="1" fill="hold">
                                          <p:stCondLst>
                                            <p:cond delay="0"/>
                                          </p:stCondLst>
                                        </p:cTn>
                                        <p:tgtEl>
                                          <p:spTgt spid="90"/>
                                        </p:tgtEl>
                                        <p:attrNameLst>
                                          <p:attrName>style.visibility</p:attrName>
                                        </p:attrNameLst>
                                      </p:cBhvr>
                                      <p:to>
                                        <p:strVal val="visible"/>
                                      </p:to>
                                    </p:set>
                                    <p:anim calcmode="lin" valueType="num">
                                      <p:cBhvr additive="base">
                                        <p:cTn id="890" dur="2500" fill="hold"/>
                                        <p:tgtEl>
                                          <p:spTgt spid="90"/>
                                        </p:tgtEl>
                                        <p:attrNameLst>
                                          <p:attrName>ppt_x</p:attrName>
                                        </p:attrNameLst>
                                      </p:cBhvr>
                                      <p:tavLst>
                                        <p:tav tm="0">
                                          <p:val>
                                            <p:strVal val="#ppt_x"/>
                                          </p:val>
                                        </p:tav>
                                        <p:tav tm="100000">
                                          <p:val>
                                            <p:strVal val="#ppt_x"/>
                                          </p:val>
                                        </p:tav>
                                      </p:tavLst>
                                    </p:anim>
                                    <p:anim calcmode="lin" valueType="num">
                                      <p:cBhvr additive="base">
                                        <p:cTn id="891" dur="2500" fill="hold"/>
                                        <p:tgtEl>
                                          <p:spTgt spid="90"/>
                                        </p:tgtEl>
                                        <p:attrNameLst>
                                          <p:attrName>ppt_y</p:attrName>
                                        </p:attrNameLst>
                                      </p:cBhvr>
                                      <p:tavLst>
                                        <p:tav tm="0">
                                          <p:val>
                                            <p:strVal val="0-#ppt_h/2"/>
                                          </p:val>
                                        </p:tav>
                                        <p:tav tm="100000">
                                          <p:val>
                                            <p:strVal val="#ppt_y"/>
                                          </p:val>
                                        </p:tav>
                                      </p:tavLst>
                                    </p:anim>
                                  </p:childTnLst>
                                </p:cTn>
                              </p:par>
                              <p:par>
                                <p:cTn id="892" presetID="2" presetClass="entr" presetSubtype="1" fill="hold" grpId="0" nodeType="withEffect">
                                  <p:stCondLst>
                                    <p:cond delay="0"/>
                                  </p:stCondLst>
                                  <p:childTnLst>
                                    <p:set>
                                      <p:cBhvr>
                                        <p:cTn id="893" dur="1" fill="hold">
                                          <p:stCondLst>
                                            <p:cond delay="0"/>
                                          </p:stCondLst>
                                        </p:cTn>
                                        <p:tgtEl>
                                          <p:spTgt spid="91"/>
                                        </p:tgtEl>
                                        <p:attrNameLst>
                                          <p:attrName>style.visibility</p:attrName>
                                        </p:attrNameLst>
                                      </p:cBhvr>
                                      <p:to>
                                        <p:strVal val="visible"/>
                                      </p:to>
                                    </p:set>
                                    <p:anim calcmode="lin" valueType="num">
                                      <p:cBhvr additive="base">
                                        <p:cTn id="894" dur="2500" fill="hold"/>
                                        <p:tgtEl>
                                          <p:spTgt spid="91"/>
                                        </p:tgtEl>
                                        <p:attrNameLst>
                                          <p:attrName>ppt_x</p:attrName>
                                        </p:attrNameLst>
                                      </p:cBhvr>
                                      <p:tavLst>
                                        <p:tav tm="0">
                                          <p:val>
                                            <p:strVal val="#ppt_x"/>
                                          </p:val>
                                        </p:tav>
                                        <p:tav tm="100000">
                                          <p:val>
                                            <p:strVal val="#ppt_x"/>
                                          </p:val>
                                        </p:tav>
                                      </p:tavLst>
                                    </p:anim>
                                    <p:anim calcmode="lin" valueType="num">
                                      <p:cBhvr additive="base">
                                        <p:cTn id="895" dur="2500" fill="hold"/>
                                        <p:tgtEl>
                                          <p:spTgt spid="91"/>
                                        </p:tgtEl>
                                        <p:attrNameLst>
                                          <p:attrName>ppt_y</p:attrName>
                                        </p:attrNameLst>
                                      </p:cBhvr>
                                      <p:tavLst>
                                        <p:tav tm="0">
                                          <p:val>
                                            <p:strVal val="0-#ppt_h/2"/>
                                          </p:val>
                                        </p:tav>
                                        <p:tav tm="100000">
                                          <p:val>
                                            <p:strVal val="#ppt_y"/>
                                          </p:val>
                                        </p:tav>
                                      </p:tavLst>
                                    </p:anim>
                                  </p:childTnLst>
                                </p:cTn>
                              </p:par>
                              <p:par>
                                <p:cTn id="896" presetID="2" presetClass="entr" presetSubtype="1" fill="hold" grpId="0" nodeType="withEffect">
                                  <p:stCondLst>
                                    <p:cond delay="0"/>
                                  </p:stCondLst>
                                  <p:childTnLst>
                                    <p:set>
                                      <p:cBhvr>
                                        <p:cTn id="897" dur="1" fill="hold">
                                          <p:stCondLst>
                                            <p:cond delay="0"/>
                                          </p:stCondLst>
                                        </p:cTn>
                                        <p:tgtEl>
                                          <p:spTgt spid="92"/>
                                        </p:tgtEl>
                                        <p:attrNameLst>
                                          <p:attrName>style.visibility</p:attrName>
                                        </p:attrNameLst>
                                      </p:cBhvr>
                                      <p:to>
                                        <p:strVal val="visible"/>
                                      </p:to>
                                    </p:set>
                                    <p:anim calcmode="lin" valueType="num">
                                      <p:cBhvr additive="base">
                                        <p:cTn id="898" dur="2500" fill="hold"/>
                                        <p:tgtEl>
                                          <p:spTgt spid="92"/>
                                        </p:tgtEl>
                                        <p:attrNameLst>
                                          <p:attrName>ppt_x</p:attrName>
                                        </p:attrNameLst>
                                      </p:cBhvr>
                                      <p:tavLst>
                                        <p:tav tm="0">
                                          <p:val>
                                            <p:strVal val="#ppt_x"/>
                                          </p:val>
                                        </p:tav>
                                        <p:tav tm="100000">
                                          <p:val>
                                            <p:strVal val="#ppt_x"/>
                                          </p:val>
                                        </p:tav>
                                      </p:tavLst>
                                    </p:anim>
                                    <p:anim calcmode="lin" valueType="num">
                                      <p:cBhvr additive="base">
                                        <p:cTn id="899" dur="2500" fill="hold"/>
                                        <p:tgtEl>
                                          <p:spTgt spid="92"/>
                                        </p:tgtEl>
                                        <p:attrNameLst>
                                          <p:attrName>ppt_y</p:attrName>
                                        </p:attrNameLst>
                                      </p:cBhvr>
                                      <p:tavLst>
                                        <p:tav tm="0">
                                          <p:val>
                                            <p:strVal val="0-#ppt_h/2"/>
                                          </p:val>
                                        </p:tav>
                                        <p:tav tm="100000">
                                          <p:val>
                                            <p:strVal val="#ppt_y"/>
                                          </p:val>
                                        </p:tav>
                                      </p:tavLst>
                                    </p:anim>
                                  </p:childTnLst>
                                </p:cTn>
                              </p:par>
                              <p:par>
                                <p:cTn id="900" presetID="2" presetClass="entr" presetSubtype="1" fill="hold" grpId="0" nodeType="withEffect">
                                  <p:stCondLst>
                                    <p:cond delay="0"/>
                                  </p:stCondLst>
                                  <p:childTnLst>
                                    <p:set>
                                      <p:cBhvr>
                                        <p:cTn id="901" dur="1" fill="hold">
                                          <p:stCondLst>
                                            <p:cond delay="0"/>
                                          </p:stCondLst>
                                        </p:cTn>
                                        <p:tgtEl>
                                          <p:spTgt spid="93"/>
                                        </p:tgtEl>
                                        <p:attrNameLst>
                                          <p:attrName>style.visibility</p:attrName>
                                        </p:attrNameLst>
                                      </p:cBhvr>
                                      <p:to>
                                        <p:strVal val="visible"/>
                                      </p:to>
                                    </p:set>
                                    <p:anim calcmode="lin" valueType="num">
                                      <p:cBhvr additive="base">
                                        <p:cTn id="902" dur="2500" fill="hold"/>
                                        <p:tgtEl>
                                          <p:spTgt spid="93"/>
                                        </p:tgtEl>
                                        <p:attrNameLst>
                                          <p:attrName>ppt_x</p:attrName>
                                        </p:attrNameLst>
                                      </p:cBhvr>
                                      <p:tavLst>
                                        <p:tav tm="0">
                                          <p:val>
                                            <p:strVal val="#ppt_x"/>
                                          </p:val>
                                        </p:tav>
                                        <p:tav tm="100000">
                                          <p:val>
                                            <p:strVal val="#ppt_x"/>
                                          </p:val>
                                        </p:tav>
                                      </p:tavLst>
                                    </p:anim>
                                    <p:anim calcmode="lin" valueType="num">
                                      <p:cBhvr additive="base">
                                        <p:cTn id="903" dur="2500" fill="hold"/>
                                        <p:tgtEl>
                                          <p:spTgt spid="93"/>
                                        </p:tgtEl>
                                        <p:attrNameLst>
                                          <p:attrName>ppt_y</p:attrName>
                                        </p:attrNameLst>
                                      </p:cBhvr>
                                      <p:tavLst>
                                        <p:tav tm="0">
                                          <p:val>
                                            <p:strVal val="0-#ppt_h/2"/>
                                          </p:val>
                                        </p:tav>
                                        <p:tav tm="100000">
                                          <p:val>
                                            <p:strVal val="#ppt_y"/>
                                          </p:val>
                                        </p:tav>
                                      </p:tavLst>
                                    </p:anim>
                                  </p:childTnLst>
                                </p:cTn>
                              </p:par>
                              <p:par>
                                <p:cTn id="904" presetID="2" presetClass="entr" presetSubtype="1" fill="hold" grpId="0" nodeType="withEffect">
                                  <p:stCondLst>
                                    <p:cond delay="0"/>
                                  </p:stCondLst>
                                  <p:childTnLst>
                                    <p:set>
                                      <p:cBhvr>
                                        <p:cTn id="905" dur="1" fill="hold">
                                          <p:stCondLst>
                                            <p:cond delay="0"/>
                                          </p:stCondLst>
                                        </p:cTn>
                                        <p:tgtEl>
                                          <p:spTgt spid="94"/>
                                        </p:tgtEl>
                                        <p:attrNameLst>
                                          <p:attrName>style.visibility</p:attrName>
                                        </p:attrNameLst>
                                      </p:cBhvr>
                                      <p:to>
                                        <p:strVal val="visible"/>
                                      </p:to>
                                    </p:set>
                                    <p:anim calcmode="lin" valueType="num">
                                      <p:cBhvr additive="base">
                                        <p:cTn id="906" dur="2500" fill="hold"/>
                                        <p:tgtEl>
                                          <p:spTgt spid="94"/>
                                        </p:tgtEl>
                                        <p:attrNameLst>
                                          <p:attrName>ppt_x</p:attrName>
                                        </p:attrNameLst>
                                      </p:cBhvr>
                                      <p:tavLst>
                                        <p:tav tm="0">
                                          <p:val>
                                            <p:strVal val="#ppt_x"/>
                                          </p:val>
                                        </p:tav>
                                        <p:tav tm="100000">
                                          <p:val>
                                            <p:strVal val="#ppt_x"/>
                                          </p:val>
                                        </p:tav>
                                      </p:tavLst>
                                    </p:anim>
                                    <p:anim calcmode="lin" valueType="num">
                                      <p:cBhvr additive="base">
                                        <p:cTn id="907" dur="2500" fill="hold"/>
                                        <p:tgtEl>
                                          <p:spTgt spid="94"/>
                                        </p:tgtEl>
                                        <p:attrNameLst>
                                          <p:attrName>ppt_y</p:attrName>
                                        </p:attrNameLst>
                                      </p:cBhvr>
                                      <p:tavLst>
                                        <p:tav tm="0">
                                          <p:val>
                                            <p:strVal val="0-#ppt_h/2"/>
                                          </p:val>
                                        </p:tav>
                                        <p:tav tm="100000">
                                          <p:val>
                                            <p:strVal val="#ppt_y"/>
                                          </p:val>
                                        </p:tav>
                                      </p:tavLst>
                                    </p:anim>
                                  </p:childTnLst>
                                </p:cTn>
                              </p:par>
                              <p:par>
                                <p:cTn id="908" presetID="2" presetClass="entr" presetSubtype="1" fill="hold" grpId="0" nodeType="withEffect">
                                  <p:stCondLst>
                                    <p:cond delay="0"/>
                                  </p:stCondLst>
                                  <p:childTnLst>
                                    <p:set>
                                      <p:cBhvr>
                                        <p:cTn id="909" dur="1" fill="hold">
                                          <p:stCondLst>
                                            <p:cond delay="0"/>
                                          </p:stCondLst>
                                        </p:cTn>
                                        <p:tgtEl>
                                          <p:spTgt spid="95"/>
                                        </p:tgtEl>
                                        <p:attrNameLst>
                                          <p:attrName>style.visibility</p:attrName>
                                        </p:attrNameLst>
                                      </p:cBhvr>
                                      <p:to>
                                        <p:strVal val="visible"/>
                                      </p:to>
                                    </p:set>
                                    <p:anim calcmode="lin" valueType="num">
                                      <p:cBhvr additive="base">
                                        <p:cTn id="910" dur="2500" fill="hold"/>
                                        <p:tgtEl>
                                          <p:spTgt spid="95"/>
                                        </p:tgtEl>
                                        <p:attrNameLst>
                                          <p:attrName>ppt_x</p:attrName>
                                        </p:attrNameLst>
                                      </p:cBhvr>
                                      <p:tavLst>
                                        <p:tav tm="0">
                                          <p:val>
                                            <p:strVal val="#ppt_x"/>
                                          </p:val>
                                        </p:tav>
                                        <p:tav tm="100000">
                                          <p:val>
                                            <p:strVal val="#ppt_x"/>
                                          </p:val>
                                        </p:tav>
                                      </p:tavLst>
                                    </p:anim>
                                    <p:anim calcmode="lin" valueType="num">
                                      <p:cBhvr additive="base">
                                        <p:cTn id="911" dur="2500" fill="hold"/>
                                        <p:tgtEl>
                                          <p:spTgt spid="95"/>
                                        </p:tgtEl>
                                        <p:attrNameLst>
                                          <p:attrName>ppt_y</p:attrName>
                                        </p:attrNameLst>
                                      </p:cBhvr>
                                      <p:tavLst>
                                        <p:tav tm="0">
                                          <p:val>
                                            <p:strVal val="0-#ppt_h/2"/>
                                          </p:val>
                                        </p:tav>
                                        <p:tav tm="100000">
                                          <p:val>
                                            <p:strVal val="#ppt_y"/>
                                          </p:val>
                                        </p:tav>
                                      </p:tavLst>
                                    </p:anim>
                                  </p:childTnLst>
                                </p:cTn>
                              </p:par>
                              <p:par>
                                <p:cTn id="912" presetID="2" presetClass="entr" presetSubtype="1" fill="hold" grpId="0" nodeType="withEffect">
                                  <p:stCondLst>
                                    <p:cond delay="0"/>
                                  </p:stCondLst>
                                  <p:childTnLst>
                                    <p:set>
                                      <p:cBhvr>
                                        <p:cTn id="913" dur="1" fill="hold">
                                          <p:stCondLst>
                                            <p:cond delay="0"/>
                                          </p:stCondLst>
                                        </p:cTn>
                                        <p:tgtEl>
                                          <p:spTgt spid="96"/>
                                        </p:tgtEl>
                                        <p:attrNameLst>
                                          <p:attrName>style.visibility</p:attrName>
                                        </p:attrNameLst>
                                      </p:cBhvr>
                                      <p:to>
                                        <p:strVal val="visible"/>
                                      </p:to>
                                    </p:set>
                                    <p:anim calcmode="lin" valueType="num">
                                      <p:cBhvr additive="base">
                                        <p:cTn id="914" dur="2500" fill="hold"/>
                                        <p:tgtEl>
                                          <p:spTgt spid="96"/>
                                        </p:tgtEl>
                                        <p:attrNameLst>
                                          <p:attrName>ppt_x</p:attrName>
                                        </p:attrNameLst>
                                      </p:cBhvr>
                                      <p:tavLst>
                                        <p:tav tm="0">
                                          <p:val>
                                            <p:strVal val="#ppt_x"/>
                                          </p:val>
                                        </p:tav>
                                        <p:tav tm="100000">
                                          <p:val>
                                            <p:strVal val="#ppt_x"/>
                                          </p:val>
                                        </p:tav>
                                      </p:tavLst>
                                    </p:anim>
                                    <p:anim calcmode="lin" valueType="num">
                                      <p:cBhvr additive="base">
                                        <p:cTn id="915" dur="2500" fill="hold"/>
                                        <p:tgtEl>
                                          <p:spTgt spid="96"/>
                                        </p:tgtEl>
                                        <p:attrNameLst>
                                          <p:attrName>ppt_y</p:attrName>
                                        </p:attrNameLst>
                                      </p:cBhvr>
                                      <p:tavLst>
                                        <p:tav tm="0">
                                          <p:val>
                                            <p:strVal val="0-#ppt_h/2"/>
                                          </p:val>
                                        </p:tav>
                                        <p:tav tm="100000">
                                          <p:val>
                                            <p:strVal val="#ppt_y"/>
                                          </p:val>
                                        </p:tav>
                                      </p:tavLst>
                                    </p:anim>
                                  </p:childTnLst>
                                </p:cTn>
                              </p:par>
                              <p:par>
                                <p:cTn id="916" presetID="2" presetClass="entr" presetSubtype="1" fill="hold" grpId="0" nodeType="withEffect">
                                  <p:stCondLst>
                                    <p:cond delay="0"/>
                                  </p:stCondLst>
                                  <p:childTnLst>
                                    <p:set>
                                      <p:cBhvr>
                                        <p:cTn id="917" dur="1" fill="hold">
                                          <p:stCondLst>
                                            <p:cond delay="0"/>
                                          </p:stCondLst>
                                        </p:cTn>
                                        <p:tgtEl>
                                          <p:spTgt spid="97"/>
                                        </p:tgtEl>
                                        <p:attrNameLst>
                                          <p:attrName>style.visibility</p:attrName>
                                        </p:attrNameLst>
                                      </p:cBhvr>
                                      <p:to>
                                        <p:strVal val="visible"/>
                                      </p:to>
                                    </p:set>
                                    <p:anim calcmode="lin" valueType="num">
                                      <p:cBhvr additive="base">
                                        <p:cTn id="918" dur="2500" fill="hold"/>
                                        <p:tgtEl>
                                          <p:spTgt spid="97"/>
                                        </p:tgtEl>
                                        <p:attrNameLst>
                                          <p:attrName>ppt_x</p:attrName>
                                        </p:attrNameLst>
                                      </p:cBhvr>
                                      <p:tavLst>
                                        <p:tav tm="0">
                                          <p:val>
                                            <p:strVal val="#ppt_x"/>
                                          </p:val>
                                        </p:tav>
                                        <p:tav tm="100000">
                                          <p:val>
                                            <p:strVal val="#ppt_x"/>
                                          </p:val>
                                        </p:tav>
                                      </p:tavLst>
                                    </p:anim>
                                    <p:anim calcmode="lin" valueType="num">
                                      <p:cBhvr additive="base">
                                        <p:cTn id="919" dur="2500" fill="hold"/>
                                        <p:tgtEl>
                                          <p:spTgt spid="97"/>
                                        </p:tgtEl>
                                        <p:attrNameLst>
                                          <p:attrName>ppt_y</p:attrName>
                                        </p:attrNameLst>
                                      </p:cBhvr>
                                      <p:tavLst>
                                        <p:tav tm="0">
                                          <p:val>
                                            <p:strVal val="0-#ppt_h/2"/>
                                          </p:val>
                                        </p:tav>
                                        <p:tav tm="100000">
                                          <p:val>
                                            <p:strVal val="#ppt_y"/>
                                          </p:val>
                                        </p:tav>
                                      </p:tavLst>
                                    </p:anim>
                                  </p:childTnLst>
                                </p:cTn>
                              </p:par>
                              <p:par>
                                <p:cTn id="920" presetID="2" presetClass="entr" presetSubtype="1" fill="hold" grpId="0" nodeType="withEffect">
                                  <p:stCondLst>
                                    <p:cond delay="0"/>
                                  </p:stCondLst>
                                  <p:childTnLst>
                                    <p:set>
                                      <p:cBhvr>
                                        <p:cTn id="921" dur="1" fill="hold">
                                          <p:stCondLst>
                                            <p:cond delay="0"/>
                                          </p:stCondLst>
                                        </p:cTn>
                                        <p:tgtEl>
                                          <p:spTgt spid="98"/>
                                        </p:tgtEl>
                                        <p:attrNameLst>
                                          <p:attrName>style.visibility</p:attrName>
                                        </p:attrNameLst>
                                      </p:cBhvr>
                                      <p:to>
                                        <p:strVal val="visible"/>
                                      </p:to>
                                    </p:set>
                                    <p:anim calcmode="lin" valueType="num">
                                      <p:cBhvr additive="base">
                                        <p:cTn id="922" dur="2500" fill="hold"/>
                                        <p:tgtEl>
                                          <p:spTgt spid="98"/>
                                        </p:tgtEl>
                                        <p:attrNameLst>
                                          <p:attrName>ppt_x</p:attrName>
                                        </p:attrNameLst>
                                      </p:cBhvr>
                                      <p:tavLst>
                                        <p:tav tm="0">
                                          <p:val>
                                            <p:strVal val="#ppt_x"/>
                                          </p:val>
                                        </p:tav>
                                        <p:tav tm="100000">
                                          <p:val>
                                            <p:strVal val="#ppt_x"/>
                                          </p:val>
                                        </p:tav>
                                      </p:tavLst>
                                    </p:anim>
                                    <p:anim calcmode="lin" valueType="num">
                                      <p:cBhvr additive="base">
                                        <p:cTn id="923" dur="2500" fill="hold"/>
                                        <p:tgtEl>
                                          <p:spTgt spid="98"/>
                                        </p:tgtEl>
                                        <p:attrNameLst>
                                          <p:attrName>ppt_y</p:attrName>
                                        </p:attrNameLst>
                                      </p:cBhvr>
                                      <p:tavLst>
                                        <p:tav tm="0">
                                          <p:val>
                                            <p:strVal val="0-#ppt_h/2"/>
                                          </p:val>
                                        </p:tav>
                                        <p:tav tm="100000">
                                          <p:val>
                                            <p:strVal val="#ppt_y"/>
                                          </p:val>
                                        </p:tav>
                                      </p:tavLst>
                                    </p:anim>
                                  </p:childTnLst>
                                </p:cTn>
                              </p:par>
                              <p:par>
                                <p:cTn id="924" presetID="2" presetClass="entr" presetSubtype="1" fill="hold" grpId="0" nodeType="withEffect">
                                  <p:stCondLst>
                                    <p:cond delay="0"/>
                                  </p:stCondLst>
                                  <p:childTnLst>
                                    <p:set>
                                      <p:cBhvr>
                                        <p:cTn id="925" dur="1" fill="hold">
                                          <p:stCondLst>
                                            <p:cond delay="0"/>
                                          </p:stCondLst>
                                        </p:cTn>
                                        <p:tgtEl>
                                          <p:spTgt spid="99"/>
                                        </p:tgtEl>
                                        <p:attrNameLst>
                                          <p:attrName>style.visibility</p:attrName>
                                        </p:attrNameLst>
                                      </p:cBhvr>
                                      <p:to>
                                        <p:strVal val="visible"/>
                                      </p:to>
                                    </p:set>
                                    <p:anim calcmode="lin" valueType="num">
                                      <p:cBhvr additive="base">
                                        <p:cTn id="926" dur="2500" fill="hold"/>
                                        <p:tgtEl>
                                          <p:spTgt spid="99"/>
                                        </p:tgtEl>
                                        <p:attrNameLst>
                                          <p:attrName>ppt_x</p:attrName>
                                        </p:attrNameLst>
                                      </p:cBhvr>
                                      <p:tavLst>
                                        <p:tav tm="0">
                                          <p:val>
                                            <p:strVal val="#ppt_x"/>
                                          </p:val>
                                        </p:tav>
                                        <p:tav tm="100000">
                                          <p:val>
                                            <p:strVal val="#ppt_x"/>
                                          </p:val>
                                        </p:tav>
                                      </p:tavLst>
                                    </p:anim>
                                    <p:anim calcmode="lin" valueType="num">
                                      <p:cBhvr additive="base">
                                        <p:cTn id="927" dur="2500" fill="hold"/>
                                        <p:tgtEl>
                                          <p:spTgt spid="99"/>
                                        </p:tgtEl>
                                        <p:attrNameLst>
                                          <p:attrName>ppt_y</p:attrName>
                                        </p:attrNameLst>
                                      </p:cBhvr>
                                      <p:tavLst>
                                        <p:tav tm="0">
                                          <p:val>
                                            <p:strVal val="0-#ppt_h/2"/>
                                          </p:val>
                                        </p:tav>
                                        <p:tav tm="100000">
                                          <p:val>
                                            <p:strVal val="#ppt_y"/>
                                          </p:val>
                                        </p:tav>
                                      </p:tavLst>
                                    </p:anim>
                                  </p:childTnLst>
                                </p:cTn>
                              </p:par>
                              <p:par>
                                <p:cTn id="928" presetID="2" presetClass="entr" presetSubtype="1" fill="hold" grpId="0" nodeType="withEffect">
                                  <p:stCondLst>
                                    <p:cond delay="0"/>
                                  </p:stCondLst>
                                  <p:childTnLst>
                                    <p:set>
                                      <p:cBhvr>
                                        <p:cTn id="929" dur="1" fill="hold">
                                          <p:stCondLst>
                                            <p:cond delay="0"/>
                                          </p:stCondLst>
                                        </p:cTn>
                                        <p:tgtEl>
                                          <p:spTgt spid="100"/>
                                        </p:tgtEl>
                                        <p:attrNameLst>
                                          <p:attrName>style.visibility</p:attrName>
                                        </p:attrNameLst>
                                      </p:cBhvr>
                                      <p:to>
                                        <p:strVal val="visible"/>
                                      </p:to>
                                    </p:set>
                                    <p:anim calcmode="lin" valueType="num">
                                      <p:cBhvr additive="base">
                                        <p:cTn id="930" dur="2500" fill="hold"/>
                                        <p:tgtEl>
                                          <p:spTgt spid="100"/>
                                        </p:tgtEl>
                                        <p:attrNameLst>
                                          <p:attrName>ppt_x</p:attrName>
                                        </p:attrNameLst>
                                      </p:cBhvr>
                                      <p:tavLst>
                                        <p:tav tm="0">
                                          <p:val>
                                            <p:strVal val="#ppt_x"/>
                                          </p:val>
                                        </p:tav>
                                        <p:tav tm="100000">
                                          <p:val>
                                            <p:strVal val="#ppt_x"/>
                                          </p:val>
                                        </p:tav>
                                      </p:tavLst>
                                    </p:anim>
                                    <p:anim calcmode="lin" valueType="num">
                                      <p:cBhvr additive="base">
                                        <p:cTn id="931" dur="2500" fill="hold"/>
                                        <p:tgtEl>
                                          <p:spTgt spid="100"/>
                                        </p:tgtEl>
                                        <p:attrNameLst>
                                          <p:attrName>ppt_y</p:attrName>
                                        </p:attrNameLst>
                                      </p:cBhvr>
                                      <p:tavLst>
                                        <p:tav tm="0">
                                          <p:val>
                                            <p:strVal val="0-#ppt_h/2"/>
                                          </p:val>
                                        </p:tav>
                                        <p:tav tm="100000">
                                          <p:val>
                                            <p:strVal val="#ppt_y"/>
                                          </p:val>
                                        </p:tav>
                                      </p:tavLst>
                                    </p:anim>
                                  </p:childTnLst>
                                </p:cTn>
                              </p:par>
                              <p:par>
                                <p:cTn id="932" presetID="2" presetClass="entr" presetSubtype="1" fill="hold" grpId="0" nodeType="withEffect">
                                  <p:stCondLst>
                                    <p:cond delay="0"/>
                                  </p:stCondLst>
                                  <p:childTnLst>
                                    <p:set>
                                      <p:cBhvr>
                                        <p:cTn id="933" dur="1" fill="hold">
                                          <p:stCondLst>
                                            <p:cond delay="0"/>
                                          </p:stCondLst>
                                        </p:cTn>
                                        <p:tgtEl>
                                          <p:spTgt spid="101"/>
                                        </p:tgtEl>
                                        <p:attrNameLst>
                                          <p:attrName>style.visibility</p:attrName>
                                        </p:attrNameLst>
                                      </p:cBhvr>
                                      <p:to>
                                        <p:strVal val="visible"/>
                                      </p:to>
                                    </p:set>
                                    <p:anim calcmode="lin" valueType="num">
                                      <p:cBhvr additive="base">
                                        <p:cTn id="934" dur="2500" fill="hold"/>
                                        <p:tgtEl>
                                          <p:spTgt spid="101"/>
                                        </p:tgtEl>
                                        <p:attrNameLst>
                                          <p:attrName>ppt_x</p:attrName>
                                        </p:attrNameLst>
                                      </p:cBhvr>
                                      <p:tavLst>
                                        <p:tav tm="0">
                                          <p:val>
                                            <p:strVal val="#ppt_x"/>
                                          </p:val>
                                        </p:tav>
                                        <p:tav tm="100000">
                                          <p:val>
                                            <p:strVal val="#ppt_x"/>
                                          </p:val>
                                        </p:tav>
                                      </p:tavLst>
                                    </p:anim>
                                    <p:anim calcmode="lin" valueType="num">
                                      <p:cBhvr additive="base">
                                        <p:cTn id="935" dur="2500" fill="hold"/>
                                        <p:tgtEl>
                                          <p:spTgt spid="101"/>
                                        </p:tgtEl>
                                        <p:attrNameLst>
                                          <p:attrName>ppt_y</p:attrName>
                                        </p:attrNameLst>
                                      </p:cBhvr>
                                      <p:tavLst>
                                        <p:tav tm="0">
                                          <p:val>
                                            <p:strVal val="0-#ppt_h/2"/>
                                          </p:val>
                                        </p:tav>
                                        <p:tav tm="100000">
                                          <p:val>
                                            <p:strVal val="#ppt_y"/>
                                          </p:val>
                                        </p:tav>
                                      </p:tavLst>
                                    </p:anim>
                                  </p:childTnLst>
                                </p:cTn>
                              </p:par>
                              <p:par>
                                <p:cTn id="936" presetID="2" presetClass="entr" presetSubtype="1" fill="hold" grpId="0" nodeType="withEffect">
                                  <p:stCondLst>
                                    <p:cond delay="0"/>
                                  </p:stCondLst>
                                  <p:childTnLst>
                                    <p:set>
                                      <p:cBhvr>
                                        <p:cTn id="937" dur="1" fill="hold">
                                          <p:stCondLst>
                                            <p:cond delay="0"/>
                                          </p:stCondLst>
                                        </p:cTn>
                                        <p:tgtEl>
                                          <p:spTgt spid="116"/>
                                        </p:tgtEl>
                                        <p:attrNameLst>
                                          <p:attrName>style.visibility</p:attrName>
                                        </p:attrNameLst>
                                      </p:cBhvr>
                                      <p:to>
                                        <p:strVal val="visible"/>
                                      </p:to>
                                    </p:set>
                                    <p:anim calcmode="lin" valueType="num">
                                      <p:cBhvr additive="base">
                                        <p:cTn id="938" dur="2500" fill="hold"/>
                                        <p:tgtEl>
                                          <p:spTgt spid="116"/>
                                        </p:tgtEl>
                                        <p:attrNameLst>
                                          <p:attrName>ppt_x</p:attrName>
                                        </p:attrNameLst>
                                      </p:cBhvr>
                                      <p:tavLst>
                                        <p:tav tm="0">
                                          <p:val>
                                            <p:strVal val="#ppt_x"/>
                                          </p:val>
                                        </p:tav>
                                        <p:tav tm="100000">
                                          <p:val>
                                            <p:strVal val="#ppt_x"/>
                                          </p:val>
                                        </p:tav>
                                      </p:tavLst>
                                    </p:anim>
                                    <p:anim calcmode="lin" valueType="num">
                                      <p:cBhvr additive="base">
                                        <p:cTn id="939" dur="2500" fill="hold"/>
                                        <p:tgtEl>
                                          <p:spTgt spid="116"/>
                                        </p:tgtEl>
                                        <p:attrNameLst>
                                          <p:attrName>ppt_y</p:attrName>
                                        </p:attrNameLst>
                                      </p:cBhvr>
                                      <p:tavLst>
                                        <p:tav tm="0">
                                          <p:val>
                                            <p:strVal val="0-#ppt_h/2"/>
                                          </p:val>
                                        </p:tav>
                                        <p:tav tm="100000">
                                          <p:val>
                                            <p:strVal val="#ppt_y"/>
                                          </p:val>
                                        </p:tav>
                                      </p:tavLst>
                                    </p:anim>
                                  </p:childTnLst>
                                </p:cTn>
                              </p:par>
                              <p:par>
                                <p:cTn id="940" presetID="2" presetClass="entr" presetSubtype="1" fill="hold" grpId="0" nodeType="withEffect">
                                  <p:stCondLst>
                                    <p:cond delay="0"/>
                                  </p:stCondLst>
                                  <p:childTnLst>
                                    <p:set>
                                      <p:cBhvr>
                                        <p:cTn id="941" dur="1" fill="hold">
                                          <p:stCondLst>
                                            <p:cond delay="0"/>
                                          </p:stCondLst>
                                        </p:cTn>
                                        <p:tgtEl>
                                          <p:spTgt spid="117"/>
                                        </p:tgtEl>
                                        <p:attrNameLst>
                                          <p:attrName>style.visibility</p:attrName>
                                        </p:attrNameLst>
                                      </p:cBhvr>
                                      <p:to>
                                        <p:strVal val="visible"/>
                                      </p:to>
                                    </p:set>
                                    <p:anim calcmode="lin" valueType="num">
                                      <p:cBhvr additive="base">
                                        <p:cTn id="942" dur="2500" fill="hold"/>
                                        <p:tgtEl>
                                          <p:spTgt spid="117"/>
                                        </p:tgtEl>
                                        <p:attrNameLst>
                                          <p:attrName>ppt_x</p:attrName>
                                        </p:attrNameLst>
                                      </p:cBhvr>
                                      <p:tavLst>
                                        <p:tav tm="0">
                                          <p:val>
                                            <p:strVal val="#ppt_x"/>
                                          </p:val>
                                        </p:tav>
                                        <p:tav tm="100000">
                                          <p:val>
                                            <p:strVal val="#ppt_x"/>
                                          </p:val>
                                        </p:tav>
                                      </p:tavLst>
                                    </p:anim>
                                    <p:anim calcmode="lin" valueType="num">
                                      <p:cBhvr additive="base">
                                        <p:cTn id="943" dur="2500" fill="hold"/>
                                        <p:tgtEl>
                                          <p:spTgt spid="117"/>
                                        </p:tgtEl>
                                        <p:attrNameLst>
                                          <p:attrName>ppt_y</p:attrName>
                                        </p:attrNameLst>
                                      </p:cBhvr>
                                      <p:tavLst>
                                        <p:tav tm="0">
                                          <p:val>
                                            <p:strVal val="0-#ppt_h/2"/>
                                          </p:val>
                                        </p:tav>
                                        <p:tav tm="100000">
                                          <p:val>
                                            <p:strVal val="#ppt_y"/>
                                          </p:val>
                                        </p:tav>
                                      </p:tavLst>
                                    </p:anim>
                                  </p:childTnLst>
                                </p:cTn>
                              </p:par>
                              <p:par>
                                <p:cTn id="944" presetID="2" presetClass="entr" presetSubtype="1" fill="hold" grpId="0" nodeType="withEffect">
                                  <p:stCondLst>
                                    <p:cond delay="0"/>
                                  </p:stCondLst>
                                  <p:childTnLst>
                                    <p:set>
                                      <p:cBhvr>
                                        <p:cTn id="945" dur="1" fill="hold">
                                          <p:stCondLst>
                                            <p:cond delay="0"/>
                                          </p:stCondLst>
                                        </p:cTn>
                                        <p:tgtEl>
                                          <p:spTgt spid="118"/>
                                        </p:tgtEl>
                                        <p:attrNameLst>
                                          <p:attrName>style.visibility</p:attrName>
                                        </p:attrNameLst>
                                      </p:cBhvr>
                                      <p:to>
                                        <p:strVal val="visible"/>
                                      </p:to>
                                    </p:set>
                                    <p:anim calcmode="lin" valueType="num">
                                      <p:cBhvr additive="base">
                                        <p:cTn id="946" dur="2500" fill="hold"/>
                                        <p:tgtEl>
                                          <p:spTgt spid="118"/>
                                        </p:tgtEl>
                                        <p:attrNameLst>
                                          <p:attrName>ppt_x</p:attrName>
                                        </p:attrNameLst>
                                      </p:cBhvr>
                                      <p:tavLst>
                                        <p:tav tm="0">
                                          <p:val>
                                            <p:strVal val="#ppt_x"/>
                                          </p:val>
                                        </p:tav>
                                        <p:tav tm="100000">
                                          <p:val>
                                            <p:strVal val="#ppt_x"/>
                                          </p:val>
                                        </p:tav>
                                      </p:tavLst>
                                    </p:anim>
                                    <p:anim calcmode="lin" valueType="num">
                                      <p:cBhvr additive="base">
                                        <p:cTn id="947" dur="2500" fill="hold"/>
                                        <p:tgtEl>
                                          <p:spTgt spid="118"/>
                                        </p:tgtEl>
                                        <p:attrNameLst>
                                          <p:attrName>ppt_y</p:attrName>
                                        </p:attrNameLst>
                                      </p:cBhvr>
                                      <p:tavLst>
                                        <p:tav tm="0">
                                          <p:val>
                                            <p:strVal val="0-#ppt_h/2"/>
                                          </p:val>
                                        </p:tav>
                                        <p:tav tm="100000">
                                          <p:val>
                                            <p:strVal val="#ppt_y"/>
                                          </p:val>
                                        </p:tav>
                                      </p:tavLst>
                                    </p:anim>
                                  </p:childTnLst>
                                </p:cTn>
                              </p:par>
                              <p:par>
                                <p:cTn id="948" presetID="2" presetClass="entr" presetSubtype="1" fill="hold" grpId="0" nodeType="withEffect">
                                  <p:stCondLst>
                                    <p:cond delay="0"/>
                                  </p:stCondLst>
                                  <p:childTnLst>
                                    <p:set>
                                      <p:cBhvr>
                                        <p:cTn id="949" dur="1" fill="hold">
                                          <p:stCondLst>
                                            <p:cond delay="0"/>
                                          </p:stCondLst>
                                        </p:cTn>
                                        <p:tgtEl>
                                          <p:spTgt spid="119"/>
                                        </p:tgtEl>
                                        <p:attrNameLst>
                                          <p:attrName>style.visibility</p:attrName>
                                        </p:attrNameLst>
                                      </p:cBhvr>
                                      <p:to>
                                        <p:strVal val="visible"/>
                                      </p:to>
                                    </p:set>
                                    <p:anim calcmode="lin" valueType="num">
                                      <p:cBhvr additive="base">
                                        <p:cTn id="950" dur="2500" fill="hold"/>
                                        <p:tgtEl>
                                          <p:spTgt spid="119"/>
                                        </p:tgtEl>
                                        <p:attrNameLst>
                                          <p:attrName>ppt_x</p:attrName>
                                        </p:attrNameLst>
                                      </p:cBhvr>
                                      <p:tavLst>
                                        <p:tav tm="0">
                                          <p:val>
                                            <p:strVal val="#ppt_x"/>
                                          </p:val>
                                        </p:tav>
                                        <p:tav tm="100000">
                                          <p:val>
                                            <p:strVal val="#ppt_x"/>
                                          </p:val>
                                        </p:tav>
                                      </p:tavLst>
                                    </p:anim>
                                    <p:anim calcmode="lin" valueType="num">
                                      <p:cBhvr additive="base">
                                        <p:cTn id="951" dur="2500" fill="hold"/>
                                        <p:tgtEl>
                                          <p:spTgt spid="119"/>
                                        </p:tgtEl>
                                        <p:attrNameLst>
                                          <p:attrName>ppt_y</p:attrName>
                                        </p:attrNameLst>
                                      </p:cBhvr>
                                      <p:tavLst>
                                        <p:tav tm="0">
                                          <p:val>
                                            <p:strVal val="0-#ppt_h/2"/>
                                          </p:val>
                                        </p:tav>
                                        <p:tav tm="100000">
                                          <p:val>
                                            <p:strVal val="#ppt_y"/>
                                          </p:val>
                                        </p:tav>
                                      </p:tavLst>
                                    </p:anim>
                                  </p:childTnLst>
                                </p:cTn>
                              </p:par>
                              <p:par>
                                <p:cTn id="952" presetID="2" presetClass="entr" presetSubtype="1" fill="hold" grpId="0" nodeType="withEffect">
                                  <p:stCondLst>
                                    <p:cond delay="0"/>
                                  </p:stCondLst>
                                  <p:childTnLst>
                                    <p:set>
                                      <p:cBhvr>
                                        <p:cTn id="953" dur="1" fill="hold">
                                          <p:stCondLst>
                                            <p:cond delay="0"/>
                                          </p:stCondLst>
                                        </p:cTn>
                                        <p:tgtEl>
                                          <p:spTgt spid="120"/>
                                        </p:tgtEl>
                                        <p:attrNameLst>
                                          <p:attrName>style.visibility</p:attrName>
                                        </p:attrNameLst>
                                      </p:cBhvr>
                                      <p:to>
                                        <p:strVal val="visible"/>
                                      </p:to>
                                    </p:set>
                                    <p:anim calcmode="lin" valueType="num">
                                      <p:cBhvr additive="base">
                                        <p:cTn id="954" dur="2500" fill="hold"/>
                                        <p:tgtEl>
                                          <p:spTgt spid="120"/>
                                        </p:tgtEl>
                                        <p:attrNameLst>
                                          <p:attrName>ppt_x</p:attrName>
                                        </p:attrNameLst>
                                      </p:cBhvr>
                                      <p:tavLst>
                                        <p:tav tm="0">
                                          <p:val>
                                            <p:strVal val="#ppt_x"/>
                                          </p:val>
                                        </p:tav>
                                        <p:tav tm="100000">
                                          <p:val>
                                            <p:strVal val="#ppt_x"/>
                                          </p:val>
                                        </p:tav>
                                      </p:tavLst>
                                    </p:anim>
                                    <p:anim calcmode="lin" valueType="num">
                                      <p:cBhvr additive="base">
                                        <p:cTn id="955" dur="2500" fill="hold"/>
                                        <p:tgtEl>
                                          <p:spTgt spid="120"/>
                                        </p:tgtEl>
                                        <p:attrNameLst>
                                          <p:attrName>ppt_y</p:attrName>
                                        </p:attrNameLst>
                                      </p:cBhvr>
                                      <p:tavLst>
                                        <p:tav tm="0">
                                          <p:val>
                                            <p:strVal val="0-#ppt_h/2"/>
                                          </p:val>
                                        </p:tav>
                                        <p:tav tm="100000">
                                          <p:val>
                                            <p:strVal val="#ppt_y"/>
                                          </p:val>
                                        </p:tav>
                                      </p:tavLst>
                                    </p:anim>
                                  </p:childTnLst>
                                </p:cTn>
                              </p:par>
                              <p:par>
                                <p:cTn id="956" presetID="2" presetClass="entr" presetSubtype="1" fill="hold" grpId="0" nodeType="withEffect">
                                  <p:stCondLst>
                                    <p:cond delay="0"/>
                                  </p:stCondLst>
                                  <p:childTnLst>
                                    <p:set>
                                      <p:cBhvr>
                                        <p:cTn id="957" dur="1" fill="hold">
                                          <p:stCondLst>
                                            <p:cond delay="0"/>
                                          </p:stCondLst>
                                        </p:cTn>
                                        <p:tgtEl>
                                          <p:spTgt spid="121"/>
                                        </p:tgtEl>
                                        <p:attrNameLst>
                                          <p:attrName>style.visibility</p:attrName>
                                        </p:attrNameLst>
                                      </p:cBhvr>
                                      <p:to>
                                        <p:strVal val="visible"/>
                                      </p:to>
                                    </p:set>
                                    <p:anim calcmode="lin" valueType="num">
                                      <p:cBhvr additive="base">
                                        <p:cTn id="958" dur="2500" fill="hold"/>
                                        <p:tgtEl>
                                          <p:spTgt spid="121"/>
                                        </p:tgtEl>
                                        <p:attrNameLst>
                                          <p:attrName>ppt_x</p:attrName>
                                        </p:attrNameLst>
                                      </p:cBhvr>
                                      <p:tavLst>
                                        <p:tav tm="0">
                                          <p:val>
                                            <p:strVal val="#ppt_x"/>
                                          </p:val>
                                        </p:tav>
                                        <p:tav tm="100000">
                                          <p:val>
                                            <p:strVal val="#ppt_x"/>
                                          </p:val>
                                        </p:tav>
                                      </p:tavLst>
                                    </p:anim>
                                    <p:anim calcmode="lin" valueType="num">
                                      <p:cBhvr additive="base">
                                        <p:cTn id="959" dur="2500" fill="hold"/>
                                        <p:tgtEl>
                                          <p:spTgt spid="121"/>
                                        </p:tgtEl>
                                        <p:attrNameLst>
                                          <p:attrName>ppt_y</p:attrName>
                                        </p:attrNameLst>
                                      </p:cBhvr>
                                      <p:tavLst>
                                        <p:tav tm="0">
                                          <p:val>
                                            <p:strVal val="0-#ppt_h/2"/>
                                          </p:val>
                                        </p:tav>
                                        <p:tav tm="100000">
                                          <p:val>
                                            <p:strVal val="#ppt_y"/>
                                          </p:val>
                                        </p:tav>
                                      </p:tavLst>
                                    </p:anim>
                                  </p:childTnLst>
                                </p:cTn>
                              </p:par>
                              <p:par>
                                <p:cTn id="960" presetID="2" presetClass="entr" presetSubtype="1" fill="hold" grpId="0" nodeType="withEffect">
                                  <p:stCondLst>
                                    <p:cond delay="0"/>
                                  </p:stCondLst>
                                  <p:childTnLst>
                                    <p:set>
                                      <p:cBhvr>
                                        <p:cTn id="961" dur="1" fill="hold">
                                          <p:stCondLst>
                                            <p:cond delay="0"/>
                                          </p:stCondLst>
                                        </p:cTn>
                                        <p:tgtEl>
                                          <p:spTgt spid="122"/>
                                        </p:tgtEl>
                                        <p:attrNameLst>
                                          <p:attrName>style.visibility</p:attrName>
                                        </p:attrNameLst>
                                      </p:cBhvr>
                                      <p:to>
                                        <p:strVal val="visible"/>
                                      </p:to>
                                    </p:set>
                                    <p:anim calcmode="lin" valueType="num">
                                      <p:cBhvr additive="base">
                                        <p:cTn id="962" dur="2500" fill="hold"/>
                                        <p:tgtEl>
                                          <p:spTgt spid="122"/>
                                        </p:tgtEl>
                                        <p:attrNameLst>
                                          <p:attrName>ppt_x</p:attrName>
                                        </p:attrNameLst>
                                      </p:cBhvr>
                                      <p:tavLst>
                                        <p:tav tm="0">
                                          <p:val>
                                            <p:strVal val="#ppt_x"/>
                                          </p:val>
                                        </p:tav>
                                        <p:tav tm="100000">
                                          <p:val>
                                            <p:strVal val="#ppt_x"/>
                                          </p:val>
                                        </p:tav>
                                      </p:tavLst>
                                    </p:anim>
                                    <p:anim calcmode="lin" valueType="num">
                                      <p:cBhvr additive="base">
                                        <p:cTn id="963" dur="2500" fill="hold"/>
                                        <p:tgtEl>
                                          <p:spTgt spid="122"/>
                                        </p:tgtEl>
                                        <p:attrNameLst>
                                          <p:attrName>ppt_y</p:attrName>
                                        </p:attrNameLst>
                                      </p:cBhvr>
                                      <p:tavLst>
                                        <p:tav tm="0">
                                          <p:val>
                                            <p:strVal val="0-#ppt_h/2"/>
                                          </p:val>
                                        </p:tav>
                                        <p:tav tm="100000">
                                          <p:val>
                                            <p:strVal val="#ppt_y"/>
                                          </p:val>
                                        </p:tav>
                                      </p:tavLst>
                                    </p:anim>
                                  </p:childTnLst>
                                </p:cTn>
                              </p:par>
                              <p:par>
                                <p:cTn id="964" presetID="2" presetClass="entr" presetSubtype="1" fill="hold" grpId="0" nodeType="withEffect">
                                  <p:stCondLst>
                                    <p:cond delay="0"/>
                                  </p:stCondLst>
                                  <p:childTnLst>
                                    <p:set>
                                      <p:cBhvr>
                                        <p:cTn id="965" dur="1" fill="hold">
                                          <p:stCondLst>
                                            <p:cond delay="0"/>
                                          </p:stCondLst>
                                        </p:cTn>
                                        <p:tgtEl>
                                          <p:spTgt spid="129"/>
                                        </p:tgtEl>
                                        <p:attrNameLst>
                                          <p:attrName>style.visibility</p:attrName>
                                        </p:attrNameLst>
                                      </p:cBhvr>
                                      <p:to>
                                        <p:strVal val="visible"/>
                                      </p:to>
                                    </p:set>
                                    <p:anim calcmode="lin" valueType="num">
                                      <p:cBhvr additive="base">
                                        <p:cTn id="966" dur="2500" fill="hold"/>
                                        <p:tgtEl>
                                          <p:spTgt spid="129"/>
                                        </p:tgtEl>
                                        <p:attrNameLst>
                                          <p:attrName>ppt_x</p:attrName>
                                        </p:attrNameLst>
                                      </p:cBhvr>
                                      <p:tavLst>
                                        <p:tav tm="0">
                                          <p:val>
                                            <p:strVal val="#ppt_x"/>
                                          </p:val>
                                        </p:tav>
                                        <p:tav tm="100000">
                                          <p:val>
                                            <p:strVal val="#ppt_x"/>
                                          </p:val>
                                        </p:tav>
                                      </p:tavLst>
                                    </p:anim>
                                    <p:anim calcmode="lin" valueType="num">
                                      <p:cBhvr additive="base">
                                        <p:cTn id="967" dur="2500" fill="hold"/>
                                        <p:tgtEl>
                                          <p:spTgt spid="129"/>
                                        </p:tgtEl>
                                        <p:attrNameLst>
                                          <p:attrName>ppt_y</p:attrName>
                                        </p:attrNameLst>
                                      </p:cBhvr>
                                      <p:tavLst>
                                        <p:tav tm="0">
                                          <p:val>
                                            <p:strVal val="0-#ppt_h/2"/>
                                          </p:val>
                                        </p:tav>
                                        <p:tav tm="100000">
                                          <p:val>
                                            <p:strVal val="#ppt_y"/>
                                          </p:val>
                                        </p:tav>
                                      </p:tavLst>
                                    </p:anim>
                                  </p:childTnLst>
                                </p:cTn>
                              </p:par>
                              <p:par>
                                <p:cTn id="968" presetID="2" presetClass="entr" presetSubtype="1" fill="hold" grpId="0" nodeType="withEffect">
                                  <p:stCondLst>
                                    <p:cond delay="0"/>
                                  </p:stCondLst>
                                  <p:childTnLst>
                                    <p:set>
                                      <p:cBhvr>
                                        <p:cTn id="969" dur="1" fill="hold">
                                          <p:stCondLst>
                                            <p:cond delay="0"/>
                                          </p:stCondLst>
                                        </p:cTn>
                                        <p:tgtEl>
                                          <p:spTgt spid="130"/>
                                        </p:tgtEl>
                                        <p:attrNameLst>
                                          <p:attrName>style.visibility</p:attrName>
                                        </p:attrNameLst>
                                      </p:cBhvr>
                                      <p:to>
                                        <p:strVal val="visible"/>
                                      </p:to>
                                    </p:set>
                                    <p:anim calcmode="lin" valueType="num">
                                      <p:cBhvr additive="base">
                                        <p:cTn id="970" dur="2500" fill="hold"/>
                                        <p:tgtEl>
                                          <p:spTgt spid="130"/>
                                        </p:tgtEl>
                                        <p:attrNameLst>
                                          <p:attrName>ppt_x</p:attrName>
                                        </p:attrNameLst>
                                      </p:cBhvr>
                                      <p:tavLst>
                                        <p:tav tm="0">
                                          <p:val>
                                            <p:strVal val="#ppt_x"/>
                                          </p:val>
                                        </p:tav>
                                        <p:tav tm="100000">
                                          <p:val>
                                            <p:strVal val="#ppt_x"/>
                                          </p:val>
                                        </p:tav>
                                      </p:tavLst>
                                    </p:anim>
                                    <p:anim calcmode="lin" valueType="num">
                                      <p:cBhvr additive="base">
                                        <p:cTn id="971" dur="2500" fill="hold"/>
                                        <p:tgtEl>
                                          <p:spTgt spid="130"/>
                                        </p:tgtEl>
                                        <p:attrNameLst>
                                          <p:attrName>ppt_y</p:attrName>
                                        </p:attrNameLst>
                                      </p:cBhvr>
                                      <p:tavLst>
                                        <p:tav tm="0">
                                          <p:val>
                                            <p:strVal val="0-#ppt_h/2"/>
                                          </p:val>
                                        </p:tav>
                                        <p:tav tm="100000">
                                          <p:val>
                                            <p:strVal val="#ppt_y"/>
                                          </p:val>
                                        </p:tav>
                                      </p:tavLst>
                                    </p:anim>
                                  </p:childTnLst>
                                </p:cTn>
                              </p:par>
                              <p:par>
                                <p:cTn id="972" presetID="2" presetClass="entr" presetSubtype="1" fill="hold" grpId="0" nodeType="withEffect">
                                  <p:stCondLst>
                                    <p:cond delay="0"/>
                                  </p:stCondLst>
                                  <p:childTnLst>
                                    <p:set>
                                      <p:cBhvr>
                                        <p:cTn id="973" dur="1" fill="hold">
                                          <p:stCondLst>
                                            <p:cond delay="0"/>
                                          </p:stCondLst>
                                        </p:cTn>
                                        <p:tgtEl>
                                          <p:spTgt spid="131"/>
                                        </p:tgtEl>
                                        <p:attrNameLst>
                                          <p:attrName>style.visibility</p:attrName>
                                        </p:attrNameLst>
                                      </p:cBhvr>
                                      <p:to>
                                        <p:strVal val="visible"/>
                                      </p:to>
                                    </p:set>
                                    <p:anim calcmode="lin" valueType="num">
                                      <p:cBhvr additive="base">
                                        <p:cTn id="974" dur="2500" fill="hold"/>
                                        <p:tgtEl>
                                          <p:spTgt spid="131"/>
                                        </p:tgtEl>
                                        <p:attrNameLst>
                                          <p:attrName>ppt_x</p:attrName>
                                        </p:attrNameLst>
                                      </p:cBhvr>
                                      <p:tavLst>
                                        <p:tav tm="0">
                                          <p:val>
                                            <p:strVal val="#ppt_x"/>
                                          </p:val>
                                        </p:tav>
                                        <p:tav tm="100000">
                                          <p:val>
                                            <p:strVal val="#ppt_x"/>
                                          </p:val>
                                        </p:tav>
                                      </p:tavLst>
                                    </p:anim>
                                    <p:anim calcmode="lin" valueType="num">
                                      <p:cBhvr additive="base">
                                        <p:cTn id="975" dur="2500" fill="hold"/>
                                        <p:tgtEl>
                                          <p:spTgt spid="131"/>
                                        </p:tgtEl>
                                        <p:attrNameLst>
                                          <p:attrName>ppt_y</p:attrName>
                                        </p:attrNameLst>
                                      </p:cBhvr>
                                      <p:tavLst>
                                        <p:tav tm="0">
                                          <p:val>
                                            <p:strVal val="0-#ppt_h/2"/>
                                          </p:val>
                                        </p:tav>
                                        <p:tav tm="100000">
                                          <p:val>
                                            <p:strVal val="#ppt_y"/>
                                          </p:val>
                                        </p:tav>
                                      </p:tavLst>
                                    </p:anim>
                                  </p:childTnLst>
                                </p:cTn>
                              </p:par>
                              <p:par>
                                <p:cTn id="976" presetID="2" presetClass="entr" presetSubtype="1" fill="hold" grpId="0" nodeType="withEffect">
                                  <p:stCondLst>
                                    <p:cond delay="0"/>
                                  </p:stCondLst>
                                  <p:childTnLst>
                                    <p:set>
                                      <p:cBhvr>
                                        <p:cTn id="977" dur="1" fill="hold">
                                          <p:stCondLst>
                                            <p:cond delay="0"/>
                                          </p:stCondLst>
                                        </p:cTn>
                                        <p:tgtEl>
                                          <p:spTgt spid="132"/>
                                        </p:tgtEl>
                                        <p:attrNameLst>
                                          <p:attrName>style.visibility</p:attrName>
                                        </p:attrNameLst>
                                      </p:cBhvr>
                                      <p:to>
                                        <p:strVal val="visible"/>
                                      </p:to>
                                    </p:set>
                                    <p:anim calcmode="lin" valueType="num">
                                      <p:cBhvr additive="base">
                                        <p:cTn id="978" dur="2500" fill="hold"/>
                                        <p:tgtEl>
                                          <p:spTgt spid="132"/>
                                        </p:tgtEl>
                                        <p:attrNameLst>
                                          <p:attrName>ppt_x</p:attrName>
                                        </p:attrNameLst>
                                      </p:cBhvr>
                                      <p:tavLst>
                                        <p:tav tm="0">
                                          <p:val>
                                            <p:strVal val="#ppt_x"/>
                                          </p:val>
                                        </p:tav>
                                        <p:tav tm="100000">
                                          <p:val>
                                            <p:strVal val="#ppt_x"/>
                                          </p:val>
                                        </p:tav>
                                      </p:tavLst>
                                    </p:anim>
                                    <p:anim calcmode="lin" valueType="num">
                                      <p:cBhvr additive="base">
                                        <p:cTn id="979" dur="2500" fill="hold"/>
                                        <p:tgtEl>
                                          <p:spTgt spid="132"/>
                                        </p:tgtEl>
                                        <p:attrNameLst>
                                          <p:attrName>ppt_y</p:attrName>
                                        </p:attrNameLst>
                                      </p:cBhvr>
                                      <p:tavLst>
                                        <p:tav tm="0">
                                          <p:val>
                                            <p:strVal val="0-#ppt_h/2"/>
                                          </p:val>
                                        </p:tav>
                                        <p:tav tm="100000">
                                          <p:val>
                                            <p:strVal val="#ppt_y"/>
                                          </p:val>
                                        </p:tav>
                                      </p:tavLst>
                                    </p:anim>
                                  </p:childTnLst>
                                </p:cTn>
                              </p:par>
                              <p:par>
                                <p:cTn id="980" presetID="2" presetClass="entr" presetSubtype="1" fill="hold" grpId="0" nodeType="withEffect">
                                  <p:stCondLst>
                                    <p:cond delay="0"/>
                                  </p:stCondLst>
                                  <p:childTnLst>
                                    <p:set>
                                      <p:cBhvr>
                                        <p:cTn id="981" dur="1" fill="hold">
                                          <p:stCondLst>
                                            <p:cond delay="0"/>
                                          </p:stCondLst>
                                        </p:cTn>
                                        <p:tgtEl>
                                          <p:spTgt spid="133"/>
                                        </p:tgtEl>
                                        <p:attrNameLst>
                                          <p:attrName>style.visibility</p:attrName>
                                        </p:attrNameLst>
                                      </p:cBhvr>
                                      <p:to>
                                        <p:strVal val="visible"/>
                                      </p:to>
                                    </p:set>
                                    <p:anim calcmode="lin" valueType="num">
                                      <p:cBhvr additive="base">
                                        <p:cTn id="982" dur="2500" fill="hold"/>
                                        <p:tgtEl>
                                          <p:spTgt spid="133"/>
                                        </p:tgtEl>
                                        <p:attrNameLst>
                                          <p:attrName>ppt_x</p:attrName>
                                        </p:attrNameLst>
                                      </p:cBhvr>
                                      <p:tavLst>
                                        <p:tav tm="0">
                                          <p:val>
                                            <p:strVal val="#ppt_x"/>
                                          </p:val>
                                        </p:tav>
                                        <p:tav tm="100000">
                                          <p:val>
                                            <p:strVal val="#ppt_x"/>
                                          </p:val>
                                        </p:tav>
                                      </p:tavLst>
                                    </p:anim>
                                    <p:anim calcmode="lin" valueType="num">
                                      <p:cBhvr additive="base">
                                        <p:cTn id="983" dur="2500" fill="hold"/>
                                        <p:tgtEl>
                                          <p:spTgt spid="133"/>
                                        </p:tgtEl>
                                        <p:attrNameLst>
                                          <p:attrName>ppt_y</p:attrName>
                                        </p:attrNameLst>
                                      </p:cBhvr>
                                      <p:tavLst>
                                        <p:tav tm="0">
                                          <p:val>
                                            <p:strVal val="0-#ppt_h/2"/>
                                          </p:val>
                                        </p:tav>
                                        <p:tav tm="100000">
                                          <p:val>
                                            <p:strVal val="#ppt_y"/>
                                          </p:val>
                                        </p:tav>
                                      </p:tavLst>
                                    </p:anim>
                                  </p:childTnLst>
                                </p:cTn>
                              </p:par>
                              <p:par>
                                <p:cTn id="984" presetID="2" presetClass="entr" presetSubtype="1" fill="hold" grpId="0" nodeType="withEffect">
                                  <p:stCondLst>
                                    <p:cond delay="0"/>
                                  </p:stCondLst>
                                  <p:childTnLst>
                                    <p:set>
                                      <p:cBhvr>
                                        <p:cTn id="985" dur="1" fill="hold">
                                          <p:stCondLst>
                                            <p:cond delay="0"/>
                                          </p:stCondLst>
                                        </p:cTn>
                                        <p:tgtEl>
                                          <p:spTgt spid="134"/>
                                        </p:tgtEl>
                                        <p:attrNameLst>
                                          <p:attrName>style.visibility</p:attrName>
                                        </p:attrNameLst>
                                      </p:cBhvr>
                                      <p:to>
                                        <p:strVal val="visible"/>
                                      </p:to>
                                    </p:set>
                                    <p:anim calcmode="lin" valueType="num">
                                      <p:cBhvr additive="base">
                                        <p:cTn id="986" dur="2500" fill="hold"/>
                                        <p:tgtEl>
                                          <p:spTgt spid="134"/>
                                        </p:tgtEl>
                                        <p:attrNameLst>
                                          <p:attrName>ppt_x</p:attrName>
                                        </p:attrNameLst>
                                      </p:cBhvr>
                                      <p:tavLst>
                                        <p:tav tm="0">
                                          <p:val>
                                            <p:strVal val="#ppt_x"/>
                                          </p:val>
                                        </p:tav>
                                        <p:tav tm="100000">
                                          <p:val>
                                            <p:strVal val="#ppt_x"/>
                                          </p:val>
                                        </p:tav>
                                      </p:tavLst>
                                    </p:anim>
                                    <p:anim calcmode="lin" valueType="num">
                                      <p:cBhvr additive="base">
                                        <p:cTn id="987" dur="2500" fill="hold"/>
                                        <p:tgtEl>
                                          <p:spTgt spid="134"/>
                                        </p:tgtEl>
                                        <p:attrNameLst>
                                          <p:attrName>ppt_y</p:attrName>
                                        </p:attrNameLst>
                                      </p:cBhvr>
                                      <p:tavLst>
                                        <p:tav tm="0">
                                          <p:val>
                                            <p:strVal val="0-#ppt_h/2"/>
                                          </p:val>
                                        </p:tav>
                                        <p:tav tm="100000">
                                          <p:val>
                                            <p:strVal val="#ppt_y"/>
                                          </p:val>
                                        </p:tav>
                                      </p:tavLst>
                                    </p:anim>
                                  </p:childTnLst>
                                </p:cTn>
                              </p:par>
                              <p:par>
                                <p:cTn id="988" presetID="2" presetClass="entr" presetSubtype="1" fill="hold" grpId="0" nodeType="withEffect">
                                  <p:stCondLst>
                                    <p:cond delay="0"/>
                                  </p:stCondLst>
                                  <p:childTnLst>
                                    <p:set>
                                      <p:cBhvr>
                                        <p:cTn id="989" dur="1" fill="hold">
                                          <p:stCondLst>
                                            <p:cond delay="0"/>
                                          </p:stCondLst>
                                        </p:cTn>
                                        <p:tgtEl>
                                          <p:spTgt spid="135"/>
                                        </p:tgtEl>
                                        <p:attrNameLst>
                                          <p:attrName>style.visibility</p:attrName>
                                        </p:attrNameLst>
                                      </p:cBhvr>
                                      <p:to>
                                        <p:strVal val="visible"/>
                                      </p:to>
                                    </p:set>
                                    <p:anim calcmode="lin" valueType="num">
                                      <p:cBhvr additive="base">
                                        <p:cTn id="990" dur="2500" fill="hold"/>
                                        <p:tgtEl>
                                          <p:spTgt spid="135"/>
                                        </p:tgtEl>
                                        <p:attrNameLst>
                                          <p:attrName>ppt_x</p:attrName>
                                        </p:attrNameLst>
                                      </p:cBhvr>
                                      <p:tavLst>
                                        <p:tav tm="0">
                                          <p:val>
                                            <p:strVal val="#ppt_x"/>
                                          </p:val>
                                        </p:tav>
                                        <p:tav tm="100000">
                                          <p:val>
                                            <p:strVal val="#ppt_x"/>
                                          </p:val>
                                        </p:tav>
                                      </p:tavLst>
                                    </p:anim>
                                    <p:anim calcmode="lin" valueType="num">
                                      <p:cBhvr additive="base">
                                        <p:cTn id="991" dur="2500" fill="hold"/>
                                        <p:tgtEl>
                                          <p:spTgt spid="135"/>
                                        </p:tgtEl>
                                        <p:attrNameLst>
                                          <p:attrName>ppt_y</p:attrName>
                                        </p:attrNameLst>
                                      </p:cBhvr>
                                      <p:tavLst>
                                        <p:tav tm="0">
                                          <p:val>
                                            <p:strVal val="0-#ppt_h/2"/>
                                          </p:val>
                                        </p:tav>
                                        <p:tav tm="100000">
                                          <p:val>
                                            <p:strVal val="#ppt_y"/>
                                          </p:val>
                                        </p:tav>
                                      </p:tavLst>
                                    </p:anim>
                                  </p:childTnLst>
                                </p:cTn>
                              </p:par>
                              <p:par>
                                <p:cTn id="992" presetID="8" presetClass="emph" presetSubtype="0" fill="hold" grpId="1" nodeType="withEffect">
                                  <p:stCondLst>
                                    <p:cond delay="0"/>
                                  </p:stCondLst>
                                  <p:childTnLst>
                                    <p:animRot by="21600000">
                                      <p:cBhvr>
                                        <p:cTn id="993" dur="3500" fill="hold"/>
                                        <p:tgtEl>
                                          <p:spTgt spid="3"/>
                                        </p:tgtEl>
                                        <p:attrNameLst>
                                          <p:attrName>r</p:attrName>
                                        </p:attrNameLst>
                                      </p:cBhvr>
                                    </p:animRot>
                                  </p:childTnLst>
                                </p:cTn>
                              </p:par>
                              <p:par>
                                <p:cTn id="994" presetID="8" presetClass="emph" presetSubtype="0" fill="hold" grpId="1" nodeType="withEffect">
                                  <p:stCondLst>
                                    <p:cond delay="0"/>
                                  </p:stCondLst>
                                  <p:childTnLst>
                                    <p:animRot by="21600000">
                                      <p:cBhvr>
                                        <p:cTn id="995" dur="3500" fill="hold"/>
                                        <p:tgtEl>
                                          <p:spTgt spid="4"/>
                                        </p:tgtEl>
                                        <p:attrNameLst>
                                          <p:attrName>r</p:attrName>
                                        </p:attrNameLst>
                                      </p:cBhvr>
                                    </p:animRot>
                                  </p:childTnLst>
                                </p:cTn>
                              </p:par>
                              <p:par>
                                <p:cTn id="996" presetID="8" presetClass="emph" presetSubtype="0" fill="hold" grpId="1" nodeType="withEffect">
                                  <p:stCondLst>
                                    <p:cond delay="0"/>
                                  </p:stCondLst>
                                  <p:childTnLst>
                                    <p:animRot by="21600000">
                                      <p:cBhvr>
                                        <p:cTn id="997" dur="3500" fill="hold"/>
                                        <p:tgtEl>
                                          <p:spTgt spid="16"/>
                                        </p:tgtEl>
                                        <p:attrNameLst>
                                          <p:attrName>r</p:attrName>
                                        </p:attrNameLst>
                                      </p:cBhvr>
                                    </p:animRot>
                                  </p:childTnLst>
                                </p:cTn>
                              </p:par>
                              <p:par>
                                <p:cTn id="998" presetID="8" presetClass="emph" presetSubtype="0" fill="hold" grpId="1" nodeType="withEffect">
                                  <p:stCondLst>
                                    <p:cond delay="0"/>
                                  </p:stCondLst>
                                  <p:childTnLst>
                                    <p:animRot by="21600000">
                                      <p:cBhvr>
                                        <p:cTn id="999" dur="3500" fill="hold"/>
                                        <p:tgtEl>
                                          <p:spTgt spid="17"/>
                                        </p:tgtEl>
                                        <p:attrNameLst>
                                          <p:attrName>r</p:attrName>
                                        </p:attrNameLst>
                                      </p:cBhvr>
                                    </p:animRot>
                                  </p:childTnLst>
                                </p:cTn>
                              </p:par>
                              <p:par>
                                <p:cTn id="1000" presetID="8" presetClass="emph" presetSubtype="0" fill="hold" grpId="1" nodeType="withEffect">
                                  <p:stCondLst>
                                    <p:cond delay="0"/>
                                  </p:stCondLst>
                                  <p:childTnLst>
                                    <p:animRot by="21600000">
                                      <p:cBhvr>
                                        <p:cTn id="1001" dur="3500" fill="hold"/>
                                        <p:tgtEl>
                                          <p:spTgt spid="29"/>
                                        </p:tgtEl>
                                        <p:attrNameLst>
                                          <p:attrName>r</p:attrName>
                                        </p:attrNameLst>
                                      </p:cBhvr>
                                    </p:animRot>
                                  </p:childTnLst>
                                </p:cTn>
                              </p:par>
                              <p:par>
                                <p:cTn id="1002" presetID="8" presetClass="emph" presetSubtype="0" fill="hold" grpId="1" nodeType="withEffect">
                                  <p:stCondLst>
                                    <p:cond delay="0"/>
                                  </p:stCondLst>
                                  <p:childTnLst>
                                    <p:animRot by="21600000">
                                      <p:cBhvr>
                                        <p:cTn id="1003" dur="3500" fill="hold"/>
                                        <p:tgtEl>
                                          <p:spTgt spid="30"/>
                                        </p:tgtEl>
                                        <p:attrNameLst>
                                          <p:attrName>r</p:attrName>
                                        </p:attrNameLst>
                                      </p:cBhvr>
                                    </p:animRot>
                                  </p:childTnLst>
                                </p:cTn>
                              </p:par>
                              <p:par>
                                <p:cTn id="1004" presetID="8" presetClass="emph" presetSubtype="0" fill="hold" grpId="1" nodeType="withEffect">
                                  <p:stCondLst>
                                    <p:cond delay="0"/>
                                  </p:stCondLst>
                                  <p:childTnLst>
                                    <p:animRot by="21600000">
                                      <p:cBhvr>
                                        <p:cTn id="1005" dur="3500" fill="hold"/>
                                        <p:tgtEl>
                                          <p:spTgt spid="123"/>
                                        </p:tgtEl>
                                        <p:attrNameLst>
                                          <p:attrName>r</p:attrName>
                                        </p:attrNameLst>
                                      </p:cBhvr>
                                    </p:animRot>
                                  </p:childTnLst>
                                </p:cTn>
                              </p:par>
                              <p:par>
                                <p:cTn id="1006" presetID="8" presetClass="emph" presetSubtype="0" fill="hold" grpId="1" nodeType="withEffect">
                                  <p:stCondLst>
                                    <p:cond delay="0"/>
                                  </p:stCondLst>
                                  <p:childTnLst>
                                    <p:animRot by="21600000">
                                      <p:cBhvr>
                                        <p:cTn id="1007" dur="3500" fill="hold"/>
                                        <p:tgtEl>
                                          <p:spTgt spid="124"/>
                                        </p:tgtEl>
                                        <p:attrNameLst>
                                          <p:attrName>r</p:attrName>
                                        </p:attrNameLst>
                                      </p:cBhvr>
                                    </p:animRot>
                                  </p:childTnLst>
                                </p:cTn>
                              </p:par>
                              <p:par>
                                <p:cTn id="1008" presetID="8" presetClass="emph" presetSubtype="0" fill="hold" grpId="1" nodeType="withEffect">
                                  <p:stCondLst>
                                    <p:cond delay="0"/>
                                  </p:stCondLst>
                                  <p:childTnLst>
                                    <p:animRot by="21600000">
                                      <p:cBhvr>
                                        <p:cTn id="1009" dur="3500" fill="hold"/>
                                        <p:tgtEl>
                                          <p:spTgt spid="125"/>
                                        </p:tgtEl>
                                        <p:attrNameLst>
                                          <p:attrName>r</p:attrName>
                                        </p:attrNameLst>
                                      </p:cBhvr>
                                    </p:animRot>
                                  </p:childTnLst>
                                </p:cTn>
                              </p:par>
                              <p:par>
                                <p:cTn id="1010" presetID="8" presetClass="emph" presetSubtype="0" fill="hold" grpId="1" nodeType="withEffect">
                                  <p:stCondLst>
                                    <p:cond delay="0"/>
                                  </p:stCondLst>
                                  <p:childTnLst>
                                    <p:animRot by="21600000">
                                      <p:cBhvr>
                                        <p:cTn id="1011" dur="3500" fill="hold"/>
                                        <p:tgtEl>
                                          <p:spTgt spid="126"/>
                                        </p:tgtEl>
                                        <p:attrNameLst>
                                          <p:attrName>r</p:attrName>
                                        </p:attrNameLst>
                                      </p:cBhvr>
                                    </p:animRot>
                                  </p:childTnLst>
                                </p:cTn>
                              </p:par>
                              <p:par>
                                <p:cTn id="1012" presetID="8" presetClass="emph" presetSubtype="0" fill="hold" grpId="1" nodeType="withEffect">
                                  <p:stCondLst>
                                    <p:cond delay="0"/>
                                  </p:stCondLst>
                                  <p:childTnLst>
                                    <p:animRot by="21600000">
                                      <p:cBhvr>
                                        <p:cTn id="1013" dur="3500" fill="hold"/>
                                        <p:tgtEl>
                                          <p:spTgt spid="127"/>
                                        </p:tgtEl>
                                        <p:attrNameLst>
                                          <p:attrName>r</p:attrName>
                                        </p:attrNameLst>
                                      </p:cBhvr>
                                    </p:animRot>
                                  </p:childTnLst>
                                </p:cTn>
                              </p:par>
                              <p:par>
                                <p:cTn id="1014" presetID="8" presetClass="emph" presetSubtype="0" fill="hold" grpId="1" nodeType="withEffect">
                                  <p:stCondLst>
                                    <p:cond delay="0"/>
                                  </p:stCondLst>
                                  <p:childTnLst>
                                    <p:animRot by="21600000">
                                      <p:cBhvr>
                                        <p:cTn id="1015" dur="3500" fill="hold"/>
                                        <p:tgtEl>
                                          <p:spTgt spid="128"/>
                                        </p:tgtEl>
                                        <p:attrNameLst>
                                          <p:attrName>r</p:attrName>
                                        </p:attrNameLst>
                                      </p:cBhvr>
                                    </p:animRot>
                                  </p:childTnLst>
                                </p:cTn>
                              </p:par>
                              <p:par>
                                <p:cTn id="1016" presetID="8" presetClass="emph" presetSubtype="0" fill="hold" grpId="1" nodeType="withEffect">
                                  <p:stCondLst>
                                    <p:cond delay="0"/>
                                  </p:stCondLst>
                                  <p:childTnLst>
                                    <p:animRot by="21600000">
                                      <p:cBhvr>
                                        <p:cTn id="1017" dur="3500" fill="hold"/>
                                        <p:tgtEl>
                                          <p:spTgt spid="165"/>
                                        </p:tgtEl>
                                        <p:attrNameLst>
                                          <p:attrName>r</p:attrName>
                                        </p:attrNameLst>
                                      </p:cBhvr>
                                    </p:animRot>
                                  </p:childTnLst>
                                </p:cTn>
                              </p:par>
                              <p:par>
                                <p:cTn id="1018" presetID="8" presetClass="emph" presetSubtype="0" fill="hold" grpId="1" nodeType="withEffect">
                                  <p:stCondLst>
                                    <p:cond delay="0"/>
                                  </p:stCondLst>
                                  <p:childTnLst>
                                    <p:animRot by="21600000">
                                      <p:cBhvr>
                                        <p:cTn id="1019" dur="3500" fill="hold"/>
                                        <p:tgtEl>
                                          <p:spTgt spid="166"/>
                                        </p:tgtEl>
                                        <p:attrNameLst>
                                          <p:attrName>r</p:attrName>
                                        </p:attrNameLst>
                                      </p:cBhvr>
                                    </p:animRot>
                                  </p:childTnLst>
                                </p:cTn>
                              </p:par>
                              <p:par>
                                <p:cTn id="1020" presetID="8" presetClass="emph" presetSubtype="0" fill="hold" grpId="1" nodeType="withEffect">
                                  <p:stCondLst>
                                    <p:cond delay="0"/>
                                  </p:stCondLst>
                                  <p:childTnLst>
                                    <p:animRot by="21600000">
                                      <p:cBhvr>
                                        <p:cTn id="1021" dur="3500" fill="hold"/>
                                        <p:tgtEl>
                                          <p:spTgt spid="167"/>
                                        </p:tgtEl>
                                        <p:attrNameLst>
                                          <p:attrName>r</p:attrName>
                                        </p:attrNameLst>
                                      </p:cBhvr>
                                    </p:animRot>
                                  </p:childTnLst>
                                </p:cTn>
                              </p:par>
                              <p:par>
                                <p:cTn id="1022" presetID="8" presetClass="emph" presetSubtype="0" fill="hold" grpId="1" nodeType="withEffect">
                                  <p:stCondLst>
                                    <p:cond delay="0"/>
                                  </p:stCondLst>
                                  <p:childTnLst>
                                    <p:animRot by="21600000">
                                      <p:cBhvr>
                                        <p:cTn id="1023" dur="3500" fill="hold"/>
                                        <p:tgtEl>
                                          <p:spTgt spid="168"/>
                                        </p:tgtEl>
                                        <p:attrNameLst>
                                          <p:attrName>r</p:attrName>
                                        </p:attrNameLst>
                                      </p:cBhvr>
                                    </p:animRot>
                                  </p:childTnLst>
                                </p:cTn>
                              </p:par>
                              <p:par>
                                <p:cTn id="1024" presetID="8" presetClass="emph" presetSubtype="0" fill="hold" grpId="1" nodeType="withEffect">
                                  <p:stCondLst>
                                    <p:cond delay="0"/>
                                  </p:stCondLst>
                                  <p:childTnLst>
                                    <p:animRot by="21600000">
                                      <p:cBhvr>
                                        <p:cTn id="1025" dur="3500" fill="hold"/>
                                        <p:tgtEl>
                                          <p:spTgt spid="169"/>
                                        </p:tgtEl>
                                        <p:attrNameLst>
                                          <p:attrName>r</p:attrName>
                                        </p:attrNameLst>
                                      </p:cBhvr>
                                    </p:animRot>
                                  </p:childTnLst>
                                </p:cTn>
                              </p:par>
                              <p:par>
                                <p:cTn id="1026" presetID="8" presetClass="emph" presetSubtype="0" fill="hold" grpId="1" nodeType="withEffect">
                                  <p:stCondLst>
                                    <p:cond delay="0"/>
                                  </p:stCondLst>
                                  <p:childTnLst>
                                    <p:animRot by="21600000">
                                      <p:cBhvr>
                                        <p:cTn id="1027" dur="3500" fill="hold"/>
                                        <p:tgtEl>
                                          <p:spTgt spid="170"/>
                                        </p:tgtEl>
                                        <p:attrNameLst>
                                          <p:attrName>r</p:attrName>
                                        </p:attrNameLst>
                                      </p:cBhvr>
                                    </p:animRot>
                                  </p:childTnLst>
                                </p:cTn>
                              </p:par>
                              <p:par>
                                <p:cTn id="1028" presetID="8" presetClass="emph" presetSubtype="0" fill="hold" grpId="1" nodeType="withEffect">
                                  <p:stCondLst>
                                    <p:cond delay="0"/>
                                  </p:stCondLst>
                                  <p:childTnLst>
                                    <p:animRot by="21600000">
                                      <p:cBhvr>
                                        <p:cTn id="1029" dur="3500" fill="hold"/>
                                        <p:tgtEl>
                                          <p:spTgt spid="171"/>
                                        </p:tgtEl>
                                        <p:attrNameLst>
                                          <p:attrName>r</p:attrName>
                                        </p:attrNameLst>
                                      </p:cBhvr>
                                    </p:animRot>
                                  </p:childTnLst>
                                </p:cTn>
                              </p:par>
                              <p:par>
                                <p:cTn id="1030" presetID="8" presetClass="emph" presetSubtype="0" fill="hold" grpId="1" nodeType="withEffect">
                                  <p:stCondLst>
                                    <p:cond delay="0"/>
                                  </p:stCondLst>
                                  <p:childTnLst>
                                    <p:animRot by="21600000">
                                      <p:cBhvr>
                                        <p:cTn id="1031" dur="3500" fill="hold"/>
                                        <p:tgtEl>
                                          <p:spTgt spid="172"/>
                                        </p:tgtEl>
                                        <p:attrNameLst>
                                          <p:attrName>r</p:attrName>
                                        </p:attrNameLst>
                                      </p:cBhvr>
                                    </p:animRot>
                                  </p:childTnLst>
                                </p:cTn>
                              </p:par>
                              <p:par>
                                <p:cTn id="1032" presetID="8" presetClass="emph" presetSubtype="0" fill="hold" grpId="1" nodeType="withEffect">
                                  <p:stCondLst>
                                    <p:cond delay="0"/>
                                  </p:stCondLst>
                                  <p:childTnLst>
                                    <p:animRot by="21600000">
                                      <p:cBhvr>
                                        <p:cTn id="1033" dur="3500" fill="hold"/>
                                        <p:tgtEl>
                                          <p:spTgt spid="173"/>
                                        </p:tgtEl>
                                        <p:attrNameLst>
                                          <p:attrName>r</p:attrName>
                                        </p:attrNameLst>
                                      </p:cBhvr>
                                    </p:animRot>
                                  </p:childTnLst>
                                </p:cTn>
                              </p:par>
                              <p:par>
                                <p:cTn id="1034" presetID="8" presetClass="emph" presetSubtype="0" fill="hold" grpId="1" nodeType="withEffect">
                                  <p:stCondLst>
                                    <p:cond delay="0"/>
                                  </p:stCondLst>
                                  <p:childTnLst>
                                    <p:animRot by="21600000">
                                      <p:cBhvr>
                                        <p:cTn id="1035" dur="3500" fill="hold"/>
                                        <p:tgtEl>
                                          <p:spTgt spid="174"/>
                                        </p:tgtEl>
                                        <p:attrNameLst>
                                          <p:attrName>r</p:attrName>
                                        </p:attrNameLst>
                                      </p:cBhvr>
                                    </p:animRot>
                                  </p:childTnLst>
                                </p:cTn>
                              </p:par>
                              <p:par>
                                <p:cTn id="1036" presetID="8" presetClass="emph" presetSubtype="0" fill="hold" grpId="1" nodeType="withEffect">
                                  <p:stCondLst>
                                    <p:cond delay="0"/>
                                  </p:stCondLst>
                                  <p:childTnLst>
                                    <p:animRot by="21600000">
                                      <p:cBhvr>
                                        <p:cTn id="1037" dur="3500" fill="hold"/>
                                        <p:tgtEl>
                                          <p:spTgt spid="175"/>
                                        </p:tgtEl>
                                        <p:attrNameLst>
                                          <p:attrName>r</p:attrName>
                                        </p:attrNameLst>
                                      </p:cBhvr>
                                    </p:animRot>
                                  </p:childTnLst>
                                </p:cTn>
                              </p:par>
                              <p:par>
                                <p:cTn id="1038" presetID="8" presetClass="emph" presetSubtype="0" fill="hold" grpId="1" nodeType="withEffect">
                                  <p:stCondLst>
                                    <p:cond delay="0"/>
                                  </p:stCondLst>
                                  <p:childTnLst>
                                    <p:animRot by="21600000">
                                      <p:cBhvr>
                                        <p:cTn id="1039" dur="3500" fill="hold"/>
                                        <p:tgtEl>
                                          <p:spTgt spid="176"/>
                                        </p:tgtEl>
                                        <p:attrNameLst>
                                          <p:attrName>r</p:attrName>
                                        </p:attrNameLst>
                                      </p:cBhvr>
                                    </p:animRot>
                                  </p:childTnLst>
                                </p:cTn>
                              </p:par>
                              <p:par>
                                <p:cTn id="1040" presetID="8" presetClass="emph" presetSubtype="0" fill="hold" grpId="1" nodeType="withEffect">
                                  <p:stCondLst>
                                    <p:cond delay="0"/>
                                  </p:stCondLst>
                                  <p:childTnLst>
                                    <p:animRot by="21600000">
                                      <p:cBhvr>
                                        <p:cTn id="1041" dur="3500" fill="hold"/>
                                        <p:tgtEl>
                                          <p:spTgt spid="179"/>
                                        </p:tgtEl>
                                        <p:attrNameLst>
                                          <p:attrName>r</p:attrName>
                                        </p:attrNameLst>
                                      </p:cBhvr>
                                    </p:animRot>
                                  </p:childTnLst>
                                </p:cTn>
                              </p:par>
                              <p:par>
                                <p:cTn id="1042" presetID="8" presetClass="emph" presetSubtype="0" fill="hold" grpId="1" nodeType="withEffect">
                                  <p:stCondLst>
                                    <p:cond delay="0"/>
                                  </p:stCondLst>
                                  <p:childTnLst>
                                    <p:animRot by="21600000">
                                      <p:cBhvr>
                                        <p:cTn id="1043" dur="3500" fill="hold"/>
                                        <p:tgtEl>
                                          <p:spTgt spid="180"/>
                                        </p:tgtEl>
                                        <p:attrNameLst>
                                          <p:attrName>r</p:attrName>
                                        </p:attrNameLst>
                                      </p:cBhvr>
                                    </p:animRot>
                                  </p:childTnLst>
                                </p:cTn>
                              </p:par>
                              <p:par>
                                <p:cTn id="1044" presetID="8" presetClass="emph" presetSubtype="0" fill="hold" grpId="1" nodeType="withEffect">
                                  <p:stCondLst>
                                    <p:cond delay="0"/>
                                  </p:stCondLst>
                                  <p:childTnLst>
                                    <p:animRot by="21600000">
                                      <p:cBhvr>
                                        <p:cTn id="1045" dur="3500" fill="hold"/>
                                        <p:tgtEl>
                                          <p:spTgt spid="181"/>
                                        </p:tgtEl>
                                        <p:attrNameLst>
                                          <p:attrName>r</p:attrName>
                                        </p:attrNameLst>
                                      </p:cBhvr>
                                    </p:animRot>
                                  </p:childTnLst>
                                </p:cTn>
                              </p:par>
                              <p:par>
                                <p:cTn id="1046" presetID="8" presetClass="emph" presetSubtype="0" fill="hold" grpId="1" nodeType="withEffect">
                                  <p:stCondLst>
                                    <p:cond delay="0"/>
                                  </p:stCondLst>
                                  <p:childTnLst>
                                    <p:animRot by="21600000">
                                      <p:cBhvr>
                                        <p:cTn id="1047" dur="3500" fill="hold"/>
                                        <p:tgtEl>
                                          <p:spTgt spid="182"/>
                                        </p:tgtEl>
                                        <p:attrNameLst>
                                          <p:attrName>r</p:attrName>
                                        </p:attrNameLst>
                                      </p:cBhvr>
                                    </p:animRot>
                                  </p:childTnLst>
                                </p:cTn>
                              </p:par>
                              <p:par>
                                <p:cTn id="1048" presetID="8" presetClass="emph" presetSubtype="0" fill="hold" grpId="1" nodeType="withEffect">
                                  <p:stCondLst>
                                    <p:cond delay="0"/>
                                  </p:stCondLst>
                                  <p:childTnLst>
                                    <p:animRot by="21600000">
                                      <p:cBhvr>
                                        <p:cTn id="1049" dur="3500" fill="hold"/>
                                        <p:tgtEl>
                                          <p:spTgt spid="183"/>
                                        </p:tgtEl>
                                        <p:attrNameLst>
                                          <p:attrName>r</p:attrName>
                                        </p:attrNameLst>
                                      </p:cBhvr>
                                    </p:animRot>
                                  </p:childTnLst>
                                </p:cTn>
                              </p:par>
                              <p:par>
                                <p:cTn id="1050" presetID="8" presetClass="emph" presetSubtype="0" fill="hold" grpId="1" nodeType="withEffect">
                                  <p:stCondLst>
                                    <p:cond delay="0"/>
                                  </p:stCondLst>
                                  <p:childTnLst>
                                    <p:animRot by="21600000">
                                      <p:cBhvr>
                                        <p:cTn id="1051" dur="3500" fill="hold"/>
                                        <p:tgtEl>
                                          <p:spTgt spid="184"/>
                                        </p:tgtEl>
                                        <p:attrNameLst>
                                          <p:attrName>r</p:attrName>
                                        </p:attrNameLst>
                                      </p:cBhvr>
                                    </p:animRot>
                                  </p:childTnLst>
                                </p:cTn>
                              </p:par>
                              <p:par>
                                <p:cTn id="1052" presetID="8" presetClass="emph" presetSubtype="0" fill="hold" grpId="1" nodeType="withEffect">
                                  <p:stCondLst>
                                    <p:cond delay="0"/>
                                  </p:stCondLst>
                                  <p:childTnLst>
                                    <p:animRot by="21600000">
                                      <p:cBhvr>
                                        <p:cTn id="1053" dur="3500" fill="hold"/>
                                        <p:tgtEl>
                                          <p:spTgt spid="185"/>
                                        </p:tgtEl>
                                        <p:attrNameLst>
                                          <p:attrName>r</p:attrName>
                                        </p:attrNameLst>
                                      </p:cBhvr>
                                    </p:animRot>
                                  </p:childTnLst>
                                </p:cTn>
                              </p:par>
                              <p:par>
                                <p:cTn id="1054" presetID="8" presetClass="emph" presetSubtype="0" fill="hold" grpId="1" nodeType="withEffect">
                                  <p:stCondLst>
                                    <p:cond delay="0"/>
                                  </p:stCondLst>
                                  <p:childTnLst>
                                    <p:animRot by="21600000">
                                      <p:cBhvr>
                                        <p:cTn id="1055" dur="3500" fill="hold"/>
                                        <p:tgtEl>
                                          <p:spTgt spid="186"/>
                                        </p:tgtEl>
                                        <p:attrNameLst>
                                          <p:attrName>r</p:attrName>
                                        </p:attrNameLst>
                                      </p:cBhvr>
                                    </p:animRot>
                                  </p:childTnLst>
                                </p:cTn>
                              </p:par>
                              <p:par>
                                <p:cTn id="1056" presetID="8" presetClass="emph" presetSubtype="0" fill="hold" grpId="1" nodeType="withEffect">
                                  <p:stCondLst>
                                    <p:cond delay="0"/>
                                  </p:stCondLst>
                                  <p:childTnLst>
                                    <p:animRot by="21600000">
                                      <p:cBhvr>
                                        <p:cTn id="1057" dur="3500" fill="hold"/>
                                        <p:tgtEl>
                                          <p:spTgt spid="187"/>
                                        </p:tgtEl>
                                        <p:attrNameLst>
                                          <p:attrName>r</p:attrName>
                                        </p:attrNameLst>
                                      </p:cBhvr>
                                    </p:animRot>
                                  </p:childTnLst>
                                </p:cTn>
                              </p:par>
                              <p:par>
                                <p:cTn id="1058" presetID="8" presetClass="emph" presetSubtype="0" fill="hold" grpId="1" nodeType="withEffect">
                                  <p:stCondLst>
                                    <p:cond delay="0"/>
                                  </p:stCondLst>
                                  <p:childTnLst>
                                    <p:animRot by="21600000">
                                      <p:cBhvr>
                                        <p:cTn id="1059" dur="3500" fill="hold"/>
                                        <p:tgtEl>
                                          <p:spTgt spid="188"/>
                                        </p:tgtEl>
                                        <p:attrNameLst>
                                          <p:attrName>r</p:attrName>
                                        </p:attrNameLst>
                                      </p:cBhvr>
                                    </p:animRot>
                                  </p:childTnLst>
                                </p:cTn>
                              </p:par>
                              <p:par>
                                <p:cTn id="1060" presetID="8" presetClass="emph" presetSubtype="0" fill="hold" grpId="1" nodeType="withEffect">
                                  <p:stCondLst>
                                    <p:cond delay="0"/>
                                  </p:stCondLst>
                                  <p:childTnLst>
                                    <p:animRot by="21600000">
                                      <p:cBhvr>
                                        <p:cTn id="1061" dur="3500" fill="hold"/>
                                        <p:tgtEl>
                                          <p:spTgt spid="189"/>
                                        </p:tgtEl>
                                        <p:attrNameLst>
                                          <p:attrName>r</p:attrName>
                                        </p:attrNameLst>
                                      </p:cBhvr>
                                    </p:animRot>
                                  </p:childTnLst>
                                </p:cTn>
                              </p:par>
                              <p:par>
                                <p:cTn id="1062" presetID="8" presetClass="emph" presetSubtype="0" fill="hold" grpId="1" nodeType="withEffect">
                                  <p:stCondLst>
                                    <p:cond delay="0"/>
                                  </p:stCondLst>
                                  <p:childTnLst>
                                    <p:animRot by="21600000">
                                      <p:cBhvr>
                                        <p:cTn id="1063" dur="3500" fill="hold"/>
                                        <p:tgtEl>
                                          <p:spTgt spid="190"/>
                                        </p:tgtEl>
                                        <p:attrNameLst>
                                          <p:attrName>r</p:attrName>
                                        </p:attrNameLst>
                                      </p:cBhvr>
                                    </p:animRot>
                                  </p:childTnLst>
                                </p:cTn>
                              </p:par>
                              <p:par>
                                <p:cTn id="1064" presetID="8" presetClass="emph" presetSubtype="0" fill="hold" grpId="1" nodeType="withEffect">
                                  <p:stCondLst>
                                    <p:cond delay="0"/>
                                  </p:stCondLst>
                                  <p:childTnLst>
                                    <p:animRot by="21600000">
                                      <p:cBhvr>
                                        <p:cTn id="1065" dur="3500" fill="hold"/>
                                        <p:tgtEl>
                                          <p:spTgt spid="191"/>
                                        </p:tgtEl>
                                        <p:attrNameLst>
                                          <p:attrName>r</p:attrName>
                                        </p:attrNameLst>
                                      </p:cBhvr>
                                    </p:animRot>
                                  </p:childTnLst>
                                </p:cTn>
                              </p:par>
                              <p:par>
                                <p:cTn id="1066" presetID="8" presetClass="emph" presetSubtype="0" fill="hold" grpId="1" nodeType="withEffect">
                                  <p:stCondLst>
                                    <p:cond delay="0"/>
                                  </p:stCondLst>
                                  <p:childTnLst>
                                    <p:animRot by="21600000">
                                      <p:cBhvr>
                                        <p:cTn id="1067" dur="3500" fill="hold"/>
                                        <p:tgtEl>
                                          <p:spTgt spid="192"/>
                                        </p:tgtEl>
                                        <p:attrNameLst>
                                          <p:attrName>r</p:attrName>
                                        </p:attrNameLst>
                                      </p:cBhvr>
                                    </p:animRot>
                                  </p:childTnLst>
                                </p:cTn>
                              </p:par>
                              <p:par>
                                <p:cTn id="1068" presetID="8" presetClass="emph" presetSubtype="0" fill="hold" grpId="1" nodeType="withEffect">
                                  <p:stCondLst>
                                    <p:cond delay="0"/>
                                  </p:stCondLst>
                                  <p:childTnLst>
                                    <p:animRot by="21600000">
                                      <p:cBhvr>
                                        <p:cTn id="1069" dur="3500" fill="hold"/>
                                        <p:tgtEl>
                                          <p:spTgt spid="193"/>
                                        </p:tgtEl>
                                        <p:attrNameLst>
                                          <p:attrName>r</p:attrName>
                                        </p:attrNameLst>
                                      </p:cBhvr>
                                    </p:animRot>
                                  </p:childTnLst>
                                </p:cTn>
                              </p:par>
                              <p:par>
                                <p:cTn id="1070" presetID="8" presetClass="emph" presetSubtype="0" fill="hold" grpId="1" nodeType="withEffect">
                                  <p:stCondLst>
                                    <p:cond delay="0"/>
                                  </p:stCondLst>
                                  <p:childTnLst>
                                    <p:animRot by="21600000">
                                      <p:cBhvr>
                                        <p:cTn id="1071" dur="3500" fill="hold"/>
                                        <p:tgtEl>
                                          <p:spTgt spid="194"/>
                                        </p:tgtEl>
                                        <p:attrNameLst>
                                          <p:attrName>r</p:attrName>
                                        </p:attrNameLst>
                                      </p:cBhvr>
                                    </p:animRot>
                                  </p:childTnLst>
                                </p:cTn>
                              </p:par>
                              <p:par>
                                <p:cTn id="1072" presetID="8" presetClass="emph" presetSubtype="0" fill="hold" grpId="1" nodeType="withEffect">
                                  <p:stCondLst>
                                    <p:cond delay="0"/>
                                  </p:stCondLst>
                                  <p:childTnLst>
                                    <p:animRot by="21600000">
                                      <p:cBhvr>
                                        <p:cTn id="1073" dur="3500" fill="hold"/>
                                        <p:tgtEl>
                                          <p:spTgt spid="195"/>
                                        </p:tgtEl>
                                        <p:attrNameLst>
                                          <p:attrName>r</p:attrName>
                                        </p:attrNameLst>
                                      </p:cBhvr>
                                    </p:animRot>
                                  </p:childTnLst>
                                </p:cTn>
                              </p:par>
                              <p:par>
                                <p:cTn id="1074" presetID="8" presetClass="emph" presetSubtype="0" fill="hold" grpId="1" nodeType="withEffect">
                                  <p:stCondLst>
                                    <p:cond delay="0"/>
                                  </p:stCondLst>
                                  <p:childTnLst>
                                    <p:animRot by="21600000">
                                      <p:cBhvr>
                                        <p:cTn id="1075" dur="3500" fill="hold"/>
                                        <p:tgtEl>
                                          <p:spTgt spid="196"/>
                                        </p:tgtEl>
                                        <p:attrNameLst>
                                          <p:attrName>r</p:attrName>
                                        </p:attrNameLst>
                                      </p:cBhvr>
                                    </p:animRot>
                                  </p:childTnLst>
                                </p:cTn>
                              </p:par>
                              <p:par>
                                <p:cTn id="1076" presetID="8" presetClass="emph" presetSubtype="0" fill="hold" grpId="1" nodeType="withEffect">
                                  <p:stCondLst>
                                    <p:cond delay="0"/>
                                  </p:stCondLst>
                                  <p:childTnLst>
                                    <p:animRot by="21600000">
                                      <p:cBhvr>
                                        <p:cTn id="1077" dur="3500" fill="hold"/>
                                        <p:tgtEl>
                                          <p:spTgt spid="88"/>
                                        </p:tgtEl>
                                        <p:attrNameLst>
                                          <p:attrName>r</p:attrName>
                                        </p:attrNameLst>
                                      </p:cBhvr>
                                    </p:animRot>
                                  </p:childTnLst>
                                </p:cTn>
                              </p:par>
                              <p:par>
                                <p:cTn id="1078" presetID="8" presetClass="emph" presetSubtype="0" fill="hold" grpId="1" nodeType="withEffect">
                                  <p:stCondLst>
                                    <p:cond delay="0"/>
                                  </p:stCondLst>
                                  <p:childTnLst>
                                    <p:animRot by="21600000">
                                      <p:cBhvr>
                                        <p:cTn id="1079" dur="3500" fill="hold"/>
                                        <p:tgtEl>
                                          <p:spTgt spid="89"/>
                                        </p:tgtEl>
                                        <p:attrNameLst>
                                          <p:attrName>r</p:attrName>
                                        </p:attrNameLst>
                                      </p:cBhvr>
                                    </p:animRot>
                                  </p:childTnLst>
                                </p:cTn>
                              </p:par>
                              <p:par>
                                <p:cTn id="1080" presetID="8" presetClass="emph" presetSubtype="0" fill="hold" grpId="1" nodeType="withEffect">
                                  <p:stCondLst>
                                    <p:cond delay="0"/>
                                  </p:stCondLst>
                                  <p:childTnLst>
                                    <p:animRot by="21600000">
                                      <p:cBhvr>
                                        <p:cTn id="1081" dur="3500" fill="hold"/>
                                        <p:tgtEl>
                                          <p:spTgt spid="90"/>
                                        </p:tgtEl>
                                        <p:attrNameLst>
                                          <p:attrName>r</p:attrName>
                                        </p:attrNameLst>
                                      </p:cBhvr>
                                    </p:animRot>
                                  </p:childTnLst>
                                </p:cTn>
                              </p:par>
                              <p:par>
                                <p:cTn id="1082" presetID="8" presetClass="emph" presetSubtype="0" fill="hold" grpId="1" nodeType="withEffect">
                                  <p:stCondLst>
                                    <p:cond delay="0"/>
                                  </p:stCondLst>
                                  <p:childTnLst>
                                    <p:animRot by="21600000">
                                      <p:cBhvr>
                                        <p:cTn id="1083" dur="3500" fill="hold"/>
                                        <p:tgtEl>
                                          <p:spTgt spid="91"/>
                                        </p:tgtEl>
                                        <p:attrNameLst>
                                          <p:attrName>r</p:attrName>
                                        </p:attrNameLst>
                                      </p:cBhvr>
                                    </p:animRot>
                                  </p:childTnLst>
                                </p:cTn>
                              </p:par>
                              <p:par>
                                <p:cTn id="1084" presetID="8" presetClass="emph" presetSubtype="0" fill="hold" grpId="1" nodeType="withEffect">
                                  <p:stCondLst>
                                    <p:cond delay="0"/>
                                  </p:stCondLst>
                                  <p:childTnLst>
                                    <p:animRot by="21600000">
                                      <p:cBhvr>
                                        <p:cTn id="1085" dur="3500" fill="hold"/>
                                        <p:tgtEl>
                                          <p:spTgt spid="92"/>
                                        </p:tgtEl>
                                        <p:attrNameLst>
                                          <p:attrName>r</p:attrName>
                                        </p:attrNameLst>
                                      </p:cBhvr>
                                    </p:animRot>
                                  </p:childTnLst>
                                </p:cTn>
                              </p:par>
                              <p:par>
                                <p:cTn id="1086" presetID="8" presetClass="emph" presetSubtype="0" fill="hold" grpId="1" nodeType="withEffect">
                                  <p:stCondLst>
                                    <p:cond delay="0"/>
                                  </p:stCondLst>
                                  <p:childTnLst>
                                    <p:animRot by="21600000">
                                      <p:cBhvr>
                                        <p:cTn id="1087" dur="3500" fill="hold"/>
                                        <p:tgtEl>
                                          <p:spTgt spid="93"/>
                                        </p:tgtEl>
                                        <p:attrNameLst>
                                          <p:attrName>r</p:attrName>
                                        </p:attrNameLst>
                                      </p:cBhvr>
                                    </p:animRot>
                                  </p:childTnLst>
                                </p:cTn>
                              </p:par>
                              <p:par>
                                <p:cTn id="1088" presetID="8" presetClass="emph" presetSubtype="0" fill="hold" grpId="1" nodeType="withEffect">
                                  <p:stCondLst>
                                    <p:cond delay="0"/>
                                  </p:stCondLst>
                                  <p:childTnLst>
                                    <p:animRot by="21600000">
                                      <p:cBhvr>
                                        <p:cTn id="1089" dur="3500" fill="hold"/>
                                        <p:tgtEl>
                                          <p:spTgt spid="94"/>
                                        </p:tgtEl>
                                        <p:attrNameLst>
                                          <p:attrName>r</p:attrName>
                                        </p:attrNameLst>
                                      </p:cBhvr>
                                    </p:animRot>
                                  </p:childTnLst>
                                </p:cTn>
                              </p:par>
                              <p:par>
                                <p:cTn id="1090" presetID="8" presetClass="emph" presetSubtype="0" fill="hold" grpId="1" nodeType="withEffect">
                                  <p:stCondLst>
                                    <p:cond delay="0"/>
                                  </p:stCondLst>
                                  <p:childTnLst>
                                    <p:animRot by="21600000">
                                      <p:cBhvr>
                                        <p:cTn id="1091" dur="3500" fill="hold"/>
                                        <p:tgtEl>
                                          <p:spTgt spid="95"/>
                                        </p:tgtEl>
                                        <p:attrNameLst>
                                          <p:attrName>r</p:attrName>
                                        </p:attrNameLst>
                                      </p:cBhvr>
                                    </p:animRot>
                                  </p:childTnLst>
                                </p:cTn>
                              </p:par>
                              <p:par>
                                <p:cTn id="1092" presetID="8" presetClass="emph" presetSubtype="0" fill="hold" grpId="1" nodeType="withEffect">
                                  <p:stCondLst>
                                    <p:cond delay="0"/>
                                  </p:stCondLst>
                                  <p:childTnLst>
                                    <p:animRot by="21600000">
                                      <p:cBhvr>
                                        <p:cTn id="1093" dur="3500" fill="hold"/>
                                        <p:tgtEl>
                                          <p:spTgt spid="96"/>
                                        </p:tgtEl>
                                        <p:attrNameLst>
                                          <p:attrName>r</p:attrName>
                                        </p:attrNameLst>
                                      </p:cBhvr>
                                    </p:animRot>
                                  </p:childTnLst>
                                </p:cTn>
                              </p:par>
                              <p:par>
                                <p:cTn id="1094" presetID="8" presetClass="emph" presetSubtype="0" fill="hold" grpId="1" nodeType="withEffect">
                                  <p:stCondLst>
                                    <p:cond delay="0"/>
                                  </p:stCondLst>
                                  <p:childTnLst>
                                    <p:animRot by="21600000">
                                      <p:cBhvr>
                                        <p:cTn id="1095" dur="3500" fill="hold"/>
                                        <p:tgtEl>
                                          <p:spTgt spid="97"/>
                                        </p:tgtEl>
                                        <p:attrNameLst>
                                          <p:attrName>r</p:attrName>
                                        </p:attrNameLst>
                                      </p:cBhvr>
                                    </p:animRot>
                                  </p:childTnLst>
                                </p:cTn>
                              </p:par>
                              <p:par>
                                <p:cTn id="1096" presetID="8" presetClass="emph" presetSubtype="0" fill="hold" grpId="1" nodeType="withEffect">
                                  <p:stCondLst>
                                    <p:cond delay="0"/>
                                  </p:stCondLst>
                                  <p:childTnLst>
                                    <p:animRot by="21600000">
                                      <p:cBhvr>
                                        <p:cTn id="1097" dur="3500" fill="hold"/>
                                        <p:tgtEl>
                                          <p:spTgt spid="98"/>
                                        </p:tgtEl>
                                        <p:attrNameLst>
                                          <p:attrName>r</p:attrName>
                                        </p:attrNameLst>
                                      </p:cBhvr>
                                    </p:animRot>
                                  </p:childTnLst>
                                </p:cTn>
                              </p:par>
                              <p:par>
                                <p:cTn id="1098" presetID="8" presetClass="emph" presetSubtype="0" fill="hold" grpId="1" nodeType="withEffect">
                                  <p:stCondLst>
                                    <p:cond delay="0"/>
                                  </p:stCondLst>
                                  <p:childTnLst>
                                    <p:animRot by="21600000">
                                      <p:cBhvr>
                                        <p:cTn id="1099" dur="3500" fill="hold"/>
                                        <p:tgtEl>
                                          <p:spTgt spid="99"/>
                                        </p:tgtEl>
                                        <p:attrNameLst>
                                          <p:attrName>r</p:attrName>
                                        </p:attrNameLst>
                                      </p:cBhvr>
                                    </p:animRot>
                                  </p:childTnLst>
                                </p:cTn>
                              </p:par>
                              <p:par>
                                <p:cTn id="1100" presetID="8" presetClass="emph" presetSubtype="0" fill="hold" grpId="1" nodeType="withEffect">
                                  <p:stCondLst>
                                    <p:cond delay="0"/>
                                  </p:stCondLst>
                                  <p:childTnLst>
                                    <p:animRot by="21600000">
                                      <p:cBhvr>
                                        <p:cTn id="1101" dur="3500" fill="hold"/>
                                        <p:tgtEl>
                                          <p:spTgt spid="100"/>
                                        </p:tgtEl>
                                        <p:attrNameLst>
                                          <p:attrName>r</p:attrName>
                                        </p:attrNameLst>
                                      </p:cBhvr>
                                    </p:animRot>
                                  </p:childTnLst>
                                </p:cTn>
                              </p:par>
                              <p:par>
                                <p:cTn id="1102" presetID="8" presetClass="emph" presetSubtype="0" fill="hold" grpId="1" nodeType="withEffect">
                                  <p:stCondLst>
                                    <p:cond delay="0"/>
                                  </p:stCondLst>
                                  <p:childTnLst>
                                    <p:animRot by="21600000">
                                      <p:cBhvr>
                                        <p:cTn id="1103" dur="3500" fill="hold"/>
                                        <p:tgtEl>
                                          <p:spTgt spid="101"/>
                                        </p:tgtEl>
                                        <p:attrNameLst>
                                          <p:attrName>r</p:attrName>
                                        </p:attrNameLst>
                                      </p:cBhvr>
                                    </p:animRot>
                                  </p:childTnLst>
                                </p:cTn>
                              </p:par>
                              <p:par>
                                <p:cTn id="1104" presetID="8" presetClass="emph" presetSubtype="0" fill="hold" grpId="1" nodeType="withEffect">
                                  <p:stCondLst>
                                    <p:cond delay="0"/>
                                  </p:stCondLst>
                                  <p:childTnLst>
                                    <p:animRot by="21600000">
                                      <p:cBhvr>
                                        <p:cTn id="1105" dur="3500" fill="hold"/>
                                        <p:tgtEl>
                                          <p:spTgt spid="116"/>
                                        </p:tgtEl>
                                        <p:attrNameLst>
                                          <p:attrName>r</p:attrName>
                                        </p:attrNameLst>
                                      </p:cBhvr>
                                    </p:animRot>
                                  </p:childTnLst>
                                </p:cTn>
                              </p:par>
                              <p:par>
                                <p:cTn id="1106" presetID="8" presetClass="emph" presetSubtype="0" fill="hold" grpId="1" nodeType="withEffect">
                                  <p:stCondLst>
                                    <p:cond delay="0"/>
                                  </p:stCondLst>
                                  <p:childTnLst>
                                    <p:animRot by="21600000">
                                      <p:cBhvr>
                                        <p:cTn id="1107" dur="3500" fill="hold"/>
                                        <p:tgtEl>
                                          <p:spTgt spid="117"/>
                                        </p:tgtEl>
                                        <p:attrNameLst>
                                          <p:attrName>r</p:attrName>
                                        </p:attrNameLst>
                                      </p:cBhvr>
                                    </p:animRot>
                                  </p:childTnLst>
                                </p:cTn>
                              </p:par>
                              <p:par>
                                <p:cTn id="1108" presetID="8" presetClass="emph" presetSubtype="0" fill="hold" grpId="1" nodeType="withEffect">
                                  <p:stCondLst>
                                    <p:cond delay="0"/>
                                  </p:stCondLst>
                                  <p:childTnLst>
                                    <p:animRot by="21600000">
                                      <p:cBhvr>
                                        <p:cTn id="1109" dur="3500" fill="hold"/>
                                        <p:tgtEl>
                                          <p:spTgt spid="118"/>
                                        </p:tgtEl>
                                        <p:attrNameLst>
                                          <p:attrName>r</p:attrName>
                                        </p:attrNameLst>
                                      </p:cBhvr>
                                    </p:animRot>
                                  </p:childTnLst>
                                </p:cTn>
                              </p:par>
                              <p:par>
                                <p:cTn id="1110" presetID="8" presetClass="emph" presetSubtype="0" fill="hold" grpId="1" nodeType="withEffect">
                                  <p:stCondLst>
                                    <p:cond delay="0"/>
                                  </p:stCondLst>
                                  <p:childTnLst>
                                    <p:animRot by="21600000">
                                      <p:cBhvr>
                                        <p:cTn id="1111" dur="3500" fill="hold"/>
                                        <p:tgtEl>
                                          <p:spTgt spid="119"/>
                                        </p:tgtEl>
                                        <p:attrNameLst>
                                          <p:attrName>r</p:attrName>
                                        </p:attrNameLst>
                                      </p:cBhvr>
                                    </p:animRot>
                                  </p:childTnLst>
                                </p:cTn>
                              </p:par>
                              <p:par>
                                <p:cTn id="1112" presetID="8" presetClass="emph" presetSubtype="0" fill="hold" grpId="1" nodeType="withEffect">
                                  <p:stCondLst>
                                    <p:cond delay="0"/>
                                  </p:stCondLst>
                                  <p:childTnLst>
                                    <p:animRot by="21600000">
                                      <p:cBhvr>
                                        <p:cTn id="1113" dur="3500" fill="hold"/>
                                        <p:tgtEl>
                                          <p:spTgt spid="120"/>
                                        </p:tgtEl>
                                        <p:attrNameLst>
                                          <p:attrName>r</p:attrName>
                                        </p:attrNameLst>
                                      </p:cBhvr>
                                    </p:animRot>
                                  </p:childTnLst>
                                </p:cTn>
                              </p:par>
                              <p:par>
                                <p:cTn id="1114" presetID="8" presetClass="emph" presetSubtype="0" fill="hold" grpId="1" nodeType="withEffect">
                                  <p:stCondLst>
                                    <p:cond delay="0"/>
                                  </p:stCondLst>
                                  <p:childTnLst>
                                    <p:animRot by="21600000">
                                      <p:cBhvr>
                                        <p:cTn id="1115" dur="3500" fill="hold"/>
                                        <p:tgtEl>
                                          <p:spTgt spid="121"/>
                                        </p:tgtEl>
                                        <p:attrNameLst>
                                          <p:attrName>r</p:attrName>
                                        </p:attrNameLst>
                                      </p:cBhvr>
                                    </p:animRot>
                                  </p:childTnLst>
                                </p:cTn>
                              </p:par>
                              <p:par>
                                <p:cTn id="1116" presetID="8" presetClass="emph" presetSubtype="0" fill="hold" grpId="1" nodeType="withEffect">
                                  <p:stCondLst>
                                    <p:cond delay="0"/>
                                  </p:stCondLst>
                                  <p:childTnLst>
                                    <p:animRot by="21600000">
                                      <p:cBhvr>
                                        <p:cTn id="1117" dur="3500" fill="hold"/>
                                        <p:tgtEl>
                                          <p:spTgt spid="122"/>
                                        </p:tgtEl>
                                        <p:attrNameLst>
                                          <p:attrName>r</p:attrName>
                                        </p:attrNameLst>
                                      </p:cBhvr>
                                    </p:animRot>
                                  </p:childTnLst>
                                </p:cTn>
                              </p:par>
                              <p:par>
                                <p:cTn id="1118" presetID="8" presetClass="emph" presetSubtype="0" fill="hold" grpId="1" nodeType="withEffect">
                                  <p:stCondLst>
                                    <p:cond delay="0"/>
                                  </p:stCondLst>
                                  <p:childTnLst>
                                    <p:animRot by="21600000">
                                      <p:cBhvr>
                                        <p:cTn id="1119" dur="3500" fill="hold"/>
                                        <p:tgtEl>
                                          <p:spTgt spid="129"/>
                                        </p:tgtEl>
                                        <p:attrNameLst>
                                          <p:attrName>r</p:attrName>
                                        </p:attrNameLst>
                                      </p:cBhvr>
                                    </p:animRot>
                                  </p:childTnLst>
                                </p:cTn>
                              </p:par>
                              <p:par>
                                <p:cTn id="1120" presetID="8" presetClass="emph" presetSubtype="0" fill="hold" grpId="1" nodeType="withEffect">
                                  <p:stCondLst>
                                    <p:cond delay="0"/>
                                  </p:stCondLst>
                                  <p:childTnLst>
                                    <p:animRot by="21600000">
                                      <p:cBhvr>
                                        <p:cTn id="1121" dur="3500" fill="hold"/>
                                        <p:tgtEl>
                                          <p:spTgt spid="130"/>
                                        </p:tgtEl>
                                        <p:attrNameLst>
                                          <p:attrName>r</p:attrName>
                                        </p:attrNameLst>
                                      </p:cBhvr>
                                    </p:animRot>
                                  </p:childTnLst>
                                </p:cTn>
                              </p:par>
                              <p:par>
                                <p:cTn id="1122" presetID="8" presetClass="emph" presetSubtype="0" fill="hold" grpId="1" nodeType="withEffect">
                                  <p:stCondLst>
                                    <p:cond delay="0"/>
                                  </p:stCondLst>
                                  <p:childTnLst>
                                    <p:animRot by="21600000">
                                      <p:cBhvr>
                                        <p:cTn id="1123" dur="3500" fill="hold"/>
                                        <p:tgtEl>
                                          <p:spTgt spid="131"/>
                                        </p:tgtEl>
                                        <p:attrNameLst>
                                          <p:attrName>r</p:attrName>
                                        </p:attrNameLst>
                                      </p:cBhvr>
                                    </p:animRot>
                                  </p:childTnLst>
                                </p:cTn>
                              </p:par>
                              <p:par>
                                <p:cTn id="1124" presetID="8" presetClass="emph" presetSubtype="0" fill="hold" grpId="1" nodeType="withEffect">
                                  <p:stCondLst>
                                    <p:cond delay="0"/>
                                  </p:stCondLst>
                                  <p:childTnLst>
                                    <p:animRot by="21600000">
                                      <p:cBhvr>
                                        <p:cTn id="1125" dur="3500" fill="hold"/>
                                        <p:tgtEl>
                                          <p:spTgt spid="132"/>
                                        </p:tgtEl>
                                        <p:attrNameLst>
                                          <p:attrName>r</p:attrName>
                                        </p:attrNameLst>
                                      </p:cBhvr>
                                    </p:animRot>
                                  </p:childTnLst>
                                </p:cTn>
                              </p:par>
                              <p:par>
                                <p:cTn id="1126" presetID="8" presetClass="emph" presetSubtype="0" fill="hold" grpId="1" nodeType="withEffect">
                                  <p:stCondLst>
                                    <p:cond delay="0"/>
                                  </p:stCondLst>
                                  <p:childTnLst>
                                    <p:animRot by="21600000">
                                      <p:cBhvr>
                                        <p:cTn id="1127" dur="3500" fill="hold"/>
                                        <p:tgtEl>
                                          <p:spTgt spid="133"/>
                                        </p:tgtEl>
                                        <p:attrNameLst>
                                          <p:attrName>r</p:attrName>
                                        </p:attrNameLst>
                                      </p:cBhvr>
                                    </p:animRot>
                                  </p:childTnLst>
                                </p:cTn>
                              </p:par>
                              <p:par>
                                <p:cTn id="1128" presetID="8" presetClass="emph" presetSubtype="0" fill="hold" grpId="1" nodeType="withEffect">
                                  <p:stCondLst>
                                    <p:cond delay="0"/>
                                  </p:stCondLst>
                                  <p:childTnLst>
                                    <p:animRot by="21600000">
                                      <p:cBhvr>
                                        <p:cTn id="1129" dur="3500" fill="hold"/>
                                        <p:tgtEl>
                                          <p:spTgt spid="134"/>
                                        </p:tgtEl>
                                        <p:attrNameLst>
                                          <p:attrName>r</p:attrName>
                                        </p:attrNameLst>
                                      </p:cBhvr>
                                    </p:animRot>
                                  </p:childTnLst>
                                </p:cTn>
                              </p:par>
                              <p:par>
                                <p:cTn id="1130" presetID="8" presetClass="emph" presetSubtype="0" fill="hold" grpId="1" nodeType="withEffect">
                                  <p:stCondLst>
                                    <p:cond delay="0"/>
                                  </p:stCondLst>
                                  <p:childTnLst>
                                    <p:animRot by="21600000">
                                      <p:cBhvr>
                                        <p:cTn id="1131" dur="3500" fill="hold"/>
                                        <p:tgtEl>
                                          <p:spTgt spid="135"/>
                                        </p:tgtEl>
                                        <p:attrNameLst>
                                          <p:attrName>r</p:attrName>
                                        </p:attrNameLst>
                                      </p:cBhvr>
                                    </p:animRot>
                                  </p:childTnLst>
                                </p:cTn>
                              </p:par>
                              <p:par>
                                <p:cTn id="1132" presetID="2" presetClass="exit" presetSubtype="4" fill="hold" grpId="2" nodeType="withEffect">
                                  <p:stCondLst>
                                    <p:cond delay="0"/>
                                  </p:stCondLst>
                                  <p:childTnLst>
                                    <p:anim calcmode="lin" valueType="num">
                                      <p:cBhvr additive="base">
                                        <p:cTn id="1133" dur="3500"/>
                                        <p:tgtEl>
                                          <p:spTgt spid="3"/>
                                        </p:tgtEl>
                                        <p:attrNameLst>
                                          <p:attrName>ppt_x</p:attrName>
                                        </p:attrNameLst>
                                      </p:cBhvr>
                                      <p:tavLst>
                                        <p:tav tm="0">
                                          <p:val>
                                            <p:strVal val="ppt_x"/>
                                          </p:val>
                                        </p:tav>
                                        <p:tav tm="100000">
                                          <p:val>
                                            <p:strVal val="ppt_x"/>
                                          </p:val>
                                        </p:tav>
                                      </p:tavLst>
                                    </p:anim>
                                    <p:anim calcmode="lin" valueType="num">
                                      <p:cBhvr additive="base">
                                        <p:cTn id="1134" dur="3500"/>
                                        <p:tgtEl>
                                          <p:spTgt spid="3"/>
                                        </p:tgtEl>
                                        <p:attrNameLst>
                                          <p:attrName>ppt_y</p:attrName>
                                        </p:attrNameLst>
                                      </p:cBhvr>
                                      <p:tavLst>
                                        <p:tav tm="0">
                                          <p:val>
                                            <p:strVal val="ppt_y"/>
                                          </p:val>
                                        </p:tav>
                                        <p:tav tm="100000">
                                          <p:val>
                                            <p:strVal val="1+ppt_h/2"/>
                                          </p:val>
                                        </p:tav>
                                      </p:tavLst>
                                    </p:anim>
                                    <p:set>
                                      <p:cBhvr>
                                        <p:cTn id="1135" dur="1" fill="hold">
                                          <p:stCondLst>
                                            <p:cond delay="3499"/>
                                          </p:stCondLst>
                                        </p:cTn>
                                        <p:tgtEl>
                                          <p:spTgt spid="3"/>
                                        </p:tgtEl>
                                        <p:attrNameLst>
                                          <p:attrName>style.visibility</p:attrName>
                                        </p:attrNameLst>
                                      </p:cBhvr>
                                      <p:to>
                                        <p:strVal val="hidden"/>
                                      </p:to>
                                    </p:set>
                                  </p:childTnLst>
                                </p:cTn>
                              </p:par>
                              <p:par>
                                <p:cTn id="1136" presetID="2" presetClass="exit" presetSubtype="4" fill="hold" grpId="2" nodeType="withEffect">
                                  <p:stCondLst>
                                    <p:cond delay="0"/>
                                  </p:stCondLst>
                                  <p:childTnLst>
                                    <p:anim calcmode="lin" valueType="num">
                                      <p:cBhvr additive="base">
                                        <p:cTn id="1137" dur="3500"/>
                                        <p:tgtEl>
                                          <p:spTgt spid="4"/>
                                        </p:tgtEl>
                                        <p:attrNameLst>
                                          <p:attrName>ppt_x</p:attrName>
                                        </p:attrNameLst>
                                      </p:cBhvr>
                                      <p:tavLst>
                                        <p:tav tm="0">
                                          <p:val>
                                            <p:strVal val="ppt_x"/>
                                          </p:val>
                                        </p:tav>
                                        <p:tav tm="100000">
                                          <p:val>
                                            <p:strVal val="ppt_x"/>
                                          </p:val>
                                        </p:tav>
                                      </p:tavLst>
                                    </p:anim>
                                    <p:anim calcmode="lin" valueType="num">
                                      <p:cBhvr additive="base">
                                        <p:cTn id="1138" dur="3500"/>
                                        <p:tgtEl>
                                          <p:spTgt spid="4"/>
                                        </p:tgtEl>
                                        <p:attrNameLst>
                                          <p:attrName>ppt_y</p:attrName>
                                        </p:attrNameLst>
                                      </p:cBhvr>
                                      <p:tavLst>
                                        <p:tav tm="0">
                                          <p:val>
                                            <p:strVal val="ppt_y"/>
                                          </p:val>
                                        </p:tav>
                                        <p:tav tm="100000">
                                          <p:val>
                                            <p:strVal val="1+ppt_h/2"/>
                                          </p:val>
                                        </p:tav>
                                      </p:tavLst>
                                    </p:anim>
                                    <p:set>
                                      <p:cBhvr>
                                        <p:cTn id="1139" dur="1" fill="hold">
                                          <p:stCondLst>
                                            <p:cond delay="3499"/>
                                          </p:stCondLst>
                                        </p:cTn>
                                        <p:tgtEl>
                                          <p:spTgt spid="4"/>
                                        </p:tgtEl>
                                        <p:attrNameLst>
                                          <p:attrName>style.visibility</p:attrName>
                                        </p:attrNameLst>
                                      </p:cBhvr>
                                      <p:to>
                                        <p:strVal val="hidden"/>
                                      </p:to>
                                    </p:set>
                                  </p:childTnLst>
                                </p:cTn>
                              </p:par>
                              <p:par>
                                <p:cTn id="1140" presetID="2" presetClass="exit" presetSubtype="4" fill="hold" grpId="2" nodeType="withEffect">
                                  <p:stCondLst>
                                    <p:cond delay="0"/>
                                  </p:stCondLst>
                                  <p:childTnLst>
                                    <p:anim calcmode="lin" valueType="num">
                                      <p:cBhvr additive="base">
                                        <p:cTn id="1141" dur="3500"/>
                                        <p:tgtEl>
                                          <p:spTgt spid="16"/>
                                        </p:tgtEl>
                                        <p:attrNameLst>
                                          <p:attrName>ppt_x</p:attrName>
                                        </p:attrNameLst>
                                      </p:cBhvr>
                                      <p:tavLst>
                                        <p:tav tm="0">
                                          <p:val>
                                            <p:strVal val="ppt_x"/>
                                          </p:val>
                                        </p:tav>
                                        <p:tav tm="100000">
                                          <p:val>
                                            <p:strVal val="ppt_x"/>
                                          </p:val>
                                        </p:tav>
                                      </p:tavLst>
                                    </p:anim>
                                    <p:anim calcmode="lin" valueType="num">
                                      <p:cBhvr additive="base">
                                        <p:cTn id="1142" dur="3500"/>
                                        <p:tgtEl>
                                          <p:spTgt spid="16"/>
                                        </p:tgtEl>
                                        <p:attrNameLst>
                                          <p:attrName>ppt_y</p:attrName>
                                        </p:attrNameLst>
                                      </p:cBhvr>
                                      <p:tavLst>
                                        <p:tav tm="0">
                                          <p:val>
                                            <p:strVal val="ppt_y"/>
                                          </p:val>
                                        </p:tav>
                                        <p:tav tm="100000">
                                          <p:val>
                                            <p:strVal val="1+ppt_h/2"/>
                                          </p:val>
                                        </p:tav>
                                      </p:tavLst>
                                    </p:anim>
                                    <p:set>
                                      <p:cBhvr>
                                        <p:cTn id="1143" dur="1" fill="hold">
                                          <p:stCondLst>
                                            <p:cond delay="3499"/>
                                          </p:stCondLst>
                                        </p:cTn>
                                        <p:tgtEl>
                                          <p:spTgt spid="16"/>
                                        </p:tgtEl>
                                        <p:attrNameLst>
                                          <p:attrName>style.visibility</p:attrName>
                                        </p:attrNameLst>
                                      </p:cBhvr>
                                      <p:to>
                                        <p:strVal val="hidden"/>
                                      </p:to>
                                    </p:set>
                                  </p:childTnLst>
                                </p:cTn>
                              </p:par>
                              <p:par>
                                <p:cTn id="1144" presetID="2" presetClass="exit" presetSubtype="4" fill="hold" grpId="2" nodeType="withEffect">
                                  <p:stCondLst>
                                    <p:cond delay="0"/>
                                  </p:stCondLst>
                                  <p:childTnLst>
                                    <p:anim calcmode="lin" valueType="num">
                                      <p:cBhvr additive="base">
                                        <p:cTn id="1145" dur="3500"/>
                                        <p:tgtEl>
                                          <p:spTgt spid="17"/>
                                        </p:tgtEl>
                                        <p:attrNameLst>
                                          <p:attrName>ppt_x</p:attrName>
                                        </p:attrNameLst>
                                      </p:cBhvr>
                                      <p:tavLst>
                                        <p:tav tm="0">
                                          <p:val>
                                            <p:strVal val="ppt_x"/>
                                          </p:val>
                                        </p:tav>
                                        <p:tav tm="100000">
                                          <p:val>
                                            <p:strVal val="ppt_x"/>
                                          </p:val>
                                        </p:tav>
                                      </p:tavLst>
                                    </p:anim>
                                    <p:anim calcmode="lin" valueType="num">
                                      <p:cBhvr additive="base">
                                        <p:cTn id="1146" dur="3500"/>
                                        <p:tgtEl>
                                          <p:spTgt spid="17"/>
                                        </p:tgtEl>
                                        <p:attrNameLst>
                                          <p:attrName>ppt_y</p:attrName>
                                        </p:attrNameLst>
                                      </p:cBhvr>
                                      <p:tavLst>
                                        <p:tav tm="0">
                                          <p:val>
                                            <p:strVal val="ppt_y"/>
                                          </p:val>
                                        </p:tav>
                                        <p:tav tm="100000">
                                          <p:val>
                                            <p:strVal val="1+ppt_h/2"/>
                                          </p:val>
                                        </p:tav>
                                      </p:tavLst>
                                    </p:anim>
                                    <p:set>
                                      <p:cBhvr>
                                        <p:cTn id="1147" dur="1" fill="hold">
                                          <p:stCondLst>
                                            <p:cond delay="3499"/>
                                          </p:stCondLst>
                                        </p:cTn>
                                        <p:tgtEl>
                                          <p:spTgt spid="17"/>
                                        </p:tgtEl>
                                        <p:attrNameLst>
                                          <p:attrName>style.visibility</p:attrName>
                                        </p:attrNameLst>
                                      </p:cBhvr>
                                      <p:to>
                                        <p:strVal val="hidden"/>
                                      </p:to>
                                    </p:set>
                                  </p:childTnLst>
                                </p:cTn>
                              </p:par>
                              <p:par>
                                <p:cTn id="1148" presetID="2" presetClass="exit" presetSubtype="4" fill="hold" grpId="2" nodeType="withEffect">
                                  <p:stCondLst>
                                    <p:cond delay="0"/>
                                  </p:stCondLst>
                                  <p:childTnLst>
                                    <p:anim calcmode="lin" valueType="num">
                                      <p:cBhvr additive="base">
                                        <p:cTn id="1149" dur="3500"/>
                                        <p:tgtEl>
                                          <p:spTgt spid="29"/>
                                        </p:tgtEl>
                                        <p:attrNameLst>
                                          <p:attrName>ppt_x</p:attrName>
                                        </p:attrNameLst>
                                      </p:cBhvr>
                                      <p:tavLst>
                                        <p:tav tm="0">
                                          <p:val>
                                            <p:strVal val="ppt_x"/>
                                          </p:val>
                                        </p:tav>
                                        <p:tav tm="100000">
                                          <p:val>
                                            <p:strVal val="ppt_x"/>
                                          </p:val>
                                        </p:tav>
                                      </p:tavLst>
                                    </p:anim>
                                    <p:anim calcmode="lin" valueType="num">
                                      <p:cBhvr additive="base">
                                        <p:cTn id="1150" dur="3500"/>
                                        <p:tgtEl>
                                          <p:spTgt spid="29"/>
                                        </p:tgtEl>
                                        <p:attrNameLst>
                                          <p:attrName>ppt_y</p:attrName>
                                        </p:attrNameLst>
                                      </p:cBhvr>
                                      <p:tavLst>
                                        <p:tav tm="0">
                                          <p:val>
                                            <p:strVal val="ppt_y"/>
                                          </p:val>
                                        </p:tav>
                                        <p:tav tm="100000">
                                          <p:val>
                                            <p:strVal val="1+ppt_h/2"/>
                                          </p:val>
                                        </p:tav>
                                      </p:tavLst>
                                    </p:anim>
                                    <p:set>
                                      <p:cBhvr>
                                        <p:cTn id="1151" dur="1" fill="hold">
                                          <p:stCondLst>
                                            <p:cond delay="3499"/>
                                          </p:stCondLst>
                                        </p:cTn>
                                        <p:tgtEl>
                                          <p:spTgt spid="29"/>
                                        </p:tgtEl>
                                        <p:attrNameLst>
                                          <p:attrName>style.visibility</p:attrName>
                                        </p:attrNameLst>
                                      </p:cBhvr>
                                      <p:to>
                                        <p:strVal val="hidden"/>
                                      </p:to>
                                    </p:set>
                                  </p:childTnLst>
                                </p:cTn>
                              </p:par>
                              <p:par>
                                <p:cTn id="1152" presetID="2" presetClass="exit" presetSubtype="4" fill="hold" grpId="2" nodeType="withEffect">
                                  <p:stCondLst>
                                    <p:cond delay="0"/>
                                  </p:stCondLst>
                                  <p:childTnLst>
                                    <p:anim calcmode="lin" valueType="num">
                                      <p:cBhvr additive="base">
                                        <p:cTn id="1153" dur="3500"/>
                                        <p:tgtEl>
                                          <p:spTgt spid="30"/>
                                        </p:tgtEl>
                                        <p:attrNameLst>
                                          <p:attrName>ppt_x</p:attrName>
                                        </p:attrNameLst>
                                      </p:cBhvr>
                                      <p:tavLst>
                                        <p:tav tm="0">
                                          <p:val>
                                            <p:strVal val="ppt_x"/>
                                          </p:val>
                                        </p:tav>
                                        <p:tav tm="100000">
                                          <p:val>
                                            <p:strVal val="ppt_x"/>
                                          </p:val>
                                        </p:tav>
                                      </p:tavLst>
                                    </p:anim>
                                    <p:anim calcmode="lin" valueType="num">
                                      <p:cBhvr additive="base">
                                        <p:cTn id="1154" dur="3500"/>
                                        <p:tgtEl>
                                          <p:spTgt spid="30"/>
                                        </p:tgtEl>
                                        <p:attrNameLst>
                                          <p:attrName>ppt_y</p:attrName>
                                        </p:attrNameLst>
                                      </p:cBhvr>
                                      <p:tavLst>
                                        <p:tav tm="0">
                                          <p:val>
                                            <p:strVal val="ppt_y"/>
                                          </p:val>
                                        </p:tav>
                                        <p:tav tm="100000">
                                          <p:val>
                                            <p:strVal val="1+ppt_h/2"/>
                                          </p:val>
                                        </p:tav>
                                      </p:tavLst>
                                    </p:anim>
                                    <p:set>
                                      <p:cBhvr>
                                        <p:cTn id="1155" dur="1" fill="hold">
                                          <p:stCondLst>
                                            <p:cond delay="3499"/>
                                          </p:stCondLst>
                                        </p:cTn>
                                        <p:tgtEl>
                                          <p:spTgt spid="30"/>
                                        </p:tgtEl>
                                        <p:attrNameLst>
                                          <p:attrName>style.visibility</p:attrName>
                                        </p:attrNameLst>
                                      </p:cBhvr>
                                      <p:to>
                                        <p:strVal val="hidden"/>
                                      </p:to>
                                    </p:set>
                                  </p:childTnLst>
                                </p:cTn>
                              </p:par>
                              <p:par>
                                <p:cTn id="1156" presetID="2" presetClass="exit" presetSubtype="4" fill="hold" grpId="2" nodeType="withEffect">
                                  <p:stCondLst>
                                    <p:cond delay="0"/>
                                  </p:stCondLst>
                                  <p:childTnLst>
                                    <p:anim calcmode="lin" valueType="num">
                                      <p:cBhvr additive="base">
                                        <p:cTn id="1157" dur="3500"/>
                                        <p:tgtEl>
                                          <p:spTgt spid="123"/>
                                        </p:tgtEl>
                                        <p:attrNameLst>
                                          <p:attrName>ppt_x</p:attrName>
                                        </p:attrNameLst>
                                      </p:cBhvr>
                                      <p:tavLst>
                                        <p:tav tm="0">
                                          <p:val>
                                            <p:strVal val="ppt_x"/>
                                          </p:val>
                                        </p:tav>
                                        <p:tav tm="100000">
                                          <p:val>
                                            <p:strVal val="ppt_x"/>
                                          </p:val>
                                        </p:tav>
                                      </p:tavLst>
                                    </p:anim>
                                    <p:anim calcmode="lin" valueType="num">
                                      <p:cBhvr additive="base">
                                        <p:cTn id="1158" dur="3500"/>
                                        <p:tgtEl>
                                          <p:spTgt spid="123"/>
                                        </p:tgtEl>
                                        <p:attrNameLst>
                                          <p:attrName>ppt_y</p:attrName>
                                        </p:attrNameLst>
                                      </p:cBhvr>
                                      <p:tavLst>
                                        <p:tav tm="0">
                                          <p:val>
                                            <p:strVal val="ppt_y"/>
                                          </p:val>
                                        </p:tav>
                                        <p:tav tm="100000">
                                          <p:val>
                                            <p:strVal val="1+ppt_h/2"/>
                                          </p:val>
                                        </p:tav>
                                      </p:tavLst>
                                    </p:anim>
                                    <p:set>
                                      <p:cBhvr>
                                        <p:cTn id="1159" dur="1" fill="hold">
                                          <p:stCondLst>
                                            <p:cond delay="3499"/>
                                          </p:stCondLst>
                                        </p:cTn>
                                        <p:tgtEl>
                                          <p:spTgt spid="123"/>
                                        </p:tgtEl>
                                        <p:attrNameLst>
                                          <p:attrName>style.visibility</p:attrName>
                                        </p:attrNameLst>
                                      </p:cBhvr>
                                      <p:to>
                                        <p:strVal val="hidden"/>
                                      </p:to>
                                    </p:set>
                                  </p:childTnLst>
                                </p:cTn>
                              </p:par>
                              <p:par>
                                <p:cTn id="1160" presetID="2" presetClass="exit" presetSubtype="4" fill="hold" grpId="2" nodeType="withEffect">
                                  <p:stCondLst>
                                    <p:cond delay="0"/>
                                  </p:stCondLst>
                                  <p:childTnLst>
                                    <p:anim calcmode="lin" valueType="num">
                                      <p:cBhvr additive="base">
                                        <p:cTn id="1161" dur="3500"/>
                                        <p:tgtEl>
                                          <p:spTgt spid="124"/>
                                        </p:tgtEl>
                                        <p:attrNameLst>
                                          <p:attrName>ppt_x</p:attrName>
                                        </p:attrNameLst>
                                      </p:cBhvr>
                                      <p:tavLst>
                                        <p:tav tm="0">
                                          <p:val>
                                            <p:strVal val="ppt_x"/>
                                          </p:val>
                                        </p:tav>
                                        <p:tav tm="100000">
                                          <p:val>
                                            <p:strVal val="ppt_x"/>
                                          </p:val>
                                        </p:tav>
                                      </p:tavLst>
                                    </p:anim>
                                    <p:anim calcmode="lin" valueType="num">
                                      <p:cBhvr additive="base">
                                        <p:cTn id="1162" dur="3500"/>
                                        <p:tgtEl>
                                          <p:spTgt spid="124"/>
                                        </p:tgtEl>
                                        <p:attrNameLst>
                                          <p:attrName>ppt_y</p:attrName>
                                        </p:attrNameLst>
                                      </p:cBhvr>
                                      <p:tavLst>
                                        <p:tav tm="0">
                                          <p:val>
                                            <p:strVal val="ppt_y"/>
                                          </p:val>
                                        </p:tav>
                                        <p:tav tm="100000">
                                          <p:val>
                                            <p:strVal val="1+ppt_h/2"/>
                                          </p:val>
                                        </p:tav>
                                      </p:tavLst>
                                    </p:anim>
                                    <p:set>
                                      <p:cBhvr>
                                        <p:cTn id="1163" dur="1" fill="hold">
                                          <p:stCondLst>
                                            <p:cond delay="3499"/>
                                          </p:stCondLst>
                                        </p:cTn>
                                        <p:tgtEl>
                                          <p:spTgt spid="124"/>
                                        </p:tgtEl>
                                        <p:attrNameLst>
                                          <p:attrName>style.visibility</p:attrName>
                                        </p:attrNameLst>
                                      </p:cBhvr>
                                      <p:to>
                                        <p:strVal val="hidden"/>
                                      </p:to>
                                    </p:set>
                                  </p:childTnLst>
                                </p:cTn>
                              </p:par>
                              <p:par>
                                <p:cTn id="1164" presetID="2" presetClass="exit" presetSubtype="4" fill="hold" grpId="2" nodeType="withEffect">
                                  <p:stCondLst>
                                    <p:cond delay="0"/>
                                  </p:stCondLst>
                                  <p:childTnLst>
                                    <p:anim calcmode="lin" valueType="num">
                                      <p:cBhvr additive="base">
                                        <p:cTn id="1165" dur="3500"/>
                                        <p:tgtEl>
                                          <p:spTgt spid="125"/>
                                        </p:tgtEl>
                                        <p:attrNameLst>
                                          <p:attrName>ppt_x</p:attrName>
                                        </p:attrNameLst>
                                      </p:cBhvr>
                                      <p:tavLst>
                                        <p:tav tm="0">
                                          <p:val>
                                            <p:strVal val="ppt_x"/>
                                          </p:val>
                                        </p:tav>
                                        <p:tav tm="100000">
                                          <p:val>
                                            <p:strVal val="ppt_x"/>
                                          </p:val>
                                        </p:tav>
                                      </p:tavLst>
                                    </p:anim>
                                    <p:anim calcmode="lin" valueType="num">
                                      <p:cBhvr additive="base">
                                        <p:cTn id="1166" dur="3500"/>
                                        <p:tgtEl>
                                          <p:spTgt spid="125"/>
                                        </p:tgtEl>
                                        <p:attrNameLst>
                                          <p:attrName>ppt_y</p:attrName>
                                        </p:attrNameLst>
                                      </p:cBhvr>
                                      <p:tavLst>
                                        <p:tav tm="0">
                                          <p:val>
                                            <p:strVal val="ppt_y"/>
                                          </p:val>
                                        </p:tav>
                                        <p:tav tm="100000">
                                          <p:val>
                                            <p:strVal val="1+ppt_h/2"/>
                                          </p:val>
                                        </p:tav>
                                      </p:tavLst>
                                    </p:anim>
                                    <p:set>
                                      <p:cBhvr>
                                        <p:cTn id="1167" dur="1" fill="hold">
                                          <p:stCondLst>
                                            <p:cond delay="3499"/>
                                          </p:stCondLst>
                                        </p:cTn>
                                        <p:tgtEl>
                                          <p:spTgt spid="125"/>
                                        </p:tgtEl>
                                        <p:attrNameLst>
                                          <p:attrName>style.visibility</p:attrName>
                                        </p:attrNameLst>
                                      </p:cBhvr>
                                      <p:to>
                                        <p:strVal val="hidden"/>
                                      </p:to>
                                    </p:set>
                                  </p:childTnLst>
                                </p:cTn>
                              </p:par>
                              <p:par>
                                <p:cTn id="1168" presetID="2" presetClass="exit" presetSubtype="4" fill="hold" grpId="2" nodeType="withEffect">
                                  <p:stCondLst>
                                    <p:cond delay="0"/>
                                  </p:stCondLst>
                                  <p:childTnLst>
                                    <p:anim calcmode="lin" valueType="num">
                                      <p:cBhvr additive="base">
                                        <p:cTn id="1169" dur="3500"/>
                                        <p:tgtEl>
                                          <p:spTgt spid="126"/>
                                        </p:tgtEl>
                                        <p:attrNameLst>
                                          <p:attrName>ppt_x</p:attrName>
                                        </p:attrNameLst>
                                      </p:cBhvr>
                                      <p:tavLst>
                                        <p:tav tm="0">
                                          <p:val>
                                            <p:strVal val="ppt_x"/>
                                          </p:val>
                                        </p:tav>
                                        <p:tav tm="100000">
                                          <p:val>
                                            <p:strVal val="ppt_x"/>
                                          </p:val>
                                        </p:tav>
                                      </p:tavLst>
                                    </p:anim>
                                    <p:anim calcmode="lin" valueType="num">
                                      <p:cBhvr additive="base">
                                        <p:cTn id="1170" dur="3500"/>
                                        <p:tgtEl>
                                          <p:spTgt spid="126"/>
                                        </p:tgtEl>
                                        <p:attrNameLst>
                                          <p:attrName>ppt_y</p:attrName>
                                        </p:attrNameLst>
                                      </p:cBhvr>
                                      <p:tavLst>
                                        <p:tav tm="0">
                                          <p:val>
                                            <p:strVal val="ppt_y"/>
                                          </p:val>
                                        </p:tav>
                                        <p:tav tm="100000">
                                          <p:val>
                                            <p:strVal val="1+ppt_h/2"/>
                                          </p:val>
                                        </p:tav>
                                      </p:tavLst>
                                    </p:anim>
                                    <p:set>
                                      <p:cBhvr>
                                        <p:cTn id="1171" dur="1" fill="hold">
                                          <p:stCondLst>
                                            <p:cond delay="3499"/>
                                          </p:stCondLst>
                                        </p:cTn>
                                        <p:tgtEl>
                                          <p:spTgt spid="126"/>
                                        </p:tgtEl>
                                        <p:attrNameLst>
                                          <p:attrName>style.visibility</p:attrName>
                                        </p:attrNameLst>
                                      </p:cBhvr>
                                      <p:to>
                                        <p:strVal val="hidden"/>
                                      </p:to>
                                    </p:set>
                                  </p:childTnLst>
                                </p:cTn>
                              </p:par>
                              <p:par>
                                <p:cTn id="1172" presetID="2" presetClass="exit" presetSubtype="4" fill="hold" grpId="2" nodeType="withEffect">
                                  <p:stCondLst>
                                    <p:cond delay="0"/>
                                  </p:stCondLst>
                                  <p:childTnLst>
                                    <p:anim calcmode="lin" valueType="num">
                                      <p:cBhvr additive="base">
                                        <p:cTn id="1173" dur="3500"/>
                                        <p:tgtEl>
                                          <p:spTgt spid="127"/>
                                        </p:tgtEl>
                                        <p:attrNameLst>
                                          <p:attrName>ppt_x</p:attrName>
                                        </p:attrNameLst>
                                      </p:cBhvr>
                                      <p:tavLst>
                                        <p:tav tm="0">
                                          <p:val>
                                            <p:strVal val="ppt_x"/>
                                          </p:val>
                                        </p:tav>
                                        <p:tav tm="100000">
                                          <p:val>
                                            <p:strVal val="ppt_x"/>
                                          </p:val>
                                        </p:tav>
                                      </p:tavLst>
                                    </p:anim>
                                    <p:anim calcmode="lin" valueType="num">
                                      <p:cBhvr additive="base">
                                        <p:cTn id="1174" dur="3500"/>
                                        <p:tgtEl>
                                          <p:spTgt spid="127"/>
                                        </p:tgtEl>
                                        <p:attrNameLst>
                                          <p:attrName>ppt_y</p:attrName>
                                        </p:attrNameLst>
                                      </p:cBhvr>
                                      <p:tavLst>
                                        <p:tav tm="0">
                                          <p:val>
                                            <p:strVal val="ppt_y"/>
                                          </p:val>
                                        </p:tav>
                                        <p:tav tm="100000">
                                          <p:val>
                                            <p:strVal val="1+ppt_h/2"/>
                                          </p:val>
                                        </p:tav>
                                      </p:tavLst>
                                    </p:anim>
                                    <p:set>
                                      <p:cBhvr>
                                        <p:cTn id="1175" dur="1" fill="hold">
                                          <p:stCondLst>
                                            <p:cond delay="3499"/>
                                          </p:stCondLst>
                                        </p:cTn>
                                        <p:tgtEl>
                                          <p:spTgt spid="127"/>
                                        </p:tgtEl>
                                        <p:attrNameLst>
                                          <p:attrName>style.visibility</p:attrName>
                                        </p:attrNameLst>
                                      </p:cBhvr>
                                      <p:to>
                                        <p:strVal val="hidden"/>
                                      </p:to>
                                    </p:set>
                                  </p:childTnLst>
                                </p:cTn>
                              </p:par>
                              <p:par>
                                <p:cTn id="1176" presetID="2" presetClass="exit" presetSubtype="4" fill="hold" grpId="2" nodeType="withEffect">
                                  <p:stCondLst>
                                    <p:cond delay="0"/>
                                  </p:stCondLst>
                                  <p:childTnLst>
                                    <p:anim calcmode="lin" valueType="num">
                                      <p:cBhvr additive="base">
                                        <p:cTn id="1177" dur="3500"/>
                                        <p:tgtEl>
                                          <p:spTgt spid="128"/>
                                        </p:tgtEl>
                                        <p:attrNameLst>
                                          <p:attrName>ppt_x</p:attrName>
                                        </p:attrNameLst>
                                      </p:cBhvr>
                                      <p:tavLst>
                                        <p:tav tm="0">
                                          <p:val>
                                            <p:strVal val="ppt_x"/>
                                          </p:val>
                                        </p:tav>
                                        <p:tav tm="100000">
                                          <p:val>
                                            <p:strVal val="ppt_x"/>
                                          </p:val>
                                        </p:tav>
                                      </p:tavLst>
                                    </p:anim>
                                    <p:anim calcmode="lin" valueType="num">
                                      <p:cBhvr additive="base">
                                        <p:cTn id="1178" dur="3500"/>
                                        <p:tgtEl>
                                          <p:spTgt spid="128"/>
                                        </p:tgtEl>
                                        <p:attrNameLst>
                                          <p:attrName>ppt_y</p:attrName>
                                        </p:attrNameLst>
                                      </p:cBhvr>
                                      <p:tavLst>
                                        <p:tav tm="0">
                                          <p:val>
                                            <p:strVal val="ppt_y"/>
                                          </p:val>
                                        </p:tav>
                                        <p:tav tm="100000">
                                          <p:val>
                                            <p:strVal val="1+ppt_h/2"/>
                                          </p:val>
                                        </p:tav>
                                      </p:tavLst>
                                    </p:anim>
                                    <p:set>
                                      <p:cBhvr>
                                        <p:cTn id="1179" dur="1" fill="hold">
                                          <p:stCondLst>
                                            <p:cond delay="3499"/>
                                          </p:stCondLst>
                                        </p:cTn>
                                        <p:tgtEl>
                                          <p:spTgt spid="128"/>
                                        </p:tgtEl>
                                        <p:attrNameLst>
                                          <p:attrName>style.visibility</p:attrName>
                                        </p:attrNameLst>
                                      </p:cBhvr>
                                      <p:to>
                                        <p:strVal val="hidden"/>
                                      </p:to>
                                    </p:set>
                                  </p:childTnLst>
                                </p:cTn>
                              </p:par>
                              <p:par>
                                <p:cTn id="1180" presetID="2" presetClass="exit" presetSubtype="4" fill="hold" grpId="2" nodeType="withEffect">
                                  <p:stCondLst>
                                    <p:cond delay="0"/>
                                  </p:stCondLst>
                                  <p:childTnLst>
                                    <p:anim calcmode="lin" valueType="num">
                                      <p:cBhvr additive="base">
                                        <p:cTn id="1181" dur="3500"/>
                                        <p:tgtEl>
                                          <p:spTgt spid="165"/>
                                        </p:tgtEl>
                                        <p:attrNameLst>
                                          <p:attrName>ppt_x</p:attrName>
                                        </p:attrNameLst>
                                      </p:cBhvr>
                                      <p:tavLst>
                                        <p:tav tm="0">
                                          <p:val>
                                            <p:strVal val="ppt_x"/>
                                          </p:val>
                                        </p:tav>
                                        <p:tav tm="100000">
                                          <p:val>
                                            <p:strVal val="ppt_x"/>
                                          </p:val>
                                        </p:tav>
                                      </p:tavLst>
                                    </p:anim>
                                    <p:anim calcmode="lin" valueType="num">
                                      <p:cBhvr additive="base">
                                        <p:cTn id="1182" dur="3500"/>
                                        <p:tgtEl>
                                          <p:spTgt spid="165"/>
                                        </p:tgtEl>
                                        <p:attrNameLst>
                                          <p:attrName>ppt_y</p:attrName>
                                        </p:attrNameLst>
                                      </p:cBhvr>
                                      <p:tavLst>
                                        <p:tav tm="0">
                                          <p:val>
                                            <p:strVal val="ppt_y"/>
                                          </p:val>
                                        </p:tav>
                                        <p:tav tm="100000">
                                          <p:val>
                                            <p:strVal val="1+ppt_h/2"/>
                                          </p:val>
                                        </p:tav>
                                      </p:tavLst>
                                    </p:anim>
                                    <p:set>
                                      <p:cBhvr>
                                        <p:cTn id="1183" dur="1" fill="hold">
                                          <p:stCondLst>
                                            <p:cond delay="3499"/>
                                          </p:stCondLst>
                                        </p:cTn>
                                        <p:tgtEl>
                                          <p:spTgt spid="165"/>
                                        </p:tgtEl>
                                        <p:attrNameLst>
                                          <p:attrName>style.visibility</p:attrName>
                                        </p:attrNameLst>
                                      </p:cBhvr>
                                      <p:to>
                                        <p:strVal val="hidden"/>
                                      </p:to>
                                    </p:set>
                                  </p:childTnLst>
                                </p:cTn>
                              </p:par>
                              <p:par>
                                <p:cTn id="1184" presetID="2" presetClass="exit" presetSubtype="4" fill="hold" grpId="2" nodeType="withEffect">
                                  <p:stCondLst>
                                    <p:cond delay="0"/>
                                  </p:stCondLst>
                                  <p:childTnLst>
                                    <p:anim calcmode="lin" valueType="num">
                                      <p:cBhvr additive="base">
                                        <p:cTn id="1185" dur="3500"/>
                                        <p:tgtEl>
                                          <p:spTgt spid="166"/>
                                        </p:tgtEl>
                                        <p:attrNameLst>
                                          <p:attrName>ppt_x</p:attrName>
                                        </p:attrNameLst>
                                      </p:cBhvr>
                                      <p:tavLst>
                                        <p:tav tm="0">
                                          <p:val>
                                            <p:strVal val="ppt_x"/>
                                          </p:val>
                                        </p:tav>
                                        <p:tav tm="100000">
                                          <p:val>
                                            <p:strVal val="ppt_x"/>
                                          </p:val>
                                        </p:tav>
                                      </p:tavLst>
                                    </p:anim>
                                    <p:anim calcmode="lin" valueType="num">
                                      <p:cBhvr additive="base">
                                        <p:cTn id="1186" dur="3500"/>
                                        <p:tgtEl>
                                          <p:spTgt spid="166"/>
                                        </p:tgtEl>
                                        <p:attrNameLst>
                                          <p:attrName>ppt_y</p:attrName>
                                        </p:attrNameLst>
                                      </p:cBhvr>
                                      <p:tavLst>
                                        <p:tav tm="0">
                                          <p:val>
                                            <p:strVal val="ppt_y"/>
                                          </p:val>
                                        </p:tav>
                                        <p:tav tm="100000">
                                          <p:val>
                                            <p:strVal val="1+ppt_h/2"/>
                                          </p:val>
                                        </p:tav>
                                      </p:tavLst>
                                    </p:anim>
                                    <p:set>
                                      <p:cBhvr>
                                        <p:cTn id="1187" dur="1" fill="hold">
                                          <p:stCondLst>
                                            <p:cond delay="3499"/>
                                          </p:stCondLst>
                                        </p:cTn>
                                        <p:tgtEl>
                                          <p:spTgt spid="166"/>
                                        </p:tgtEl>
                                        <p:attrNameLst>
                                          <p:attrName>style.visibility</p:attrName>
                                        </p:attrNameLst>
                                      </p:cBhvr>
                                      <p:to>
                                        <p:strVal val="hidden"/>
                                      </p:to>
                                    </p:set>
                                  </p:childTnLst>
                                </p:cTn>
                              </p:par>
                              <p:par>
                                <p:cTn id="1188" presetID="2" presetClass="exit" presetSubtype="4" fill="hold" grpId="2" nodeType="withEffect">
                                  <p:stCondLst>
                                    <p:cond delay="0"/>
                                  </p:stCondLst>
                                  <p:childTnLst>
                                    <p:anim calcmode="lin" valueType="num">
                                      <p:cBhvr additive="base">
                                        <p:cTn id="1189" dur="3500"/>
                                        <p:tgtEl>
                                          <p:spTgt spid="167"/>
                                        </p:tgtEl>
                                        <p:attrNameLst>
                                          <p:attrName>ppt_x</p:attrName>
                                        </p:attrNameLst>
                                      </p:cBhvr>
                                      <p:tavLst>
                                        <p:tav tm="0">
                                          <p:val>
                                            <p:strVal val="ppt_x"/>
                                          </p:val>
                                        </p:tav>
                                        <p:tav tm="100000">
                                          <p:val>
                                            <p:strVal val="ppt_x"/>
                                          </p:val>
                                        </p:tav>
                                      </p:tavLst>
                                    </p:anim>
                                    <p:anim calcmode="lin" valueType="num">
                                      <p:cBhvr additive="base">
                                        <p:cTn id="1190" dur="3500"/>
                                        <p:tgtEl>
                                          <p:spTgt spid="167"/>
                                        </p:tgtEl>
                                        <p:attrNameLst>
                                          <p:attrName>ppt_y</p:attrName>
                                        </p:attrNameLst>
                                      </p:cBhvr>
                                      <p:tavLst>
                                        <p:tav tm="0">
                                          <p:val>
                                            <p:strVal val="ppt_y"/>
                                          </p:val>
                                        </p:tav>
                                        <p:tav tm="100000">
                                          <p:val>
                                            <p:strVal val="1+ppt_h/2"/>
                                          </p:val>
                                        </p:tav>
                                      </p:tavLst>
                                    </p:anim>
                                    <p:set>
                                      <p:cBhvr>
                                        <p:cTn id="1191" dur="1" fill="hold">
                                          <p:stCondLst>
                                            <p:cond delay="3499"/>
                                          </p:stCondLst>
                                        </p:cTn>
                                        <p:tgtEl>
                                          <p:spTgt spid="167"/>
                                        </p:tgtEl>
                                        <p:attrNameLst>
                                          <p:attrName>style.visibility</p:attrName>
                                        </p:attrNameLst>
                                      </p:cBhvr>
                                      <p:to>
                                        <p:strVal val="hidden"/>
                                      </p:to>
                                    </p:set>
                                  </p:childTnLst>
                                </p:cTn>
                              </p:par>
                              <p:par>
                                <p:cTn id="1192" presetID="2" presetClass="exit" presetSubtype="4" fill="hold" grpId="2" nodeType="withEffect">
                                  <p:stCondLst>
                                    <p:cond delay="0"/>
                                  </p:stCondLst>
                                  <p:childTnLst>
                                    <p:anim calcmode="lin" valueType="num">
                                      <p:cBhvr additive="base">
                                        <p:cTn id="1193" dur="3500"/>
                                        <p:tgtEl>
                                          <p:spTgt spid="168"/>
                                        </p:tgtEl>
                                        <p:attrNameLst>
                                          <p:attrName>ppt_x</p:attrName>
                                        </p:attrNameLst>
                                      </p:cBhvr>
                                      <p:tavLst>
                                        <p:tav tm="0">
                                          <p:val>
                                            <p:strVal val="ppt_x"/>
                                          </p:val>
                                        </p:tav>
                                        <p:tav tm="100000">
                                          <p:val>
                                            <p:strVal val="ppt_x"/>
                                          </p:val>
                                        </p:tav>
                                      </p:tavLst>
                                    </p:anim>
                                    <p:anim calcmode="lin" valueType="num">
                                      <p:cBhvr additive="base">
                                        <p:cTn id="1194" dur="3500"/>
                                        <p:tgtEl>
                                          <p:spTgt spid="168"/>
                                        </p:tgtEl>
                                        <p:attrNameLst>
                                          <p:attrName>ppt_y</p:attrName>
                                        </p:attrNameLst>
                                      </p:cBhvr>
                                      <p:tavLst>
                                        <p:tav tm="0">
                                          <p:val>
                                            <p:strVal val="ppt_y"/>
                                          </p:val>
                                        </p:tav>
                                        <p:tav tm="100000">
                                          <p:val>
                                            <p:strVal val="1+ppt_h/2"/>
                                          </p:val>
                                        </p:tav>
                                      </p:tavLst>
                                    </p:anim>
                                    <p:set>
                                      <p:cBhvr>
                                        <p:cTn id="1195" dur="1" fill="hold">
                                          <p:stCondLst>
                                            <p:cond delay="3499"/>
                                          </p:stCondLst>
                                        </p:cTn>
                                        <p:tgtEl>
                                          <p:spTgt spid="168"/>
                                        </p:tgtEl>
                                        <p:attrNameLst>
                                          <p:attrName>style.visibility</p:attrName>
                                        </p:attrNameLst>
                                      </p:cBhvr>
                                      <p:to>
                                        <p:strVal val="hidden"/>
                                      </p:to>
                                    </p:set>
                                  </p:childTnLst>
                                </p:cTn>
                              </p:par>
                              <p:par>
                                <p:cTn id="1196" presetID="2" presetClass="exit" presetSubtype="4" fill="hold" grpId="2" nodeType="withEffect">
                                  <p:stCondLst>
                                    <p:cond delay="0"/>
                                  </p:stCondLst>
                                  <p:childTnLst>
                                    <p:anim calcmode="lin" valueType="num">
                                      <p:cBhvr additive="base">
                                        <p:cTn id="1197" dur="3500"/>
                                        <p:tgtEl>
                                          <p:spTgt spid="169"/>
                                        </p:tgtEl>
                                        <p:attrNameLst>
                                          <p:attrName>ppt_x</p:attrName>
                                        </p:attrNameLst>
                                      </p:cBhvr>
                                      <p:tavLst>
                                        <p:tav tm="0">
                                          <p:val>
                                            <p:strVal val="ppt_x"/>
                                          </p:val>
                                        </p:tav>
                                        <p:tav tm="100000">
                                          <p:val>
                                            <p:strVal val="ppt_x"/>
                                          </p:val>
                                        </p:tav>
                                      </p:tavLst>
                                    </p:anim>
                                    <p:anim calcmode="lin" valueType="num">
                                      <p:cBhvr additive="base">
                                        <p:cTn id="1198" dur="3500"/>
                                        <p:tgtEl>
                                          <p:spTgt spid="169"/>
                                        </p:tgtEl>
                                        <p:attrNameLst>
                                          <p:attrName>ppt_y</p:attrName>
                                        </p:attrNameLst>
                                      </p:cBhvr>
                                      <p:tavLst>
                                        <p:tav tm="0">
                                          <p:val>
                                            <p:strVal val="ppt_y"/>
                                          </p:val>
                                        </p:tav>
                                        <p:tav tm="100000">
                                          <p:val>
                                            <p:strVal val="1+ppt_h/2"/>
                                          </p:val>
                                        </p:tav>
                                      </p:tavLst>
                                    </p:anim>
                                    <p:set>
                                      <p:cBhvr>
                                        <p:cTn id="1199" dur="1" fill="hold">
                                          <p:stCondLst>
                                            <p:cond delay="3499"/>
                                          </p:stCondLst>
                                        </p:cTn>
                                        <p:tgtEl>
                                          <p:spTgt spid="169"/>
                                        </p:tgtEl>
                                        <p:attrNameLst>
                                          <p:attrName>style.visibility</p:attrName>
                                        </p:attrNameLst>
                                      </p:cBhvr>
                                      <p:to>
                                        <p:strVal val="hidden"/>
                                      </p:to>
                                    </p:set>
                                  </p:childTnLst>
                                </p:cTn>
                              </p:par>
                              <p:par>
                                <p:cTn id="1200" presetID="2" presetClass="exit" presetSubtype="4" fill="hold" grpId="2" nodeType="withEffect">
                                  <p:stCondLst>
                                    <p:cond delay="0"/>
                                  </p:stCondLst>
                                  <p:childTnLst>
                                    <p:anim calcmode="lin" valueType="num">
                                      <p:cBhvr additive="base">
                                        <p:cTn id="1201" dur="3500"/>
                                        <p:tgtEl>
                                          <p:spTgt spid="170"/>
                                        </p:tgtEl>
                                        <p:attrNameLst>
                                          <p:attrName>ppt_x</p:attrName>
                                        </p:attrNameLst>
                                      </p:cBhvr>
                                      <p:tavLst>
                                        <p:tav tm="0">
                                          <p:val>
                                            <p:strVal val="ppt_x"/>
                                          </p:val>
                                        </p:tav>
                                        <p:tav tm="100000">
                                          <p:val>
                                            <p:strVal val="ppt_x"/>
                                          </p:val>
                                        </p:tav>
                                      </p:tavLst>
                                    </p:anim>
                                    <p:anim calcmode="lin" valueType="num">
                                      <p:cBhvr additive="base">
                                        <p:cTn id="1202" dur="3500"/>
                                        <p:tgtEl>
                                          <p:spTgt spid="170"/>
                                        </p:tgtEl>
                                        <p:attrNameLst>
                                          <p:attrName>ppt_y</p:attrName>
                                        </p:attrNameLst>
                                      </p:cBhvr>
                                      <p:tavLst>
                                        <p:tav tm="0">
                                          <p:val>
                                            <p:strVal val="ppt_y"/>
                                          </p:val>
                                        </p:tav>
                                        <p:tav tm="100000">
                                          <p:val>
                                            <p:strVal val="1+ppt_h/2"/>
                                          </p:val>
                                        </p:tav>
                                      </p:tavLst>
                                    </p:anim>
                                    <p:set>
                                      <p:cBhvr>
                                        <p:cTn id="1203" dur="1" fill="hold">
                                          <p:stCondLst>
                                            <p:cond delay="3499"/>
                                          </p:stCondLst>
                                        </p:cTn>
                                        <p:tgtEl>
                                          <p:spTgt spid="170"/>
                                        </p:tgtEl>
                                        <p:attrNameLst>
                                          <p:attrName>style.visibility</p:attrName>
                                        </p:attrNameLst>
                                      </p:cBhvr>
                                      <p:to>
                                        <p:strVal val="hidden"/>
                                      </p:to>
                                    </p:set>
                                  </p:childTnLst>
                                </p:cTn>
                              </p:par>
                              <p:par>
                                <p:cTn id="1204" presetID="2" presetClass="exit" presetSubtype="4" fill="hold" grpId="2" nodeType="withEffect">
                                  <p:stCondLst>
                                    <p:cond delay="0"/>
                                  </p:stCondLst>
                                  <p:childTnLst>
                                    <p:anim calcmode="lin" valueType="num">
                                      <p:cBhvr additive="base">
                                        <p:cTn id="1205" dur="3500"/>
                                        <p:tgtEl>
                                          <p:spTgt spid="171"/>
                                        </p:tgtEl>
                                        <p:attrNameLst>
                                          <p:attrName>ppt_x</p:attrName>
                                        </p:attrNameLst>
                                      </p:cBhvr>
                                      <p:tavLst>
                                        <p:tav tm="0">
                                          <p:val>
                                            <p:strVal val="ppt_x"/>
                                          </p:val>
                                        </p:tav>
                                        <p:tav tm="100000">
                                          <p:val>
                                            <p:strVal val="ppt_x"/>
                                          </p:val>
                                        </p:tav>
                                      </p:tavLst>
                                    </p:anim>
                                    <p:anim calcmode="lin" valueType="num">
                                      <p:cBhvr additive="base">
                                        <p:cTn id="1206" dur="3500"/>
                                        <p:tgtEl>
                                          <p:spTgt spid="171"/>
                                        </p:tgtEl>
                                        <p:attrNameLst>
                                          <p:attrName>ppt_y</p:attrName>
                                        </p:attrNameLst>
                                      </p:cBhvr>
                                      <p:tavLst>
                                        <p:tav tm="0">
                                          <p:val>
                                            <p:strVal val="ppt_y"/>
                                          </p:val>
                                        </p:tav>
                                        <p:tav tm="100000">
                                          <p:val>
                                            <p:strVal val="1+ppt_h/2"/>
                                          </p:val>
                                        </p:tav>
                                      </p:tavLst>
                                    </p:anim>
                                    <p:set>
                                      <p:cBhvr>
                                        <p:cTn id="1207" dur="1" fill="hold">
                                          <p:stCondLst>
                                            <p:cond delay="3499"/>
                                          </p:stCondLst>
                                        </p:cTn>
                                        <p:tgtEl>
                                          <p:spTgt spid="171"/>
                                        </p:tgtEl>
                                        <p:attrNameLst>
                                          <p:attrName>style.visibility</p:attrName>
                                        </p:attrNameLst>
                                      </p:cBhvr>
                                      <p:to>
                                        <p:strVal val="hidden"/>
                                      </p:to>
                                    </p:set>
                                  </p:childTnLst>
                                </p:cTn>
                              </p:par>
                              <p:par>
                                <p:cTn id="1208" presetID="2" presetClass="exit" presetSubtype="4" fill="hold" grpId="2" nodeType="withEffect">
                                  <p:stCondLst>
                                    <p:cond delay="0"/>
                                  </p:stCondLst>
                                  <p:childTnLst>
                                    <p:anim calcmode="lin" valueType="num">
                                      <p:cBhvr additive="base">
                                        <p:cTn id="1209" dur="3500"/>
                                        <p:tgtEl>
                                          <p:spTgt spid="172"/>
                                        </p:tgtEl>
                                        <p:attrNameLst>
                                          <p:attrName>ppt_x</p:attrName>
                                        </p:attrNameLst>
                                      </p:cBhvr>
                                      <p:tavLst>
                                        <p:tav tm="0">
                                          <p:val>
                                            <p:strVal val="ppt_x"/>
                                          </p:val>
                                        </p:tav>
                                        <p:tav tm="100000">
                                          <p:val>
                                            <p:strVal val="ppt_x"/>
                                          </p:val>
                                        </p:tav>
                                      </p:tavLst>
                                    </p:anim>
                                    <p:anim calcmode="lin" valueType="num">
                                      <p:cBhvr additive="base">
                                        <p:cTn id="1210" dur="3500"/>
                                        <p:tgtEl>
                                          <p:spTgt spid="172"/>
                                        </p:tgtEl>
                                        <p:attrNameLst>
                                          <p:attrName>ppt_y</p:attrName>
                                        </p:attrNameLst>
                                      </p:cBhvr>
                                      <p:tavLst>
                                        <p:tav tm="0">
                                          <p:val>
                                            <p:strVal val="ppt_y"/>
                                          </p:val>
                                        </p:tav>
                                        <p:tav tm="100000">
                                          <p:val>
                                            <p:strVal val="1+ppt_h/2"/>
                                          </p:val>
                                        </p:tav>
                                      </p:tavLst>
                                    </p:anim>
                                    <p:set>
                                      <p:cBhvr>
                                        <p:cTn id="1211" dur="1" fill="hold">
                                          <p:stCondLst>
                                            <p:cond delay="3499"/>
                                          </p:stCondLst>
                                        </p:cTn>
                                        <p:tgtEl>
                                          <p:spTgt spid="172"/>
                                        </p:tgtEl>
                                        <p:attrNameLst>
                                          <p:attrName>style.visibility</p:attrName>
                                        </p:attrNameLst>
                                      </p:cBhvr>
                                      <p:to>
                                        <p:strVal val="hidden"/>
                                      </p:to>
                                    </p:set>
                                  </p:childTnLst>
                                </p:cTn>
                              </p:par>
                              <p:par>
                                <p:cTn id="1212" presetID="2" presetClass="exit" presetSubtype="4" fill="hold" grpId="2" nodeType="withEffect">
                                  <p:stCondLst>
                                    <p:cond delay="0"/>
                                  </p:stCondLst>
                                  <p:childTnLst>
                                    <p:anim calcmode="lin" valueType="num">
                                      <p:cBhvr additive="base">
                                        <p:cTn id="1213" dur="3500"/>
                                        <p:tgtEl>
                                          <p:spTgt spid="173"/>
                                        </p:tgtEl>
                                        <p:attrNameLst>
                                          <p:attrName>ppt_x</p:attrName>
                                        </p:attrNameLst>
                                      </p:cBhvr>
                                      <p:tavLst>
                                        <p:tav tm="0">
                                          <p:val>
                                            <p:strVal val="ppt_x"/>
                                          </p:val>
                                        </p:tav>
                                        <p:tav tm="100000">
                                          <p:val>
                                            <p:strVal val="ppt_x"/>
                                          </p:val>
                                        </p:tav>
                                      </p:tavLst>
                                    </p:anim>
                                    <p:anim calcmode="lin" valueType="num">
                                      <p:cBhvr additive="base">
                                        <p:cTn id="1214" dur="3500"/>
                                        <p:tgtEl>
                                          <p:spTgt spid="173"/>
                                        </p:tgtEl>
                                        <p:attrNameLst>
                                          <p:attrName>ppt_y</p:attrName>
                                        </p:attrNameLst>
                                      </p:cBhvr>
                                      <p:tavLst>
                                        <p:tav tm="0">
                                          <p:val>
                                            <p:strVal val="ppt_y"/>
                                          </p:val>
                                        </p:tav>
                                        <p:tav tm="100000">
                                          <p:val>
                                            <p:strVal val="1+ppt_h/2"/>
                                          </p:val>
                                        </p:tav>
                                      </p:tavLst>
                                    </p:anim>
                                    <p:set>
                                      <p:cBhvr>
                                        <p:cTn id="1215" dur="1" fill="hold">
                                          <p:stCondLst>
                                            <p:cond delay="3499"/>
                                          </p:stCondLst>
                                        </p:cTn>
                                        <p:tgtEl>
                                          <p:spTgt spid="173"/>
                                        </p:tgtEl>
                                        <p:attrNameLst>
                                          <p:attrName>style.visibility</p:attrName>
                                        </p:attrNameLst>
                                      </p:cBhvr>
                                      <p:to>
                                        <p:strVal val="hidden"/>
                                      </p:to>
                                    </p:set>
                                  </p:childTnLst>
                                </p:cTn>
                              </p:par>
                              <p:par>
                                <p:cTn id="1216" presetID="2" presetClass="exit" presetSubtype="4" fill="hold" grpId="2" nodeType="withEffect">
                                  <p:stCondLst>
                                    <p:cond delay="0"/>
                                  </p:stCondLst>
                                  <p:childTnLst>
                                    <p:anim calcmode="lin" valueType="num">
                                      <p:cBhvr additive="base">
                                        <p:cTn id="1217" dur="3500"/>
                                        <p:tgtEl>
                                          <p:spTgt spid="174"/>
                                        </p:tgtEl>
                                        <p:attrNameLst>
                                          <p:attrName>ppt_x</p:attrName>
                                        </p:attrNameLst>
                                      </p:cBhvr>
                                      <p:tavLst>
                                        <p:tav tm="0">
                                          <p:val>
                                            <p:strVal val="ppt_x"/>
                                          </p:val>
                                        </p:tav>
                                        <p:tav tm="100000">
                                          <p:val>
                                            <p:strVal val="ppt_x"/>
                                          </p:val>
                                        </p:tav>
                                      </p:tavLst>
                                    </p:anim>
                                    <p:anim calcmode="lin" valueType="num">
                                      <p:cBhvr additive="base">
                                        <p:cTn id="1218" dur="3500"/>
                                        <p:tgtEl>
                                          <p:spTgt spid="174"/>
                                        </p:tgtEl>
                                        <p:attrNameLst>
                                          <p:attrName>ppt_y</p:attrName>
                                        </p:attrNameLst>
                                      </p:cBhvr>
                                      <p:tavLst>
                                        <p:tav tm="0">
                                          <p:val>
                                            <p:strVal val="ppt_y"/>
                                          </p:val>
                                        </p:tav>
                                        <p:tav tm="100000">
                                          <p:val>
                                            <p:strVal val="1+ppt_h/2"/>
                                          </p:val>
                                        </p:tav>
                                      </p:tavLst>
                                    </p:anim>
                                    <p:set>
                                      <p:cBhvr>
                                        <p:cTn id="1219" dur="1" fill="hold">
                                          <p:stCondLst>
                                            <p:cond delay="3499"/>
                                          </p:stCondLst>
                                        </p:cTn>
                                        <p:tgtEl>
                                          <p:spTgt spid="174"/>
                                        </p:tgtEl>
                                        <p:attrNameLst>
                                          <p:attrName>style.visibility</p:attrName>
                                        </p:attrNameLst>
                                      </p:cBhvr>
                                      <p:to>
                                        <p:strVal val="hidden"/>
                                      </p:to>
                                    </p:set>
                                  </p:childTnLst>
                                </p:cTn>
                              </p:par>
                              <p:par>
                                <p:cTn id="1220" presetID="2" presetClass="exit" presetSubtype="4" fill="hold" grpId="2" nodeType="withEffect">
                                  <p:stCondLst>
                                    <p:cond delay="0"/>
                                  </p:stCondLst>
                                  <p:childTnLst>
                                    <p:anim calcmode="lin" valueType="num">
                                      <p:cBhvr additive="base">
                                        <p:cTn id="1221" dur="3500"/>
                                        <p:tgtEl>
                                          <p:spTgt spid="175"/>
                                        </p:tgtEl>
                                        <p:attrNameLst>
                                          <p:attrName>ppt_x</p:attrName>
                                        </p:attrNameLst>
                                      </p:cBhvr>
                                      <p:tavLst>
                                        <p:tav tm="0">
                                          <p:val>
                                            <p:strVal val="ppt_x"/>
                                          </p:val>
                                        </p:tav>
                                        <p:tav tm="100000">
                                          <p:val>
                                            <p:strVal val="ppt_x"/>
                                          </p:val>
                                        </p:tav>
                                      </p:tavLst>
                                    </p:anim>
                                    <p:anim calcmode="lin" valueType="num">
                                      <p:cBhvr additive="base">
                                        <p:cTn id="1222" dur="3500"/>
                                        <p:tgtEl>
                                          <p:spTgt spid="175"/>
                                        </p:tgtEl>
                                        <p:attrNameLst>
                                          <p:attrName>ppt_y</p:attrName>
                                        </p:attrNameLst>
                                      </p:cBhvr>
                                      <p:tavLst>
                                        <p:tav tm="0">
                                          <p:val>
                                            <p:strVal val="ppt_y"/>
                                          </p:val>
                                        </p:tav>
                                        <p:tav tm="100000">
                                          <p:val>
                                            <p:strVal val="1+ppt_h/2"/>
                                          </p:val>
                                        </p:tav>
                                      </p:tavLst>
                                    </p:anim>
                                    <p:set>
                                      <p:cBhvr>
                                        <p:cTn id="1223" dur="1" fill="hold">
                                          <p:stCondLst>
                                            <p:cond delay="3499"/>
                                          </p:stCondLst>
                                        </p:cTn>
                                        <p:tgtEl>
                                          <p:spTgt spid="175"/>
                                        </p:tgtEl>
                                        <p:attrNameLst>
                                          <p:attrName>style.visibility</p:attrName>
                                        </p:attrNameLst>
                                      </p:cBhvr>
                                      <p:to>
                                        <p:strVal val="hidden"/>
                                      </p:to>
                                    </p:set>
                                  </p:childTnLst>
                                </p:cTn>
                              </p:par>
                              <p:par>
                                <p:cTn id="1224" presetID="2" presetClass="exit" presetSubtype="4" fill="hold" grpId="2" nodeType="withEffect">
                                  <p:stCondLst>
                                    <p:cond delay="0"/>
                                  </p:stCondLst>
                                  <p:childTnLst>
                                    <p:anim calcmode="lin" valueType="num">
                                      <p:cBhvr additive="base">
                                        <p:cTn id="1225" dur="3500"/>
                                        <p:tgtEl>
                                          <p:spTgt spid="176"/>
                                        </p:tgtEl>
                                        <p:attrNameLst>
                                          <p:attrName>ppt_x</p:attrName>
                                        </p:attrNameLst>
                                      </p:cBhvr>
                                      <p:tavLst>
                                        <p:tav tm="0">
                                          <p:val>
                                            <p:strVal val="ppt_x"/>
                                          </p:val>
                                        </p:tav>
                                        <p:tav tm="100000">
                                          <p:val>
                                            <p:strVal val="ppt_x"/>
                                          </p:val>
                                        </p:tav>
                                      </p:tavLst>
                                    </p:anim>
                                    <p:anim calcmode="lin" valueType="num">
                                      <p:cBhvr additive="base">
                                        <p:cTn id="1226" dur="3500"/>
                                        <p:tgtEl>
                                          <p:spTgt spid="176"/>
                                        </p:tgtEl>
                                        <p:attrNameLst>
                                          <p:attrName>ppt_y</p:attrName>
                                        </p:attrNameLst>
                                      </p:cBhvr>
                                      <p:tavLst>
                                        <p:tav tm="0">
                                          <p:val>
                                            <p:strVal val="ppt_y"/>
                                          </p:val>
                                        </p:tav>
                                        <p:tav tm="100000">
                                          <p:val>
                                            <p:strVal val="1+ppt_h/2"/>
                                          </p:val>
                                        </p:tav>
                                      </p:tavLst>
                                    </p:anim>
                                    <p:set>
                                      <p:cBhvr>
                                        <p:cTn id="1227" dur="1" fill="hold">
                                          <p:stCondLst>
                                            <p:cond delay="3499"/>
                                          </p:stCondLst>
                                        </p:cTn>
                                        <p:tgtEl>
                                          <p:spTgt spid="176"/>
                                        </p:tgtEl>
                                        <p:attrNameLst>
                                          <p:attrName>style.visibility</p:attrName>
                                        </p:attrNameLst>
                                      </p:cBhvr>
                                      <p:to>
                                        <p:strVal val="hidden"/>
                                      </p:to>
                                    </p:set>
                                  </p:childTnLst>
                                </p:cTn>
                              </p:par>
                              <p:par>
                                <p:cTn id="1228" presetID="2" presetClass="exit" presetSubtype="4" fill="hold" grpId="2" nodeType="withEffect">
                                  <p:stCondLst>
                                    <p:cond delay="0"/>
                                  </p:stCondLst>
                                  <p:childTnLst>
                                    <p:anim calcmode="lin" valueType="num">
                                      <p:cBhvr additive="base">
                                        <p:cTn id="1229" dur="3500"/>
                                        <p:tgtEl>
                                          <p:spTgt spid="179"/>
                                        </p:tgtEl>
                                        <p:attrNameLst>
                                          <p:attrName>ppt_x</p:attrName>
                                        </p:attrNameLst>
                                      </p:cBhvr>
                                      <p:tavLst>
                                        <p:tav tm="0">
                                          <p:val>
                                            <p:strVal val="ppt_x"/>
                                          </p:val>
                                        </p:tav>
                                        <p:tav tm="100000">
                                          <p:val>
                                            <p:strVal val="ppt_x"/>
                                          </p:val>
                                        </p:tav>
                                      </p:tavLst>
                                    </p:anim>
                                    <p:anim calcmode="lin" valueType="num">
                                      <p:cBhvr additive="base">
                                        <p:cTn id="1230" dur="3500"/>
                                        <p:tgtEl>
                                          <p:spTgt spid="179"/>
                                        </p:tgtEl>
                                        <p:attrNameLst>
                                          <p:attrName>ppt_y</p:attrName>
                                        </p:attrNameLst>
                                      </p:cBhvr>
                                      <p:tavLst>
                                        <p:tav tm="0">
                                          <p:val>
                                            <p:strVal val="ppt_y"/>
                                          </p:val>
                                        </p:tav>
                                        <p:tav tm="100000">
                                          <p:val>
                                            <p:strVal val="1+ppt_h/2"/>
                                          </p:val>
                                        </p:tav>
                                      </p:tavLst>
                                    </p:anim>
                                    <p:set>
                                      <p:cBhvr>
                                        <p:cTn id="1231" dur="1" fill="hold">
                                          <p:stCondLst>
                                            <p:cond delay="3499"/>
                                          </p:stCondLst>
                                        </p:cTn>
                                        <p:tgtEl>
                                          <p:spTgt spid="179"/>
                                        </p:tgtEl>
                                        <p:attrNameLst>
                                          <p:attrName>style.visibility</p:attrName>
                                        </p:attrNameLst>
                                      </p:cBhvr>
                                      <p:to>
                                        <p:strVal val="hidden"/>
                                      </p:to>
                                    </p:set>
                                  </p:childTnLst>
                                </p:cTn>
                              </p:par>
                              <p:par>
                                <p:cTn id="1232" presetID="2" presetClass="exit" presetSubtype="4" fill="hold" grpId="2" nodeType="withEffect">
                                  <p:stCondLst>
                                    <p:cond delay="0"/>
                                  </p:stCondLst>
                                  <p:childTnLst>
                                    <p:anim calcmode="lin" valueType="num">
                                      <p:cBhvr additive="base">
                                        <p:cTn id="1233" dur="3500"/>
                                        <p:tgtEl>
                                          <p:spTgt spid="180"/>
                                        </p:tgtEl>
                                        <p:attrNameLst>
                                          <p:attrName>ppt_x</p:attrName>
                                        </p:attrNameLst>
                                      </p:cBhvr>
                                      <p:tavLst>
                                        <p:tav tm="0">
                                          <p:val>
                                            <p:strVal val="ppt_x"/>
                                          </p:val>
                                        </p:tav>
                                        <p:tav tm="100000">
                                          <p:val>
                                            <p:strVal val="ppt_x"/>
                                          </p:val>
                                        </p:tav>
                                      </p:tavLst>
                                    </p:anim>
                                    <p:anim calcmode="lin" valueType="num">
                                      <p:cBhvr additive="base">
                                        <p:cTn id="1234" dur="3500"/>
                                        <p:tgtEl>
                                          <p:spTgt spid="180"/>
                                        </p:tgtEl>
                                        <p:attrNameLst>
                                          <p:attrName>ppt_y</p:attrName>
                                        </p:attrNameLst>
                                      </p:cBhvr>
                                      <p:tavLst>
                                        <p:tav tm="0">
                                          <p:val>
                                            <p:strVal val="ppt_y"/>
                                          </p:val>
                                        </p:tav>
                                        <p:tav tm="100000">
                                          <p:val>
                                            <p:strVal val="1+ppt_h/2"/>
                                          </p:val>
                                        </p:tav>
                                      </p:tavLst>
                                    </p:anim>
                                    <p:set>
                                      <p:cBhvr>
                                        <p:cTn id="1235" dur="1" fill="hold">
                                          <p:stCondLst>
                                            <p:cond delay="3499"/>
                                          </p:stCondLst>
                                        </p:cTn>
                                        <p:tgtEl>
                                          <p:spTgt spid="180"/>
                                        </p:tgtEl>
                                        <p:attrNameLst>
                                          <p:attrName>style.visibility</p:attrName>
                                        </p:attrNameLst>
                                      </p:cBhvr>
                                      <p:to>
                                        <p:strVal val="hidden"/>
                                      </p:to>
                                    </p:set>
                                  </p:childTnLst>
                                </p:cTn>
                              </p:par>
                              <p:par>
                                <p:cTn id="1236" presetID="2" presetClass="exit" presetSubtype="4" fill="hold" grpId="2" nodeType="withEffect">
                                  <p:stCondLst>
                                    <p:cond delay="0"/>
                                  </p:stCondLst>
                                  <p:childTnLst>
                                    <p:anim calcmode="lin" valueType="num">
                                      <p:cBhvr additive="base">
                                        <p:cTn id="1237" dur="3500"/>
                                        <p:tgtEl>
                                          <p:spTgt spid="181"/>
                                        </p:tgtEl>
                                        <p:attrNameLst>
                                          <p:attrName>ppt_x</p:attrName>
                                        </p:attrNameLst>
                                      </p:cBhvr>
                                      <p:tavLst>
                                        <p:tav tm="0">
                                          <p:val>
                                            <p:strVal val="ppt_x"/>
                                          </p:val>
                                        </p:tav>
                                        <p:tav tm="100000">
                                          <p:val>
                                            <p:strVal val="ppt_x"/>
                                          </p:val>
                                        </p:tav>
                                      </p:tavLst>
                                    </p:anim>
                                    <p:anim calcmode="lin" valueType="num">
                                      <p:cBhvr additive="base">
                                        <p:cTn id="1238" dur="3500"/>
                                        <p:tgtEl>
                                          <p:spTgt spid="181"/>
                                        </p:tgtEl>
                                        <p:attrNameLst>
                                          <p:attrName>ppt_y</p:attrName>
                                        </p:attrNameLst>
                                      </p:cBhvr>
                                      <p:tavLst>
                                        <p:tav tm="0">
                                          <p:val>
                                            <p:strVal val="ppt_y"/>
                                          </p:val>
                                        </p:tav>
                                        <p:tav tm="100000">
                                          <p:val>
                                            <p:strVal val="1+ppt_h/2"/>
                                          </p:val>
                                        </p:tav>
                                      </p:tavLst>
                                    </p:anim>
                                    <p:set>
                                      <p:cBhvr>
                                        <p:cTn id="1239" dur="1" fill="hold">
                                          <p:stCondLst>
                                            <p:cond delay="3499"/>
                                          </p:stCondLst>
                                        </p:cTn>
                                        <p:tgtEl>
                                          <p:spTgt spid="181"/>
                                        </p:tgtEl>
                                        <p:attrNameLst>
                                          <p:attrName>style.visibility</p:attrName>
                                        </p:attrNameLst>
                                      </p:cBhvr>
                                      <p:to>
                                        <p:strVal val="hidden"/>
                                      </p:to>
                                    </p:set>
                                  </p:childTnLst>
                                </p:cTn>
                              </p:par>
                              <p:par>
                                <p:cTn id="1240" presetID="2" presetClass="exit" presetSubtype="4" fill="hold" grpId="2" nodeType="withEffect">
                                  <p:stCondLst>
                                    <p:cond delay="0"/>
                                  </p:stCondLst>
                                  <p:childTnLst>
                                    <p:anim calcmode="lin" valueType="num">
                                      <p:cBhvr additive="base">
                                        <p:cTn id="1241" dur="3500"/>
                                        <p:tgtEl>
                                          <p:spTgt spid="182"/>
                                        </p:tgtEl>
                                        <p:attrNameLst>
                                          <p:attrName>ppt_x</p:attrName>
                                        </p:attrNameLst>
                                      </p:cBhvr>
                                      <p:tavLst>
                                        <p:tav tm="0">
                                          <p:val>
                                            <p:strVal val="ppt_x"/>
                                          </p:val>
                                        </p:tav>
                                        <p:tav tm="100000">
                                          <p:val>
                                            <p:strVal val="ppt_x"/>
                                          </p:val>
                                        </p:tav>
                                      </p:tavLst>
                                    </p:anim>
                                    <p:anim calcmode="lin" valueType="num">
                                      <p:cBhvr additive="base">
                                        <p:cTn id="1242" dur="3500"/>
                                        <p:tgtEl>
                                          <p:spTgt spid="182"/>
                                        </p:tgtEl>
                                        <p:attrNameLst>
                                          <p:attrName>ppt_y</p:attrName>
                                        </p:attrNameLst>
                                      </p:cBhvr>
                                      <p:tavLst>
                                        <p:tav tm="0">
                                          <p:val>
                                            <p:strVal val="ppt_y"/>
                                          </p:val>
                                        </p:tav>
                                        <p:tav tm="100000">
                                          <p:val>
                                            <p:strVal val="1+ppt_h/2"/>
                                          </p:val>
                                        </p:tav>
                                      </p:tavLst>
                                    </p:anim>
                                    <p:set>
                                      <p:cBhvr>
                                        <p:cTn id="1243" dur="1" fill="hold">
                                          <p:stCondLst>
                                            <p:cond delay="3499"/>
                                          </p:stCondLst>
                                        </p:cTn>
                                        <p:tgtEl>
                                          <p:spTgt spid="182"/>
                                        </p:tgtEl>
                                        <p:attrNameLst>
                                          <p:attrName>style.visibility</p:attrName>
                                        </p:attrNameLst>
                                      </p:cBhvr>
                                      <p:to>
                                        <p:strVal val="hidden"/>
                                      </p:to>
                                    </p:set>
                                  </p:childTnLst>
                                </p:cTn>
                              </p:par>
                              <p:par>
                                <p:cTn id="1244" presetID="2" presetClass="exit" presetSubtype="4" fill="hold" grpId="2" nodeType="withEffect">
                                  <p:stCondLst>
                                    <p:cond delay="0"/>
                                  </p:stCondLst>
                                  <p:childTnLst>
                                    <p:anim calcmode="lin" valueType="num">
                                      <p:cBhvr additive="base">
                                        <p:cTn id="1245" dur="3500"/>
                                        <p:tgtEl>
                                          <p:spTgt spid="183"/>
                                        </p:tgtEl>
                                        <p:attrNameLst>
                                          <p:attrName>ppt_x</p:attrName>
                                        </p:attrNameLst>
                                      </p:cBhvr>
                                      <p:tavLst>
                                        <p:tav tm="0">
                                          <p:val>
                                            <p:strVal val="ppt_x"/>
                                          </p:val>
                                        </p:tav>
                                        <p:tav tm="100000">
                                          <p:val>
                                            <p:strVal val="ppt_x"/>
                                          </p:val>
                                        </p:tav>
                                      </p:tavLst>
                                    </p:anim>
                                    <p:anim calcmode="lin" valueType="num">
                                      <p:cBhvr additive="base">
                                        <p:cTn id="1246" dur="3500"/>
                                        <p:tgtEl>
                                          <p:spTgt spid="183"/>
                                        </p:tgtEl>
                                        <p:attrNameLst>
                                          <p:attrName>ppt_y</p:attrName>
                                        </p:attrNameLst>
                                      </p:cBhvr>
                                      <p:tavLst>
                                        <p:tav tm="0">
                                          <p:val>
                                            <p:strVal val="ppt_y"/>
                                          </p:val>
                                        </p:tav>
                                        <p:tav tm="100000">
                                          <p:val>
                                            <p:strVal val="1+ppt_h/2"/>
                                          </p:val>
                                        </p:tav>
                                      </p:tavLst>
                                    </p:anim>
                                    <p:set>
                                      <p:cBhvr>
                                        <p:cTn id="1247" dur="1" fill="hold">
                                          <p:stCondLst>
                                            <p:cond delay="3499"/>
                                          </p:stCondLst>
                                        </p:cTn>
                                        <p:tgtEl>
                                          <p:spTgt spid="183"/>
                                        </p:tgtEl>
                                        <p:attrNameLst>
                                          <p:attrName>style.visibility</p:attrName>
                                        </p:attrNameLst>
                                      </p:cBhvr>
                                      <p:to>
                                        <p:strVal val="hidden"/>
                                      </p:to>
                                    </p:set>
                                  </p:childTnLst>
                                </p:cTn>
                              </p:par>
                              <p:par>
                                <p:cTn id="1248" presetID="2" presetClass="exit" presetSubtype="4" fill="hold" grpId="2" nodeType="withEffect">
                                  <p:stCondLst>
                                    <p:cond delay="0"/>
                                  </p:stCondLst>
                                  <p:childTnLst>
                                    <p:anim calcmode="lin" valueType="num">
                                      <p:cBhvr additive="base">
                                        <p:cTn id="1249" dur="3500"/>
                                        <p:tgtEl>
                                          <p:spTgt spid="184"/>
                                        </p:tgtEl>
                                        <p:attrNameLst>
                                          <p:attrName>ppt_x</p:attrName>
                                        </p:attrNameLst>
                                      </p:cBhvr>
                                      <p:tavLst>
                                        <p:tav tm="0">
                                          <p:val>
                                            <p:strVal val="ppt_x"/>
                                          </p:val>
                                        </p:tav>
                                        <p:tav tm="100000">
                                          <p:val>
                                            <p:strVal val="ppt_x"/>
                                          </p:val>
                                        </p:tav>
                                      </p:tavLst>
                                    </p:anim>
                                    <p:anim calcmode="lin" valueType="num">
                                      <p:cBhvr additive="base">
                                        <p:cTn id="1250" dur="3500"/>
                                        <p:tgtEl>
                                          <p:spTgt spid="184"/>
                                        </p:tgtEl>
                                        <p:attrNameLst>
                                          <p:attrName>ppt_y</p:attrName>
                                        </p:attrNameLst>
                                      </p:cBhvr>
                                      <p:tavLst>
                                        <p:tav tm="0">
                                          <p:val>
                                            <p:strVal val="ppt_y"/>
                                          </p:val>
                                        </p:tav>
                                        <p:tav tm="100000">
                                          <p:val>
                                            <p:strVal val="1+ppt_h/2"/>
                                          </p:val>
                                        </p:tav>
                                      </p:tavLst>
                                    </p:anim>
                                    <p:set>
                                      <p:cBhvr>
                                        <p:cTn id="1251" dur="1" fill="hold">
                                          <p:stCondLst>
                                            <p:cond delay="3499"/>
                                          </p:stCondLst>
                                        </p:cTn>
                                        <p:tgtEl>
                                          <p:spTgt spid="184"/>
                                        </p:tgtEl>
                                        <p:attrNameLst>
                                          <p:attrName>style.visibility</p:attrName>
                                        </p:attrNameLst>
                                      </p:cBhvr>
                                      <p:to>
                                        <p:strVal val="hidden"/>
                                      </p:to>
                                    </p:set>
                                  </p:childTnLst>
                                </p:cTn>
                              </p:par>
                              <p:par>
                                <p:cTn id="1252" presetID="2" presetClass="exit" presetSubtype="4" fill="hold" grpId="2" nodeType="withEffect">
                                  <p:stCondLst>
                                    <p:cond delay="0"/>
                                  </p:stCondLst>
                                  <p:childTnLst>
                                    <p:anim calcmode="lin" valueType="num">
                                      <p:cBhvr additive="base">
                                        <p:cTn id="1253" dur="3500"/>
                                        <p:tgtEl>
                                          <p:spTgt spid="185"/>
                                        </p:tgtEl>
                                        <p:attrNameLst>
                                          <p:attrName>ppt_x</p:attrName>
                                        </p:attrNameLst>
                                      </p:cBhvr>
                                      <p:tavLst>
                                        <p:tav tm="0">
                                          <p:val>
                                            <p:strVal val="ppt_x"/>
                                          </p:val>
                                        </p:tav>
                                        <p:tav tm="100000">
                                          <p:val>
                                            <p:strVal val="ppt_x"/>
                                          </p:val>
                                        </p:tav>
                                      </p:tavLst>
                                    </p:anim>
                                    <p:anim calcmode="lin" valueType="num">
                                      <p:cBhvr additive="base">
                                        <p:cTn id="1254" dur="3500"/>
                                        <p:tgtEl>
                                          <p:spTgt spid="185"/>
                                        </p:tgtEl>
                                        <p:attrNameLst>
                                          <p:attrName>ppt_y</p:attrName>
                                        </p:attrNameLst>
                                      </p:cBhvr>
                                      <p:tavLst>
                                        <p:tav tm="0">
                                          <p:val>
                                            <p:strVal val="ppt_y"/>
                                          </p:val>
                                        </p:tav>
                                        <p:tav tm="100000">
                                          <p:val>
                                            <p:strVal val="1+ppt_h/2"/>
                                          </p:val>
                                        </p:tav>
                                      </p:tavLst>
                                    </p:anim>
                                    <p:set>
                                      <p:cBhvr>
                                        <p:cTn id="1255" dur="1" fill="hold">
                                          <p:stCondLst>
                                            <p:cond delay="3499"/>
                                          </p:stCondLst>
                                        </p:cTn>
                                        <p:tgtEl>
                                          <p:spTgt spid="185"/>
                                        </p:tgtEl>
                                        <p:attrNameLst>
                                          <p:attrName>style.visibility</p:attrName>
                                        </p:attrNameLst>
                                      </p:cBhvr>
                                      <p:to>
                                        <p:strVal val="hidden"/>
                                      </p:to>
                                    </p:set>
                                  </p:childTnLst>
                                </p:cTn>
                              </p:par>
                              <p:par>
                                <p:cTn id="1256" presetID="2" presetClass="exit" presetSubtype="4" fill="hold" grpId="2" nodeType="withEffect">
                                  <p:stCondLst>
                                    <p:cond delay="0"/>
                                  </p:stCondLst>
                                  <p:childTnLst>
                                    <p:anim calcmode="lin" valueType="num">
                                      <p:cBhvr additive="base">
                                        <p:cTn id="1257" dur="3500"/>
                                        <p:tgtEl>
                                          <p:spTgt spid="186"/>
                                        </p:tgtEl>
                                        <p:attrNameLst>
                                          <p:attrName>ppt_x</p:attrName>
                                        </p:attrNameLst>
                                      </p:cBhvr>
                                      <p:tavLst>
                                        <p:tav tm="0">
                                          <p:val>
                                            <p:strVal val="ppt_x"/>
                                          </p:val>
                                        </p:tav>
                                        <p:tav tm="100000">
                                          <p:val>
                                            <p:strVal val="ppt_x"/>
                                          </p:val>
                                        </p:tav>
                                      </p:tavLst>
                                    </p:anim>
                                    <p:anim calcmode="lin" valueType="num">
                                      <p:cBhvr additive="base">
                                        <p:cTn id="1258" dur="3500"/>
                                        <p:tgtEl>
                                          <p:spTgt spid="186"/>
                                        </p:tgtEl>
                                        <p:attrNameLst>
                                          <p:attrName>ppt_y</p:attrName>
                                        </p:attrNameLst>
                                      </p:cBhvr>
                                      <p:tavLst>
                                        <p:tav tm="0">
                                          <p:val>
                                            <p:strVal val="ppt_y"/>
                                          </p:val>
                                        </p:tav>
                                        <p:tav tm="100000">
                                          <p:val>
                                            <p:strVal val="1+ppt_h/2"/>
                                          </p:val>
                                        </p:tav>
                                      </p:tavLst>
                                    </p:anim>
                                    <p:set>
                                      <p:cBhvr>
                                        <p:cTn id="1259" dur="1" fill="hold">
                                          <p:stCondLst>
                                            <p:cond delay="3499"/>
                                          </p:stCondLst>
                                        </p:cTn>
                                        <p:tgtEl>
                                          <p:spTgt spid="186"/>
                                        </p:tgtEl>
                                        <p:attrNameLst>
                                          <p:attrName>style.visibility</p:attrName>
                                        </p:attrNameLst>
                                      </p:cBhvr>
                                      <p:to>
                                        <p:strVal val="hidden"/>
                                      </p:to>
                                    </p:set>
                                  </p:childTnLst>
                                </p:cTn>
                              </p:par>
                              <p:par>
                                <p:cTn id="1260" presetID="2" presetClass="exit" presetSubtype="4" fill="hold" grpId="2" nodeType="withEffect">
                                  <p:stCondLst>
                                    <p:cond delay="0"/>
                                  </p:stCondLst>
                                  <p:childTnLst>
                                    <p:anim calcmode="lin" valueType="num">
                                      <p:cBhvr additive="base">
                                        <p:cTn id="1261" dur="3500"/>
                                        <p:tgtEl>
                                          <p:spTgt spid="187"/>
                                        </p:tgtEl>
                                        <p:attrNameLst>
                                          <p:attrName>ppt_x</p:attrName>
                                        </p:attrNameLst>
                                      </p:cBhvr>
                                      <p:tavLst>
                                        <p:tav tm="0">
                                          <p:val>
                                            <p:strVal val="ppt_x"/>
                                          </p:val>
                                        </p:tav>
                                        <p:tav tm="100000">
                                          <p:val>
                                            <p:strVal val="ppt_x"/>
                                          </p:val>
                                        </p:tav>
                                      </p:tavLst>
                                    </p:anim>
                                    <p:anim calcmode="lin" valueType="num">
                                      <p:cBhvr additive="base">
                                        <p:cTn id="1262" dur="3500"/>
                                        <p:tgtEl>
                                          <p:spTgt spid="187"/>
                                        </p:tgtEl>
                                        <p:attrNameLst>
                                          <p:attrName>ppt_y</p:attrName>
                                        </p:attrNameLst>
                                      </p:cBhvr>
                                      <p:tavLst>
                                        <p:tav tm="0">
                                          <p:val>
                                            <p:strVal val="ppt_y"/>
                                          </p:val>
                                        </p:tav>
                                        <p:tav tm="100000">
                                          <p:val>
                                            <p:strVal val="1+ppt_h/2"/>
                                          </p:val>
                                        </p:tav>
                                      </p:tavLst>
                                    </p:anim>
                                    <p:set>
                                      <p:cBhvr>
                                        <p:cTn id="1263" dur="1" fill="hold">
                                          <p:stCondLst>
                                            <p:cond delay="3499"/>
                                          </p:stCondLst>
                                        </p:cTn>
                                        <p:tgtEl>
                                          <p:spTgt spid="187"/>
                                        </p:tgtEl>
                                        <p:attrNameLst>
                                          <p:attrName>style.visibility</p:attrName>
                                        </p:attrNameLst>
                                      </p:cBhvr>
                                      <p:to>
                                        <p:strVal val="hidden"/>
                                      </p:to>
                                    </p:set>
                                  </p:childTnLst>
                                </p:cTn>
                              </p:par>
                              <p:par>
                                <p:cTn id="1264" presetID="2" presetClass="exit" presetSubtype="4" fill="hold" grpId="2" nodeType="withEffect">
                                  <p:stCondLst>
                                    <p:cond delay="0"/>
                                  </p:stCondLst>
                                  <p:childTnLst>
                                    <p:anim calcmode="lin" valueType="num">
                                      <p:cBhvr additive="base">
                                        <p:cTn id="1265" dur="3500"/>
                                        <p:tgtEl>
                                          <p:spTgt spid="188"/>
                                        </p:tgtEl>
                                        <p:attrNameLst>
                                          <p:attrName>ppt_x</p:attrName>
                                        </p:attrNameLst>
                                      </p:cBhvr>
                                      <p:tavLst>
                                        <p:tav tm="0">
                                          <p:val>
                                            <p:strVal val="ppt_x"/>
                                          </p:val>
                                        </p:tav>
                                        <p:tav tm="100000">
                                          <p:val>
                                            <p:strVal val="ppt_x"/>
                                          </p:val>
                                        </p:tav>
                                      </p:tavLst>
                                    </p:anim>
                                    <p:anim calcmode="lin" valueType="num">
                                      <p:cBhvr additive="base">
                                        <p:cTn id="1266" dur="3500"/>
                                        <p:tgtEl>
                                          <p:spTgt spid="188"/>
                                        </p:tgtEl>
                                        <p:attrNameLst>
                                          <p:attrName>ppt_y</p:attrName>
                                        </p:attrNameLst>
                                      </p:cBhvr>
                                      <p:tavLst>
                                        <p:tav tm="0">
                                          <p:val>
                                            <p:strVal val="ppt_y"/>
                                          </p:val>
                                        </p:tav>
                                        <p:tav tm="100000">
                                          <p:val>
                                            <p:strVal val="1+ppt_h/2"/>
                                          </p:val>
                                        </p:tav>
                                      </p:tavLst>
                                    </p:anim>
                                    <p:set>
                                      <p:cBhvr>
                                        <p:cTn id="1267" dur="1" fill="hold">
                                          <p:stCondLst>
                                            <p:cond delay="3499"/>
                                          </p:stCondLst>
                                        </p:cTn>
                                        <p:tgtEl>
                                          <p:spTgt spid="188"/>
                                        </p:tgtEl>
                                        <p:attrNameLst>
                                          <p:attrName>style.visibility</p:attrName>
                                        </p:attrNameLst>
                                      </p:cBhvr>
                                      <p:to>
                                        <p:strVal val="hidden"/>
                                      </p:to>
                                    </p:set>
                                  </p:childTnLst>
                                </p:cTn>
                              </p:par>
                              <p:par>
                                <p:cTn id="1268" presetID="2" presetClass="exit" presetSubtype="4" fill="hold" grpId="2" nodeType="withEffect">
                                  <p:stCondLst>
                                    <p:cond delay="0"/>
                                  </p:stCondLst>
                                  <p:childTnLst>
                                    <p:anim calcmode="lin" valueType="num">
                                      <p:cBhvr additive="base">
                                        <p:cTn id="1269" dur="3500"/>
                                        <p:tgtEl>
                                          <p:spTgt spid="189"/>
                                        </p:tgtEl>
                                        <p:attrNameLst>
                                          <p:attrName>ppt_x</p:attrName>
                                        </p:attrNameLst>
                                      </p:cBhvr>
                                      <p:tavLst>
                                        <p:tav tm="0">
                                          <p:val>
                                            <p:strVal val="ppt_x"/>
                                          </p:val>
                                        </p:tav>
                                        <p:tav tm="100000">
                                          <p:val>
                                            <p:strVal val="ppt_x"/>
                                          </p:val>
                                        </p:tav>
                                      </p:tavLst>
                                    </p:anim>
                                    <p:anim calcmode="lin" valueType="num">
                                      <p:cBhvr additive="base">
                                        <p:cTn id="1270" dur="3500"/>
                                        <p:tgtEl>
                                          <p:spTgt spid="189"/>
                                        </p:tgtEl>
                                        <p:attrNameLst>
                                          <p:attrName>ppt_y</p:attrName>
                                        </p:attrNameLst>
                                      </p:cBhvr>
                                      <p:tavLst>
                                        <p:tav tm="0">
                                          <p:val>
                                            <p:strVal val="ppt_y"/>
                                          </p:val>
                                        </p:tav>
                                        <p:tav tm="100000">
                                          <p:val>
                                            <p:strVal val="1+ppt_h/2"/>
                                          </p:val>
                                        </p:tav>
                                      </p:tavLst>
                                    </p:anim>
                                    <p:set>
                                      <p:cBhvr>
                                        <p:cTn id="1271" dur="1" fill="hold">
                                          <p:stCondLst>
                                            <p:cond delay="3499"/>
                                          </p:stCondLst>
                                        </p:cTn>
                                        <p:tgtEl>
                                          <p:spTgt spid="189"/>
                                        </p:tgtEl>
                                        <p:attrNameLst>
                                          <p:attrName>style.visibility</p:attrName>
                                        </p:attrNameLst>
                                      </p:cBhvr>
                                      <p:to>
                                        <p:strVal val="hidden"/>
                                      </p:to>
                                    </p:set>
                                  </p:childTnLst>
                                </p:cTn>
                              </p:par>
                              <p:par>
                                <p:cTn id="1272" presetID="2" presetClass="exit" presetSubtype="4" fill="hold" grpId="2" nodeType="withEffect">
                                  <p:stCondLst>
                                    <p:cond delay="0"/>
                                  </p:stCondLst>
                                  <p:childTnLst>
                                    <p:anim calcmode="lin" valueType="num">
                                      <p:cBhvr additive="base">
                                        <p:cTn id="1273" dur="3500"/>
                                        <p:tgtEl>
                                          <p:spTgt spid="190"/>
                                        </p:tgtEl>
                                        <p:attrNameLst>
                                          <p:attrName>ppt_x</p:attrName>
                                        </p:attrNameLst>
                                      </p:cBhvr>
                                      <p:tavLst>
                                        <p:tav tm="0">
                                          <p:val>
                                            <p:strVal val="ppt_x"/>
                                          </p:val>
                                        </p:tav>
                                        <p:tav tm="100000">
                                          <p:val>
                                            <p:strVal val="ppt_x"/>
                                          </p:val>
                                        </p:tav>
                                      </p:tavLst>
                                    </p:anim>
                                    <p:anim calcmode="lin" valueType="num">
                                      <p:cBhvr additive="base">
                                        <p:cTn id="1274" dur="3500"/>
                                        <p:tgtEl>
                                          <p:spTgt spid="190"/>
                                        </p:tgtEl>
                                        <p:attrNameLst>
                                          <p:attrName>ppt_y</p:attrName>
                                        </p:attrNameLst>
                                      </p:cBhvr>
                                      <p:tavLst>
                                        <p:tav tm="0">
                                          <p:val>
                                            <p:strVal val="ppt_y"/>
                                          </p:val>
                                        </p:tav>
                                        <p:tav tm="100000">
                                          <p:val>
                                            <p:strVal val="1+ppt_h/2"/>
                                          </p:val>
                                        </p:tav>
                                      </p:tavLst>
                                    </p:anim>
                                    <p:set>
                                      <p:cBhvr>
                                        <p:cTn id="1275" dur="1" fill="hold">
                                          <p:stCondLst>
                                            <p:cond delay="3499"/>
                                          </p:stCondLst>
                                        </p:cTn>
                                        <p:tgtEl>
                                          <p:spTgt spid="190"/>
                                        </p:tgtEl>
                                        <p:attrNameLst>
                                          <p:attrName>style.visibility</p:attrName>
                                        </p:attrNameLst>
                                      </p:cBhvr>
                                      <p:to>
                                        <p:strVal val="hidden"/>
                                      </p:to>
                                    </p:set>
                                  </p:childTnLst>
                                </p:cTn>
                              </p:par>
                              <p:par>
                                <p:cTn id="1276" presetID="2" presetClass="exit" presetSubtype="4" fill="hold" grpId="2" nodeType="withEffect">
                                  <p:stCondLst>
                                    <p:cond delay="0"/>
                                  </p:stCondLst>
                                  <p:childTnLst>
                                    <p:anim calcmode="lin" valueType="num">
                                      <p:cBhvr additive="base">
                                        <p:cTn id="1277" dur="3500"/>
                                        <p:tgtEl>
                                          <p:spTgt spid="191"/>
                                        </p:tgtEl>
                                        <p:attrNameLst>
                                          <p:attrName>ppt_x</p:attrName>
                                        </p:attrNameLst>
                                      </p:cBhvr>
                                      <p:tavLst>
                                        <p:tav tm="0">
                                          <p:val>
                                            <p:strVal val="ppt_x"/>
                                          </p:val>
                                        </p:tav>
                                        <p:tav tm="100000">
                                          <p:val>
                                            <p:strVal val="ppt_x"/>
                                          </p:val>
                                        </p:tav>
                                      </p:tavLst>
                                    </p:anim>
                                    <p:anim calcmode="lin" valueType="num">
                                      <p:cBhvr additive="base">
                                        <p:cTn id="1278" dur="3500"/>
                                        <p:tgtEl>
                                          <p:spTgt spid="191"/>
                                        </p:tgtEl>
                                        <p:attrNameLst>
                                          <p:attrName>ppt_y</p:attrName>
                                        </p:attrNameLst>
                                      </p:cBhvr>
                                      <p:tavLst>
                                        <p:tav tm="0">
                                          <p:val>
                                            <p:strVal val="ppt_y"/>
                                          </p:val>
                                        </p:tav>
                                        <p:tav tm="100000">
                                          <p:val>
                                            <p:strVal val="1+ppt_h/2"/>
                                          </p:val>
                                        </p:tav>
                                      </p:tavLst>
                                    </p:anim>
                                    <p:set>
                                      <p:cBhvr>
                                        <p:cTn id="1279" dur="1" fill="hold">
                                          <p:stCondLst>
                                            <p:cond delay="3499"/>
                                          </p:stCondLst>
                                        </p:cTn>
                                        <p:tgtEl>
                                          <p:spTgt spid="191"/>
                                        </p:tgtEl>
                                        <p:attrNameLst>
                                          <p:attrName>style.visibility</p:attrName>
                                        </p:attrNameLst>
                                      </p:cBhvr>
                                      <p:to>
                                        <p:strVal val="hidden"/>
                                      </p:to>
                                    </p:set>
                                  </p:childTnLst>
                                </p:cTn>
                              </p:par>
                              <p:par>
                                <p:cTn id="1280" presetID="2" presetClass="exit" presetSubtype="4" fill="hold" grpId="2" nodeType="withEffect">
                                  <p:stCondLst>
                                    <p:cond delay="0"/>
                                  </p:stCondLst>
                                  <p:childTnLst>
                                    <p:anim calcmode="lin" valueType="num">
                                      <p:cBhvr additive="base">
                                        <p:cTn id="1281" dur="3500"/>
                                        <p:tgtEl>
                                          <p:spTgt spid="192"/>
                                        </p:tgtEl>
                                        <p:attrNameLst>
                                          <p:attrName>ppt_x</p:attrName>
                                        </p:attrNameLst>
                                      </p:cBhvr>
                                      <p:tavLst>
                                        <p:tav tm="0">
                                          <p:val>
                                            <p:strVal val="ppt_x"/>
                                          </p:val>
                                        </p:tav>
                                        <p:tav tm="100000">
                                          <p:val>
                                            <p:strVal val="ppt_x"/>
                                          </p:val>
                                        </p:tav>
                                      </p:tavLst>
                                    </p:anim>
                                    <p:anim calcmode="lin" valueType="num">
                                      <p:cBhvr additive="base">
                                        <p:cTn id="1282" dur="3500"/>
                                        <p:tgtEl>
                                          <p:spTgt spid="192"/>
                                        </p:tgtEl>
                                        <p:attrNameLst>
                                          <p:attrName>ppt_y</p:attrName>
                                        </p:attrNameLst>
                                      </p:cBhvr>
                                      <p:tavLst>
                                        <p:tav tm="0">
                                          <p:val>
                                            <p:strVal val="ppt_y"/>
                                          </p:val>
                                        </p:tav>
                                        <p:tav tm="100000">
                                          <p:val>
                                            <p:strVal val="1+ppt_h/2"/>
                                          </p:val>
                                        </p:tav>
                                      </p:tavLst>
                                    </p:anim>
                                    <p:set>
                                      <p:cBhvr>
                                        <p:cTn id="1283" dur="1" fill="hold">
                                          <p:stCondLst>
                                            <p:cond delay="3499"/>
                                          </p:stCondLst>
                                        </p:cTn>
                                        <p:tgtEl>
                                          <p:spTgt spid="192"/>
                                        </p:tgtEl>
                                        <p:attrNameLst>
                                          <p:attrName>style.visibility</p:attrName>
                                        </p:attrNameLst>
                                      </p:cBhvr>
                                      <p:to>
                                        <p:strVal val="hidden"/>
                                      </p:to>
                                    </p:set>
                                  </p:childTnLst>
                                </p:cTn>
                              </p:par>
                              <p:par>
                                <p:cTn id="1284" presetID="2" presetClass="exit" presetSubtype="4" fill="hold" grpId="2" nodeType="withEffect">
                                  <p:stCondLst>
                                    <p:cond delay="0"/>
                                  </p:stCondLst>
                                  <p:childTnLst>
                                    <p:anim calcmode="lin" valueType="num">
                                      <p:cBhvr additive="base">
                                        <p:cTn id="1285" dur="3500"/>
                                        <p:tgtEl>
                                          <p:spTgt spid="193"/>
                                        </p:tgtEl>
                                        <p:attrNameLst>
                                          <p:attrName>ppt_x</p:attrName>
                                        </p:attrNameLst>
                                      </p:cBhvr>
                                      <p:tavLst>
                                        <p:tav tm="0">
                                          <p:val>
                                            <p:strVal val="ppt_x"/>
                                          </p:val>
                                        </p:tav>
                                        <p:tav tm="100000">
                                          <p:val>
                                            <p:strVal val="ppt_x"/>
                                          </p:val>
                                        </p:tav>
                                      </p:tavLst>
                                    </p:anim>
                                    <p:anim calcmode="lin" valueType="num">
                                      <p:cBhvr additive="base">
                                        <p:cTn id="1286" dur="3500"/>
                                        <p:tgtEl>
                                          <p:spTgt spid="193"/>
                                        </p:tgtEl>
                                        <p:attrNameLst>
                                          <p:attrName>ppt_y</p:attrName>
                                        </p:attrNameLst>
                                      </p:cBhvr>
                                      <p:tavLst>
                                        <p:tav tm="0">
                                          <p:val>
                                            <p:strVal val="ppt_y"/>
                                          </p:val>
                                        </p:tav>
                                        <p:tav tm="100000">
                                          <p:val>
                                            <p:strVal val="1+ppt_h/2"/>
                                          </p:val>
                                        </p:tav>
                                      </p:tavLst>
                                    </p:anim>
                                    <p:set>
                                      <p:cBhvr>
                                        <p:cTn id="1287" dur="1" fill="hold">
                                          <p:stCondLst>
                                            <p:cond delay="3499"/>
                                          </p:stCondLst>
                                        </p:cTn>
                                        <p:tgtEl>
                                          <p:spTgt spid="193"/>
                                        </p:tgtEl>
                                        <p:attrNameLst>
                                          <p:attrName>style.visibility</p:attrName>
                                        </p:attrNameLst>
                                      </p:cBhvr>
                                      <p:to>
                                        <p:strVal val="hidden"/>
                                      </p:to>
                                    </p:set>
                                  </p:childTnLst>
                                </p:cTn>
                              </p:par>
                              <p:par>
                                <p:cTn id="1288" presetID="2" presetClass="exit" presetSubtype="4" fill="hold" grpId="2" nodeType="withEffect">
                                  <p:stCondLst>
                                    <p:cond delay="0"/>
                                  </p:stCondLst>
                                  <p:childTnLst>
                                    <p:anim calcmode="lin" valueType="num">
                                      <p:cBhvr additive="base">
                                        <p:cTn id="1289" dur="3500"/>
                                        <p:tgtEl>
                                          <p:spTgt spid="194"/>
                                        </p:tgtEl>
                                        <p:attrNameLst>
                                          <p:attrName>ppt_x</p:attrName>
                                        </p:attrNameLst>
                                      </p:cBhvr>
                                      <p:tavLst>
                                        <p:tav tm="0">
                                          <p:val>
                                            <p:strVal val="ppt_x"/>
                                          </p:val>
                                        </p:tav>
                                        <p:tav tm="100000">
                                          <p:val>
                                            <p:strVal val="ppt_x"/>
                                          </p:val>
                                        </p:tav>
                                      </p:tavLst>
                                    </p:anim>
                                    <p:anim calcmode="lin" valueType="num">
                                      <p:cBhvr additive="base">
                                        <p:cTn id="1290" dur="3500"/>
                                        <p:tgtEl>
                                          <p:spTgt spid="194"/>
                                        </p:tgtEl>
                                        <p:attrNameLst>
                                          <p:attrName>ppt_y</p:attrName>
                                        </p:attrNameLst>
                                      </p:cBhvr>
                                      <p:tavLst>
                                        <p:tav tm="0">
                                          <p:val>
                                            <p:strVal val="ppt_y"/>
                                          </p:val>
                                        </p:tav>
                                        <p:tav tm="100000">
                                          <p:val>
                                            <p:strVal val="1+ppt_h/2"/>
                                          </p:val>
                                        </p:tav>
                                      </p:tavLst>
                                    </p:anim>
                                    <p:set>
                                      <p:cBhvr>
                                        <p:cTn id="1291" dur="1" fill="hold">
                                          <p:stCondLst>
                                            <p:cond delay="3499"/>
                                          </p:stCondLst>
                                        </p:cTn>
                                        <p:tgtEl>
                                          <p:spTgt spid="194"/>
                                        </p:tgtEl>
                                        <p:attrNameLst>
                                          <p:attrName>style.visibility</p:attrName>
                                        </p:attrNameLst>
                                      </p:cBhvr>
                                      <p:to>
                                        <p:strVal val="hidden"/>
                                      </p:to>
                                    </p:set>
                                  </p:childTnLst>
                                </p:cTn>
                              </p:par>
                              <p:par>
                                <p:cTn id="1292" presetID="2" presetClass="exit" presetSubtype="4" fill="hold" grpId="2" nodeType="withEffect">
                                  <p:stCondLst>
                                    <p:cond delay="0"/>
                                  </p:stCondLst>
                                  <p:childTnLst>
                                    <p:anim calcmode="lin" valueType="num">
                                      <p:cBhvr additive="base">
                                        <p:cTn id="1293" dur="3500"/>
                                        <p:tgtEl>
                                          <p:spTgt spid="195"/>
                                        </p:tgtEl>
                                        <p:attrNameLst>
                                          <p:attrName>ppt_x</p:attrName>
                                        </p:attrNameLst>
                                      </p:cBhvr>
                                      <p:tavLst>
                                        <p:tav tm="0">
                                          <p:val>
                                            <p:strVal val="ppt_x"/>
                                          </p:val>
                                        </p:tav>
                                        <p:tav tm="100000">
                                          <p:val>
                                            <p:strVal val="ppt_x"/>
                                          </p:val>
                                        </p:tav>
                                      </p:tavLst>
                                    </p:anim>
                                    <p:anim calcmode="lin" valueType="num">
                                      <p:cBhvr additive="base">
                                        <p:cTn id="1294" dur="3500"/>
                                        <p:tgtEl>
                                          <p:spTgt spid="195"/>
                                        </p:tgtEl>
                                        <p:attrNameLst>
                                          <p:attrName>ppt_y</p:attrName>
                                        </p:attrNameLst>
                                      </p:cBhvr>
                                      <p:tavLst>
                                        <p:tav tm="0">
                                          <p:val>
                                            <p:strVal val="ppt_y"/>
                                          </p:val>
                                        </p:tav>
                                        <p:tav tm="100000">
                                          <p:val>
                                            <p:strVal val="1+ppt_h/2"/>
                                          </p:val>
                                        </p:tav>
                                      </p:tavLst>
                                    </p:anim>
                                    <p:set>
                                      <p:cBhvr>
                                        <p:cTn id="1295" dur="1" fill="hold">
                                          <p:stCondLst>
                                            <p:cond delay="3499"/>
                                          </p:stCondLst>
                                        </p:cTn>
                                        <p:tgtEl>
                                          <p:spTgt spid="195"/>
                                        </p:tgtEl>
                                        <p:attrNameLst>
                                          <p:attrName>style.visibility</p:attrName>
                                        </p:attrNameLst>
                                      </p:cBhvr>
                                      <p:to>
                                        <p:strVal val="hidden"/>
                                      </p:to>
                                    </p:set>
                                  </p:childTnLst>
                                </p:cTn>
                              </p:par>
                              <p:par>
                                <p:cTn id="1296" presetID="2" presetClass="exit" presetSubtype="4" fill="hold" grpId="2" nodeType="withEffect">
                                  <p:stCondLst>
                                    <p:cond delay="0"/>
                                  </p:stCondLst>
                                  <p:childTnLst>
                                    <p:anim calcmode="lin" valueType="num">
                                      <p:cBhvr additive="base">
                                        <p:cTn id="1297" dur="3500"/>
                                        <p:tgtEl>
                                          <p:spTgt spid="196"/>
                                        </p:tgtEl>
                                        <p:attrNameLst>
                                          <p:attrName>ppt_x</p:attrName>
                                        </p:attrNameLst>
                                      </p:cBhvr>
                                      <p:tavLst>
                                        <p:tav tm="0">
                                          <p:val>
                                            <p:strVal val="ppt_x"/>
                                          </p:val>
                                        </p:tav>
                                        <p:tav tm="100000">
                                          <p:val>
                                            <p:strVal val="ppt_x"/>
                                          </p:val>
                                        </p:tav>
                                      </p:tavLst>
                                    </p:anim>
                                    <p:anim calcmode="lin" valueType="num">
                                      <p:cBhvr additive="base">
                                        <p:cTn id="1298" dur="3500"/>
                                        <p:tgtEl>
                                          <p:spTgt spid="196"/>
                                        </p:tgtEl>
                                        <p:attrNameLst>
                                          <p:attrName>ppt_y</p:attrName>
                                        </p:attrNameLst>
                                      </p:cBhvr>
                                      <p:tavLst>
                                        <p:tav tm="0">
                                          <p:val>
                                            <p:strVal val="ppt_y"/>
                                          </p:val>
                                        </p:tav>
                                        <p:tav tm="100000">
                                          <p:val>
                                            <p:strVal val="1+ppt_h/2"/>
                                          </p:val>
                                        </p:tav>
                                      </p:tavLst>
                                    </p:anim>
                                    <p:set>
                                      <p:cBhvr>
                                        <p:cTn id="1299" dur="1" fill="hold">
                                          <p:stCondLst>
                                            <p:cond delay="3499"/>
                                          </p:stCondLst>
                                        </p:cTn>
                                        <p:tgtEl>
                                          <p:spTgt spid="196"/>
                                        </p:tgtEl>
                                        <p:attrNameLst>
                                          <p:attrName>style.visibility</p:attrName>
                                        </p:attrNameLst>
                                      </p:cBhvr>
                                      <p:to>
                                        <p:strVal val="hidden"/>
                                      </p:to>
                                    </p:set>
                                  </p:childTnLst>
                                </p:cTn>
                              </p:par>
                              <p:par>
                                <p:cTn id="1300" presetID="2" presetClass="exit" presetSubtype="4" fill="hold" grpId="2" nodeType="withEffect">
                                  <p:stCondLst>
                                    <p:cond delay="0"/>
                                  </p:stCondLst>
                                  <p:childTnLst>
                                    <p:anim calcmode="lin" valueType="num">
                                      <p:cBhvr additive="base">
                                        <p:cTn id="1301" dur="3500"/>
                                        <p:tgtEl>
                                          <p:spTgt spid="88"/>
                                        </p:tgtEl>
                                        <p:attrNameLst>
                                          <p:attrName>ppt_x</p:attrName>
                                        </p:attrNameLst>
                                      </p:cBhvr>
                                      <p:tavLst>
                                        <p:tav tm="0">
                                          <p:val>
                                            <p:strVal val="ppt_x"/>
                                          </p:val>
                                        </p:tav>
                                        <p:tav tm="100000">
                                          <p:val>
                                            <p:strVal val="ppt_x"/>
                                          </p:val>
                                        </p:tav>
                                      </p:tavLst>
                                    </p:anim>
                                    <p:anim calcmode="lin" valueType="num">
                                      <p:cBhvr additive="base">
                                        <p:cTn id="1302" dur="3500"/>
                                        <p:tgtEl>
                                          <p:spTgt spid="88"/>
                                        </p:tgtEl>
                                        <p:attrNameLst>
                                          <p:attrName>ppt_y</p:attrName>
                                        </p:attrNameLst>
                                      </p:cBhvr>
                                      <p:tavLst>
                                        <p:tav tm="0">
                                          <p:val>
                                            <p:strVal val="ppt_y"/>
                                          </p:val>
                                        </p:tav>
                                        <p:tav tm="100000">
                                          <p:val>
                                            <p:strVal val="1+ppt_h/2"/>
                                          </p:val>
                                        </p:tav>
                                      </p:tavLst>
                                    </p:anim>
                                    <p:set>
                                      <p:cBhvr>
                                        <p:cTn id="1303" dur="1" fill="hold">
                                          <p:stCondLst>
                                            <p:cond delay="3499"/>
                                          </p:stCondLst>
                                        </p:cTn>
                                        <p:tgtEl>
                                          <p:spTgt spid="88"/>
                                        </p:tgtEl>
                                        <p:attrNameLst>
                                          <p:attrName>style.visibility</p:attrName>
                                        </p:attrNameLst>
                                      </p:cBhvr>
                                      <p:to>
                                        <p:strVal val="hidden"/>
                                      </p:to>
                                    </p:set>
                                  </p:childTnLst>
                                </p:cTn>
                              </p:par>
                              <p:par>
                                <p:cTn id="1304" presetID="2" presetClass="exit" presetSubtype="4" fill="hold" grpId="2" nodeType="withEffect">
                                  <p:stCondLst>
                                    <p:cond delay="0"/>
                                  </p:stCondLst>
                                  <p:childTnLst>
                                    <p:anim calcmode="lin" valueType="num">
                                      <p:cBhvr additive="base">
                                        <p:cTn id="1305" dur="3500"/>
                                        <p:tgtEl>
                                          <p:spTgt spid="89"/>
                                        </p:tgtEl>
                                        <p:attrNameLst>
                                          <p:attrName>ppt_x</p:attrName>
                                        </p:attrNameLst>
                                      </p:cBhvr>
                                      <p:tavLst>
                                        <p:tav tm="0">
                                          <p:val>
                                            <p:strVal val="ppt_x"/>
                                          </p:val>
                                        </p:tav>
                                        <p:tav tm="100000">
                                          <p:val>
                                            <p:strVal val="ppt_x"/>
                                          </p:val>
                                        </p:tav>
                                      </p:tavLst>
                                    </p:anim>
                                    <p:anim calcmode="lin" valueType="num">
                                      <p:cBhvr additive="base">
                                        <p:cTn id="1306" dur="3500"/>
                                        <p:tgtEl>
                                          <p:spTgt spid="89"/>
                                        </p:tgtEl>
                                        <p:attrNameLst>
                                          <p:attrName>ppt_y</p:attrName>
                                        </p:attrNameLst>
                                      </p:cBhvr>
                                      <p:tavLst>
                                        <p:tav tm="0">
                                          <p:val>
                                            <p:strVal val="ppt_y"/>
                                          </p:val>
                                        </p:tav>
                                        <p:tav tm="100000">
                                          <p:val>
                                            <p:strVal val="1+ppt_h/2"/>
                                          </p:val>
                                        </p:tav>
                                      </p:tavLst>
                                    </p:anim>
                                    <p:set>
                                      <p:cBhvr>
                                        <p:cTn id="1307" dur="1" fill="hold">
                                          <p:stCondLst>
                                            <p:cond delay="3499"/>
                                          </p:stCondLst>
                                        </p:cTn>
                                        <p:tgtEl>
                                          <p:spTgt spid="89"/>
                                        </p:tgtEl>
                                        <p:attrNameLst>
                                          <p:attrName>style.visibility</p:attrName>
                                        </p:attrNameLst>
                                      </p:cBhvr>
                                      <p:to>
                                        <p:strVal val="hidden"/>
                                      </p:to>
                                    </p:set>
                                  </p:childTnLst>
                                </p:cTn>
                              </p:par>
                              <p:par>
                                <p:cTn id="1308" presetID="2" presetClass="exit" presetSubtype="4" fill="hold" grpId="2" nodeType="withEffect">
                                  <p:stCondLst>
                                    <p:cond delay="0"/>
                                  </p:stCondLst>
                                  <p:childTnLst>
                                    <p:anim calcmode="lin" valueType="num">
                                      <p:cBhvr additive="base">
                                        <p:cTn id="1309" dur="3500"/>
                                        <p:tgtEl>
                                          <p:spTgt spid="90"/>
                                        </p:tgtEl>
                                        <p:attrNameLst>
                                          <p:attrName>ppt_x</p:attrName>
                                        </p:attrNameLst>
                                      </p:cBhvr>
                                      <p:tavLst>
                                        <p:tav tm="0">
                                          <p:val>
                                            <p:strVal val="ppt_x"/>
                                          </p:val>
                                        </p:tav>
                                        <p:tav tm="100000">
                                          <p:val>
                                            <p:strVal val="ppt_x"/>
                                          </p:val>
                                        </p:tav>
                                      </p:tavLst>
                                    </p:anim>
                                    <p:anim calcmode="lin" valueType="num">
                                      <p:cBhvr additive="base">
                                        <p:cTn id="1310" dur="3500"/>
                                        <p:tgtEl>
                                          <p:spTgt spid="90"/>
                                        </p:tgtEl>
                                        <p:attrNameLst>
                                          <p:attrName>ppt_y</p:attrName>
                                        </p:attrNameLst>
                                      </p:cBhvr>
                                      <p:tavLst>
                                        <p:tav tm="0">
                                          <p:val>
                                            <p:strVal val="ppt_y"/>
                                          </p:val>
                                        </p:tav>
                                        <p:tav tm="100000">
                                          <p:val>
                                            <p:strVal val="1+ppt_h/2"/>
                                          </p:val>
                                        </p:tav>
                                      </p:tavLst>
                                    </p:anim>
                                    <p:set>
                                      <p:cBhvr>
                                        <p:cTn id="1311" dur="1" fill="hold">
                                          <p:stCondLst>
                                            <p:cond delay="3499"/>
                                          </p:stCondLst>
                                        </p:cTn>
                                        <p:tgtEl>
                                          <p:spTgt spid="90"/>
                                        </p:tgtEl>
                                        <p:attrNameLst>
                                          <p:attrName>style.visibility</p:attrName>
                                        </p:attrNameLst>
                                      </p:cBhvr>
                                      <p:to>
                                        <p:strVal val="hidden"/>
                                      </p:to>
                                    </p:set>
                                  </p:childTnLst>
                                </p:cTn>
                              </p:par>
                              <p:par>
                                <p:cTn id="1312" presetID="2" presetClass="exit" presetSubtype="4" fill="hold" grpId="2" nodeType="withEffect">
                                  <p:stCondLst>
                                    <p:cond delay="0"/>
                                  </p:stCondLst>
                                  <p:childTnLst>
                                    <p:anim calcmode="lin" valueType="num">
                                      <p:cBhvr additive="base">
                                        <p:cTn id="1313" dur="3500"/>
                                        <p:tgtEl>
                                          <p:spTgt spid="91"/>
                                        </p:tgtEl>
                                        <p:attrNameLst>
                                          <p:attrName>ppt_x</p:attrName>
                                        </p:attrNameLst>
                                      </p:cBhvr>
                                      <p:tavLst>
                                        <p:tav tm="0">
                                          <p:val>
                                            <p:strVal val="ppt_x"/>
                                          </p:val>
                                        </p:tav>
                                        <p:tav tm="100000">
                                          <p:val>
                                            <p:strVal val="ppt_x"/>
                                          </p:val>
                                        </p:tav>
                                      </p:tavLst>
                                    </p:anim>
                                    <p:anim calcmode="lin" valueType="num">
                                      <p:cBhvr additive="base">
                                        <p:cTn id="1314" dur="3500"/>
                                        <p:tgtEl>
                                          <p:spTgt spid="91"/>
                                        </p:tgtEl>
                                        <p:attrNameLst>
                                          <p:attrName>ppt_y</p:attrName>
                                        </p:attrNameLst>
                                      </p:cBhvr>
                                      <p:tavLst>
                                        <p:tav tm="0">
                                          <p:val>
                                            <p:strVal val="ppt_y"/>
                                          </p:val>
                                        </p:tav>
                                        <p:tav tm="100000">
                                          <p:val>
                                            <p:strVal val="1+ppt_h/2"/>
                                          </p:val>
                                        </p:tav>
                                      </p:tavLst>
                                    </p:anim>
                                    <p:set>
                                      <p:cBhvr>
                                        <p:cTn id="1315" dur="1" fill="hold">
                                          <p:stCondLst>
                                            <p:cond delay="3499"/>
                                          </p:stCondLst>
                                        </p:cTn>
                                        <p:tgtEl>
                                          <p:spTgt spid="91"/>
                                        </p:tgtEl>
                                        <p:attrNameLst>
                                          <p:attrName>style.visibility</p:attrName>
                                        </p:attrNameLst>
                                      </p:cBhvr>
                                      <p:to>
                                        <p:strVal val="hidden"/>
                                      </p:to>
                                    </p:set>
                                  </p:childTnLst>
                                </p:cTn>
                              </p:par>
                              <p:par>
                                <p:cTn id="1316" presetID="2" presetClass="exit" presetSubtype="4" fill="hold" grpId="2" nodeType="withEffect">
                                  <p:stCondLst>
                                    <p:cond delay="0"/>
                                  </p:stCondLst>
                                  <p:childTnLst>
                                    <p:anim calcmode="lin" valueType="num">
                                      <p:cBhvr additive="base">
                                        <p:cTn id="1317" dur="3500"/>
                                        <p:tgtEl>
                                          <p:spTgt spid="92"/>
                                        </p:tgtEl>
                                        <p:attrNameLst>
                                          <p:attrName>ppt_x</p:attrName>
                                        </p:attrNameLst>
                                      </p:cBhvr>
                                      <p:tavLst>
                                        <p:tav tm="0">
                                          <p:val>
                                            <p:strVal val="ppt_x"/>
                                          </p:val>
                                        </p:tav>
                                        <p:tav tm="100000">
                                          <p:val>
                                            <p:strVal val="ppt_x"/>
                                          </p:val>
                                        </p:tav>
                                      </p:tavLst>
                                    </p:anim>
                                    <p:anim calcmode="lin" valueType="num">
                                      <p:cBhvr additive="base">
                                        <p:cTn id="1318" dur="3500"/>
                                        <p:tgtEl>
                                          <p:spTgt spid="92"/>
                                        </p:tgtEl>
                                        <p:attrNameLst>
                                          <p:attrName>ppt_y</p:attrName>
                                        </p:attrNameLst>
                                      </p:cBhvr>
                                      <p:tavLst>
                                        <p:tav tm="0">
                                          <p:val>
                                            <p:strVal val="ppt_y"/>
                                          </p:val>
                                        </p:tav>
                                        <p:tav tm="100000">
                                          <p:val>
                                            <p:strVal val="1+ppt_h/2"/>
                                          </p:val>
                                        </p:tav>
                                      </p:tavLst>
                                    </p:anim>
                                    <p:set>
                                      <p:cBhvr>
                                        <p:cTn id="1319" dur="1" fill="hold">
                                          <p:stCondLst>
                                            <p:cond delay="3499"/>
                                          </p:stCondLst>
                                        </p:cTn>
                                        <p:tgtEl>
                                          <p:spTgt spid="92"/>
                                        </p:tgtEl>
                                        <p:attrNameLst>
                                          <p:attrName>style.visibility</p:attrName>
                                        </p:attrNameLst>
                                      </p:cBhvr>
                                      <p:to>
                                        <p:strVal val="hidden"/>
                                      </p:to>
                                    </p:set>
                                  </p:childTnLst>
                                </p:cTn>
                              </p:par>
                              <p:par>
                                <p:cTn id="1320" presetID="2" presetClass="exit" presetSubtype="4" fill="hold" grpId="2" nodeType="withEffect">
                                  <p:stCondLst>
                                    <p:cond delay="0"/>
                                  </p:stCondLst>
                                  <p:childTnLst>
                                    <p:anim calcmode="lin" valueType="num">
                                      <p:cBhvr additive="base">
                                        <p:cTn id="1321" dur="3500"/>
                                        <p:tgtEl>
                                          <p:spTgt spid="93"/>
                                        </p:tgtEl>
                                        <p:attrNameLst>
                                          <p:attrName>ppt_x</p:attrName>
                                        </p:attrNameLst>
                                      </p:cBhvr>
                                      <p:tavLst>
                                        <p:tav tm="0">
                                          <p:val>
                                            <p:strVal val="ppt_x"/>
                                          </p:val>
                                        </p:tav>
                                        <p:tav tm="100000">
                                          <p:val>
                                            <p:strVal val="ppt_x"/>
                                          </p:val>
                                        </p:tav>
                                      </p:tavLst>
                                    </p:anim>
                                    <p:anim calcmode="lin" valueType="num">
                                      <p:cBhvr additive="base">
                                        <p:cTn id="1322" dur="3500"/>
                                        <p:tgtEl>
                                          <p:spTgt spid="93"/>
                                        </p:tgtEl>
                                        <p:attrNameLst>
                                          <p:attrName>ppt_y</p:attrName>
                                        </p:attrNameLst>
                                      </p:cBhvr>
                                      <p:tavLst>
                                        <p:tav tm="0">
                                          <p:val>
                                            <p:strVal val="ppt_y"/>
                                          </p:val>
                                        </p:tav>
                                        <p:tav tm="100000">
                                          <p:val>
                                            <p:strVal val="1+ppt_h/2"/>
                                          </p:val>
                                        </p:tav>
                                      </p:tavLst>
                                    </p:anim>
                                    <p:set>
                                      <p:cBhvr>
                                        <p:cTn id="1323" dur="1" fill="hold">
                                          <p:stCondLst>
                                            <p:cond delay="3499"/>
                                          </p:stCondLst>
                                        </p:cTn>
                                        <p:tgtEl>
                                          <p:spTgt spid="93"/>
                                        </p:tgtEl>
                                        <p:attrNameLst>
                                          <p:attrName>style.visibility</p:attrName>
                                        </p:attrNameLst>
                                      </p:cBhvr>
                                      <p:to>
                                        <p:strVal val="hidden"/>
                                      </p:to>
                                    </p:set>
                                  </p:childTnLst>
                                </p:cTn>
                              </p:par>
                              <p:par>
                                <p:cTn id="1324" presetID="2" presetClass="exit" presetSubtype="4" fill="hold" grpId="2" nodeType="withEffect">
                                  <p:stCondLst>
                                    <p:cond delay="0"/>
                                  </p:stCondLst>
                                  <p:childTnLst>
                                    <p:anim calcmode="lin" valueType="num">
                                      <p:cBhvr additive="base">
                                        <p:cTn id="1325" dur="3500"/>
                                        <p:tgtEl>
                                          <p:spTgt spid="94"/>
                                        </p:tgtEl>
                                        <p:attrNameLst>
                                          <p:attrName>ppt_x</p:attrName>
                                        </p:attrNameLst>
                                      </p:cBhvr>
                                      <p:tavLst>
                                        <p:tav tm="0">
                                          <p:val>
                                            <p:strVal val="ppt_x"/>
                                          </p:val>
                                        </p:tav>
                                        <p:tav tm="100000">
                                          <p:val>
                                            <p:strVal val="ppt_x"/>
                                          </p:val>
                                        </p:tav>
                                      </p:tavLst>
                                    </p:anim>
                                    <p:anim calcmode="lin" valueType="num">
                                      <p:cBhvr additive="base">
                                        <p:cTn id="1326" dur="3500"/>
                                        <p:tgtEl>
                                          <p:spTgt spid="94"/>
                                        </p:tgtEl>
                                        <p:attrNameLst>
                                          <p:attrName>ppt_y</p:attrName>
                                        </p:attrNameLst>
                                      </p:cBhvr>
                                      <p:tavLst>
                                        <p:tav tm="0">
                                          <p:val>
                                            <p:strVal val="ppt_y"/>
                                          </p:val>
                                        </p:tav>
                                        <p:tav tm="100000">
                                          <p:val>
                                            <p:strVal val="1+ppt_h/2"/>
                                          </p:val>
                                        </p:tav>
                                      </p:tavLst>
                                    </p:anim>
                                    <p:set>
                                      <p:cBhvr>
                                        <p:cTn id="1327" dur="1" fill="hold">
                                          <p:stCondLst>
                                            <p:cond delay="3499"/>
                                          </p:stCondLst>
                                        </p:cTn>
                                        <p:tgtEl>
                                          <p:spTgt spid="94"/>
                                        </p:tgtEl>
                                        <p:attrNameLst>
                                          <p:attrName>style.visibility</p:attrName>
                                        </p:attrNameLst>
                                      </p:cBhvr>
                                      <p:to>
                                        <p:strVal val="hidden"/>
                                      </p:to>
                                    </p:set>
                                  </p:childTnLst>
                                </p:cTn>
                              </p:par>
                              <p:par>
                                <p:cTn id="1328" presetID="2" presetClass="exit" presetSubtype="4" fill="hold" grpId="2" nodeType="withEffect">
                                  <p:stCondLst>
                                    <p:cond delay="0"/>
                                  </p:stCondLst>
                                  <p:childTnLst>
                                    <p:anim calcmode="lin" valueType="num">
                                      <p:cBhvr additive="base">
                                        <p:cTn id="1329" dur="3500"/>
                                        <p:tgtEl>
                                          <p:spTgt spid="95"/>
                                        </p:tgtEl>
                                        <p:attrNameLst>
                                          <p:attrName>ppt_x</p:attrName>
                                        </p:attrNameLst>
                                      </p:cBhvr>
                                      <p:tavLst>
                                        <p:tav tm="0">
                                          <p:val>
                                            <p:strVal val="ppt_x"/>
                                          </p:val>
                                        </p:tav>
                                        <p:tav tm="100000">
                                          <p:val>
                                            <p:strVal val="ppt_x"/>
                                          </p:val>
                                        </p:tav>
                                      </p:tavLst>
                                    </p:anim>
                                    <p:anim calcmode="lin" valueType="num">
                                      <p:cBhvr additive="base">
                                        <p:cTn id="1330" dur="3500"/>
                                        <p:tgtEl>
                                          <p:spTgt spid="95"/>
                                        </p:tgtEl>
                                        <p:attrNameLst>
                                          <p:attrName>ppt_y</p:attrName>
                                        </p:attrNameLst>
                                      </p:cBhvr>
                                      <p:tavLst>
                                        <p:tav tm="0">
                                          <p:val>
                                            <p:strVal val="ppt_y"/>
                                          </p:val>
                                        </p:tav>
                                        <p:tav tm="100000">
                                          <p:val>
                                            <p:strVal val="1+ppt_h/2"/>
                                          </p:val>
                                        </p:tav>
                                      </p:tavLst>
                                    </p:anim>
                                    <p:set>
                                      <p:cBhvr>
                                        <p:cTn id="1331" dur="1" fill="hold">
                                          <p:stCondLst>
                                            <p:cond delay="3499"/>
                                          </p:stCondLst>
                                        </p:cTn>
                                        <p:tgtEl>
                                          <p:spTgt spid="95"/>
                                        </p:tgtEl>
                                        <p:attrNameLst>
                                          <p:attrName>style.visibility</p:attrName>
                                        </p:attrNameLst>
                                      </p:cBhvr>
                                      <p:to>
                                        <p:strVal val="hidden"/>
                                      </p:to>
                                    </p:set>
                                  </p:childTnLst>
                                </p:cTn>
                              </p:par>
                              <p:par>
                                <p:cTn id="1332" presetID="2" presetClass="exit" presetSubtype="4" fill="hold" grpId="2" nodeType="withEffect">
                                  <p:stCondLst>
                                    <p:cond delay="0"/>
                                  </p:stCondLst>
                                  <p:childTnLst>
                                    <p:anim calcmode="lin" valueType="num">
                                      <p:cBhvr additive="base">
                                        <p:cTn id="1333" dur="3500"/>
                                        <p:tgtEl>
                                          <p:spTgt spid="96"/>
                                        </p:tgtEl>
                                        <p:attrNameLst>
                                          <p:attrName>ppt_x</p:attrName>
                                        </p:attrNameLst>
                                      </p:cBhvr>
                                      <p:tavLst>
                                        <p:tav tm="0">
                                          <p:val>
                                            <p:strVal val="ppt_x"/>
                                          </p:val>
                                        </p:tav>
                                        <p:tav tm="100000">
                                          <p:val>
                                            <p:strVal val="ppt_x"/>
                                          </p:val>
                                        </p:tav>
                                      </p:tavLst>
                                    </p:anim>
                                    <p:anim calcmode="lin" valueType="num">
                                      <p:cBhvr additive="base">
                                        <p:cTn id="1334" dur="3500"/>
                                        <p:tgtEl>
                                          <p:spTgt spid="96"/>
                                        </p:tgtEl>
                                        <p:attrNameLst>
                                          <p:attrName>ppt_y</p:attrName>
                                        </p:attrNameLst>
                                      </p:cBhvr>
                                      <p:tavLst>
                                        <p:tav tm="0">
                                          <p:val>
                                            <p:strVal val="ppt_y"/>
                                          </p:val>
                                        </p:tav>
                                        <p:tav tm="100000">
                                          <p:val>
                                            <p:strVal val="1+ppt_h/2"/>
                                          </p:val>
                                        </p:tav>
                                      </p:tavLst>
                                    </p:anim>
                                    <p:set>
                                      <p:cBhvr>
                                        <p:cTn id="1335" dur="1" fill="hold">
                                          <p:stCondLst>
                                            <p:cond delay="3499"/>
                                          </p:stCondLst>
                                        </p:cTn>
                                        <p:tgtEl>
                                          <p:spTgt spid="96"/>
                                        </p:tgtEl>
                                        <p:attrNameLst>
                                          <p:attrName>style.visibility</p:attrName>
                                        </p:attrNameLst>
                                      </p:cBhvr>
                                      <p:to>
                                        <p:strVal val="hidden"/>
                                      </p:to>
                                    </p:set>
                                  </p:childTnLst>
                                </p:cTn>
                              </p:par>
                              <p:par>
                                <p:cTn id="1336" presetID="2" presetClass="exit" presetSubtype="4" fill="hold" grpId="2" nodeType="withEffect">
                                  <p:stCondLst>
                                    <p:cond delay="0"/>
                                  </p:stCondLst>
                                  <p:childTnLst>
                                    <p:anim calcmode="lin" valueType="num">
                                      <p:cBhvr additive="base">
                                        <p:cTn id="1337" dur="3500"/>
                                        <p:tgtEl>
                                          <p:spTgt spid="97"/>
                                        </p:tgtEl>
                                        <p:attrNameLst>
                                          <p:attrName>ppt_x</p:attrName>
                                        </p:attrNameLst>
                                      </p:cBhvr>
                                      <p:tavLst>
                                        <p:tav tm="0">
                                          <p:val>
                                            <p:strVal val="ppt_x"/>
                                          </p:val>
                                        </p:tav>
                                        <p:tav tm="100000">
                                          <p:val>
                                            <p:strVal val="ppt_x"/>
                                          </p:val>
                                        </p:tav>
                                      </p:tavLst>
                                    </p:anim>
                                    <p:anim calcmode="lin" valueType="num">
                                      <p:cBhvr additive="base">
                                        <p:cTn id="1338" dur="3500"/>
                                        <p:tgtEl>
                                          <p:spTgt spid="97"/>
                                        </p:tgtEl>
                                        <p:attrNameLst>
                                          <p:attrName>ppt_y</p:attrName>
                                        </p:attrNameLst>
                                      </p:cBhvr>
                                      <p:tavLst>
                                        <p:tav tm="0">
                                          <p:val>
                                            <p:strVal val="ppt_y"/>
                                          </p:val>
                                        </p:tav>
                                        <p:tav tm="100000">
                                          <p:val>
                                            <p:strVal val="1+ppt_h/2"/>
                                          </p:val>
                                        </p:tav>
                                      </p:tavLst>
                                    </p:anim>
                                    <p:set>
                                      <p:cBhvr>
                                        <p:cTn id="1339" dur="1" fill="hold">
                                          <p:stCondLst>
                                            <p:cond delay="3499"/>
                                          </p:stCondLst>
                                        </p:cTn>
                                        <p:tgtEl>
                                          <p:spTgt spid="97"/>
                                        </p:tgtEl>
                                        <p:attrNameLst>
                                          <p:attrName>style.visibility</p:attrName>
                                        </p:attrNameLst>
                                      </p:cBhvr>
                                      <p:to>
                                        <p:strVal val="hidden"/>
                                      </p:to>
                                    </p:set>
                                  </p:childTnLst>
                                </p:cTn>
                              </p:par>
                              <p:par>
                                <p:cTn id="1340" presetID="2" presetClass="exit" presetSubtype="4" fill="hold" grpId="2" nodeType="withEffect">
                                  <p:stCondLst>
                                    <p:cond delay="0"/>
                                  </p:stCondLst>
                                  <p:childTnLst>
                                    <p:anim calcmode="lin" valueType="num">
                                      <p:cBhvr additive="base">
                                        <p:cTn id="1341" dur="3500"/>
                                        <p:tgtEl>
                                          <p:spTgt spid="98"/>
                                        </p:tgtEl>
                                        <p:attrNameLst>
                                          <p:attrName>ppt_x</p:attrName>
                                        </p:attrNameLst>
                                      </p:cBhvr>
                                      <p:tavLst>
                                        <p:tav tm="0">
                                          <p:val>
                                            <p:strVal val="ppt_x"/>
                                          </p:val>
                                        </p:tav>
                                        <p:tav tm="100000">
                                          <p:val>
                                            <p:strVal val="ppt_x"/>
                                          </p:val>
                                        </p:tav>
                                      </p:tavLst>
                                    </p:anim>
                                    <p:anim calcmode="lin" valueType="num">
                                      <p:cBhvr additive="base">
                                        <p:cTn id="1342" dur="3500"/>
                                        <p:tgtEl>
                                          <p:spTgt spid="98"/>
                                        </p:tgtEl>
                                        <p:attrNameLst>
                                          <p:attrName>ppt_y</p:attrName>
                                        </p:attrNameLst>
                                      </p:cBhvr>
                                      <p:tavLst>
                                        <p:tav tm="0">
                                          <p:val>
                                            <p:strVal val="ppt_y"/>
                                          </p:val>
                                        </p:tav>
                                        <p:tav tm="100000">
                                          <p:val>
                                            <p:strVal val="1+ppt_h/2"/>
                                          </p:val>
                                        </p:tav>
                                      </p:tavLst>
                                    </p:anim>
                                    <p:set>
                                      <p:cBhvr>
                                        <p:cTn id="1343" dur="1" fill="hold">
                                          <p:stCondLst>
                                            <p:cond delay="3499"/>
                                          </p:stCondLst>
                                        </p:cTn>
                                        <p:tgtEl>
                                          <p:spTgt spid="98"/>
                                        </p:tgtEl>
                                        <p:attrNameLst>
                                          <p:attrName>style.visibility</p:attrName>
                                        </p:attrNameLst>
                                      </p:cBhvr>
                                      <p:to>
                                        <p:strVal val="hidden"/>
                                      </p:to>
                                    </p:set>
                                  </p:childTnLst>
                                </p:cTn>
                              </p:par>
                              <p:par>
                                <p:cTn id="1344" presetID="2" presetClass="exit" presetSubtype="4" fill="hold" grpId="2" nodeType="withEffect">
                                  <p:stCondLst>
                                    <p:cond delay="0"/>
                                  </p:stCondLst>
                                  <p:childTnLst>
                                    <p:anim calcmode="lin" valueType="num">
                                      <p:cBhvr additive="base">
                                        <p:cTn id="1345" dur="3500"/>
                                        <p:tgtEl>
                                          <p:spTgt spid="99"/>
                                        </p:tgtEl>
                                        <p:attrNameLst>
                                          <p:attrName>ppt_x</p:attrName>
                                        </p:attrNameLst>
                                      </p:cBhvr>
                                      <p:tavLst>
                                        <p:tav tm="0">
                                          <p:val>
                                            <p:strVal val="ppt_x"/>
                                          </p:val>
                                        </p:tav>
                                        <p:tav tm="100000">
                                          <p:val>
                                            <p:strVal val="ppt_x"/>
                                          </p:val>
                                        </p:tav>
                                      </p:tavLst>
                                    </p:anim>
                                    <p:anim calcmode="lin" valueType="num">
                                      <p:cBhvr additive="base">
                                        <p:cTn id="1346" dur="3500"/>
                                        <p:tgtEl>
                                          <p:spTgt spid="99"/>
                                        </p:tgtEl>
                                        <p:attrNameLst>
                                          <p:attrName>ppt_y</p:attrName>
                                        </p:attrNameLst>
                                      </p:cBhvr>
                                      <p:tavLst>
                                        <p:tav tm="0">
                                          <p:val>
                                            <p:strVal val="ppt_y"/>
                                          </p:val>
                                        </p:tav>
                                        <p:tav tm="100000">
                                          <p:val>
                                            <p:strVal val="1+ppt_h/2"/>
                                          </p:val>
                                        </p:tav>
                                      </p:tavLst>
                                    </p:anim>
                                    <p:set>
                                      <p:cBhvr>
                                        <p:cTn id="1347" dur="1" fill="hold">
                                          <p:stCondLst>
                                            <p:cond delay="3499"/>
                                          </p:stCondLst>
                                        </p:cTn>
                                        <p:tgtEl>
                                          <p:spTgt spid="99"/>
                                        </p:tgtEl>
                                        <p:attrNameLst>
                                          <p:attrName>style.visibility</p:attrName>
                                        </p:attrNameLst>
                                      </p:cBhvr>
                                      <p:to>
                                        <p:strVal val="hidden"/>
                                      </p:to>
                                    </p:set>
                                  </p:childTnLst>
                                </p:cTn>
                              </p:par>
                              <p:par>
                                <p:cTn id="1348" presetID="2" presetClass="exit" presetSubtype="4" fill="hold" grpId="2" nodeType="withEffect">
                                  <p:stCondLst>
                                    <p:cond delay="0"/>
                                  </p:stCondLst>
                                  <p:childTnLst>
                                    <p:anim calcmode="lin" valueType="num">
                                      <p:cBhvr additive="base">
                                        <p:cTn id="1349" dur="3500"/>
                                        <p:tgtEl>
                                          <p:spTgt spid="100"/>
                                        </p:tgtEl>
                                        <p:attrNameLst>
                                          <p:attrName>ppt_x</p:attrName>
                                        </p:attrNameLst>
                                      </p:cBhvr>
                                      <p:tavLst>
                                        <p:tav tm="0">
                                          <p:val>
                                            <p:strVal val="ppt_x"/>
                                          </p:val>
                                        </p:tav>
                                        <p:tav tm="100000">
                                          <p:val>
                                            <p:strVal val="ppt_x"/>
                                          </p:val>
                                        </p:tav>
                                      </p:tavLst>
                                    </p:anim>
                                    <p:anim calcmode="lin" valueType="num">
                                      <p:cBhvr additive="base">
                                        <p:cTn id="1350" dur="3500"/>
                                        <p:tgtEl>
                                          <p:spTgt spid="100"/>
                                        </p:tgtEl>
                                        <p:attrNameLst>
                                          <p:attrName>ppt_y</p:attrName>
                                        </p:attrNameLst>
                                      </p:cBhvr>
                                      <p:tavLst>
                                        <p:tav tm="0">
                                          <p:val>
                                            <p:strVal val="ppt_y"/>
                                          </p:val>
                                        </p:tav>
                                        <p:tav tm="100000">
                                          <p:val>
                                            <p:strVal val="1+ppt_h/2"/>
                                          </p:val>
                                        </p:tav>
                                      </p:tavLst>
                                    </p:anim>
                                    <p:set>
                                      <p:cBhvr>
                                        <p:cTn id="1351" dur="1" fill="hold">
                                          <p:stCondLst>
                                            <p:cond delay="3499"/>
                                          </p:stCondLst>
                                        </p:cTn>
                                        <p:tgtEl>
                                          <p:spTgt spid="100"/>
                                        </p:tgtEl>
                                        <p:attrNameLst>
                                          <p:attrName>style.visibility</p:attrName>
                                        </p:attrNameLst>
                                      </p:cBhvr>
                                      <p:to>
                                        <p:strVal val="hidden"/>
                                      </p:to>
                                    </p:set>
                                  </p:childTnLst>
                                </p:cTn>
                              </p:par>
                              <p:par>
                                <p:cTn id="1352" presetID="2" presetClass="exit" presetSubtype="4" fill="hold" grpId="2" nodeType="withEffect">
                                  <p:stCondLst>
                                    <p:cond delay="0"/>
                                  </p:stCondLst>
                                  <p:childTnLst>
                                    <p:anim calcmode="lin" valueType="num">
                                      <p:cBhvr additive="base">
                                        <p:cTn id="1353" dur="3500"/>
                                        <p:tgtEl>
                                          <p:spTgt spid="101"/>
                                        </p:tgtEl>
                                        <p:attrNameLst>
                                          <p:attrName>ppt_x</p:attrName>
                                        </p:attrNameLst>
                                      </p:cBhvr>
                                      <p:tavLst>
                                        <p:tav tm="0">
                                          <p:val>
                                            <p:strVal val="ppt_x"/>
                                          </p:val>
                                        </p:tav>
                                        <p:tav tm="100000">
                                          <p:val>
                                            <p:strVal val="ppt_x"/>
                                          </p:val>
                                        </p:tav>
                                      </p:tavLst>
                                    </p:anim>
                                    <p:anim calcmode="lin" valueType="num">
                                      <p:cBhvr additive="base">
                                        <p:cTn id="1354" dur="3500"/>
                                        <p:tgtEl>
                                          <p:spTgt spid="101"/>
                                        </p:tgtEl>
                                        <p:attrNameLst>
                                          <p:attrName>ppt_y</p:attrName>
                                        </p:attrNameLst>
                                      </p:cBhvr>
                                      <p:tavLst>
                                        <p:tav tm="0">
                                          <p:val>
                                            <p:strVal val="ppt_y"/>
                                          </p:val>
                                        </p:tav>
                                        <p:tav tm="100000">
                                          <p:val>
                                            <p:strVal val="1+ppt_h/2"/>
                                          </p:val>
                                        </p:tav>
                                      </p:tavLst>
                                    </p:anim>
                                    <p:set>
                                      <p:cBhvr>
                                        <p:cTn id="1355" dur="1" fill="hold">
                                          <p:stCondLst>
                                            <p:cond delay="3499"/>
                                          </p:stCondLst>
                                        </p:cTn>
                                        <p:tgtEl>
                                          <p:spTgt spid="101"/>
                                        </p:tgtEl>
                                        <p:attrNameLst>
                                          <p:attrName>style.visibility</p:attrName>
                                        </p:attrNameLst>
                                      </p:cBhvr>
                                      <p:to>
                                        <p:strVal val="hidden"/>
                                      </p:to>
                                    </p:set>
                                  </p:childTnLst>
                                </p:cTn>
                              </p:par>
                              <p:par>
                                <p:cTn id="1356" presetID="2" presetClass="exit" presetSubtype="4" fill="hold" grpId="2" nodeType="withEffect">
                                  <p:stCondLst>
                                    <p:cond delay="0"/>
                                  </p:stCondLst>
                                  <p:childTnLst>
                                    <p:anim calcmode="lin" valueType="num">
                                      <p:cBhvr additive="base">
                                        <p:cTn id="1357" dur="3500"/>
                                        <p:tgtEl>
                                          <p:spTgt spid="116"/>
                                        </p:tgtEl>
                                        <p:attrNameLst>
                                          <p:attrName>ppt_x</p:attrName>
                                        </p:attrNameLst>
                                      </p:cBhvr>
                                      <p:tavLst>
                                        <p:tav tm="0">
                                          <p:val>
                                            <p:strVal val="ppt_x"/>
                                          </p:val>
                                        </p:tav>
                                        <p:tav tm="100000">
                                          <p:val>
                                            <p:strVal val="ppt_x"/>
                                          </p:val>
                                        </p:tav>
                                      </p:tavLst>
                                    </p:anim>
                                    <p:anim calcmode="lin" valueType="num">
                                      <p:cBhvr additive="base">
                                        <p:cTn id="1358" dur="3500"/>
                                        <p:tgtEl>
                                          <p:spTgt spid="116"/>
                                        </p:tgtEl>
                                        <p:attrNameLst>
                                          <p:attrName>ppt_y</p:attrName>
                                        </p:attrNameLst>
                                      </p:cBhvr>
                                      <p:tavLst>
                                        <p:tav tm="0">
                                          <p:val>
                                            <p:strVal val="ppt_y"/>
                                          </p:val>
                                        </p:tav>
                                        <p:tav tm="100000">
                                          <p:val>
                                            <p:strVal val="1+ppt_h/2"/>
                                          </p:val>
                                        </p:tav>
                                      </p:tavLst>
                                    </p:anim>
                                    <p:set>
                                      <p:cBhvr>
                                        <p:cTn id="1359" dur="1" fill="hold">
                                          <p:stCondLst>
                                            <p:cond delay="3499"/>
                                          </p:stCondLst>
                                        </p:cTn>
                                        <p:tgtEl>
                                          <p:spTgt spid="116"/>
                                        </p:tgtEl>
                                        <p:attrNameLst>
                                          <p:attrName>style.visibility</p:attrName>
                                        </p:attrNameLst>
                                      </p:cBhvr>
                                      <p:to>
                                        <p:strVal val="hidden"/>
                                      </p:to>
                                    </p:set>
                                  </p:childTnLst>
                                </p:cTn>
                              </p:par>
                              <p:par>
                                <p:cTn id="1360" presetID="2" presetClass="exit" presetSubtype="4" fill="hold" grpId="2" nodeType="withEffect">
                                  <p:stCondLst>
                                    <p:cond delay="0"/>
                                  </p:stCondLst>
                                  <p:childTnLst>
                                    <p:anim calcmode="lin" valueType="num">
                                      <p:cBhvr additive="base">
                                        <p:cTn id="1361" dur="3500"/>
                                        <p:tgtEl>
                                          <p:spTgt spid="117"/>
                                        </p:tgtEl>
                                        <p:attrNameLst>
                                          <p:attrName>ppt_x</p:attrName>
                                        </p:attrNameLst>
                                      </p:cBhvr>
                                      <p:tavLst>
                                        <p:tav tm="0">
                                          <p:val>
                                            <p:strVal val="ppt_x"/>
                                          </p:val>
                                        </p:tav>
                                        <p:tav tm="100000">
                                          <p:val>
                                            <p:strVal val="ppt_x"/>
                                          </p:val>
                                        </p:tav>
                                      </p:tavLst>
                                    </p:anim>
                                    <p:anim calcmode="lin" valueType="num">
                                      <p:cBhvr additive="base">
                                        <p:cTn id="1362" dur="3500"/>
                                        <p:tgtEl>
                                          <p:spTgt spid="117"/>
                                        </p:tgtEl>
                                        <p:attrNameLst>
                                          <p:attrName>ppt_y</p:attrName>
                                        </p:attrNameLst>
                                      </p:cBhvr>
                                      <p:tavLst>
                                        <p:tav tm="0">
                                          <p:val>
                                            <p:strVal val="ppt_y"/>
                                          </p:val>
                                        </p:tav>
                                        <p:tav tm="100000">
                                          <p:val>
                                            <p:strVal val="1+ppt_h/2"/>
                                          </p:val>
                                        </p:tav>
                                      </p:tavLst>
                                    </p:anim>
                                    <p:set>
                                      <p:cBhvr>
                                        <p:cTn id="1363" dur="1" fill="hold">
                                          <p:stCondLst>
                                            <p:cond delay="3499"/>
                                          </p:stCondLst>
                                        </p:cTn>
                                        <p:tgtEl>
                                          <p:spTgt spid="117"/>
                                        </p:tgtEl>
                                        <p:attrNameLst>
                                          <p:attrName>style.visibility</p:attrName>
                                        </p:attrNameLst>
                                      </p:cBhvr>
                                      <p:to>
                                        <p:strVal val="hidden"/>
                                      </p:to>
                                    </p:set>
                                  </p:childTnLst>
                                </p:cTn>
                              </p:par>
                              <p:par>
                                <p:cTn id="1364" presetID="2" presetClass="exit" presetSubtype="4" fill="hold" grpId="2" nodeType="withEffect">
                                  <p:stCondLst>
                                    <p:cond delay="0"/>
                                  </p:stCondLst>
                                  <p:childTnLst>
                                    <p:anim calcmode="lin" valueType="num">
                                      <p:cBhvr additive="base">
                                        <p:cTn id="1365" dur="3500"/>
                                        <p:tgtEl>
                                          <p:spTgt spid="118"/>
                                        </p:tgtEl>
                                        <p:attrNameLst>
                                          <p:attrName>ppt_x</p:attrName>
                                        </p:attrNameLst>
                                      </p:cBhvr>
                                      <p:tavLst>
                                        <p:tav tm="0">
                                          <p:val>
                                            <p:strVal val="ppt_x"/>
                                          </p:val>
                                        </p:tav>
                                        <p:tav tm="100000">
                                          <p:val>
                                            <p:strVal val="ppt_x"/>
                                          </p:val>
                                        </p:tav>
                                      </p:tavLst>
                                    </p:anim>
                                    <p:anim calcmode="lin" valueType="num">
                                      <p:cBhvr additive="base">
                                        <p:cTn id="1366" dur="3500"/>
                                        <p:tgtEl>
                                          <p:spTgt spid="118"/>
                                        </p:tgtEl>
                                        <p:attrNameLst>
                                          <p:attrName>ppt_y</p:attrName>
                                        </p:attrNameLst>
                                      </p:cBhvr>
                                      <p:tavLst>
                                        <p:tav tm="0">
                                          <p:val>
                                            <p:strVal val="ppt_y"/>
                                          </p:val>
                                        </p:tav>
                                        <p:tav tm="100000">
                                          <p:val>
                                            <p:strVal val="1+ppt_h/2"/>
                                          </p:val>
                                        </p:tav>
                                      </p:tavLst>
                                    </p:anim>
                                    <p:set>
                                      <p:cBhvr>
                                        <p:cTn id="1367" dur="1" fill="hold">
                                          <p:stCondLst>
                                            <p:cond delay="3499"/>
                                          </p:stCondLst>
                                        </p:cTn>
                                        <p:tgtEl>
                                          <p:spTgt spid="118"/>
                                        </p:tgtEl>
                                        <p:attrNameLst>
                                          <p:attrName>style.visibility</p:attrName>
                                        </p:attrNameLst>
                                      </p:cBhvr>
                                      <p:to>
                                        <p:strVal val="hidden"/>
                                      </p:to>
                                    </p:set>
                                  </p:childTnLst>
                                </p:cTn>
                              </p:par>
                              <p:par>
                                <p:cTn id="1368" presetID="2" presetClass="exit" presetSubtype="4" fill="hold" grpId="2" nodeType="withEffect">
                                  <p:stCondLst>
                                    <p:cond delay="0"/>
                                  </p:stCondLst>
                                  <p:childTnLst>
                                    <p:anim calcmode="lin" valueType="num">
                                      <p:cBhvr additive="base">
                                        <p:cTn id="1369" dur="3500"/>
                                        <p:tgtEl>
                                          <p:spTgt spid="119"/>
                                        </p:tgtEl>
                                        <p:attrNameLst>
                                          <p:attrName>ppt_x</p:attrName>
                                        </p:attrNameLst>
                                      </p:cBhvr>
                                      <p:tavLst>
                                        <p:tav tm="0">
                                          <p:val>
                                            <p:strVal val="ppt_x"/>
                                          </p:val>
                                        </p:tav>
                                        <p:tav tm="100000">
                                          <p:val>
                                            <p:strVal val="ppt_x"/>
                                          </p:val>
                                        </p:tav>
                                      </p:tavLst>
                                    </p:anim>
                                    <p:anim calcmode="lin" valueType="num">
                                      <p:cBhvr additive="base">
                                        <p:cTn id="1370" dur="3500"/>
                                        <p:tgtEl>
                                          <p:spTgt spid="119"/>
                                        </p:tgtEl>
                                        <p:attrNameLst>
                                          <p:attrName>ppt_y</p:attrName>
                                        </p:attrNameLst>
                                      </p:cBhvr>
                                      <p:tavLst>
                                        <p:tav tm="0">
                                          <p:val>
                                            <p:strVal val="ppt_y"/>
                                          </p:val>
                                        </p:tav>
                                        <p:tav tm="100000">
                                          <p:val>
                                            <p:strVal val="1+ppt_h/2"/>
                                          </p:val>
                                        </p:tav>
                                      </p:tavLst>
                                    </p:anim>
                                    <p:set>
                                      <p:cBhvr>
                                        <p:cTn id="1371" dur="1" fill="hold">
                                          <p:stCondLst>
                                            <p:cond delay="3499"/>
                                          </p:stCondLst>
                                        </p:cTn>
                                        <p:tgtEl>
                                          <p:spTgt spid="119"/>
                                        </p:tgtEl>
                                        <p:attrNameLst>
                                          <p:attrName>style.visibility</p:attrName>
                                        </p:attrNameLst>
                                      </p:cBhvr>
                                      <p:to>
                                        <p:strVal val="hidden"/>
                                      </p:to>
                                    </p:set>
                                  </p:childTnLst>
                                </p:cTn>
                              </p:par>
                              <p:par>
                                <p:cTn id="1372" presetID="2" presetClass="exit" presetSubtype="4" fill="hold" grpId="2" nodeType="withEffect">
                                  <p:stCondLst>
                                    <p:cond delay="0"/>
                                  </p:stCondLst>
                                  <p:childTnLst>
                                    <p:anim calcmode="lin" valueType="num">
                                      <p:cBhvr additive="base">
                                        <p:cTn id="1373" dur="3500"/>
                                        <p:tgtEl>
                                          <p:spTgt spid="120"/>
                                        </p:tgtEl>
                                        <p:attrNameLst>
                                          <p:attrName>ppt_x</p:attrName>
                                        </p:attrNameLst>
                                      </p:cBhvr>
                                      <p:tavLst>
                                        <p:tav tm="0">
                                          <p:val>
                                            <p:strVal val="ppt_x"/>
                                          </p:val>
                                        </p:tav>
                                        <p:tav tm="100000">
                                          <p:val>
                                            <p:strVal val="ppt_x"/>
                                          </p:val>
                                        </p:tav>
                                      </p:tavLst>
                                    </p:anim>
                                    <p:anim calcmode="lin" valueType="num">
                                      <p:cBhvr additive="base">
                                        <p:cTn id="1374" dur="3500"/>
                                        <p:tgtEl>
                                          <p:spTgt spid="120"/>
                                        </p:tgtEl>
                                        <p:attrNameLst>
                                          <p:attrName>ppt_y</p:attrName>
                                        </p:attrNameLst>
                                      </p:cBhvr>
                                      <p:tavLst>
                                        <p:tav tm="0">
                                          <p:val>
                                            <p:strVal val="ppt_y"/>
                                          </p:val>
                                        </p:tav>
                                        <p:tav tm="100000">
                                          <p:val>
                                            <p:strVal val="1+ppt_h/2"/>
                                          </p:val>
                                        </p:tav>
                                      </p:tavLst>
                                    </p:anim>
                                    <p:set>
                                      <p:cBhvr>
                                        <p:cTn id="1375" dur="1" fill="hold">
                                          <p:stCondLst>
                                            <p:cond delay="3499"/>
                                          </p:stCondLst>
                                        </p:cTn>
                                        <p:tgtEl>
                                          <p:spTgt spid="120"/>
                                        </p:tgtEl>
                                        <p:attrNameLst>
                                          <p:attrName>style.visibility</p:attrName>
                                        </p:attrNameLst>
                                      </p:cBhvr>
                                      <p:to>
                                        <p:strVal val="hidden"/>
                                      </p:to>
                                    </p:set>
                                  </p:childTnLst>
                                </p:cTn>
                              </p:par>
                              <p:par>
                                <p:cTn id="1376" presetID="2" presetClass="exit" presetSubtype="4" fill="hold" grpId="2" nodeType="withEffect">
                                  <p:stCondLst>
                                    <p:cond delay="0"/>
                                  </p:stCondLst>
                                  <p:childTnLst>
                                    <p:anim calcmode="lin" valueType="num">
                                      <p:cBhvr additive="base">
                                        <p:cTn id="1377" dur="3500"/>
                                        <p:tgtEl>
                                          <p:spTgt spid="121"/>
                                        </p:tgtEl>
                                        <p:attrNameLst>
                                          <p:attrName>ppt_x</p:attrName>
                                        </p:attrNameLst>
                                      </p:cBhvr>
                                      <p:tavLst>
                                        <p:tav tm="0">
                                          <p:val>
                                            <p:strVal val="ppt_x"/>
                                          </p:val>
                                        </p:tav>
                                        <p:tav tm="100000">
                                          <p:val>
                                            <p:strVal val="ppt_x"/>
                                          </p:val>
                                        </p:tav>
                                      </p:tavLst>
                                    </p:anim>
                                    <p:anim calcmode="lin" valueType="num">
                                      <p:cBhvr additive="base">
                                        <p:cTn id="1378" dur="3500"/>
                                        <p:tgtEl>
                                          <p:spTgt spid="121"/>
                                        </p:tgtEl>
                                        <p:attrNameLst>
                                          <p:attrName>ppt_y</p:attrName>
                                        </p:attrNameLst>
                                      </p:cBhvr>
                                      <p:tavLst>
                                        <p:tav tm="0">
                                          <p:val>
                                            <p:strVal val="ppt_y"/>
                                          </p:val>
                                        </p:tav>
                                        <p:tav tm="100000">
                                          <p:val>
                                            <p:strVal val="1+ppt_h/2"/>
                                          </p:val>
                                        </p:tav>
                                      </p:tavLst>
                                    </p:anim>
                                    <p:set>
                                      <p:cBhvr>
                                        <p:cTn id="1379" dur="1" fill="hold">
                                          <p:stCondLst>
                                            <p:cond delay="3499"/>
                                          </p:stCondLst>
                                        </p:cTn>
                                        <p:tgtEl>
                                          <p:spTgt spid="121"/>
                                        </p:tgtEl>
                                        <p:attrNameLst>
                                          <p:attrName>style.visibility</p:attrName>
                                        </p:attrNameLst>
                                      </p:cBhvr>
                                      <p:to>
                                        <p:strVal val="hidden"/>
                                      </p:to>
                                    </p:set>
                                  </p:childTnLst>
                                </p:cTn>
                              </p:par>
                              <p:par>
                                <p:cTn id="1380" presetID="2" presetClass="exit" presetSubtype="4" fill="hold" grpId="2" nodeType="withEffect">
                                  <p:stCondLst>
                                    <p:cond delay="0"/>
                                  </p:stCondLst>
                                  <p:childTnLst>
                                    <p:anim calcmode="lin" valueType="num">
                                      <p:cBhvr additive="base">
                                        <p:cTn id="1381" dur="3500"/>
                                        <p:tgtEl>
                                          <p:spTgt spid="122"/>
                                        </p:tgtEl>
                                        <p:attrNameLst>
                                          <p:attrName>ppt_x</p:attrName>
                                        </p:attrNameLst>
                                      </p:cBhvr>
                                      <p:tavLst>
                                        <p:tav tm="0">
                                          <p:val>
                                            <p:strVal val="ppt_x"/>
                                          </p:val>
                                        </p:tav>
                                        <p:tav tm="100000">
                                          <p:val>
                                            <p:strVal val="ppt_x"/>
                                          </p:val>
                                        </p:tav>
                                      </p:tavLst>
                                    </p:anim>
                                    <p:anim calcmode="lin" valueType="num">
                                      <p:cBhvr additive="base">
                                        <p:cTn id="1382" dur="3500"/>
                                        <p:tgtEl>
                                          <p:spTgt spid="122"/>
                                        </p:tgtEl>
                                        <p:attrNameLst>
                                          <p:attrName>ppt_y</p:attrName>
                                        </p:attrNameLst>
                                      </p:cBhvr>
                                      <p:tavLst>
                                        <p:tav tm="0">
                                          <p:val>
                                            <p:strVal val="ppt_y"/>
                                          </p:val>
                                        </p:tav>
                                        <p:tav tm="100000">
                                          <p:val>
                                            <p:strVal val="1+ppt_h/2"/>
                                          </p:val>
                                        </p:tav>
                                      </p:tavLst>
                                    </p:anim>
                                    <p:set>
                                      <p:cBhvr>
                                        <p:cTn id="1383" dur="1" fill="hold">
                                          <p:stCondLst>
                                            <p:cond delay="3499"/>
                                          </p:stCondLst>
                                        </p:cTn>
                                        <p:tgtEl>
                                          <p:spTgt spid="122"/>
                                        </p:tgtEl>
                                        <p:attrNameLst>
                                          <p:attrName>style.visibility</p:attrName>
                                        </p:attrNameLst>
                                      </p:cBhvr>
                                      <p:to>
                                        <p:strVal val="hidden"/>
                                      </p:to>
                                    </p:set>
                                  </p:childTnLst>
                                </p:cTn>
                              </p:par>
                              <p:par>
                                <p:cTn id="1384" presetID="2" presetClass="exit" presetSubtype="4" fill="hold" grpId="2" nodeType="withEffect">
                                  <p:stCondLst>
                                    <p:cond delay="0"/>
                                  </p:stCondLst>
                                  <p:childTnLst>
                                    <p:anim calcmode="lin" valueType="num">
                                      <p:cBhvr additive="base">
                                        <p:cTn id="1385" dur="3500"/>
                                        <p:tgtEl>
                                          <p:spTgt spid="129"/>
                                        </p:tgtEl>
                                        <p:attrNameLst>
                                          <p:attrName>ppt_x</p:attrName>
                                        </p:attrNameLst>
                                      </p:cBhvr>
                                      <p:tavLst>
                                        <p:tav tm="0">
                                          <p:val>
                                            <p:strVal val="ppt_x"/>
                                          </p:val>
                                        </p:tav>
                                        <p:tav tm="100000">
                                          <p:val>
                                            <p:strVal val="ppt_x"/>
                                          </p:val>
                                        </p:tav>
                                      </p:tavLst>
                                    </p:anim>
                                    <p:anim calcmode="lin" valueType="num">
                                      <p:cBhvr additive="base">
                                        <p:cTn id="1386" dur="3500"/>
                                        <p:tgtEl>
                                          <p:spTgt spid="129"/>
                                        </p:tgtEl>
                                        <p:attrNameLst>
                                          <p:attrName>ppt_y</p:attrName>
                                        </p:attrNameLst>
                                      </p:cBhvr>
                                      <p:tavLst>
                                        <p:tav tm="0">
                                          <p:val>
                                            <p:strVal val="ppt_y"/>
                                          </p:val>
                                        </p:tav>
                                        <p:tav tm="100000">
                                          <p:val>
                                            <p:strVal val="1+ppt_h/2"/>
                                          </p:val>
                                        </p:tav>
                                      </p:tavLst>
                                    </p:anim>
                                    <p:set>
                                      <p:cBhvr>
                                        <p:cTn id="1387" dur="1" fill="hold">
                                          <p:stCondLst>
                                            <p:cond delay="3499"/>
                                          </p:stCondLst>
                                        </p:cTn>
                                        <p:tgtEl>
                                          <p:spTgt spid="129"/>
                                        </p:tgtEl>
                                        <p:attrNameLst>
                                          <p:attrName>style.visibility</p:attrName>
                                        </p:attrNameLst>
                                      </p:cBhvr>
                                      <p:to>
                                        <p:strVal val="hidden"/>
                                      </p:to>
                                    </p:set>
                                  </p:childTnLst>
                                </p:cTn>
                              </p:par>
                              <p:par>
                                <p:cTn id="1388" presetID="2" presetClass="exit" presetSubtype="4" fill="hold" grpId="2" nodeType="withEffect">
                                  <p:stCondLst>
                                    <p:cond delay="0"/>
                                  </p:stCondLst>
                                  <p:childTnLst>
                                    <p:anim calcmode="lin" valueType="num">
                                      <p:cBhvr additive="base">
                                        <p:cTn id="1389" dur="3500"/>
                                        <p:tgtEl>
                                          <p:spTgt spid="130"/>
                                        </p:tgtEl>
                                        <p:attrNameLst>
                                          <p:attrName>ppt_x</p:attrName>
                                        </p:attrNameLst>
                                      </p:cBhvr>
                                      <p:tavLst>
                                        <p:tav tm="0">
                                          <p:val>
                                            <p:strVal val="ppt_x"/>
                                          </p:val>
                                        </p:tav>
                                        <p:tav tm="100000">
                                          <p:val>
                                            <p:strVal val="ppt_x"/>
                                          </p:val>
                                        </p:tav>
                                      </p:tavLst>
                                    </p:anim>
                                    <p:anim calcmode="lin" valueType="num">
                                      <p:cBhvr additive="base">
                                        <p:cTn id="1390" dur="3500"/>
                                        <p:tgtEl>
                                          <p:spTgt spid="130"/>
                                        </p:tgtEl>
                                        <p:attrNameLst>
                                          <p:attrName>ppt_y</p:attrName>
                                        </p:attrNameLst>
                                      </p:cBhvr>
                                      <p:tavLst>
                                        <p:tav tm="0">
                                          <p:val>
                                            <p:strVal val="ppt_y"/>
                                          </p:val>
                                        </p:tav>
                                        <p:tav tm="100000">
                                          <p:val>
                                            <p:strVal val="1+ppt_h/2"/>
                                          </p:val>
                                        </p:tav>
                                      </p:tavLst>
                                    </p:anim>
                                    <p:set>
                                      <p:cBhvr>
                                        <p:cTn id="1391" dur="1" fill="hold">
                                          <p:stCondLst>
                                            <p:cond delay="3499"/>
                                          </p:stCondLst>
                                        </p:cTn>
                                        <p:tgtEl>
                                          <p:spTgt spid="130"/>
                                        </p:tgtEl>
                                        <p:attrNameLst>
                                          <p:attrName>style.visibility</p:attrName>
                                        </p:attrNameLst>
                                      </p:cBhvr>
                                      <p:to>
                                        <p:strVal val="hidden"/>
                                      </p:to>
                                    </p:set>
                                  </p:childTnLst>
                                </p:cTn>
                              </p:par>
                              <p:par>
                                <p:cTn id="1392" presetID="2" presetClass="exit" presetSubtype="4" fill="hold" grpId="2" nodeType="withEffect">
                                  <p:stCondLst>
                                    <p:cond delay="0"/>
                                  </p:stCondLst>
                                  <p:childTnLst>
                                    <p:anim calcmode="lin" valueType="num">
                                      <p:cBhvr additive="base">
                                        <p:cTn id="1393" dur="3500"/>
                                        <p:tgtEl>
                                          <p:spTgt spid="131"/>
                                        </p:tgtEl>
                                        <p:attrNameLst>
                                          <p:attrName>ppt_x</p:attrName>
                                        </p:attrNameLst>
                                      </p:cBhvr>
                                      <p:tavLst>
                                        <p:tav tm="0">
                                          <p:val>
                                            <p:strVal val="ppt_x"/>
                                          </p:val>
                                        </p:tav>
                                        <p:tav tm="100000">
                                          <p:val>
                                            <p:strVal val="ppt_x"/>
                                          </p:val>
                                        </p:tav>
                                      </p:tavLst>
                                    </p:anim>
                                    <p:anim calcmode="lin" valueType="num">
                                      <p:cBhvr additive="base">
                                        <p:cTn id="1394" dur="3500"/>
                                        <p:tgtEl>
                                          <p:spTgt spid="131"/>
                                        </p:tgtEl>
                                        <p:attrNameLst>
                                          <p:attrName>ppt_y</p:attrName>
                                        </p:attrNameLst>
                                      </p:cBhvr>
                                      <p:tavLst>
                                        <p:tav tm="0">
                                          <p:val>
                                            <p:strVal val="ppt_y"/>
                                          </p:val>
                                        </p:tav>
                                        <p:tav tm="100000">
                                          <p:val>
                                            <p:strVal val="1+ppt_h/2"/>
                                          </p:val>
                                        </p:tav>
                                      </p:tavLst>
                                    </p:anim>
                                    <p:set>
                                      <p:cBhvr>
                                        <p:cTn id="1395" dur="1" fill="hold">
                                          <p:stCondLst>
                                            <p:cond delay="3499"/>
                                          </p:stCondLst>
                                        </p:cTn>
                                        <p:tgtEl>
                                          <p:spTgt spid="131"/>
                                        </p:tgtEl>
                                        <p:attrNameLst>
                                          <p:attrName>style.visibility</p:attrName>
                                        </p:attrNameLst>
                                      </p:cBhvr>
                                      <p:to>
                                        <p:strVal val="hidden"/>
                                      </p:to>
                                    </p:set>
                                  </p:childTnLst>
                                </p:cTn>
                              </p:par>
                              <p:par>
                                <p:cTn id="1396" presetID="2" presetClass="exit" presetSubtype="4" fill="hold" grpId="2" nodeType="withEffect">
                                  <p:stCondLst>
                                    <p:cond delay="0"/>
                                  </p:stCondLst>
                                  <p:childTnLst>
                                    <p:anim calcmode="lin" valueType="num">
                                      <p:cBhvr additive="base">
                                        <p:cTn id="1397" dur="3500"/>
                                        <p:tgtEl>
                                          <p:spTgt spid="132"/>
                                        </p:tgtEl>
                                        <p:attrNameLst>
                                          <p:attrName>ppt_x</p:attrName>
                                        </p:attrNameLst>
                                      </p:cBhvr>
                                      <p:tavLst>
                                        <p:tav tm="0">
                                          <p:val>
                                            <p:strVal val="ppt_x"/>
                                          </p:val>
                                        </p:tav>
                                        <p:tav tm="100000">
                                          <p:val>
                                            <p:strVal val="ppt_x"/>
                                          </p:val>
                                        </p:tav>
                                      </p:tavLst>
                                    </p:anim>
                                    <p:anim calcmode="lin" valueType="num">
                                      <p:cBhvr additive="base">
                                        <p:cTn id="1398" dur="3500"/>
                                        <p:tgtEl>
                                          <p:spTgt spid="132"/>
                                        </p:tgtEl>
                                        <p:attrNameLst>
                                          <p:attrName>ppt_y</p:attrName>
                                        </p:attrNameLst>
                                      </p:cBhvr>
                                      <p:tavLst>
                                        <p:tav tm="0">
                                          <p:val>
                                            <p:strVal val="ppt_y"/>
                                          </p:val>
                                        </p:tav>
                                        <p:tav tm="100000">
                                          <p:val>
                                            <p:strVal val="1+ppt_h/2"/>
                                          </p:val>
                                        </p:tav>
                                      </p:tavLst>
                                    </p:anim>
                                    <p:set>
                                      <p:cBhvr>
                                        <p:cTn id="1399" dur="1" fill="hold">
                                          <p:stCondLst>
                                            <p:cond delay="3499"/>
                                          </p:stCondLst>
                                        </p:cTn>
                                        <p:tgtEl>
                                          <p:spTgt spid="132"/>
                                        </p:tgtEl>
                                        <p:attrNameLst>
                                          <p:attrName>style.visibility</p:attrName>
                                        </p:attrNameLst>
                                      </p:cBhvr>
                                      <p:to>
                                        <p:strVal val="hidden"/>
                                      </p:to>
                                    </p:set>
                                  </p:childTnLst>
                                </p:cTn>
                              </p:par>
                              <p:par>
                                <p:cTn id="1400" presetID="2" presetClass="exit" presetSubtype="4" fill="hold" grpId="2" nodeType="withEffect">
                                  <p:stCondLst>
                                    <p:cond delay="0"/>
                                  </p:stCondLst>
                                  <p:childTnLst>
                                    <p:anim calcmode="lin" valueType="num">
                                      <p:cBhvr additive="base">
                                        <p:cTn id="1401" dur="3500"/>
                                        <p:tgtEl>
                                          <p:spTgt spid="133"/>
                                        </p:tgtEl>
                                        <p:attrNameLst>
                                          <p:attrName>ppt_x</p:attrName>
                                        </p:attrNameLst>
                                      </p:cBhvr>
                                      <p:tavLst>
                                        <p:tav tm="0">
                                          <p:val>
                                            <p:strVal val="ppt_x"/>
                                          </p:val>
                                        </p:tav>
                                        <p:tav tm="100000">
                                          <p:val>
                                            <p:strVal val="ppt_x"/>
                                          </p:val>
                                        </p:tav>
                                      </p:tavLst>
                                    </p:anim>
                                    <p:anim calcmode="lin" valueType="num">
                                      <p:cBhvr additive="base">
                                        <p:cTn id="1402" dur="3500"/>
                                        <p:tgtEl>
                                          <p:spTgt spid="133"/>
                                        </p:tgtEl>
                                        <p:attrNameLst>
                                          <p:attrName>ppt_y</p:attrName>
                                        </p:attrNameLst>
                                      </p:cBhvr>
                                      <p:tavLst>
                                        <p:tav tm="0">
                                          <p:val>
                                            <p:strVal val="ppt_y"/>
                                          </p:val>
                                        </p:tav>
                                        <p:tav tm="100000">
                                          <p:val>
                                            <p:strVal val="1+ppt_h/2"/>
                                          </p:val>
                                        </p:tav>
                                      </p:tavLst>
                                    </p:anim>
                                    <p:set>
                                      <p:cBhvr>
                                        <p:cTn id="1403" dur="1" fill="hold">
                                          <p:stCondLst>
                                            <p:cond delay="3499"/>
                                          </p:stCondLst>
                                        </p:cTn>
                                        <p:tgtEl>
                                          <p:spTgt spid="133"/>
                                        </p:tgtEl>
                                        <p:attrNameLst>
                                          <p:attrName>style.visibility</p:attrName>
                                        </p:attrNameLst>
                                      </p:cBhvr>
                                      <p:to>
                                        <p:strVal val="hidden"/>
                                      </p:to>
                                    </p:set>
                                  </p:childTnLst>
                                </p:cTn>
                              </p:par>
                              <p:par>
                                <p:cTn id="1404" presetID="2" presetClass="exit" presetSubtype="4" fill="hold" grpId="2" nodeType="withEffect">
                                  <p:stCondLst>
                                    <p:cond delay="0"/>
                                  </p:stCondLst>
                                  <p:childTnLst>
                                    <p:anim calcmode="lin" valueType="num">
                                      <p:cBhvr additive="base">
                                        <p:cTn id="1405" dur="3500"/>
                                        <p:tgtEl>
                                          <p:spTgt spid="134"/>
                                        </p:tgtEl>
                                        <p:attrNameLst>
                                          <p:attrName>ppt_x</p:attrName>
                                        </p:attrNameLst>
                                      </p:cBhvr>
                                      <p:tavLst>
                                        <p:tav tm="0">
                                          <p:val>
                                            <p:strVal val="ppt_x"/>
                                          </p:val>
                                        </p:tav>
                                        <p:tav tm="100000">
                                          <p:val>
                                            <p:strVal val="ppt_x"/>
                                          </p:val>
                                        </p:tav>
                                      </p:tavLst>
                                    </p:anim>
                                    <p:anim calcmode="lin" valueType="num">
                                      <p:cBhvr additive="base">
                                        <p:cTn id="1406" dur="3500"/>
                                        <p:tgtEl>
                                          <p:spTgt spid="134"/>
                                        </p:tgtEl>
                                        <p:attrNameLst>
                                          <p:attrName>ppt_y</p:attrName>
                                        </p:attrNameLst>
                                      </p:cBhvr>
                                      <p:tavLst>
                                        <p:tav tm="0">
                                          <p:val>
                                            <p:strVal val="ppt_y"/>
                                          </p:val>
                                        </p:tav>
                                        <p:tav tm="100000">
                                          <p:val>
                                            <p:strVal val="1+ppt_h/2"/>
                                          </p:val>
                                        </p:tav>
                                      </p:tavLst>
                                    </p:anim>
                                    <p:set>
                                      <p:cBhvr>
                                        <p:cTn id="1407" dur="1" fill="hold">
                                          <p:stCondLst>
                                            <p:cond delay="3499"/>
                                          </p:stCondLst>
                                        </p:cTn>
                                        <p:tgtEl>
                                          <p:spTgt spid="134"/>
                                        </p:tgtEl>
                                        <p:attrNameLst>
                                          <p:attrName>style.visibility</p:attrName>
                                        </p:attrNameLst>
                                      </p:cBhvr>
                                      <p:to>
                                        <p:strVal val="hidden"/>
                                      </p:to>
                                    </p:set>
                                  </p:childTnLst>
                                </p:cTn>
                              </p:par>
                              <p:par>
                                <p:cTn id="1408" presetID="2" presetClass="exit" presetSubtype="4" fill="hold" grpId="2" nodeType="withEffect">
                                  <p:stCondLst>
                                    <p:cond delay="0"/>
                                  </p:stCondLst>
                                  <p:childTnLst>
                                    <p:anim calcmode="lin" valueType="num">
                                      <p:cBhvr additive="base">
                                        <p:cTn id="1409" dur="3500"/>
                                        <p:tgtEl>
                                          <p:spTgt spid="135"/>
                                        </p:tgtEl>
                                        <p:attrNameLst>
                                          <p:attrName>ppt_x</p:attrName>
                                        </p:attrNameLst>
                                      </p:cBhvr>
                                      <p:tavLst>
                                        <p:tav tm="0">
                                          <p:val>
                                            <p:strVal val="ppt_x"/>
                                          </p:val>
                                        </p:tav>
                                        <p:tav tm="100000">
                                          <p:val>
                                            <p:strVal val="ppt_x"/>
                                          </p:val>
                                        </p:tav>
                                      </p:tavLst>
                                    </p:anim>
                                    <p:anim calcmode="lin" valueType="num">
                                      <p:cBhvr additive="base">
                                        <p:cTn id="1410" dur="3500"/>
                                        <p:tgtEl>
                                          <p:spTgt spid="135"/>
                                        </p:tgtEl>
                                        <p:attrNameLst>
                                          <p:attrName>ppt_y</p:attrName>
                                        </p:attrNameLst>
                                      </p:cBhvr>
                                      <p:tavLst>
                                        <p:tav tm="0">
                                          <p:val>
                                            <p:strVal val="ppt_y"/>
                                          </p:val>
                                        </p:tav>
                                        <p:tav tm="100000">
                                          <p:val>
                                            <p:strVal val="1+ppt_h/2"/>
                                          </p:val>
                                        </p:tav>
                                      </p:tavLst>
                                    </p:anim>
                                    <p:set>
                                      <p:cBhvr>
                                        <p:cTn id="1411" dur="1" fill="hold">
                                          <p:stCondLst>
                                            <p:cond delay="3499"/>
                                          </p:stCondLst>
                                        </p:cTn>
                                        <p:tgtEl>
                                          <p:spTgt spid="135"/>
                                        </p:tgtEl>
                                        <p:attrNameLst>
                                          <p:attrName>style.visibility</p:attrName>
                                        </p:attrNameLst>
                                      </p:cBhvr>
                                      <p:to>
                                        <p:strVal val="hidden"/>
                                      </p:to>
                                    </p:set>
                                  </p:childTnLst>
                                </p:cTn>
                              </p:par>
                              <p:par>
                                <p:cTn id="1412" presetID="13" presetClass="exit" presetSubtype="32" fill="hold" grpId="3" nodeType="withEffect">
                                  <p:stCondLst>
                                    <p:cond delay="0"/>
                                  </p:stCondLst>
                                  <p:childTnLst>
                                    <p:animEffect transition="out" filter="plus(out)">
                                      <p:cBhvr>
                                        <p:cTn id="1413" dur="7000"/>
                                        <p:tgtEl>
                                          <p:spTgt spid="197"/>
                                        </p:tgtEl>
                                      </p:cBhvr>
                                    </p:animEffect>
                                    <p:set>
                                      <p:cBhvr>
                                        <p:cTn id="1414" dur="1" fill="hold">
                                          <p:stCondLst>
                                            <p:cond delay="6999"/>
                                          </p:stCondLst>
                                        </p:cTn>
                                        <p:tgtEl>
                                          <p:spTgt spid="197"/>
                                        </p:tgtEl>
                                        <p:attrNameLst>
                                          <p:attrName>style.visibility</p:attrName>
                                        </p:attrNameLst>
                                      </p:cBhvr>
                                      <p:to>
                                        <p:strVal val="hidden"/>
                                      </p:to>
                                    </p:set>
                                  </p:childTnLst>
                                </p:cTn>
                              </p:par>
                              <p:par>
                                <p:cTn id="1415" presetID="13" presetClass="exit" presetSubtype="32" fill="hold" grpId="3" nodeType="withEffect">
                                  <p:stCondLst>
                                    <p:cond delay="0"/>
                                  </p:stCondLst>
                                  <p:childTnLst>
                                    <p:animEffect transition="out" filter="plus(out)">
                                      <p:cBhvr>
                                        <p:cTn id="1416" dur="7000"/>
                                        <p:tgtEl>
                                          <p:spTgt spid="198"/>
                                        </p:tgtEl>
                                      </p:cBhvr>
                                    </p:animEffect>
                                    <p:set>
                                      <p:cBhvr>
                                        <p:cTn id="1417" dur="1" fill="hold">
                                          <p:stCondLst>
                                            <p:cond delay="6999"/>
                                          </p:stCondLst>
                                        </p:cTn>
                                        <p:tgtEl>
                                          <p:spTgt spid="198"/>
                                        </p:tgtEl>
                                        <p:attrNameLst>
                                          <p:attrName>style.visibility</p:attrName>
                                        </p:attrNameLst>
                                      </p:cBhvr>
                                      <p:to>
                                        <p:strVal val="hidden"/>
                                      </p:to>
                                    </p:set>
                                  </p:childTnLst>
                                </p:cTn>
                              </p:par>
                              <p:par>
                                <p:cTn id="1418" presetID="13" presetClass="exit" presetSubtype="32" fill="hold" grpId="3" nodeType="withEffect">
                                  <p:stCondLst>
                                    <p:cond delay="0"/>
                                  </p:stCondLst>
                                  <p:childTnLst>
                                    <p:animEffect transition="out" filter="plus(out)">
                                      <p:cBhvr>
                                        <p:cTn id="1419" dur="7000"/>
                                        <p:tgtEl>
                                          <p:spTgt spid="199"/>
                                        </p:tgtEl>
                                      </p:cBhvr>
                                    </p:animEffect>
                                    <p:set>
                                      <p:cBhvr>
                                        <p:cTn id="1420" dur="1" fill="hold">
                                          <p:stCondLst>
                                            <p:cond delay="6999"/>
                                          </p:stCondLst>
                                        </p:cTn>
                                        <p:tgtEl>
                                          <p:spTgt spid="199"/>
                                        </p:tgtEl>
                                        <p:attrNameLst>
                                          <p:attrName>style.visibility</p:attrName>
                                        </p:attrNameLst>
                                      </p:cBhvr>
                                      <p:to>
                                        <p:strVal val="hidden"/>
                                      </p:to>
                                    </p:set>
                                  </p:childTnLst>
                                </p:cTn>
                              </p:par>
                              <p:par>
                                <p:cTn id="1421" presetID="13" presetClass="exit" presetSubtype="32" fill="hold" grpId="3" nodeType="withEffect">
                                  <p:stCondLst>
                                    <p:cond delay="0"/>
                                  </p:stCondLst>
                                  <p:childTnLst>
                                    <p:animEffect transition="out" filter="plus(out)">
                                      <p:cBhvr>
                                        <p:cTn id="1422" dur="7000"/>
                                        <p:tgtEl>
                                          <p:spTgt spid="200"/>
                                        </p:tgtEl>
                                      </p:cBhvr>
                                    </p:animEffect>
                                    <p:set>
                                      <p:cBhvr>
                                        <p:cTn id="1423" dur="1" fill="hold">
                                          <p:stCondLst>
                                            <p:cond delay="6999"/>
                                          </p:stCondLst>
                                        </p:cTn>
                                        <p:tgtEl>
                                          <p:spTgt spid="200"/>
                                        </p:tgtEl>
                                        <p:attrNameLst>
                                          <p:attrName>style.visibility</p:attrName>
                                        </p:attrNameLst>
                                      </p:cBhvr>
                                      <p:to>
                                        <p:strVal val="hidden"/>
                                      </p:to>
                                    </p:set>
                                  </p:childTnLst>
                                </p:cTn>
                              </p:par>
                              <p:par>
                                <p:cTn id="1424" presetID="13" presetClass="exit" presetSubtype="32" fill="hold" grpId="3" nodeType="withEffect">
                                  <p:stCondLst>
                                    <p:cond delay="0"/>
                                  </p:stCondLst>
                                  <p:childTnLst>
                                    <p:animEffect transition="out" filter="plus(out)">
                                      <p:cBhvr>
                                        <p:cTn id="1425" dur="7000"/>
                                        <p:tgtEl>
                                          <p:spTgt spid="201"/>
                                        </p:tgtEl>
                                      </p:cBhvr>
                                    </p:animEffect>
                                    <p:set>
                                      <p:cBhvr>
                                        <p:cTn id="1426" dur="1" fill="hold">
                                          <p:stCondLst>
                                            <p:cond delay="6999"/>
                                          </p:stCondLst>
                                        </p:cTn>
                                        <p:tgtEl>
                                          <p:spTgt spid="201"/>
                                        </p:tgtEl>
                                        <p:attrNameLst>
                                          <p:attrName>style.visibility</p:attrName>
                                        </p:attrNameLst>
                                      </p:cBhvr>
                                      <p:to>
                                        <p:strVal val="hidden"/>
                                      </p:to>
                                    </p:set>
                                  </p:childTnLst>
                                </p:cTn>
                              </p:par>
                              <p:par>
                                <p:cTn id="1427" presetID="13" presetClass="exit" presetSubtype="32" fill="hold" grpId="3" nodeType="withEffect">
                                  <p:stCondLst>
                                    <p:cond delay="0"/>
                                  </p:stCondLst>
                                  <p:childTnLst>
                                    <p:animEffect transition="out" filter="plus(out)">
                                      <p:cBhvr>
                                        <p:cTn id="1428" dur="7000"/>
                                        <p:tgtEl>
                                          <p:spTgt spid="202"/>
                                        </p:tgtEl>
                                      </p:cBhvr>
                                    </p:animEffect>
                                    <p:set>
                                      <p:cBhvr>
                                        <p:cTn id="1429" dur="1" fill="hold">
                                          <p:stCondLst>
                                            <p:cond delay="6999"/>
                                          </p:stCondLst>
                                        </p:cTn>
                                        <p:tgtEl>
                                          <p:spTgt spid="202"/>
                                        </p:tgtEl>
                                        <p:attrNameLst>
                                          <p:attrName>style.visibility</p:attrName>
                                        </p:attrNameLst>
                                      </p:cBhvr>
                                      <p:to>
                                        <p:strVal val="hidden"/>
                                      </p:to>
                                    </p:set>
                                  </p:childTnLst>
                                </p:cTn>
                              </p:par>
                              <p:par>
                                <p:cTn id="1430" presetID="13" presetClass="exit" presetSubtype="32" fill="hold" grpId="3" nodeType="withEffect">
                                  <p:stCondLst>
                                    <p:cond delay="0"/>
                                  </p:stCondLst>
                                  <p:childTnLst>
                                    <p:animEffect transition="out" filter="plus(out)">
                                      <p:cBhvr>
                                        <p:cTn id="1431" dur="7000"/>
                                        <p:tgtEl>
                                          <p:spTgt spid="203"/>
                                        </p:tgtEl>
                                      </p:cBhvr>
                                    </p:animEffect>
                                    <p:set>
                                      <p:cBhvr>
                                        <p:cTn id="1432" dur="1" fill="hold">
                                          <p:stCondLst>
                                            <p:cond delay="6999"/>
                                          </p:stCondLst>
                                        </p:cTn>
                                        <p:tgtEl>
                                          <p:spTgt spid="203"/>
                                        </p:tgtEl>
                                        <p:attrNameLst>
                                          <p:attrName>style.visibility</p:attrName>
                                        </p:attrNameLst>
                                      </p:cBhvr>
                                      <p:to>
                                        <p:strVal val="hidden"/>
                                      </p:to>
                                    </p:set>
                                  </p:childTnLst>
                                </p:cTn>
                              </p:par>
                              <p:par>
                                <p:cTn id="1433" presetID="13" presetClass="exit" presetSubtype="32" fill="hold" grpId="3" nodeType="withEffect">
                                  <p:stCondLst>
                                    <p:cond delay="0"/>
                                  </p:stCondLst>
                                  <p:childTnLst>
                                    <p:animEffect transition="out" filter="plus(out)">
                                      <p:cBhvr>
                                        <p:cTn id="1434" dur="7000"/>
                                        <p:tgtEl>
                                          <p:spTgt spid="204"/>
                                        </p:tgtEl>
                                      </p:cBhvr>
                                    </p:animEffect>
                                    <p:set>
                                      <p:cBhvr>
                                        <p:cTn id="1435" dur="1" fill="hold">
                                          <p:stCondLst>
                                            <p:cond delay="6999"/>
                                          </p:stCondLst>
                                        </p:cTn>
                                        <p:tgtEl>
                                          <p:spTgt spid="204"/>
                                        </p:tgtEl>
                                        <p:attrNameLst>
                                          <p:attrName>style.visibility</p:attrName>
                                        </p:attrNameLst>
                                      </p:cBhvr>
                                      <p:to>
                                        <p:strVal val="hidden"/>
                                      </p:to>
                                    </p:set>
                                  </p:childTnLst>
                                </p:cTn>
                              </p:par>
                              <p:par>
                                <p:cTn id="1436" presetID="13" presetClass="exit" presetSubtype="32" fill="hold" grpId="3" nodeType="withEffect">
                                  <p:stCondLst>
                                    <p:cond delay="0"/>
                                  </p:stCondLst>
                                  <p:childTnLst>
                                    <p:animEffect transition="out" filter="plus(out)">
                                      <p:cBhvr>
                                        <p:cTn id="1437" dur="7000"/>
                                        <p:tgtEl>
                                          <p:spTgt spid="205"/>
                                        </p:tgtEl>
                                      </p:cBhvr>
                                    </p:animEffect>
                                    <p:set>
                                      <p:cBhvr>
                                        <p:cTn id="1438" dur="1" fill="hold">
                                          <p:stCondLst>
                                            <p:cond delay="6999"/>
                                          </p:stCondLst>
                                        </p:cTn>
                                        <p:tgtEl>
                                          <p:spTgt spid="205"/>
                                        </p:tgtEl>
                                        <p:attrNameLst>
                                          <p:attrName>style.visibility</p:attrName>
                                        </p:attrNameLst>
                                      </p:cBhvr>
                                      <p:to>
                                        <p:strVal val="hidden"/>
                                      </p:to>
                                    </p:set>
                                  </p:childTnLst>
                                </p:cTn>
                              </p:par>
                              <p:par>
                                <p:cTn id="1439" presetID="13" presetClass="exit" presetSubtype="32" fill="hold" grpId="3" nodeType="withEffect">
                                  <p:stCondLst>
                                    <p:cond delay="0"/>
                                  </p:stCondLst>
                                  <p:childTnLst>
                                    <p:animEffect transition="out" filter="plus(out)">
                                      <p:cBhvr>
                                        <p:cTn id="1440" dur="7000"/>
                                        <p:tgtEl>
                                          <p:spTgt spid="206"/>
                                        </p:tgtEl>
                                      </p:cBhvr>
                                    </p:animEffect>
                                    <p:set>
                                      <p:cBhvr>
                                        <p:cTn id="1441" dur="1" fill="hold">
                                          <p:stCondLst>
                                            <p:cond delay="6999"/>
                                          </p:stCondLst>
                                        </p:cTn>
                                        <p:tgtEl>
                                          <p:spTgt spid="206"/>
                                        </p:tgtEl>
                                        <p:attrNameLst>
                                          <p:attrName>style.visibility</p:attrName>
                                        </p:attrNameLst>
                                      </p:cBhvr>
                                      <p:to>
                                        <p:strVal val="hidden"/>
                                      </p:to>
                                    </p:set>
                                  </p:childTnLst>
                                </p:cTn>
                              </p:par>
                              <p:par>
                                <p:cTn id="1442" presetID="13" presetClass="exit" presetSubtype="32" fill="hold" grpId="3" nodeType="withEffect">
                                  <p:stCondLst>
                                    <p:cond delay="0"/>
                                  </p:stCondLst>
                                  <p:childTnLst>
                                    <p:animEffect transition="out" filter="plus(out)">
                                      <p:cBhvr>
                                        <p:cTn id="1443" dur="7000"/>
                                        <p:tgtEl>
                                          <p:spTgt spid="207"/>
                                        </p:tgtEl>
                                      </p:cBhvr>
                                    </p:animEffect>
                                    <p:set>
                                      <p:cBhvr>
                                        <p:cTn id="1444" dur="1" fill="hold">
                                          <p:stCondLst>
                                            <p:cond delay="6999"/>
                                          </p:stCondLst>
                                        </p:cTn>
                                        <p:tgtEl>
                                          <p:spTgt spid="207"/>
                                        </p:tgtEl>
                                        <p:attrNameLst>
                                          <p:attrName>style.visibility</p:attrName>
                                        </p:attrNameLst>
                                      </p:cBhvr>
                                      <p:to>
                                        <p:strVal val="hidden"/>
                                      </p:to>
                                    </p:set>
                                  </p:childTnLst>
                                </p:cTn>
                              </p:par>
                              <p:par>
                                <p:cTn id="1445" presetID="13" presetClass="exit" presetSubtype="32" fill="hold" grpId="3" nodeType="withEffect">
                                  <p:stCondLst>
                                    <p:cond delay="0"/>
                                  </p:stCondLst>
                                  <p:childTnLst>
                                    <p:animEffect transition="out" filter="plus(out)">
                                      <p:cBhvr>
                                        <p:cTn id="1446" dur="7000"/>
                                        <p:tgtEl>
                                          <p:spTgt spid="208"/>
                                        </p:tgtEl>
                                      </p:cBhvr>
                                    </p:animEffect>
                                    <p:set>
                                      <p:cBhvr>
                                        <p:cTn id="1447" dur="1" fill="hold">
                                          <p:stCondLst>
                                            <p:cond delay="6999"/>
                                          </p:stCondLst>
                                        </p:cTn>
                                        <p:tgtEl>
                                          <p:spTgt spid="208"/>
                                        </p:tgtEl>
                                        <p:attrNameLst>
                                          <p:attrName>style.visibility</p:attrName>
                                        </p:attrNameLst>
                                      </p:cBhvr>
                                      <p:to>
                                        <p:strVal val="hidden"/>
                                      </p:to>
                                    </p:set>
                                  </p:childTnLst>
                                </p:cTn>
                              </p:par>
                              <p:par>
                                <p:cTn id="1448" presetID="13" presetClass="exit" presetSubtype="32" fill="hold" grpId="3" nodeType="withEffect">
                                  <p:stCondLst>
                                    <p:cond delay="0"/>
                                  </p:stCondLst>
                                  <p:childTnLst>
                                    <p:animEffect transition="out" filter="plus(out)">
                                      <p:cBhvr>
                                        <p:cTn id="1449" dur="7000"/>
                                        <p:tgtEl>
                                          <p:spTgt spid="209"/>
                                        </p:tgtEl>
                                      </p:cBhvr>
                                    </p:animEffect>
                                    <p:set>
                                      <p:cBhvr>
                                        <p:cTn id="1450" dur="1" fill="hold">
                                          <p:stCondLst>
                                            <p:cond delay="6999"/>
                                          </p:stCondLst>
                                        </p:cTn>
                                        <p:tgtEl>
                                          <p:spTgt spid="209"/>
                                        </p:tgtEl>
                                        <p:attrNameLst>
                                          <p:attrName>style.visibility</p:attrName>
                                        </p:attrNameLst>
                                      </p:cBhvr>
                                      <p:to>
                                        <p:strVal val="hidden"/>
                                      </p:to>
                                    </p:set>
                                  </p:childTnLst>
                                </p:cTn>
                              </p:par>
                              <p:par>
                                <p:cTn id="1451" presetID="13" presetClass="exit" presetSubtype="32" fill="hold" grpId="3" nodeType="withEffect">
                                  <p:stCondLst>
                                    <p:cond delay="0"/>
                                  </p:stCondLst>
                                  <p:childTnLst>
                                    <p:animEffect transition="out" filter="plus(out)">
                                      <p:cBhvr>
                                        <p:cTn id="1452" dur="7000"/>
                                        <p:tgtEl>
                                          <p:spTgt spid="210"/>
                                        </p:tgtEl>
                                      </p:cBhvr>
                                    </p:animEffect>
                                    <p:set>
                                      <p:cBhvr>
                                        <p:cTn id="1453" dur="1" fill="hold">
                                          <p:stCondLst>
                                            <p:cond delay="6999"/>
                                          </p:stCondLst>
                                        </p:cTn>
                                        <p:tgtEl>
                                          <p:spTgt spid="210"/>
                                        </p:tgtEl>
                                        <p:attrNameLst>
                                          <p:attrName>style.visibility</p:attrName>
                                        </p:attrNameLst>
                                      </p:cBhvr>
                                      <p:to>
                                        <p:strVal val="hidden"/>
                                      </p:to>
                                    </p:set>
                                  </p:childTnLst>
                                </p:cTn>
                              </p:par>
                              <p:par>
                                <p:cTn id="1454" presetID="13" presetClass="exit" presetSubtype="32" fill="hold" grpId="3" nodeType="withEffect">
                                  <p:stCondLst>
                                    <p:cond delay="0"/>
                                  </p:stCondLst>
                                  <p:childTnLst>
                                    <p:animEffect transition="out" filter="plus(out)">
                                      <p:cBhvr>
                                        <p:cTn id="1455" dur="7000"/>
                                        <p:tgtEl>
                                          <p:spTgt spid="211"/>
                                        </p:tgtEl>
                                      </p:cBhvr>
                                    </p:animEffect>
                                    <p:set>
                                      <p:cBhvr>
                                        <p:cTn id="1456" dur="1" fill="hold">
                                          <p:stCondLst>
                                            <p:cond delay="6999"/>
                                          </p:stCondLst>
                                        </p:cTn>
                                        <p:tgtEl>
                                          <p:spTgt spid="211"/>
                                        </p:tgtEl>
                                        <p:attrNameLst>
                                          <p:attrName>style.visibility</p:attrName>
                                        </p:attrNameLst>
                                      </p:cBhvr>
                                      <p:to>
                                        <p:strVal val="hidden"/>
                                      </p:to>
                                    </p:set>
                                  </p:childTnLst>
                                </p:cTn>
                              </p:par>
                              <p:par>
                                <p:cTn id="1457" presetID="13" presetClass="exit" presetSubtype="32" fill="hold" grpId="3" nodeType="withEffect">
                                  <p:stCondLst>
                                    <p:cond delay="0"/>
                                  </p:stCondLst>
                                  <p:childTnLst>
                                    <p:animEffect transition="out" filter="plus(out)">
                                      <p:cBhvr>
                                        <p:cTn id="1458" dur="7000"/>
                                        <p:tgtEl>
                                          <p:spTgt spid="212"/>
                                        </p:tgtEl>
                                      </p:cBhvr>
                                    </p:animEffect>
                                    <p:set>
                                      <p:cBhvr>
                                        <p:cTn id="1459" dur="1" fill="hold">
                                          <p:stCondLst>
                                            <p:cond delay="6999"/>
                                          </p:stCondLst>
                                        </p:cTn>
                                        <p:tgtEl>
                                          <p:spTgt spid="212"/>
                                        </p:tgtEl>
                                        <p:attrNameLst>
                                          <p:attrName>style.visibility</p:attrName>
                                        </p:attrNameLst>
                                      </p:cBhvr>
                                      <p:to>
                                        <p:strVal val="hidden"/>
                                      </p:to>
                                    </p:set>
                                  </p:childTnLst>
                                </p:cTn>
                              </p:par>
                              <p:par>
                                <p:cTn id="1460" presetID="13" presetClass="exit" presetSubtype="32" fill="hold" grpId="3" nodeType="withEffect">
                                  <p:stCondLst>
                                    <p:cond delay="0"/>
                                  </p:stCondLst>
                                  <p:childTnLst>
                                    <p:animEffect transition="out" filter="plus(out)">
                                      <p:cBhvr>
                                        <p:cTn id="1461" dur="7000"/>
                                        <p:tgtEl>
                                          <p:spTgt spid="213"/>
                                        </p:tgtEl>
                                      </p:cBhvr>
                                    </p:animEffect>
                                    <p:set>
                                      <p:cBhvr>
                                        <p:cTn id="1462" dur="1" fill="hold">
                                          <p:stCondLst>
                                            <p:cond delay="6999"/>
                                          </p:stCondLst>
                                        </p:cTn>
                                        <p:tgtEl>
                                          <p:spTgt spid="213"/>
                                        </p:tgtEl>
                                        <p:attrNameLst>
                                          <p:attrName>style.visibility</p:attrName>
                                        </p:attrNameLst>
                                      </p:cBhvr>
                                      <p:to>
                                        <p:strVal val="hidden"/>
                                      </p:to>
                                    </p:set>
                                  </p:childTnLst>
                                </p:cTn>
                              </p:par>
                              <p:par>
                                <p:cTn id="1463" presetID="13" presetClass="exit" presetSubtype="32" fill="hold" grpId="3" nodeType="withEffect">
                                  <p:stCondLst>
                                    <p:cond delay="0"/>
                                  </p:stCondLst>
                                  <p:childTnLst>
                                    <p:animEffect transition="out" filter="plus(out)">
                                      <p:cBhvr>
                                        <p:cTn id="1464" dur="7000"/>
                                        <p:tgtEl>
                                          <p:spTgt spid="214"/>
                                        </p:tgtEl>
                                      </p:cBhvr>
                                    </p:animEffect>
                                    <p:set>
                                      <p:cBhvr>
                                        <p:cTn id="1465" dur="1" fill="hold">
                                          <p:stCondLst>
                                            <p:cond delay="6999"/>
                                          </p:stCondLst>
                                        </p:cTn>
                                        <p:tgtEl>
                                          <p:spTgt spid="214"/>
                                        </p:tgtEl>
                                        <p:attrNameLst>
                                          <p:attrName>style.visibility</p:attrName>
                                        </p:attrNameLst>
                                      </p:cBhvr>
                                      <p:to>
                                        <p:strVal val="hidden"/>
                                      </p:to>
                                    </p:set>
                                  </p:childTnLst>
                                </p:cTn>
                              </p:par>
                              <p:par>
                                <p:cTn id="1466" presetID="13" presetClass="exit" presetSubtype="32" fill="hold" grpId="3" nodeType="withEffect">
                                  <p:stCondLst>
                                    <p:cond delay="0"/>
                                  </p:stCondLst>
                                  <p:childTnLst>
                                    <p:animEffect transition="out" filter="plus(out)">
                                      <p:cBhvr>
                                        <p:cTn id="1467" dur="7000"/>
                                        <p:tgtEl>
                                          <p:spTgt spid="215"/>
                                        </p:tgtEl>
                                      </p:cBhvr>
                                    </p:animEffect>
                                    <p:set>
                                      <p:cBhvr>
                                        <p:cTn id="1468" dur="1" fill="hold">
                                          <p:stCondLst>
                                            <p:cond delay="6999"/>
                                          </p:stCondLst>
                                        </p:cTn>
                                        <p:tgtEl>
                                          <p:spTgt spid="215"/>
                                        </p:tgtEl>
                                        <p:attrNameLst>
                                          <p:attrName>style.visibility</p:attrName>
                                        </p:attrNameLst>
                                      </p:cBhvr>
                                      <p:to>
                                        <p:strVal val="hidden"/>
                                      </p:to>
                                    </p:set>
                                  </p:childTnLst>
                                </p:cTn>
                              </p:par>
                              <p:par>
                                <p:cTn id="1469" presetID="13" presetClass="exit" presetSubtype="32" fill="hold" grpId="3" nodeType="withEffect">
                                  <p:stCondLst>
                                    <p:cond delay="0"/>
                                  </p:stCondLst>
                                  <p:childTnLst>
                                    <p:animEffect transition="out" filter="plus(out)">
                                      <p:cBhvr>
                                        <p:cTn id="1470" dur="7000"/>
                                        <p:tgtEl>
                                          <p:spTgt spid="216"/>
                                        </p:tgtEl>
                                      </p:cBhvr>
                                    </p:animEffect>
                                    <p:set>
                                      <p:cBhvr>
                                        <p:cTn id="1471" dur="1" fill="hold">
                                          <p:stCondLst>
                                            <p:cond delay="6999"/>
                                          </p:stCondLst>
                                        </p:cTn>
                                        <p:tgtEl>
                                          <p:spTgt spid="216"/>
                                        </p:tgtEl>
                                        <p:attrNameLst>
                                          <p:attrName>style.visibility</p:attrName>
                                        </p:attrNameLst>
                                      </p:cBhvr>
                                      <p:to>
                                        <p:strVal val="hidden"/>
                                      </p:to>
                                    </p:set>
                                  </p:childTnLst>
                                </p:cTn>
                              </p:par>
                              <p:par>
                                <p:cTn id="1472" presetID="13" presetClass="exit" presetSubtype="32" fill="hold" grpId="3" nodeType="withEffect">
                                  <p:stCondLst>
                                    <p:cond delay="0"/>
                                  </p:stCondLst>
                                  <p:childTnLst>
                                    <p:animEffect transition="out" filter="plus(out)">
                                      <p:cBhvr>
                                        <p:cTn id="1473" dur="7000"/>
                                        <p:tgtEl>
                                          <p:spTgt spid="217"/>
                                        </p:tgtEl>
                                      </p:cBhvr>
                                    </p:animEffect>
                                    <p:set>
                                      <p:cBhvr>
                                        <p:cTn id="1474" dur="1" fill="hold">
                                          <p:stCondLst>
                                            <p:cond delay="6999"/>
                                          </p:stCondLst>
                                        </p:cTn>
                                        <p:tgtEl>
                                          <p:spTgt spid="217"/>
                                        </p:tgtEl>
                                        <p:attrNameLst>
                                          <p:attrName>style.visibility</p:attrName>
                                        </p:attrNameLst>
                                      </p:cBhvr>
                                      <p:to>
                                        <p:strVal val="hidden"/>
                                      </p:to>
                                    </p:set>
                                  </p:childTnLst>
                                </p:cTn>
                              </p:par>
                              <p:par>
                                <p:cTn id="1475" presetID="13" presetClass="exit" presetSubtype="32" fill="hold" grpId="3" nodeType="withEffect">
                                  <p:stCondLst>
                                    <p:cond delay="0"/>
                                  </p:stCondLst>
                                  <p:childTnLst>
                                    <p:animEffect transition="out" filter="plus(out)">
                                      <p:cBhvr>
                                        <p:cTn id="1476" dur="7000"/>
                                        <p:tgtEl>
                                          <p:spTgt spid="218"/>
                                        </p:tgtEl>
                                      </p:cBhvr>
                                    </p:animEffect>
                                    <p:set>
                                      <p:cBhvr>
                                        <p:cTn id="1477" dur="1" fill="hold">
                                          <p:stCondLst>
                                            <p:cond delay="6999"/>
                                          </p:stCondLst>
                                        </p:cTn>
                                        <p:tgtEl>
                                          <p:spTgt spid="218"/>
                                        </p:tgtEl>
                                        <p:attrNameLst>
                                          <p:attrName>style.visibility</p:attrName>
                                        </p:attrNameLst>
                                      </p:cBhvr>
                                      <p:to>
                                        <p:strVal val="hidden"/>
                                      </p:to>
                                    </p:set>
                                  </p:childTnLst>
                                </p:cTn>
                              </p:par>
                              <p:par>
                                <p:cTn id="1478" presetID="13" presetClass="exit" presetSubtype="32" fill="hold" grpId="3" nodeType="withEffect">
                                  <p:stCondLst>
                                    <p:cond delay="0"/>
                                  </p:stCondLst>
                                  <p:childTnLst>
                                    <p:animEffect transition="out" filter="plus(out)">
                                      <p:cBhvr>
                                        <p:cTn id="1479" dur="7000"/>
                                        <p:tgtEl>
                                          <p:spTgt spid="219"/>
                                        </p:tgtEl>
                                      </p:cBhvr>
                                    </p:animEffect>
                                    <p:set>
                                      <p:cBhvr>
                                        <p:cTn id="1480" dur="1" fill="hold">
                                          <p:stCondLst>
                                            <p:cond delay="6999"/>
                                          </p:stCondLst>
                                        </p:cTn>
                                        <p:tgtEl>
                                          <p:spTgt spid="219"/>
                                        </p:tgtEl>
                                        <p:attrNameLst>
                                          <p:attrName>style.visibility</p:attrName>
                                        </p:attrNameLst>
                                      </p:cBhvr>
                                      <p:to>
                                        <p:strVal val="hidden"/>
                                      </p:to>
                                    </p:set>
                                  </p:childTnLst>
                                </p:cTn>
                              </p:par>
                              <p:par>
                                <p:cTn id="1481" presetID="13" presetClass="exit" presetSubtype="32" fill="hold" grpId="3" nodeType="withEffect">
                                  <p:stCondLst>
                                    <p:cond delay="0"/>
                                  </p:stCondLst>
                                  <p:childTnLst>
                                    <p:animEffect transition="out" filter="plus(out)">
                                      <p:cBhvr>
                                        <p:cTn id="1482" dur="7000"/>
                                        <p:tgtEl>
                                          <p:spTgt spid="220"/>
                                        </p:tgtEl>
                                      </p:cBhvr>
                                    </p:animEffect>
                                    <p:set>
                                      <p:cBhvr>
                                        <p:cTn id="1483" dur="1" fill="hold">
                                          <p:stCondLst>
                                            <p:cond delay="6999"/>
                                          </p:stCondLst>
                                        </p:cTn>
                                        <p:tgtEl>
                                          <p:spTgt spid="220"/>
                                        </p:tgtEl>
                                        <p:attrNameLst>
                                          <p:attrName>style.visibility</p:attrName>
                                        </p:attrNameLst>
                                      </p:cBhvr>
                                      <p:to>
                                        <p:strVal val="hidden"/>
                                      </p:to>
                                    </p:set>
                                  </p:childTnLst>
                                </p:cTn>
                              </p:par>
                              <p:par>
                                <p:cTn id="1484" presetID="13" presetClass="exit" presetSubtype="32" fill="hold" grpId="3" nodeType="withEffect">
                                  <p:stCondLst>
                                    <p:cond delay="0"/>
                                  </p:stCondLst>
                                  <p:childTnLst>
                                    <p:animEffect transition="out" filter="plus(out)">
                                      <p:cBhvr>
                                        <p:cTn id="1485" dur="7000"/>
                                        <p:tgtEl>
                                          <p:spTgt spid="221"/>
                                        </p:tgtEl>
                                      </p:cBhvr>
                                    </p:animEffect>
                                    <p:set>
                                      <p:cBhvr>
                                        <p:cTn id="1486" dur="1" fill="hold">
                                          <p:stCondLst>
                                            <p:cond delay="6999"/>
                                          </p:stCondLst>
                                        </p:cTn>
                                        <p:tgtEl>
                                          <p:spTgt spid="221"/>
                                        </p:tgtEl>
                                        <p:attrNameLst>
                                          <p:attrName>style.visibility</p:attrName>
                                        </p:attrNameLst>
                                      </p:cBhvr>
                                      <p:to>
                                        <p:strVal val="hidden"/>
                                      </p:to>
                                    </p:set>
                                  </p:childTnLst>
                                </p:cTn>
                              </p:par>
                              <p:par>
                                <p:cTn id="1487" presetID="13" presetClass="exit" presetSubtype="32" fill="hold" grpId="3" nodeType="withEffect">
                                  <p:stCondLst>
                                    <p:cond delay="0"/>
                                  </p:stCondLst>
                                  <p:childTnLst>
                                    <p:animEffect transition="out" filter="plus(out)">
                                      <p:cBhvr>
                                        <p:cTn id="1488" dur="7000"/>
                                        <p:tgtEl>
                                          <p:spTgt spid="222"/>
                                        </p:tgtEl>
                                      </p:cBhvr>
                                    </p:animEffect>
                                    <p:set>
                                      <p:cBhvr>
                                        <p:cTn id="1489" dur="1" fill="hold">
                                          <p:stCondLst>
                                            <p:cond delay="6999"/>
                                          </p:stCondLst>
                                        </p:cTn>
                                        <p:tgtEl>
                                          <p:spTgt spid="222"/>
                                        </p:tgtEl>
                                        <p:attrNameLst>
                                          <p:attrName>style.visibility</p:attrName>
                                        </p:attrNameLst>
                                      </p:cBhvr>
                                      <p:to>
                                        <p:strVal val="hidden"/>
                                      </p:to>
                                    </p:set>
                                  </p:childTnLst>
                                </p:cTn>
                              </p:par>
                              <p:par>
                                <p:cTn id="1490" presetID="13" presetClass="exit" presetSubtype="32" fill="hold" grpId="3" nodeType="withEffect">
                                  <p:stCondLst>
                                    <p:cond delay="0"/>
                                  </p:stCondLst>
                                  <p:childTnLst>
                                    <p:animEffect transition="out" filter="plus(out)">
                                      <p:cBhvr>
                                        <p:cTn id="1491" dur="7000"/>
                                        <p:tgtEl>
                                          <p:spTgt spid="223"/>
                                        </p:tgtEl>
                                      </p:cBhvr>
                                    </p:animEffect>
                                    <p:set>
                                      <p:cBhvr>
                                        <p:cTn id="1492" dur="1" fill="hold">
                                          <p:stCondLst>
                                            <p:cond delay="6999"/>
                                          </p:stCondLst>
                                        </p:cTn>
                                        <p:tgtEl>
                                          <p:spTgt spid="223"/>
                                        </p:tgtEl>
                                        <p:attrNameLst>
                                          <p:attrName>style.visibility</p:attrName>
                                        </p:attrNameLst>
                                      </p:cBhvr>
                                      <p:to>
                                        <p:strVal val="hidden"/>
                                      </p:to>
                                    </p:set>
                                  </p:childTnLst>
                                </p:cTn>
                              </p:par>
                              <p:par>
                                <p:cTn id="1493" presetID="13" presetClass="exit" presetSubtype="32" fill="hold" grpId="3" nodeType="withEffect">
                                  <p:stCondLst>
                                    <p:cond delay="0"/>
                                  </p:stCondLst>
                                  <p:childTnLst>
                                    <p:animEffect transition="out" filter="plus(out)">
                                      <p:cBhvr>
                                        <p:cTn id="1494" dur="7000"/>
                                        <p:tgtEl>
                                          <p:spTgt spid="224"/>
                                        </p:tgtEl>
                                      </p:cBhvr>
                                    </p:animEffect>
                                    <p:set>
                                      <p:cBhvr>
                                        <p:cTn id="1495" dur="1" fill="hold">
                                          <p:stCondLst>
                                            <p:cond delay="6999"/>
                                          </p:stCondLst>
                                        </p:cTn>
                                        <p:tgtEl>
                                          <p:spTgt spid="224"/>
                                        </p:tgtEl>
                                        <p:attrNameLst>
                                          <p:attrName>style.visibility</p:attrName>
                                        </p:attrNameLst>
                                      </p:cBhvr>
                                      <p:to>
                                        <p:strVal val="hidden"/>
                                      </p:to>
                                    </p:set>
                                  </p:childTnLst>
                                </p:cTn>
                              </p:par>
                              <p:par>
                                <p:cTn id="1496" presetID="13" presetClass="exit" presetSubtype="32" fill="hold" grpId="3" nodeType="withEffect">
                                  <p:stCondLst>
                                    <p:cond delay="0"/>
                                  </p:stCondLst>
                                  <p:childTnLst>
                                    <p:animEffect transition="out" filter="plus(out)">
                                      <p:cBhvr>
                                        <p:cTn id="1497" dur="7000"/>
                                        <p:tgtEl>
                                          <p:spTgt spid="225"/>
                                        </p:tgtEl>
                                      </p:cBhvr>
                                    </p:animEffect>
                                    <p:set>
                                      <p:cBhvr>
                                        <p:cTn id="1498" dur="1" fill="hold">
                                          <p:stCondLst>
                                            <p:cond delay="6999"/>
                                          </p:stCondLst>
                                        </p:cTn>
                                        <p:tgtEl>
                                          <p:spTgt spid="225"/>
                                        </p:tgtEl>
                                        <p:attrNameLst>
                                          <p:attrName>style.visibility</p:attrName>
                                        </p:attrNameLst>
                                      </p:cBhvr>
                                      <p:to>
                                        <p:strVal val="hidden"/>
                                      </p:to>
                                    </p:set>
                                  </p:childTnLst>
                                </p:cTn>
                              </p:par>
                              <p:par>
                                <p:cTn id="1499" presetID="13" presetClass="exit" presetSubtype="32" fill="hold" grpId="3" nodeType="withEffect">
                                  <p:stCondLst>
                                    <p:cond delay="0"/>
                                  </p:stCondLst>
                                  <p:childTnLst>
                                    <p:animEffect transition="out" filter="plus(out)">
                                      <p:cBhvr>
                                        <p:cTn id="1500" dur="7000"/>
                                        <p:tgtEl>
                                          <p:spTgt spid="226"/>
                                        </p:tgtEl>
                                      </p:cBhvr>
                                    </p:animEffect>
                                    <p:set>
                                      <p:cBhvr>
                                        <p:cTn id="1501" dur="1" fill="hold">
                                          <p:stCondLst>
                                            <p:cond delay="6999"/>
                                          </p:stCondLst>
                                        </p:cTn>
                                        <p:tgtEl>
                                          <p:spTgt spid="226"/>
                                        </p:tgtEl>
                                        <p:attrNameLst>
                                          <p:attrName>style.visibility</p:attrName>
                                        </p:attrNameLst>
                                      </p:cBhvr>
                                      <p:to>
                                        <p:strVal val="hidden"/>
                                      </p:to>
                                    </p:set>
                                  </p:childTnLst>
                                </p:cTn>
                              </p:par>
                              <p:par>
                                <p:cTn id="1502" presetID="13" presetClass="exit" presetSubtype="32" fill="hold" grpId="3" nodeType="withEffect">
                                  <p:stCondLst>
                                    <p:cond delay="0"/>
                                  </p:stCondLst>
                                  <p:childTnLst>
                                    <p:animEffect transition="out" filter="plus(out)">
                                      <p:cBhvr>
                                        <p:cTn id="1503" dur="7000"/>
                                        <p:tgtEl>
                                          <p:spTgt spid="227"/>
                                        </p:tgtEl>
                                      </p:cBhvr>
                                    </p:animEffect>
                                    <p:set>
                                      <p:cBhvr>
                                        <p:cTn id="1504" dur="1" fill="hold">
                                          <p:stCondLst>
                                            <p:cond delay="6999"/>
                                          </p:stCondLst>
                                        </p:cTn>
                                        <p:tgtEl>
                                          <p:spTgt spid="227"/>
                                        </p:tgtEl>
                                        <p:attrNameLst>
                                          <p:attrName>style.visibility</p:attrName>
                                        </p:attrNameLst>
                                      </p:cBhvr>
                                      <p:to>
                                        <p:strVal val="hidden"/>
                                      </p:to>
                                    </p:set>
                                  </p:childTnLst>
                                </p:cTn>
                              </p:par>
                              <p:par>
                                <p:cTn id="1505" presetID="13" presetClass="exit" presetSubtype="32" fill="hold" grpId="3" nodeType="withEffect">
                                  <p:stCondLst>
                                    <p:cond delay="0"/>
                                  </p:stCondLst>
                                  <p:childTnLst>
                                    <p:animEffect transition="out" filter="plus(out)">
                                      <p:cBhvr>
                                        <p:cTn id="1506" dur="7000"/>
                                        <p:tgtEl>
                                          <p:spTgt spid="228"/>
                                        </p:tgtEl>
                                      </p:cBhvr>
                                    </p:animEffect>
                                    <p:set>
                                      <p:cBhvr>
                                        <p:cTn id="1507" dur="1" fill="hold">
                                          <p:stCondLst>
                                            <p:cond delay="6999"/>
                                          </p:stCondLst>
                                        </p:cTn>
                                        <p:tgtEl>
                                          <p:spTgt spid="228"/>
                                        </p:tgtEl>
                                        <p:attrNameLst>
                                          <p:attrName>style.visibility</p:attrName>
                                        </p:attrNameLst>
                                      </p:cBhvr>
                                      <p:to>
                                        <p:strVal val="hidden"/>
                                      </p:to>
                                    </p:set>
                                  </p:childTnLst>
                                </p:cTn>
                              </p:par>
                              <p:par>
                                <p:cTn id="1508" presetID="13" presetClass="exit" presetSubtype="32" fill="hold" grpId="3" nodeType="withEffect">
                                  <p:stCondLst>
                                    <p:cond delay="0"/>
                                  </p:stCondLst>
                                  <p:childTnLst>
                                    <p:animEffect transition="out" filter="plus(out)">
                                      <p:cBhvr>
                                        <p:cTn id="1509" dur="7000"/>
                                        <p:tgtEl>
                                          <p:spTgt spid="229"/>
                                        </p:tgtEl>
                                      </p:cBhvr>
                                    </p:animEffect>
                                    <p:set>
                                      <p:cBhvr>
                                        <p:cTn id="1510" dur="1" fill="hold">
                                          <p:stCondLst>
                                            <p:cond delay="6999"/>
                                          </p:stCondLst>
                                        </p:cTn>
                                        <p:tgtEl>
                                          <p:spTgt spid="229"/>
                                        </p:tgtEl>
                                        <p:attrNameLst>
                                          <p:attrName>style.visibility</p:attrName>
                                        </p:attrNameLst>
                                      </p:cBhvr>
                                      <p:to>
                                        <p:strVal val="hidden"/>
                                      </p:to>
                                    </p:set>
                                  </p:childTnLst>
                                </p:cTn>
                              </p:par>
                              <p:par>
                                <p:cTn id="1511" presetID="13" presetClass="exit" presetSubtype="32" fill="hold" grpId="3" nodeType="withEffect">
                                  <p:stCondLst>
                                    <p:cond delay="0"/>
                                  </p:stCondLst>
                                  <p:childTnLst>
                                    <p:animEffect transition="out" filter="plus(out)">
                                      <p:cBhvr>
                                        <p:cTn id="1512" dur="7000"/>
                                        <p:tgtEl>
                                          <p:spTgt spid="230"/>
                                        </p:tgtEl>
                                      </p:cBhvr>
                                    </p:animEffect>
                                    <p:set>
                                      <p:cBhvr>
                                        <p:cTn id="1513" dur="1" fill="hold">
                                          <p:stCondLst>
                                            <p:cond delay="6999"/>
                                          </p:stCondLst>
                                        </p:cTn>
                                        <p:tgtEl>
                                          <p:spTgt spid="230"/>
                                        </p:tgtEl>
                                        <p:attrNameLst>
                                          <p:attrName>style.visibility</p:attrName>
                                        </p:attrNameLst>
                                      </p:cBhvr>
                                      <p:to>
                                        <p:strVal val="hidden"/>
                                      </p:to>
                                    </p:set>
                                  </p:childTnLst>
                                </p:cTn>
                              </p:par>
                              <p:par>
                                <p:cTn id="1514" presetID="13" presetClass="exit" presetSubtype="32" fill="hold" grpId="3" nodeType="withEffect">
                                  <p:stCondLst>
                                    <p:cond delay="0"/>
                                  </p:stCondLst>
                                  <p:childTnLst>
                                    <p:animEffect transition="out" filter="plus(out)">
                                      <p:cBhvr>
                                        <p:cTn id="1515" dur="7000"/>
                                        <p:tgtEl>
                                          <p:spTgt spid="231"/>
                                        </p:tgtEl>
                                      </p:cBhvr>
                                    </p:animEffect>
                                    <p:set>
                                      <p:cBhvr>
                                        <p:cTn id="1516" dur="1" fill="hold">
                                          <p:stCondLst>
                                            <p:cond delay="6999"/>
                                          </p:stCondLst>
                                        </p:cTn>
                                        <p:tgtEl>
                                          <p:spTgt spid="231"/>
                                        </p:tgtEl>
                                        <p:attrNameLst>
                                          <p:attrName>style.visibility</p:attrName>
                                        </p:attrNameLst>
                                      </p:cBhvr>
                                      <p:to>
                                        <p:strVal val="hidden"/>
                                      </p:to>
                                    </p:set>
                                  </p:childTnLst>
                                </p:cTn>
                              </p:par>
                              <p:par>
                                <p:cTn id="1517" presetID="13" presetClass="exit" presetSubtype="32" fill="hold" grpId="3" nodeType="withEffect">
                                  <p:stCondLst>
                                    <p:cond delay="0"/>
                                  </p:stCondLst>
                                  <p:childTnLst>
                                    <p:animEffect transition="out" filter="plus(out)">
                                      <p:cBhvr>
                                        <p:cTn id="1518" dur="7000"/>
                                        <p:tgtEl>
                                          <p:spTgt spid="232"/>
                                        </p:tgtEl>
                                      </p:cBhvr>
                                    </p:animEffect>
                                    <p:set>
                                      <p:cBhvr>
                                        <p:cTn id="1519" dur="1" fill="hold">
                                          <p:stCondLst>
                                            <p:cond delay="6999"/>
                                          </p:stCondLst>
                                        </p:cTn>
                                        <p:tgtEl>
                                          <p:spTgt spid="232"/>
                                        </p:tgtEl>
                                        <p:attrNameLst>
                                          <p:attrName>style.visibility</p:attrName>
                                        </p:attrNameLst>
                                      </p:cBhvr>
                                      <p:to>
                                        <p:strVal val="hidden"/>
                                      </p:to>
                                    </p:set>
                                  </p:childTnLst>
                                </p:cTn>
                              </p:par>
                              <p:par>
                                <p:cTn id="1520" presetID="13" presetClass="exit" presetSubtype="32" fill="hold" grpId="3" nodeType="withEffect">
                                  <p:stCondLst>
                                    <p:cond delay="0"/>
                                  </p:stCondLst>
                                  <p:childTnLst>
                                    <p:animEffect transition="out" filter="plus(out)">
                                      <p:cBhvr>
                                        <p:cTn id="1521" dur="7000"/>
                                        <p:tgtEl>
                                          <p:spTgt spid="233"/>
                                        </p:tgtEl>
                                      </p:cBhvr>
                                    </p:animEffect>
                                    <p:set>
                                      <p:cBhvr>
                                        <p:cTn id="1522" dur="1" fill="hold">
                                          <p:stCondLst>
                                            <p:cond delay="6999"/>
                                          </p:stCondLst>
                                        </p:cTn>
                                        <p:tgtEl>
                                          <p:spTgt spid="233"/>
                                        </p:tgtEl>
                                        <p:attrNameLst>
                                          <p:attrName>style.visibility</p:attrName>
                                        </p:attrNameLst>
                                      </p:cBhvr>
                                      <p:to>
                                        <p:strVal val="hidden"/>
                                      </p:to>
                                    </p:set>
                                  </p:childTnLst>
                                </p:cTn>
                              </p:par>
                              <p:par>
                                <p:cTn id="1523" presetID="13" presetClass="exit" presetSubtype="32" fill="hold" grpId="3" nodeType="withEffect">
                                  <p:stCondLst>
                                    <p:cond delay="0"/>
                                  </p:stCondLst>
                                  <p:childTnLst>
                                    <p:animEffect transition="out" filter="plus(out)">
                                      <p:cBhvr>
                                        <p:cTn id="1524" dur="7000"/>
                                        <p:tgtEl>
                                          <p:spTgt spid="234"/>
                                        </p:tgtEl>
                                      </p:cBhvr>
                                    </p:animEffect>
                                    <p:set>
                                      <p:cBhvr>
                                        <p:cTn id="1525" dur="1" fill="hold">
                                          <p:stCondLst>
                                            <p:cond delay="6999"/>
                                          </p:stCondLst>
                                        </p:cTn>
                                        <p:tgtEl>
                                          <p:spTgt spid="234"/>
                                        </p:tgtEl>
                                        <p:attrNameLst>
                                          <p:attrName>style.visibility</p:attrName>
                                        </p:attrNameLst>
                                      </p:cBhvr>
                                      <p:to>
                                        <p:strVal val="hidden"/>
                                      </p:to>
                                    </p:set>
                                  </p:childTnLst>
                                </p:cTn>
                              </p:par>
                              <p:par>
                                <p:cTn id="1526" presetID="13" presetClass="exit" presetSubtype="32" fill="hold" grpId="3" nodeType="withEffect">
                                  <p:stCondLst>
                                    <p:cond delay="0"/>
                                  </p:stCondLst>
                                  <p:childTnLst>
                                    <p:animEffect transition="out" filter="plus(out)">
                                      <p:cBhvr>
                                        <p:cTn id="1527" dur="7000"/>
                                        <p:tgtEl>
                                          <p:spTgt spid="235"/>
                                        </p:tgtEl>
                                      </p:cBhvr>
                                    </p:animEffect>
                                    <p:set>
                                      <p:cBhvr>
                                        <p:cTn id="1528" dur="1" fill="hold">
                                          <p:stCondLst>
                                            <p:cond delay="6999"/>
                                          </p:stCondLst>
                                        </p:cTn>
                                        <p:tgtEl>
                                          <p:spTgt spid="235"/>
                                        </p:tgtEl>
                                        <p:attrNameLst>
                                          <p:attrName>style.visibility</p:attrName>
                                        </p:attrNameLst>
                                      </p:cBhvr>
                                      <p:to>
                                        <p:strVal val="hidden"/>
                                      </p:to>
                                    </p:set>
                                  </p:childTnLst>
                                </p:cTn>
                              </p:par>
                              <p:par>
                                <p:cTn id="1529" presetID="13" presetClass="exit" presetSubtype="32" fill="hold" grpId="3" nodeType="withEffect">
                                  <p:stCondLst>
                                    <p:cond delay="0"/>
                                  </p:stCondLst>
                                  <p:childTnLst>
                                    <p:animEffect transition="out" filter="plus(out)">
                                      <p:cBhvr>
                                        <p:cTn id="1530" dur="7000"/>
                                        <p:tgtEl>
                                          <p:spTgt spid="236"/>
                                        </p:tgtEl>
                                      </p:cBhvr>
                                    </p:animEffect>
                                    <p:set>
                                      <p:cBhvr>
                                        <p:cTn id="1531" dur="1" fill="hold">
                                          <p:stCondLst>
                                            <p:cond delay="6999"/>
                                          </p:stCondLst>
                                        </p:cTn>
                                        <p:tgtEl>
                                          <p:spTgt spid="236"/>
                                        </p:tgtEl>
                                        <p:attrNameLst>
                                          <p:attrName>style.visibility</p:attrName>
                                        </p:attrNameLst>
                                      </p:cBhvr>
                                      <p:to>
                                        <p:strVal val="hidden"/>
                                      </p:to>
                                    </p:set>
                                  </p:childTnLst>
                                </p:cTn>
                              </p:par>
                              <p:par>
                                <p:cTn id="1532" presetID="13" presetClass="exit" presetSubtype="32" fill="hold" grpId="3" nodeType="withEffect">
                                  <p:stCondLst>
                                    <p:cond delay="0"/>
                                  </p:stCondLst>
                                  <p:childTnLst>
                                    <p:animEffect transition="out" filter="plus(out)">
                                      <p:cBhvr>
                                        <p:cTn id="1533" dur="7000"/>
                                        <p:tgtEl>
                                          <p:spTgt spid="237"/>
                                        </p:tgtEl>
                                      </p:cBhvr>
                                    </p:animEffect>
                                    <p:set>
                                      <p:cBhvr>
                                        <p:cTn id="1534" dur="1" fill="hold">
                                          <p:stCondLst>
                                            <p:cond delay="6999"/>
                                          </p:stCondLst>
                                        </p:cTn>
                                        <p:tgtEl>
                                          <p:spTgt spid="237"/>
                                        </p:tgtEl>
                                        <p:attrNameLst>
                                          <p:attrName>style.visibility</p:attrName>
                                        </p:attrNameLst>
                                      </p:cBhvr>
                                      <p:to>
                                        <p:strVal val="hidden"/>
                                      </p:to>
                                    </p:set>
                                  </p:childTnLst>
                                </p:cTn>
                              </p:par>
                              <p:par>
                                <p:cTn id="1535" presetID="13" presetClass="exit" presetSubtype="32" fill="hold" grpId="3" nodeType="withEffect">
                                  <p:stCondLst>
                                    <p:cond delay="0"/>
                                  </p:stCondLst>
                                  <p:childTnLst>
                                    <p:animEffect transition="out" filter="plus(out)">
                                      <p:cBhvr>
                                        <p:cTn id="1536" dur="7000"/>
                                        <p:tgtEl>
                                          <p:spTgt spid="238"/>
                                        </p:tgtEl>
                                      </p:cBhvr>
                                    </p:animEffect>
                                    <p:set>
                                      <p:cBhvr>
                                        <p:cTn id="1537" dur="1" fill="hold">
                                          <p:stCondLst>
                                            <p:cond delay="6999"/>
                                          </p:stCondLst>
                                        </p:cTn>
                                        <p:tgtEl>
                                          <p:spTgt spid="238"/>
                                        </p:tgtEl>
                                        <p:attrNameLst>
                                          <p:attrName>style.visibility</p:attrName>
                                        </p:attrNameLst>
                                      </p:cBhvr>
                                      <p:to>
                                        <p:strVal val="hidden"/>
                                      </p:to>
                                    </p:set>
                                  </p:childTnLst>
                                </p:cTn>
                              </p:par>
                              <p:par>
                                <p:cTn id="1538" presetID="13" presetClass="exit" presetSubtype="32" fill="hold" grpId="3" nodeType="withEffect">
                                  <p:stCondLst>
                                    <p:cond delay="0"/>
                                  </p:stCondLst>
                                  <p:childTnLst>
                                    <p:animEffect transition="out" filter="plus(out)">
                                      <p:cBhvr>
                                        <p:cTn id="1539" dur="7000"/>
                                        <p:tgtEl>
                                          <p:spTgt spid="136"/>
                                        </p:tgtEl>
                                      </p:cBhvr>
                                    </p:animEffect>
                                    <p:set>
                                      <p:cBhvr>
                                        <p:cTn id="1540" dur="1" fill="hold">
                                          <p:stCondLst>
                                            <p:cond delay="6999"/>
                                          </p:stCondLst>
                                        </p:cTn>
                                        <p:tgtEl>
                                          <p:spTgt spid="136"/>
                                        </p:tgtEl>
                                        <p:attrNameLst>
                                          <p:attrName>style.visibility</p:attrName>
                                        </p:attrNameLst>
                                      </p:cBhvr>
                                      <p:to>
                                        <p:strVal val="hidden"/>
                                      </p:to>
                                    </p:set>
                                  </p:childTnLst>
                                </p:cTn>
                              </p:par>
                              <p:par>
                                <p:cTn id="1541" presetID="13" presetClass="exit" presetSubtype="32" fill="hold" grpId="3" nodeType="withEffect">
                                  <p:stCondLst>
                                    <p:cond delay="0"/>
                                  </p:stCondLst>
                                  <p:childTnLst>
                                    <p:animEffect transition="out" filter="plus(out)">
                                      <p:cBhvr>
                                        <p:cTn id="1542" dur="7000"/>
                                        <p:tgtEl>
                                          <p:spTgt spid="137"/>
                                        </p:tgtEl>
                                      </p:cBhvr>
                                    </p:animEffect>
                                    <p:set>
                                      <p:cBhvr>
                                        <p:cTn id="1543" dur="1" fill="hold">
                                          <p:stCondLst>
                                            <p:cond delay="6999"/>
                                          </p:stCondLst>
                                        </p:cTn>
                                        <p:tgtEl>
                                          <p:spTgt spid="137"/>
                                        </p:tgtEl>
                                        <p:attrNameLst>
                                          <p:attrName>style.visibility</p:attrName>
                                        </p:attrNameLst>
                                      </p:cBhvr>
                                      <p:to>
                                        <p:strVal val="hidden"/>
                                      </p:to>
                                    </p:set>
                                  </p:childTnLst>
                                </p:cTn>
                              </p:par>
                              <p:par>
                                <p:cTn id="1544" presetID="13" presetClass="exit" presetSubtype="32" fill="hold" grpId="3" nodeType="withEffect">
                                  <p:stCondLst>
                                    <p:cond delay="0"/>
                                  </p:stCondLst>
                                  <p:childTnLst>
                                    <p:animEffect transition="out" filter="plus(out)">
                                      <p:cBhvr>
                                        <p:cTn id="1545" dur="7000"/>
                                        <p:tgtEl>
                                          <p:spTgt spid="138"/>
                                        </p:tgtEl>
                                      </p:cBhvr>
                                    </p:animEffect>
                                    <p:set>
                                      <p:cBhvr>
                                        <p:cTn id="1546" dur="1" fill="hold">
                                          <p:stCondLst>
                                            <p:cond delay="6999"/>
                                          </p:stCondLst>
                                        </p:cTn>
                                        <p:tgtEl>
                                          <p:spTgt spid="138"/>
                                        </p:tgtEl>
                                        <p:attrNameLst>
                                          <p:attrName>style.visibility</p:attrName>
                                        </p:attrNameLst>
                                      </p:cBhvr>
                                      <p:to>
                                        <p:strVal val="hidden"/>
                                      </p:to>
                                    </p:set>
                                  </p:childTnLst>
                                </p:cTn>
                              </p:par>
                              <p:par>
                                <p:cTn id="1547" presetID="13" presetClass="exit" presetSubtype="32" fill="hold" grpId="3" nodeType="withEffect">
                                  <p:stCondLst>
                                    <p:cond delay="0"/>
                                  </p:stCondLst>
                                  <p:childTnLst>
                                    <p:animEffect transition="out" filter="plus(out)">
                                      <p:cBhvr>
                                        <p:cTn id="1548" dur="7000"/>
                                        <p:tgtEl>
                                          <p:spTgt spid="139"/>
                                        </p:tgtEl>
                                      </p:cBhvr>
                                    </p:animEffect>
                                    <p:set>
                                      <p:cBhvr>
                                        <p:cTn id="1549" dur="1" fill="hold">
                                          <p:stCondLst>
                                            <p:cond delay="6999"/>
                                          </p:stCondLst>
                                        </p:cTn>
                                        <p:tgtEl>
                                          <p:spTgt spid="139"/>
                                        </p:tgtEl>
                                        <p:attrNameLst>
                                          <p:attrName>style.visibility</p:attrName>
                                        </p:attrNameLst>
                                      </p:cBhvr>
                                      <p:to>
                                        <p:strVal val="hidden"/>
                                      </p:to>
                                    </p:set>
                                  </p:childTnLst>
                                </p:cTn>
                              </p:par>
                              <p:par>
                                <p:cTn id="1550" presetID="13" presetClass="exit" presetSubtype="32" fill="hold" grpId="3" nodeType="withEffect">
                                  <p:stCondLst>
                                    <p:cond delay="0"/>
                                  </p:stCondLst>
                                  <p:childTnLst>
                                    <p:animEffect transition="out" filter="plus(out)">
                                      <p:cBhvr>
                                        <p:cTn id="1551" dur="7000"/>
                                        <p:tgtEl>
                                          <p:spTgt spid="140"/>
                                        </p:tgtEl>
                                      </p:cBhvr>
                                    </p:animEffect>
                                    <p:set>
                                      <p:cBhvr>
                                        <p:cTn id="1552" dur="1" fill="hold">
                                          <p:stCondLst>
                                            <p:cond delay="6999"/>
                                          </p:stCondLst>
                                        </p:cTn>
                                        <p:tgtEl>
                                          <p:spTgt spid="140"/>
                                        </p:tgtEl>
                                        <p:attrNameLst>
                                          <p:attrName>style.visibility</p:attrName>
                                        </p:attrNameLst>
                                      </p:cBhvr>
                                      <p:to>
                                        <p:strVal val="hidden"/>
                                      </p:to>
                                    </p:set>
                                  </p:childTnLst>
                                </p:cTn>
                              </p:par>
                              <p:par>
                                <p:cTn id="1553" presetID="13" presetClass="exit" presetSubtype="32" fill="hold" grpId="3" nodeType="withEffect">
                                  <p:stCondLst>
                                    <p:cond delay="0"/>
                                  </p:stCondLst>
                                  <p:childTnLst>
                                    <p:animEffect transition="out" filter="plus(out)">
                                      <p:cBhvr>
                                        <p:cTn id="1554" dur="7000"/>
                                        <p:tgtEl>
                                          <p:spTgt spid="141"/>
                                        </p:tgtEl>
                                      </p:cBhvr>
                                    </p:animEffect>
                                    <p:set>
                                      <p:cBhvr>
                                        <p:cTn id="1555" dur="1" fill="hold">
                                          <p:stCondLst>
                                            <p:cond delay="6999"/>
                                          </p:stCondLst>
                                        </p:cTn>
                                        <p:tgtEl>
                                          <p:spTgt spid="141"/>
                                        </p:tgtEl>
                                        <p:attrNameLst>
                                          <p:attrName>style.visibility</p:attrName>
                                        </p:attrNameLst>
                                      </p:cBhvr>
                                      <p:to>
                                        <p:strVal val="hidden"/>
                                      </p:to>
                                    </p:set>
                                  </p:childTnLst>
                                </p:cTn>
                              </p:par>
                              <p:par>
                                <p:cTn id="1556" presetID="13" presetClass="exit" presetSubtype="32" fill="hold" grpId="3" nodeType="withEffect">
                                  <p:stCondLst>
                                    <p:cond delay="0"/>
                                  </p:stCondLst>
                                  <p:childTnLst>
                                    <p:animEffect transition="out" filter="plus(out)">
                                      <p:cBhvr>
                                        <p:cTn id="1557" dur="7000"/>
                                        <p:tgtEl>
                                          <p:spTgt spid="142"/>
                                        </p:tgtEl>
                                      </p:cBhvr>
                                    </p:animEffect>
                                    <p:set>
                                      <p:cBhvr>
                                        <p:cTn id="1558" dur="1" fill="hold">
                                          <p:stCondLst>
                                            <p:cond delay="6999"/>
                                          </p:stCondLst>
                                        </p:cTn>
                                        <p:tgtEl>
                                          <p:spTgt spid="142"/>
                                        </p:tgtEl>
                                        <p:attrNameLst>
                                          <p:attrName>style.visibility</p:attrName>
                                        </p:attrNameLst>
                                      </p:cBhvr>
                                      <p:to>
                                        <p:strVal val="hidden"/>
                                      </p:to>
                                    </p:set>
                                  </p:childTnLst>
                                </p:cTn>
                              </p:par>
                              <p:par>
                                <p:cTn id="1559" presetID="13" presetClass="exit" presetSubtype="32" fill="hold" grpId="3" nodeType="withEffect">
                                  <p:stCondLst>
                                    <p:cond delay="0"/>
                                  </p:stCondLst>
                                  <p:childTnLst>
                                    <p:animEffect transition="out" filter="plus(out)">
                                      <p:cBhvr>
                                        <p:cTn id="1560" dur="7000"/>
                                        <p:tgtEl>
                                          <p:spTgt spid="143"/>
                                        </p:tgtEl>
                                      </p:cBhvr>
                                    </p:animEffect>
                                    <p:set>
                                      <p:cBhvr>
                                        <p:cTn id="1561" dur="1" fill="hold">
                                          <p:stCondLst>
                                            <p:cond delay="6999"/>
                                          </p:stCondLst>
                                        </p:cTn>
                                        <p:tgtEl>
                                          <p:spTgt spid="143"/>
                                        </p:tgtEl>
                                        <p:attrNameLst>
                                          <p:attrName>style.visibility</p:attrName>
                                        </p:attrNameLst>
                                      </p:cBhvr>
                                      <p:to>
                                        <p:strVal val="hidden"/>
                                      </p:to>
                                    </p:set>
                                  </p:childTnLst>
                                </p:cTn>
                              </p:par>
                              <p:par>
                                <p:cTn id="1562" presetID="13" presetClass="exit" presetSubtype="32" fill="hold" grpId="3" nodeType="withEffect">
                                  <p:stCondLst>
                                    <p:cond delay="0"/>
                                  </p:stCondLst>
                                  <p:childTnLst>
                                    <p:animEffect transition="out" filter="plus(out)">
                                      <p:cBhvr>
                                        <p:cTn id="1563" dur="7000"/>
                                        <p:tgtEl>
                                          <p:spTgt spid="144"/>
                                        </p:tgtEl>
                                      </p:cBhvr>
                                    </p:animEffect>
                                    <p:set>
                                      <p:cBhvr>
                                        <p:cTn id="1564" dur="1" fill="hold">
                                          <p:stCondLst>
                                            <p:cond delay="6999"/>
                                          </p:stCondLst>
                                        </p:cTn>
                                        <p:tgtEl>
                                          <p:spTgt spid="144"/>
                                        </p:tgtEl>
                                        <p:attrNameLst>
                                          <p:attrName>style.visibility</p:attrName>
                                        </p:attrNameLst>
                                      </p:cBhvr>
                                      <p:to>
                                        <p:strVal val="hidden"/>
                                      </p:to>
                                    </p:set>
                                  </p:childTnLst>
                                </p:cTn>
                              </p:par>
                              <p:par>
                                <p:cTn id="1565" presetID="13" presetClass="exit" presetSubtype="32" fill="hold" grpId="3" nodeType="withEffect">
                                  <p:stCondLst>
                                    <p:cond delay="0"/>
                                  </p:stCondLst>
                                  <p:childTnLst>
                                    <p:animEffect transition="out" filter="plus(out)">
                                      <p:cBhvr>
                                        <p:cTn id="1566" dur="7000"/>
                                        <p:tgtEl>
                                          <p:spTgt spid="145"/>
                                        </p:tgtEl>
                                      </p:cBhvr>
                                    </p:animEffect>
                                    <p:set>
                                      <p:cBhvr>
                                        <p:cTn id="1567" dur="1" fill="hold">
                                          <p:stCondLst>
                                            <p:cond delay="6999"/>
                                          </p:stCondLst>
                                        </p:cTn>
                                        <p:tgtEl>
                                          <p:spTgt spid="145"/>
                                        </p:tgtEl>
                                        <p:attrNameLst>
                                          <p:attrName>style.visibility</p:attrName>
                                        </p:attrNameLst>
                                      </p:cBhvr>
                                      <p:to>
                                        <p:strVal val="hidden"/>
                                      </p:to>
                                    </p:set>
                                  </p:childTnLst>
                                </p:cTn>
                              </p:par>
                              <p:par>
                                <p:cTn id="1568" presetID="13" presetClass="exit" presetSubtype="32" fill="hold" grpId="3" nodeType="withEffect">
                                  <p:stCondLst>
                                    <p:cond delay="0"/>
                                  </p:stCondLst>
                                  <p:childTnLst>
                                    <p:animEffect transition="out" filter="plus(out)">
                                      <p:cBhvr>
                                        <p:cTn id="1569" dur="7000"/>
                                        <p:tgtEl>
                                          <p:spTgt spid="146"/>
                                        </p:tgtEl>
                                      </p:cBhvr>
                                    </p:animEffect>
                                    <p:set>
                                      <p:cBhvr>
                                        <p:cTn id="1570" dur="1" fill="hold">
                                          <p:stCondLst>
                                            <p:cond delay="6999"/>
                                          </p:stCondLst>
                                        </p:cTn>
                                        <p:tgtEl>
                                          <p:spTgt spid="146"/>
                                        </p:tgtEl>
                                        <p:attrNameLst>
                                          <p:attrName>style.visibility</p:attrName>
                                        </p:attrNameLst>
                                      </p:cBhvr>
                                      <p:to>
                                        <p:strVal val="hidden"/>
                                      </p:to>
                                    </p:set>
                                  </p:childTnLst>
                                </p:cTn>
                              </p:par>
                              <p:par>
                                <p:cTn id="1571" presetID="13" presetClass="exit" presetSubtype="32" fill="hold" grpId="3" nodeType="withEffect">
                                  <p:stCondLst>
                                    <p:cond delay="0"/>
                                  </p:stCondLst>
                                  <p:childTnLst>
                                    <p:animEffect transition="out" filter="plus(out)">
                                      <p:cBhvr>
                                        <p:cTn id="1572" dur="7000"/>
                                        <p:tgtEl>
                                          <p:spTgt spid="147"/>
                                        </p:tgtEl>
                                      </p:cBhvr>
                                    </p:animEffect>
                                    <p:set>
                                      <p:cBhvr>
                                        <p:cTn id="1573" dur="1" fill="hold">
                                          <p:stCondLst>
                                            <p:cond delay="6999"/>
                                          </p:stCondLst>
                                        </p:cTn>
                                        <p:tgtEl>
                                          <p:spTgt spid="147"/>
                                        </p:tgtEl>
                                        <p:attrNameLst>
                                          <p:attrName>style.visibility</p:attrName>
                                        </p:attrNameLst>
                                      </p:cBhvr>
                                      <p:to>
                                        <p:strVal val="hidden"/>
                                      </p:to>
                                    </p:set>
                                  </p:childTnLst>
                                </p:cTn>
                              </p:par>
                              <p:par>
                                <p:cTn id="1574" presetID="13" presetClass="exit" presetSubtype="32" fill="hold" grpId="3" nodeType="withEffect">
                                  <p:stCondLst>
                                    <p:cond delay="0"/>
                                  </p:stCondLst>
                                  <p:childTnLst>
                                    <p:animEffect transition="out" filter="plus(out)">
                                      <p:cBhvr>
                                        <p:cTn id="1575" dur="7000"/>
                                        <p:tgtEl>
                                          <p:spTgt spid="148"/>
                                        </p:tgtEl>
                                      </p:cBhvr>
                                    </p:animEffect>
                                    <p:set>
                                      <p:cBhvr>
                                        <p:cTn id="1576" dur="1" fill="hold">
                                          <p:stCondLst>
                                            <p:cond delay="6999"/>
                                          </p:stCondLst>
                                        </p:cTn>
                                        <p:tgtEl>
                                          <p:spTgt spid="148"/>
                                        </p:tgtEl>
                                        <p:attrNameLst>
                                          <p:attrName>style.visibility</p:attrName>
                                        </p:attrNameLst>
                                      </p:cBhvr>
                                      <p:to>
                                        <p:strVal val="hidden"/>
                                      </p:to>
                                    </p:set>
                                  </p:childTnLst>
                                </p:cTn>
                              </p:par>
                              <p:par>
                                <p:cTn id="1577" presetID="13" presetClass="exit" presetSubtype="32" fill="hold" grpId="3" nodeType="withEffect">
                                  <p:stCondLst>
                                    <p:cond delay="0"/>
                                  </p:stCondLst>
                                  <p:childTnLst>
                                    <p:animEffect transition="out" filter="plus(out)">
                                      <p:cBhvr>
                                        <p:cTn id="1578" dur="7000"/>
                                        <p:tgtEl>
                                          <p:spTgt spid="149"/>
                                        </p:tgtEl>
                                      </p:cBhvr>
                                    </p:animEffect>
                                    <p:set>
                                      <p:cBhvr>
                                        <p:cTn id="1579" dur="1" fill="hold">
                                          <p:stCondLst>
                                            <p:cond delay="6999"/>
                                          </p:stCondLst>
                                        </p:cTn>
                                        <p:tgtEl>
                                          <p:spTgt spid="149"/>
                                        </p:tgtEl>
                                        <p:attrNameLst>
                                          <p:attrName>style.visibility</p:attrName>
                                        </p:attrNameLst>
                                      </p:cBhvr>
                                      <p:to>
                                        <p:strVal val="hidden"/>
                                      </p:to>
                                    </p:set>
                                  </p:childTnLst>
                                </p:cTn>
                              </p:par>
                              <p:par>
                                <p:cTn id="1580" presetID="13" presetClass="exit" presetSubtype="32" fill="hold" grpId="3" nodeType="withEffect">
                                  <p:stCondLst>
                                    <p:cond delay="0"/>
                                  </p:stCondLst>
                                  <p:childTnLst>
                                    <p:animEffect transition="out" filter="plus(out)">
                                      <p:cBhvr>
                                        <p:cTn id="1581" dur="7000"/>
                                        <p:tgtEl>
                                          <p:spTgt spid="150"/>
                                        </p:tgtEl>
                                      </p:cBhvr>
                                    </p:animEffect>
                                    <p:set>
                                      <p:cBhvr>
                                        <p:cTn id="1582" dur="1" fill="hold">
                                          <p:stCondLst>
                                            <p:cond delay="6999"/>
                                          </p:stCondLst>
                                        </p:cTn>
                                        <p:tgtEl>
                                          <p:spTgt spid="150"/>
                                        </p:tgtEl>
                                        <p:attrNameLst>
                                          <p:attrName>style.visibility</p:attrName>
                                        </p:attrNameLst>
                                      </p:cBhvr>
                                      <p:to>
                                        <p:strVal val="hidden"/>
                                      </p:to>
                                    </p:set>
                                  </p:childTnLst>
                                </p:cTn>
                              </p:par>
                              <p:par>
                                <p:cTn id="1583" presetID="13" presetClass="exit" presetSubtype="32" fill="hold" grpId="3" nodeType="withEffect">
                                  <p:stCondLst>
                                    <p:cond delay="0"/>
                                  </p:stCondLst>
                                  <p:childTnLst>
                                    <p:animEffect transition="out" filter="plus(out)">
                                      <p:cBhvr>
                                        <p:cTn id="1584" dur="7000"/>
                                        <p:tgtEl>
                                          <p:spTgt spid="151"/>
                                        </p:tgtEl>
                                      </p:cBhvr>
                                    </p:animEffect>
                                    <p:set>
                                      <p:cBhvr>
                                        <p:cTn id="1585" dur="1" fill="hold">
                                          <p:stCondLst>
                                            <p:cond delay="6999"/>
                                          </p:stCondLst>
                                        </p:cTn>
                                        <p:tgtEl>
                                          <p:spTgt spid="151"/>
                                        </p:tgtEl>
                                        <p:attrNameLst>
                                          <p:attrName>style.visibility</p:attrName>
                                        </p:attrNameLst>
                                      </p:cBhvr>
                                      <p:to>
                                        <p:strVal val="hidden"/>
                                      </p:to>
                                    </p:set>
                                  </p:childTnLst>
                                </p:cTn>
                              </p:par>
                              <p:par>
                                <p:cTn id="1586" presetID="13" presetClass="exit" presetSubtype="32" fill="hold" grpId="3" nodeType="withEffect">
                                  <p:stCondLst>
                                    <p:cond delay="0"/>
                                  </p:stCondLst>
                                  <p:childTnLst>
                                    <p:animEffect transition="out" filter="plus(out)">
                                      <p:cBhvr>
                                        <p:cTn id="1587" dur="7000"/>
                                        <p:tgtEl>
                                          <p:spTgt spid="152"/>
                                        </p:tgtEl>
                                      </p:cBhvr>
                                    </p:animEffect>
                                    <p:set>
                                      <p:cBhvr>
                                        <p:cTn id="1588" dur="1" fill="hold">
                                          <p:stCondLst>
                                            <p:cond delay="6999"/>
                                          </p:stCondLst>
                                        </p:cTn>
                                        <p:tgtEl>
                                          <p:spTgt spid="152"/>
                                        </p:tgtEl>
                                        <p:attrNameLst>
                                          <p:attrName>style.visibility</p:attrName>
                                        </p:attrNameLst>
                                      </p:cBhvr>
                                      <p:to>
                                        <p:strVal val="hidden"/>
                                      </p:to>
                                    </p:set>
                                  </p:childTnLst>
                                </p:cTn>
                              </p:par>
                              <p:par>
                                <p:cTn id="1589" presetID="13" presetClass="exit" presetSubtype="32" fill="hold" grpId="3" nodeType="withEffect">
                                  <p:stCondLst>
                                    <p:cond delay="0"/>
                                  </p:stCondLst>
                                  <p:childTnLst>
                                    <p:animEffect transition="out" filter="plus(out)">
                                      <p:cBhvr>
                                        <p:cTn id="1590" dur="7000"/>
                                        <p:tgtEl>
                                          <p:spTgt spid="153"/>
                                        </p:tgtEl>
                                      </p:cBhvr>
                                    </p:animEffect>
                                    <p:set>
                                      <p:cBhvr>
                                        <p:cTn id="1591" dur="1" fill="hold">
                                          <p:stCondLst>
                                            <p:cond delay="6999"/>
                                          </p:stCondLst>
                                        </p:cTn>
                                        <p:tgtEl>
                                          <p:spTgt spid="153"/>
                                        </p:tgtEl>
                                        <p:attrNameLst>
                                          <p:attrName>style.visibility</p:attrName>
                                        </p:attrNameLst>
                                      </p:cBhvr>
                                      <p:to>
                                        <p:strVal val="hidden"/>
                                      </p:to>
                                    </p:set>
                                  </p:childTnLst>
                                </p:cTn>
                              </p:par>
                              <p:par>
                                <p:cTn id="1592" presetID="13" presetClass="exit" presetSubtype="32" fill="hold" grpId="3" nodeType="withEffect">
                                  <p:stCondLst>
                                    <p:cond delay="0"/>
                                  </p:stCondLst>
                                  <p:childTnLst>
                                    <p:animEffect transition="out" filter="plus(out)">
                                      <p:cBhvr>
                                        <p:cTn id="1593" dur="7000"/>
                                        <p:tgtEl>
                                          <p:spTgt spid="154"/>
                                        </p:tgtEl>
                                      </p:cBhvr>
                                    </p:animEffect>
                                    <p:set>
                                      <p:cBhvr>
                                        <p:cTn id="1594" dur="1" fill="hold">
                                          <p:stCondLst>
                                            <p:cond delay="6999"/>
                                          </p:stCondLst>
                                        </p:cTn>
                                        <p:tgtEl>
                                          <p:spTgt spid="154"/>
                                        </p:tgtEl>
                                        <p:attrNameLst>
                                          <p:attrName>style.visibility</p:attrName>
                                        </p:attrNameLst>
                                      </p:cBhvr>
                                      <p:to>
                                        <p:strVal val="hidden"/>
                                      </p:to>
                                    </p:set>
                                  </p:childTnLst>
                                </p:cTn>
                              </p:par>
                              <p:par>
                                <p:cTn id="1595" presetID="13" presetClass="exit" presetSubtype="32" fill="hold" grpId="3" nodeType="withEffect">
                                  <p:stCondLst>
                                    <p:cond delay="0"/>
                                  </p:stCondLst>
                                  <p:childTnLst>
                                    <p:animEffect transition="out" filter="plus(out)">
                                      <p:cBhvr>
                                        <p:cTn id="1596" dur="7000"/>
                                        <p:tgtEl>
                                          <p:spTgt spid="155"/>
                                        </p:tgtEl>
                                      </p:cBhvr>
                                    </p:animEffect>
                                    <p:set>
                                      <p:cBhvr>
                                        <p:cTn id="1597" dur="1" fill="hold">
                                          <p:stCondLst>
                                            <p:cond delay="6999"/>
                                          </p:stCondLst>
                                        </p:cTn>
                                        <p:tgtEl>
                                          <p:spTgt spid="155"/>
                                        </p:tgtEl>
                                        <p:attrNameLst>
                                          <p:attrName>style.visibility</p:attrName>
                                        </p:attrNameLst>
                                      </p:cBhvr>
                                      <p:to>
                                        <p:strVal val="hidden"/>
                                      </p:to>
                                    </p:set>
                                  </p:childTnLst>
                                </p:cTn>
                              </p:par>
                              <p:par>
                                <p:cTn id="1598" presetID="13" presetClass="exit" presetSubtype="32" fill="hold" grpId="3" nodeType="withEffect">
                                  <p:stCondLst>
                                    <p:cond delay="0"/>
                                  </p:stCondLst>
                                  <p:childTnLst>
                                    <p:animEffect transition="out" filter="plus(out)">
                                      <p:cBhvr>
                                        <p:cTn id="1599" dur="7000"/>
                                        <p:tgtEl>
                                          <p:spTgt spid="156"/>
                                        </p:tgtEl>
                                      </p:cBhvr>
                                    </p:animEffect>
                                    <p:set>
                                      <p:cBhvr>
                                        <p:cTn id="1600" dur="1" fill="hold">
                                          <p:stCondLst>
                                            <p:cond delay="6999"/>
                                          </p:stCondLst>
                                        </p:cTn>
                                        <p:tgtEl>
                                          <p:spTgt spid="156"/>
                                        </p:tgtEl>
                                        <p:attrNameLst>
                                          <p:attrName>style.visibility</p:attrName>
                                        </p:attrNameLst>
                                      </p:cBhvr>
                                      <p:to>
                                        <p:strVal val="hidden"/>
                                      </p:to>
                                    </p:set>
                                  </p:childTnLst>
                                </p:cTn>
                              </p:par>
                              <p:par>
                                <p:cTn id="1601" presetID="13" presetClass="exit" presetSubtype="32" fill="hold" grpId="3" nodeType="withEffect">
                                  <p:stCondLst>
                                    <p:cond delay="0"/>
                                  </p:stCondLst>
                                  <p:childTnLst>
                                    <p:animEffect transition="out" filter="plus(out)">
                                      <p:cBhvr>
                                        <p:cTn id="1602" dur="7000"/>
                                        <p:tgtEl>
                                          <p:spTgt spid="157"/>
                                        </p:tgtEl>
                                      </p:cBhvr>
                                    </p:animEffect>
                                    <p:set>
                                      <p:cBhvr>
                                        <p:cTn id="1603" dur="1" fill="hold">
                                          <p:stCondLst>
                                            <p:cond delay="6999"/>
                                          </p:stCondLst>
                                        </p:cTn>
                                        <p:tgtEl>
                                          <p:spTgt spid="157"/>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58"/>
                                        </p:tgtEl>
                                      </p:cBhvr>
                                    </p:animEffect>
                                    <p:set>
                                      <p:cBhvr>
                                        <p:cTn id="1606" dur="1" fill="hold">
                                          <p:stCondLst>
                                            <p:cond delay="6999"/>
                                          </p:stCondLst>
                                        </p:cTn>
                                        <p:tgtEl>
                                          <p:spTgt spid="158"/>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59"/>
                                        </p:tgtEl>
                                      </p:cBhvr>
                                    </p:animEffect>
                                    <p:set>
                                      <p:cBhvr>
                                        <p:cTn id="1609" dur="1" fill="hold">
                                          <p:stCondLst>
                                            <p:cond delay="6999"/>
                                          </p:stCondLst>
                                        </p:cTn>
                                        <p:tgtEl>
                                          <p:spTgt spid="159"/>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60"/>
                                        </p:tgtEl>
                                      </p:cBhvr>
                                    </p:animEffect>
                                    <p:set>
                                      <p:cBhvr>
                                        <p:cTn id="1612" dur="1" fill="hold">
                                          <p:stCondLst>
                                            <p:cond delay="6999"/>
                                          </p:stCondLst>
                                        </p:cTn>
                                        <p:tgtEl>
                                          <p:spTgt spid="160"/>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61"/>
                                        </p:tgtEl>
                                      </p:cBhvr>
                                    </p:animEffect>
                                    <p:set>
                                      <p:cBhvr>
                                        <p:cTn id="1615" dur="1" fill="hold">
                                          <p:stCondLst>
                                            <p:cond delay="6999"/>
                                          </p:stCondLst>
                                        </p:cTn>
                                        <p:tgtEl>
                                          <p:spTgt spid="161"/>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62"/>
                                        </p:tgtEl>
                                      </p:cBhvr>
                                    </p:animEffect>
                                    <p:set>
                                      <p:cBhvr>
                                        <p:cTn id="1618" dur="1" fill="hold">
                                          <p:stCondLst>
                                            <p:cond delay="6999"/>
                                          </p:stCondLst>
                                        </p:cTn>
                                        <p:tgtEl>
                                          <p:spTgt spid="162"/>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63"/>
                                        </p:tgtEl>
                                      </p:cBhvr>
                                    </p:animEffect>
                                    <p:set>
                                      <p:cBhvr>
                                        <p:cTn id="1621" dur="1" fill="hold">
                                          <p:stCondLst>
                                            <p:cond delay="6999"/>
                                          </p:stCondLst>
                                        </p:cTn>
                                        <p:tgtEl>
                                          <p:spTgt spid="163"/>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3"/>
                                        </p:tgtEl>
                                      </p:cBhvr>
                                    </p:animEffect>
                                    <p:set>
                                      <p:cBhvr>
                                        <p:cTn id="1624" dur="1" fill="hold">
                                          <p:stCondLst>
                                            <p:cond delay="6999"/>
                                          </p:stCondLst>
                                        </p:cTn>
                                        <p:tgtEl>
                                          <p:spTgt spid="3"/>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4"/>
                                        </p:tgtEl>
                                      </p:cBhvr>
                                    </p:animEffect>
                                    <p:set>
                                      <p:cBhvr>
                                        <p:cTn id="1627" dur="1" fill="hold">
                                          <p:stCondLst>
                                            <p:cond delay="6999"/>
                                          </p:stCondLst>
                                        </p:cTn>
                                        <p:tgtEl>
                                          <p:spTgt spid="4"/>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6"/>
                                        </p:tgtEl>
                                      </p:cBhvr>
                                    </p:animEffect>
                                    <p:set>
                                      <p:cBhvr>
                                        <p:cTn id="1630" dur="1" fill="hold">
                                          <p:stCondLst>
                                            <p:cond delay="6999"/>
                                          </p:stCondLst>
                                        </p:cTn>
                                        <p:tgtEl>
                                          <p:spTgt spid="16"/>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7"/>
                                        </p:tgtEl>
                                      </p:cBhvr>
                                    </p:animEffect>
                                    <p:set>
                                      <p:cBhvr>
                                        <p:cTn id="1633" dur="1" fill="hold">
                                          <p:stCondLst>
                                            <p:cond delay="6999"/>
                                          </p:stCondLst>
                                        </p:cTn>
                                        <p:tgtEl>
                                          <p:spTgt spid="17"/>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29"/>
                                        </p:tgtEl>
                                      </p:cBhvr>
                                    </p:animEffect>
                                    <p:set>
                                      <p:cBhvr>
                                        <p:cTn id="1636" dur="1" fill="hold">
                                          <p:stCondLst>
                                            <p:cond delay="6999"/>
                                          </p:stCondLst>
                                        </p:cTn>
                                        <p:tgtEl>
                                          <p:spTgt spid="29"/>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30"/>
                                        </p:tgtEl>
                                      </p:cBhvr>
                                    </p:animEffect>
                                    <p:set>
                                      <p:cBhvr>
                                        <p:cTn id="1639" dur="1" fill="hold">
                                          <p:stCondLst>
                                            <p:cond delay="6999"/>
                                          </p:stCondLst>
                                        </p:cTn>
                                        <p:tgtEl>
                                          <p:spTgt spid="30"/>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23"/>
                                        </p:tgtEl>
                                      </p:cBhvr>
                                    </p:animEffect>
                                    <p:set>
                                      <p:cBhvr>
                                        <p:cTn id="1642" dur="1" fill="hold">
                                          <p:stCondLst>
                                            <p:cond delay="6999"/>
                                          </p:stCondLst>
                                        </p:cTn>
                                        <p:tgtEl>
                                          <p:spTgt spid="123"/>
                                        </p:tgtEl>
                                        <p:attrNameLst>
                                          <p:attrName>style.visibility</p:attrName>
                                        </p:attrNameLst>
                                      </p:cBhvr>
                                      <p:to>
                                        <p:strVal val="hidden"/>
                                      </p:to>
                                    </p:set>
                                  </p:childTnLst>
                                </p:cTn>
                              </p:par>
                              <p:par>
                                <p:cTn id="1643" presetID="13" presetClass="exit" presetSubtype="32" fill="hold" grpId="3" nodeType="withEffect">
                                  <p:stCondLst>
                                    <p:cond delay="0"/>
                                  </p:stCondLst>
                                  <p:childTnLst>
                                    <p:animEffect transition="out" filter="plus(out)">
                                      <p:cBhvr>
                                        <p:cTn id="1644" dur="7000"/>
                                        <p:tgtEl>
                                          <p:spTgt spid="124"/>
                                        </p:tgtEl>
                                      </p:cBhvr>
                                    </p:animEffect>
                                    <p:set>
                                      <p:cBhvr>
                                        <p:cTn id="1645" dur="1" fill="hold">
                                          <p:stCondLst>
                                            <p:cond delay="6999"/>
                                          </p:stCondLst>
                                        </p:cTn>
                                        <p:tgtEl>
                                          <p:spTgt spid="124"/>
                                        </p:tgtEl>
                                        <p:attrNameLst>
                                          <p:attrName>style.visibility</p:attrName>
                                        </p:attrNameLst>
                                      </p:cBhvr>
                                      <p:to>
                                        <p:strVal val="hidden"/>
                                      </p:to>
                                    </p:set>
                                  </p:childTnLst>
                                </p:cTn>
                              </p:par>
                              <p:par>
                                <p:cTn id="1646" presetID="13" presetClass="exit" presetSubtype="32" fill="hold" grpId="3" nodeType="withEffect">
                                  <p:stCondLst>
                                    <p:cond delay="0"/>
                                  </p:stCondLst>
                                  <p:childTnLst>
                                    <p:animEffect transition="out" filter="plus(out)">
                                      <p:cBhvr>
                                        <p:cTn id="1647" dur="7000"/>
                                        <p:tgtEl>
                                          <p:spTgt spid="125"/>
                                        </p:tgtEl>
                                      </p:cBhvr>
                                    </p:animEffect>
                                    <p:set>
                                      <p:cBhvr>
                                        <p:cTn id="1648" dur="1" fill="hold">
                                          <p:stCondLst>
                                            <p:cond delay="6999"/>
                                          </p:stCondLst>
                                        </p:cTn>
                                        <p:tgtEl>
                                          <p:spTgt spid="125"/>
                                        </p:tgtEl>
                                        <p:attrNameLst>
                                          <p:attrName>style.visibility</p:attrName>
                                        </p:attrNameLst>
                                      </p:cBhvr>
                                      <p:to>
                                        <p:strVal val="hidden"/>
                                      </p:to>
                                    </p:set>
                                  </p:childTnLst>
                                </p:cTn>
                              </p:par>
                              <p:par>
                                <p:cTn id="1649" presetID="13" presetClass="exit" presetSubtype="32" fill="hold" grpId="3" nodeType="withEffect">
                                  <p:stCondLst>
                                    <p:cond delay="0"/>
                                  </p:stCondLst>
                                  <p:childTnLst>
                                    <p:animEffect transition="out" filter="plus(out)">
                                      <p:cBhvr>
                                        <p:cTn id="1650" dur="7000"/>
                                        <p:tgtEl>
                                          <p:spTgt spid="126"/>
                                        </p:tgtEl>
                                      </p:cBhvr>
                                    </p:animEffect>
                                    <p:set>
                                      <p:cBhvr>
                                        <p:cTn id="1651" dur="1" fill="hold">
                                          <p:stCondLst>
                                            <p:cond delay="6999"/>
                                          </p:stCondLst>
                                        </p:cTn>
                                        <p:tgtEl>
                                          <p:spTgt spid="126"/>
                                        </p:tgtEl>
                                        <p:attrNameLst>
                                          <p:attrName>style.visibility</p:attrName>
                                        </p:attrNameLst>
                                      </p:cBhvr>
                                      <p:to>
                                        <p:strVal val="hidden"/>
                                      </p:to>
                                    </p:set>
                                  </p:childTnLst>
                                </p:cTn>
                              </p:par>
                              <p:par>
                                <p:cTn id="1652" presetID="13" presetClass="exit" presetSubtype="32" fill="hold" grpId="3" nodeType="withEffect">
                                  <p:stCondLst>
                                    <p:cond delay="0"/>
                                  </p:stCondLst>
                                  <p:childTnLst>
                                    <p:animEffect transition="out" filter="plus(out)">
                                      <p:cBhvr>
                                        <p:cTn id="1653" dur="7000"/>
                                        <p:tgtEl>
                                          <p:spTgt spid="127"/>
                                        </p:tgtEl>
                                      </p:cBhvr>
                                    </p:animEffect>
                                    <p:set>
                                      <p:cBhvr>
                                        <p:cTn id="1654" dur="1" fill="hold">
                                          <p:stCondLst>
                                            <p:cond delay="6999"/>
                                          </p:stCondLst>
                                        </p:cTn>
                                        <p:tgtEl>
                                          <p:spTgt spid="127"/>
                                        </p:tgtEl>
                                        <p:attrNameLst>
                                          <p:attrName>style.visibility</p:attrName>
                                        </p:attrNameLst>
                                      </p:cBhvr>
                                      <p:to>
                                        <p:strVal val="hidden"/>
                                      </p:to>
                                    </p:set>
                                  </p:childTnLst>
                                </p:cTn>
                              </p:par>
                              <p:par>
                                <p:cTn id="1655" presetID="13" presetClass="exit" presetSubtype="32" fill="hold" grpId="3" nodeType="withEffect">
                                  <p:stCondLst>
                                    <p:cond delay="0"/>
                                  </p:stCondLst>
                                  <p:childTnLst>
                                    <p:animEffect transition="out" filter="plus(out)">
                                      <p:cBhvr>
                                        <p:cTn id="1656" dur="7000"/>
                                        <p:tgtEl>
                                          <p:spTgt spid="128"/>
                                        </p:tgtEl>
                                      </p:cBhvr>
                                    </p:animEffect>
                                    <p:set>
                                      <p:cBhvr>
                                        <p:cTn id="1657" dur="1" fill="hold">
                                          <p:stCondLst>
                                            <p:cond delay="6999"/>
                                          </p:stCondLst>
                                        </p:cTn>
                                        <p:tgtEl>
                                          <p:spTgt spid="128"/>
                                        </p:tgtEl>
                                        <p:attrNameLst>
                                          <p:attrName>style.visibility</p:attrName>
                                        </p:attrNameLst>
                                      </p:cBhvr>
                                      <p:to>
                                        <p:strVal val="hidden"/>
                                      </p:to>
                                    </p:set>
                                  </p:childTnLst>
                                </p:cTn>
                              </p:par>
                              <p:par>
                                <p:cTn id="1658" presetID="13" presetClass="exit" presetSubtype="32" fill="hold" grpId="3" nodeType="withEffect">
                                  <p:stCondLst>
                                    <p:cond delay="0"/>
                                  </p:stCondLst>
                                  <p:childTnLst>
                                    <p:animEffect transition="out" filter="plus(out)">
                                      <p:cBhvr>
                                        <p:cTn id="1659" dur="7000"/>
                                        <p:tgtEl>
                                          <p:spTgt spid="165"/>
                                        </p:tgtEl>
                                      </p:cBhvr>
                                    </p:animEffect>
                                    <p:set>
                                      <p:cBhvr>
                                        <p:cTn id="1660" dur="1" fill="hold">
                                          <p:stCondLst>
                                            <p:cond delay="6999"/>
                                          </p:stCondLst>
                                        </p:cTn>
                                        <p:tgtEl>
                                          <p:spTgt spid="165"/>
                                        </p:tgtEl>
                                        <p:attrNameLst>
                                          <p:attrName>style.visibility</p:attrName>
                                        </p:attrNameLst>
                                      </p:cBhvr>
                                      <p:to>
                                        <p:strVal val="hidden"/>
                                      </p:to>
                                    </p:set>
                                  </p:childTnLst>
                                </p:cTn>
                              </p:par>
                              <p:par>
                                <p:cTn id="1661" presetID="13" presetClass="exit" presetSubtype="32" fill="hold" grpId="3" nodeType="withEffect">
                                  <p:stCondLst>
                                    <p:cond delay="0"/>
                                  </p:stCondLst>
                                  <p:childTnLst>
                                    <p:animEffect transition="out" filter="plus(out)">
                                      <p:cBhvr>
                                        <p:cTn id="1662" dur="7000"/>
                                        <p:tgtEl>
                                          <p:spTgt spid="166"/>
                                        </p:tgtEl>
                                      </p:cBhvr>
                                    </p:animEffect>
                                    <p:set>
                                      <p:cBhvr>
                                        <p:cTn id="1663" dur="1" fill="hold">
                                          <p:stCondLst>
                                            <p:cond delay="6999"/>
                                          </p:stCondLst>
                                        </p:cTn>
                                        <p:tgtEl>
                                          <p:spTgt spid="166"/>
                                        </p:tgtEl>
                                        <p:attrNameLst>
                                          <p:attrName>style.visibility</p:attrName>
                                        </p:attrNameLst>
                                      </p:cBhvr>
                                      <p:to>
                                        <p:strVal val="hidden"/>
                                      </p:to>
                                    </p:set>
                                  </p:childTnLst>
                                </p:cTn>
                              </p:par>
                              <p:par>
                                <p:cTn id="1664" presetID="13" presetClass="exit" presetSubtype="32" fill="hold" grpId="3" nodeType="withEffect">
                                  <p:stCondLst>
                                    <p:cond delay="0"/>
                                  </p:stCondLst>
                                  <p:childTnLst>
                                    <p:animEffect transition="out" filter="plus(out)">
                                      <p:cBhvr>
                                        <p:cTn id="1665" dur="7000"/>
                                        <p:tgtEl>
                                          <p:spTgt spid="167"/>
                                        </p:tgtEl>
                                      </p:cBhvr>
                                    </p:animEffect>
                                    <p:set>
                                      <p:cBhvr>
                                        <p:cTn id="1666" dur="1" fill="hold">
                                          <p:stCondLst>
                                            <p:cond delay="6999"/>
                                          </p:stCondLst>
                                        </p:cTn>
                                        <p:tgtEl>
                                          <p:spTgt spid="167"/>
                                        </p:tgtEl>
                                        <p:attrNameLst>
                                          <p:attrName>style.visibility</p:attrName>
                                        </p:attrNameLst>
                                      </p:cBhvr>
                                      <p:to>
                                        <p:strVal val="hidden"/>
                                      </p:to>
                                    </p:set>
                                  </p:childTnLst>
                                </p:cTn>
                              </p:par>
                              <p:par>
                                <p:cTn id="1667" presetID="13" presetClass="exit" presetSubtype="32" fill="hold" grpId="3" nodeType="withEffect">
                                  <p:stCondLst>
                                    <p:cond delay="0"/>
                                  </p:stCondLst>
                                  <p:childTnLst>
                                    <p:animEffect transition="out" filter="plus(out)">
                                      <p:cBhvr>
                                        <p:cTn id="1668" dur="7000"/>
                                        <p:tgtEl>
                                          <p:spTgt spid="168"/>
                                        </p:tgtEl>
                                      </p:cBhvr>
                                    </p:animEffect>
                                    <p:set>
                                      <p:cBhvr>
                                        <p:cTn id="1669" dur="1" fill="hold">
                                          <p:stCondLst>
                                            <p:cond delay="6999"/>
                                          </p:stCondLst>
                                        </p:cTn>
                                        <p:tgtEl>
                                          <p:spTgt spid="168"/>
                                        </p:tgtEl>
                                        <p:attrNameLst>
                                          <p:attrName>style.visibility</p:attrName>
                                        </p:attrNameLst>
                                      </p:cBhvr>
                                      <p:to>
                                        <p:strVal val="hidden"/>
                                      </p:to>
                                    </p:set>
                                  </p:childTnLst>
                                </p:cTn>
                              </p:par>
                              <p:par>
                                <p:cTn id="1670" presetID="13" presetClass="exit" presetSubtype="32" fill="hold" grpId="3" nodeType="withEffect">
                                  <p:stCondLst>
                                    <p:cond delay="0"/>
                                  </p:stCondLst>
                                  <p:childTnLst>
                                    <p:animEffect transition="out" filter="plus(out)">
                                      <p:cBhvr>
                                        <p:cTn id="1671" dur="7000"/>
                                        <p:tgtEl>
                                          <p:spTgt spid="169"/>
                                        </p:tgtEl>
                                      </p:cBhvr>
                                    </p:animEffect>
                                    <p:set>
                                      <p:cBhvr>
                                        <p:cTn id="1672" dur="1" fill="hold">
                                          <p:stCondLst>
                                            <p:cond delay="6999"/>
                                          </p:stCondLst>
                                        </p:cTn>
                                        <p:tgtEl>
                                          <p:spTgt spid="169"/>
                                        </p:tgtEl>
                                        <p:attrNameLst>
                                          <p:attrName>style.visibility</p:attrName>
                                        </p:attrNameLst>
                                      </p:cBhvr>
                                      <p:to>
                                        <p:strVal val="hidden"/>
                                      </p:to>
                                    </p:set>
                                  </p:childTnLst>
                                </p:cTn>
                              </p:par>
                              <p:par>
                                <p:cTn id="1673" presetID="13" presetClass="exit" presetSubtype="32" fill="hold" grpId="3" nodeType="withEffect">
                                  <p:stCondLst>
                                    <p:cond delay="0"/>
                                  </p:stCondLst>
                                  <p:childTnLst>
                                    <p:animEffect transition="out" filter="plus(out)">
                                      <p:cBhvr>
                                        <p:cTn id="1674" dur="7000"/>
                                        <p:tgtEl>
                                          <p:spTgt spid="170"/>
                                        </p:tgtEl>
                                      </p:cBhvr>
                                    </p:animEffect>
                                    <p:set>
                                      <p:cBhvr>
                                        <p:cTn id="1675" dur="1" fill="hold">
                                          <p:stCondLst>
                                            <p:cond delay="6999"/>
                                          </p:stCondLst>
                                        </p:cTn>
                                        <p:tgtEl>
                                          <p:spTgt spid="170"/>
                                        </p:tgtEl>
                                        <p:attrNameLst>
                                          <p:attrName>style.visibility</p:attrName>
                                        </p:attrNameLst>
                                      </p:cBhvr>
                                      <p:to>
                                        <p:strVal val="hidden"/>
                                      </p:to>
                                    </p:set>
                                  </p:childTnLst>
                                </p:cTn>
                              </p:par>
                              <p:par>
                                <p:cTn id="1676" presetID="13" presetClass="exit" presetSubtype="32" fill="hold" grpId="3" nodeType="withEffect">
                                  <p:stCondLst>
                                    <p:cond delay="0"/>
                                  </p:stCondLst>
                                  <p:childTnLst>
                                    <p:animEffect transition="out" filter="plus(out)">
                                      <p:cBhvr>
                                        <p:cTn id="1677" dur="7000"/>
                                        <p:tgtEl>
                                          <p:spTgt spid="171"/>
                                        </p:tgtEl>
                                      </p:cBhvr>
                                    </p:animEffect>
                                    <p:set>
                                      <p:cBhvr>
                                        <p:cTn id="1678" dur="1" fill="hold">
                                          <p:stCondLst>
                                            <p:cond delay="6999"/>
                                          </p:stCondLst>
                                        </p:cTn>
                                        <p:tgtEl>
                                          <p:spTgt spid="171"/>
                                        </p:tgtEl>
                                        <p:attrNameLst>
                                          <p:attrName>style.visibility</p:attrName>
                                        </p:attrNameLst>
                                      </p:cBhvr>
                                      <p:to>
                                        <p:strVal val="hidden"/>
                                      </p:to>
                                    </p:set>
                                  </p:childTnLst>
                                </p:cTn>
                              </p:par>
                              <p:par>
                                <p:cTn id="1679" presetID="13" presetClass="exit" presetSubtype="32" fill="hold" grpId="3" nodeType="withEffect">
                                  <p:stCondLst>
                                    <p:cond delay="0"/>
                                  </p:stCondLst>
                                  <p:childTnLst>
                                    <p:animEffect transition="out" filter="plus(out)">
                                      <p:cBhvr>
                                        <p:cTn id="1680" dur="7000"/>
                                        <p:tgtEl>
                                          <p:spTgt spid="172"/>
                                        </p:tgtEl>
                                      </p:cBhvr>
                                    </p:animEffect>
                                    <p:set>
                                      <p:cBhvr>
                                        <p:cTn id="1681" dur="1" fill="hold">
                                          <p:stCondLst>
                                            <p:cond delay="6999"/>
                                          </p:stCondLst>
                                        </p:cTn>
                                        <p:tgtEl>
                                          <p:spTgt spid="172"/>
                                        </p:tgtEl>
                                        <p:attrNameLst>
                                          <p:attrName>style.visibility</p:attrName>
                                        </p:attrNameLst>
                                      </p:cBhvr>
                                      <p:to>
                                        <p:strVal val="hidden"/>
                                      </p:to>
                                    </p:set>
                                  </p:childTnLst>
                                </p:cTn>
                              </p:par>
                              <p:par>
                                <p:cTn id="1682" presetID="13" presetClass="exit" presetSubtype="32" fill="hold" grpId="3" nodeType="withEffect">
                                  <p:stCondLst>
                                    <p:cond delay="0"/>
                                  </p:stCondLst>
                                  <p:childTnLst>
                                    <p:animEffect transition="out" filter="plus(out)">
                                      <p:cBhvr>
                                        <p:cTn id="1683" dur="7000"/>
                                        <p:tgtEl>
                                          <p:spTgt spid="173"/>
                                        </p:tgtEl>
                                      </p:cBhvr>
                                    </p:animEffect>
                                    <p:set>
                                      <p:cBhvr>
                                        <p:cTn id="1684" dur="1" fill="hold">
                                          <p:stCondLst>
                                            <p:cond delay="6999"/>
                                          </p:stCondLst>
                                        </p:cTn>
                                        <p:tgtEl>
                                          <p:spTgt spid="173"/>
                                        </p:tgtEl>
                                        <p:attrNameLst>
                                          <p:attrName>style.visibility</p:attrName>
                                        </p:attrNameLst>
                                      </p:cBhvr>
                                      <p:to>
                                        <p:strVal val="hidden"/>
                                      </p:to>
                                    </p:set>
                                  </p:childTnLst>
                                </p:cTn>
                              </p:par>
                              <p:par>
                                <p:cTn id="1685" presetID="13" presetClass="exit" presetSubtype="32" fill="hold" grpId="3" nodeType="withEffect">
                                  <p:stCondLst>
                                    <p:cond delay="0"/>
                                  </p:stCondLst>
                                  <p:childTnLst>
                                    <p:animEffect transition="out" filter="plus(out)">
                                      <p:cBhvr>
                                        <p:cTn id="1686" dur="7000"/>
                                        <p:tgtEl>
                                          <p:spTgt spid="174"/>
                                        </p:tgtEl>
                                      </p:cBhvr>
                                    </p:animEffect>
                                    <p:set>
                                      <p:cBhvr>
                                        <p:cTn id="1687" dur="1" fill="hold">
                                          <p:stCondLst>
                                            <p:cond delay="6999"/>
                                          </p:stCondLst>
                                        </p:cTn>
                                        <p:tgtEl>
                                          <p:spTgt spid="174"/>
                                        </p:tgtEl>
                                        <p:attrNameLst>
                                          <p:attrName>style.visibility</p:attrName>
                                        </p:attrNameLst>
                                      </p:cBhvr>
                                      <p:to>
                                        <p:strVal val="hidden"/>
                                      </p:to>
                                    </p:set>
                                  </p:childTnLst>
                                </p:cTn>
                              </p:par>
                              <p:par>
                                <p:cTn id="1688" presetID="13" presetClass="exit" presetSubtype="32" fill="hold" grpId="3" nodeType="withEffect">
                                  <p:stCondLst>
                                    <p:cond delay="0"/>
                                  </p:stCondLst>
                                  <p:childTnLst>
                                    <p:animEffect transition="out" filter="plus(out)">
                                      <p:cBhvr>
                                        <p:cTn id="1689" dur="7000"/>
                                        <p:tgtEl>
                                          <p:spTgt spid="175"/>
                                        </p:tgtEl>
                                      </p:cBhvr>
                                    </p:animEffect>
                                    <p:set>
                                      <p:cBhvr>
                                        <p:cTn id="1690" dur="1" fill="hold">
                                          <p:stCondLst>
                                            <p:cond delay="6999"/>
                                          </p:stCondLst>
                                        </p:cTn>
                                        <p:tgtEl>
                                          <p:spTgt spid="175"/>
                                        </p:tgtEl>
                                        <p:attrNameLst>
                                          <p:attrName>style.visibility</p:attrName>
                                        </p:attrNameLst>
                                      </p:cBhvr>
                                      <p:to>
                                        <p:strVal val="hidden"/>
                                      </p:to>
                                    </p:set>
                                  </p:childTnLst>
                                </p:cTn>
                              </p:par>
                              <p:par>
                                <p:cTn id="1691" presetID="13" presetClass="exit" presetSubtype="32" fill="hold" grpId="3" nodeType="withEffect">
                                  <p:stCondLst>
                                    <p:cond delay="0"/>
                                  </p:stCondLst>
                                  <p:childTnLst>
                                    <p:animEffect transition="out" filter="plus(out)">
                                      <p:cBhvr>
                                        <p:cTn id="1692" dur="7000"/>
                                        <p:tgtEl>
                                          <p:spTgt spid="176"/>
                                        </p:tgtEl>
                                      </p:cBhvr>
                                    </p:animEffect>
                                    <p:set>
                                      <p:cBhvr>
                                        <p:cTn id="1693" dur="1" fill="hold">
                                          <p:stCondLst>
                                            <p:cond delay="6999"/>
                                          </p:stCondLst>
                                        </p:cTn>
                                        <p:tgtEl>
                                          <p:spTgt spid="176"/>
                                        </p:tgtEl>
                                        <p:attrNameLst>
                                          <p:attrName>style.visibility</p:attrName>
                                        </p:attrNameLst>
                                      </p:cBhvr>
                                      <p:to>
                                        <p:strVal val="hidden"/>
                                      </p:to>
                                    </p:set>
                                  </p:childTnLst>
                                </p:cTn>
                              </p:par>
                              <p:par>
                                <p:cTn id="1694" presetID="13" presetClass="exit" presetSubtype="32" fill="hold" grpId="3" nodeType="withEffect">
                                  <p:stCondLst>
                                    <p:cond delay="0"/>
                                  </p:stCondLst>
                                  <p:childTnLst>
                                    <p:animEffect transition="out" filter="plus(out)">
                                      <p:cBhvr>
                                        <p:cTn id="1695" dur="7000"/>
                                        <p:tgtEl>
                                          <p:spTgt spid="179"/>
                                        </p:tgtEl>
                                      </p:cBhvr>
                                    </p:animEffect>
                                    <p:set>
                                      <p:cBhvr>
                                        <p:cTn id="1696" dur="1" fill="hold">
                                          <p:stCondLst>
                                            <p:cond delay="6999"/>
                                          </p:stCondLst>
                                        </p:cTn>
                                        <p:tgtEl>
                                          <p:spTgt spid="179"/>
                                        </p:tgtEl>
                                        <p:attrNameLst>
                                          <p:attrName>style.visibility</p:attrName>
                                        </p:attrNameLst>
                                      </p:cBhvr>
                                      <p:to>
                                        <p:strVal val="hidden"/>
                                      </p:to>
                                    </p:set>
                                  </p:childTnLst>
                                </p:cTn>
                              </p:par>
                              <p:par>
                                <p:cTn id="1697" presetID="13" presetClass="exit" presetSubtype="32" fill="hold" grpId="3" nodeType="withEffect">
                                  <p:stCondLst>
                                    <p:cond delay="0"/>
                                  </p:stCondLst>
                                  <p:childTnLst>
                                    <p:animEffect transition="out" filter="plus(out)">
                                      <p:cBhvr>
                                        <p:cTn id="1698" dur="7000"/>
                                        <p:tgtEl>
                                          <p:spTgt spid="180"/>
                                        </p:tgtEl>
                                      </p:cBhvr>
                                    </p:animEffect>
                                    <p:set>
                                      <p:cBhvr>
                                        <p:cTn id="1699" dur="1" fill="hold">
                                          <p:stCondLst>
                                            <p:cond delay="6999"/>
                                          </p:stCondLst>
                                        </p:cTn>
                                        <p:tgtEl>
                                          <p:spTgt spid="180"/>
                                        </p:tgtEl>
                                        <p:attrNameLst>
                                          <p:attrName>style.visibility</p:attrName>
                                        </p:attrNameLst>
                                      </p:cBhvr>
                                      <p:to>
                                        <p:strVal val="hidden"/>
                                      </p:to>
                                    </p:set>
                                  </p:childTnLst>
                                </p:cTn>
                              </p:par>
                              <p:par>
                                <p:cTn id="1700" presetID="13" presetClass="exit" presetSubtype="32" fill="hold" grpId="3" nodeType="withEffect">
                                  <p:stCondLst>
                                    <p:cond delay="0"/>
                                  </p:stCondLst>
                                  <p:childTnLst>
                                    <p:animEffect transition="out" filter="plus(out)">
                                      <p:cBhvr>
                                        <p:cTn id="1701" dur="7000"/>
                                        <p:tgtEl>
                                          <p:spTgt spid="181"/>
                                        </p:tgtEl>
                                      </p:cBhvr>
                                    </p:animEffect>
                                    <p:set>
                                      <p:cBhvr>
                                        <p:cTn id="1702" dur="1" fill="hold">
                                          <p:stCondLst>
                                            <p:cond delay="6999"/>
                                          </p:stCondLst>
                                        </p:cTn>
                                        <p:tgtEl>
                                          <p:spTgt spid="181"/>
                                        </p:tgtEl>
                                        <p:attrNameLst>
                                          <p:attrName>style.visibility</p:attrName>
                                        </p:attrNameLst>
                                      </p:cBhvr>
                                      <p:to>
                                        <p:strVal val="hidden"/>
                                      </p:to>
                                    </p:set>
                                  </p:childTnLst>
                                </p:cTn>
                              </p:par>
                              <p:par>
                                <p:cTn id="1703" presetID="13" presetClass="exit" presetSubtype="32" fill="hold" grpId="3" nodeType="withEffect">
                                  <p:stCondLst>
                                    <p:cond delay="0"/>
                                  </p:stCondLst>
                                  <p:childTnLst>
                                    <p:animEffect transition="out" filter="plus(out)">
                                      <p:cBhvr>
                                        <p:cTn id="1704" dur="7000"/>
                                        <p:tgtEl>
                                          <p:spTgt spid="182"/>
                                        </p:tgtEl>
                                      </p:cBhvr>
                                    </p:animEffect>
                                    <p:set>
                                      <p:cBhvr>
                                        <p:cTn id="1705" dur="1" fill="hold">
                                          <p:stCondLst>
                                            <p:cond delay="6999"/>
                                          </p:stCondLst>
                                        </p:cTn>
                                        <p:tgtEl>
                                          <p:spTgt spid="182"/>
                                        </p:tgtEl>
                                        <p:attrNameLst>
                                          <p:attrName>style.visibility</p:attrName>
                                        </p:attrNameLst>
                                      </p:cBhvr>
                                      <p:to>
                                        <p:strVal val="hidden"/>
                                      </p:to>
                                    </p:set>
                                  </p:childTnLst>
                                </p:cTn>
                              </p:par>
                              <p:par>
                                <p:cTn id="1706" presetID="13" presetClass="exit" presetSubtype="32" fill="hold" grpId="3" nodeType="withEffect">
                                  <p:stCondLst>
                                    <p:cond delay="0"/>
                                  </p:stCondLst>
                                  <p:childTnLst>
                                    <p:animEffect transition="out" filter="plus(out)">
                                      <p:cBhvr>
                                        <p:cTn id="1707" dur="7000"/>
                                        <p:tgtEl>
                                          <p:spTgt spid="183"/>
                                        </p:tgtEl>
                                      </p:cBhvr>
                                    </p:animEffect>
                                    <p:set>
                                      <p:cBhvr>
                                        <p:cTn id="1708" dur="1" fill="hold">
                                          <p:stCondLst>
                                            <p:cond delay="6999"/>
                                          </p:stCondLst>
                                        </p:cTn>
                                        <p:tgtEl>
                                          <p:spTgt spid="183"/>
                                        </p:tgtEl>
                                        <p:attrNameLst>
                                          <p:attrName>style.visibility</p:attrName>
                                        </p:attrNameLst>
                                      </p:cBhvr>
                                      <p:to>
                                        <p:strVal val="hidden"/>
                                      </p:to>
                                    </p:set>
                                  </p:childTnLst>
                                </p:cTn>
                              </p:par>
                              <p:par>
                                <p:cTn id="1709" presetID="13" presetClass="exit" presetSubtype="32" fill="hold" grpId="3" nodeType="withEffect">
                                  <p:stCondLst>
                                    <p:cond delay="0"/>
                                  </p:stCondLst>
                                  <p:childTnLst>
                                    <p:animEffect transition="out" filter="plus(out)">
                                      <p:cBhvr>
                                        <p:cTn id="1710" dur="7000"/>
                                        <p:tgtEl>
                                          <p:spTgt spid="184"/>
                                        </p:tgtEl>
                                      </p:cBhvr>
                                    </p:animEffect>
                                    <p:set>
                                      <p:cBhvr>
                                        <p:cTn id="1711" dur="1" fill="hold">
                                          <p:stCondLst>
                                            <p:cond delay="6999"/>
                                          </p:stCondLst>
                                        </p:cTn>
                                        <p:tgtEl>
                                          <p:spTgt spid="184"/>
                                        </p:tgtEl>
                                        <p:attrNameLst>
                                          <p:attrName>style.visibility</p:attrName>
                                        </p:attrNameLst>
                                      </p:cBhvr>
                                      <p:to>
                                        <p:strVal val="hidden"/>
                                      </p:to>
                                    </p:set>
                                  </p:childTnLst>
                                </p:cTn>
                              </p:par>
                              <p:par>
                                <p:cTn id="1712" presetID="13" presetClass="exit" presetSubtype="32" fill="hold" grpId="3" nodeType="withEffect">
                                  <p:stCondLst>
                                    <p:cond delay="0"/>
                                  </p:stCondLst>
                                  <p:childTnLst>
                                    <p:animEffect transition="out" filter="plus(out)">
                                      <p:cBhvr>
                                        <p:cTn id="1713" dur="7000"/>
                                        <p:tgtEl>
                                          <p:spTgt spid="185"/>
                                        </p:tgtEl>
                                      </p:cBhvr>
                                    </p:animEffect>
                                    <p:set>
                                      <p:cBhvr>
                                        <p:cTn id="1714" dur="1" fill="hold">
                                          <p:stCondLst>
                                            <p:cond delay="6999"/>
                                          </p:stCondLst>
                                        </p:cTn>
                                        <p:tgtEl>
                                          <p:spTgt spid="185"/>
                                        </p:tgtEl>
                                        <p:attrNameLst>
                                          <p:attrName>style.visibility</p:attrName>
                                        </p:attrNameLst>
                                      </p:cBhvr>
                                      <p:to>
                                        <p:strVal val="hidden"/>
                                      </p:to>
                                    </p:set>
                                  </p:childTnLst>
                                </p:cTn>
                              </p:par>
                              <p:par>
                                <p:cTn id="1715" presetID="13" presetClass="exit" presetSubtype="32" fill="hold" grpId="3" nodeType="withEffect">
                                  <p:stCondLst>
                                    <p:cond delay="0"/>
                                  </p:stCondLst>
                                  <p:childTnLst>
                                    <p:animEffect transition="out" filter="plus(out)">
                                      <p:cBhvr>
                                        <p:cTn id="1716" dur="7000"/>
                                        <p:tgtEl>
                                          <p:spTgt spid="186"/>
                                        </p:tgtEl>
                                      </p:cBhvr>
                                    </p:animEffect>
                                    <p:set>
                                      <p:cBhvr>
                                        <p:cTn id="1717" dur="1" fill="hold">
                                          <p:stCondLst>
                                            <p:cond delay="6999"/>
                                          </p:stCondLst>
                                        </p:cTn>
                                        <p:tgtEl>
                                          <p:spTgt spid="186"/>
                                        </p:tgtEl>
                                        <p:attrNameLst>
                                          <p:attrName>style.visibility</p:attrName>
                                        </p:attrNameLst>
                                      </p:cBhvr>
                                      <p:to>
                                        <p:strVal val="hidden"/>
                                      </p:to>
                                    </p:set>
                                  </p:childTnLst>
                                </p:cTn>
                              </p:par>
                              <p:par>
                                <p:cTn id="1718" presetID="13" presetClass="exit" presetSubtype="32" fill="hold" grpId="3" nodeType="withEffect">
                                  <p:stCondLst>
                                    <p:cond delay="0"/>
                                  </p:stCondLst>
                                  <p:childTnLst>
                                    <p:animEffect transition="out" filter="plus(out)">
                                      <p:cBhvr>
                                        <p:cTn id="1719" dur="7000"/>
                                        <p:tgtEl>
                                          <p:spTgt spid="187"/>
                                        </p:tgtEl>
                                      </p:cBhvr>
                                    </p:animEffect>
                                    <p:set>
                                      <p:cBhvr>
                                        <p:cTn id="1720" dur="1" fill="hold">
                                          <p:stCondLst>
                                            <p:cond delay="6999"/>
                                          </p:stCondLst>
                                        </p:cTn>
                                        <p:tgtEl>
                                          <p:spTgt spid="187"/>
                                        </p:tgtEl>
                                        <p:attrNameLst>
                                          <p:attrName>style.visibility</p:attrName>
                                        </p:attrNameLst>
                                      </p:cBhvr>
                                      <p:to>
                                        <p:strVal val="hidden"/>
                                      </p:to>
                                    </p:set>
                                  </p:childTnLst>
                                </p:cTn>
                              </p:par>
                              <p:par>
                                <p:cTn id="1721" presetID="13" presetClass="exit" presetSubtype="32" fill="hold" grpId="3" nodeType="withEffect">
                                  <p:stCondLst>
                                    <p:cond delay="0"/>
                                  </p:stCondLst>
                                  <p:childTnLst>
                                    <p:animEffect transition="out" filter="plus(out)">
                                      <p:cBhvr>
                                        <p:cTn id="1722" dur="7000"/>
                                        <p:tgtEl>
                                          <p:spTgt spid="188"/>
                                        </p:tgtEl>
                                      </p:cBhvr>
                                    </p:animEffect>
                                    <p:set>
                                      <p:cBhvr>
                                        <p:cTn id="1723" dur="1" fill="hold">
                                          <p:stCondLst>
                                            <p:cond delay="6999"/>
                                          </p:stCondLst>
                                        </p:cTn>
                                        <p:tgtEl>
                                          <p:spTgt spid="188"/>
                                        </p:tgtEl>
                                        <p:attrNameLst>
                                          <p:attrName>style.visibility</p:attrName>
                                        </p:attrNameLst>
                                      </p:cBhvr>
                                      <p:to>
                                        <p:strVal val="hidden"/>
                                      </p:to>
                                    </p:set>
                                  </p:childTnLst>
                                </p:cTn>
                              </p:par>
                              <p:par>
                                <p:cTn id="1724" presetID="13" presetClass="exit" presetSubtype="32" fill="hold" grpId="3" nodeType="withEffect">
                                  <p:stCondLst>
                                    <p:cond delay="0"/>
                                  </p:stCondLst>
                                  <p:childTnLst>
                                    <p:animEffect transition="out" filter="plus(out)">
                                      <p:cBhvr>
                                        <p:cTn id="1725" dur="7000"/>
                                        <p:tgtEl>
                                          <p:spTgt spid="189"/>
                                        </p:tgtEl>
                                      </p:cBhvr>
                                    </p:animEffect>
                                    <p:set>
                                      <p:cBhvr>
                                        <p:cTn id="1726" dur="1" fill="hold">
                                          <p:stCondLst>
                                            <p:cond delay="6999"/>
                                          </p:stCondLst>
                                        </p:cTn>
                                        <p:tgtEl>
                                          <p:spTgt spid="189"/>
                                        </p:tgtEl>
                                        <p:attrNameLst>
                                          <p:attrName>style.visibility</p:attrName>
                                        </p:attrNameLst>
                                      </p:cBhvr>
                                      <p:to>
                                        <p:strVal val="hidden"/>
                                      </p:to>
                                    </p:set>
                                  </p:childTnLst>
                                </p:cTn>
                              </p:par>
                              <p:par>
                                <p:cTn id="1727" presetID="13" presetClass="exit" presetSubtype="32" fill="hold" grpId="3" nodeType="withEffect">
                                  <p:stCondLst>
                                    <p:cond delay="0"/>
                                  </p:stCondLst>
                                  <p:childTnLst>
                                    <p:animEffect transition="out" filter="plus(out)">
                                      <p:cBhvr>
                                        <p:cTn id="1728" dur="7000"/>
                                        <p:tgtEl>
                                          <p:spTgt spid="190"/>
                                        </p:tgtEl>
                                      </p:cBhvr>
                                    </p:animEffect>
                                    <p:set>
                                      <p:cBhvr>
                                        <p:cTn id="1729" dur="1" fill="hold">
                                          <p:stCondLst>
                                            <p:cond delay="6999"/>
                                          </p:stCondLst>
                                        </p:cTn>
                                        <p:tgtEl>
                                          <p:spTgt spid="190"/>
                                        </p:tgtEl>
                                        <p:attrNameLst>
                                          <p:attrName>style.visibility</p:attrName>
                                        </p:attrNameLst>
                                      </p:cBhvr>
                                      <p:to>
                                        <p:strVal val="hidden"/>
                                      </p:to>
                                    </p:set>
                                  </p:childTnLst>
                                </p:cTn>
                              </p:par>
                              <p:par>
                                <p:cTn id="1730" presetID="13" presetClass="exit" presetSubtype="32" fill="hold" grpId="3" nodeType="withEffect">
                                  <p:stCondLst>
                                    <p:cond delay="0"/>
                                  </p:stCondLst>
                                  <p:childTnLst>
                                    <p:animEffect transition="out" filter="plus(out)">
                                      <p:cBhvr>
                                        <p:cTn id="1731" dur="7000"/>
                                        <p:tgtEl>
                                          <p:spTgt spid="191"/>
                                        </p:tgtEl>
                                      </p:cBhvr>
                                    </p:animEffect>
                                    <p:set>
                                      <p:cBhvr>
                                        <p:cTn id="1732" dur="1" fill="hold">
                                          <p:stCondLst>
                                            <p:cond delay="6999"/>
                                          </p:stCondLst>
                                        </p:cTn>
                                        <p:tgtEl>
                                          <p:spTgt spid="191"/>
                                        </p:tgtEl>
                                        <p:attrNameLst>
                                          <p:attrName>style.visibility</p:attrName>
                                        </p:attrNameLst>
                                      </p:cBhvr>
                                      <p:to>
                                        <p:strVal val="hidden"/>
                                      </p:to>
                                    </p:set>
                                  </p:childTnLst>
                                </p:cTn>
                              </p:par>
                              <p:par>
                                <p:cTn id="1733" presetID="13" presetClass="exit" presetSubtype="32" fill="hold" grpId="3" nodeType="withEffect">
                                  <p:stCondLst>
                                    <p:cond delay="0"/>
                                  </p:stCondLst>
                                  <p:childTnLst>
                                    <p:animEffect transition="out" filter="plus(out)">
                                      <p:cBhvr>
                                        <p:cTn id="1734" dur="7000"/>
                                        <p:tgtEl>
                                          <p:spTgt spid="192"/>
                                        </p:tgtEl>
                                      </p:cBhvr>
                                    </p:animEffect>
                                    <p:set>
                                      <p:cBhvr>
                                        <p:cTn id="1735" dur="1" fill="hold">
                                          <p:stCondLst>
                                            <p:cond delay="6999"/>
                                          </p:stCondLst>
                                        </p:cTn>
                                        <p:tgtEl>
                                          <p:spTgt spid="192"/>
                                        </p:tgtEl>
                                        <p:attrNameLst>
                                          <p:attrName>style.visibility</p:attrName>
                                        </p:attrNameLst>
                                      </p:cBhvr>
                                      <p:to>
                                        <p:strVal val="hidden"/>
                                      </p:to>
                                    </p:set>
                                  </p:childTnLst>
                                </p:cTn>
                              </p:par>
                              <p:par>
                                <p:cTn id="1736" presetID="13" presetClass="exit" presetSubtype="32" fill="hold" grpId="3" nodeType="withEffect">
                                  <p:stCondLst>
                                    <p:cond delay="0"/>
                                  </p:stCondLst>
                                  <p:childTnLst>
                                    <p:animEffect transition="out" filter="plus(out)">
                                      <p:cBhvr>
                                        <p:cTn id="1737" dur="7000"/>
                                        <p:tgtEl>
                                          <p:spTgt spid="193"/>
                                        </p:tgtEl>
                                      </p:cBhvr>
                                    </p:animEffect>
                                    <p:set>
                                      <p:cBhvr>
                                        <p:cTn id="1738" dur="1" fill="hold">
                                          <p:stCondLst>
                                            <p:cond delay="6999"/>
                                          </p:stCondLst>
                                        </p:cTn>
                                        <p:tgtEl>
                                          <p:spTgt spid="193"/>
                                        </p:tgtEl>
                                        <p:attrNameLst>
                                          <p:attrName>style.visibility</p:attrName>
                                        </p:attrNameLst>
                                      </p:cBhvr>
                                      <p:to>
                                        <p:strVal val="hidden"/>
                                      </p:to>
                                    </p:set>
                                  </p:childTnLst>
                                </p:cTn>
                              </p:par>
                              <p:par>
                                <p:cTn id="1739" presetID="13" presetClass="exit" presetSubtype="32" fill="hold" grpId="3" nodeType="withEffect">
                                  <p:stCondLst>
                                    <p:cond delay="0"/>
                                  </p:stCondLst>
                                  <p:childTnLst>
                                    <p:animEffect transition="out" filter="plus(out)">
                                      <p:cBhvr>
                                        <p:cTn id="1740" dur="7000"/>
                                        <p:tgtEl>
                                          <p:spTgt spid="194"/>
                                        </p:tgtEl>
                                      </p:cBhvr>
                                    </p:animEffect>
                                    <p:set>
                                      <p:cBhvr>
                                        <p:cTn id="1741" dur="1" fill="hold">
                                          <p:stCondLst>
                                            <p:cond delay="6999"/>
                                          </p:stCondLst>
                                        </p:cTn>
                                        <p:tgtEl>
                                          <p:spTgt spid="194"/>
                                        </p:tgtEl>
                                        <p:attrNameLst>
                                          <p:attrName>style.visibility</p:attrName>
                                        </p:attrNameLst>
                                      </p:cBhvr>
                                      <p:to>
                                        <p:strVal val="hidden"/>
                                      </p:to>
                                    </p:set>
                                  </p:childTnLst>
                                </p:cTn>
                              </p:par>
                              <p:par>
                                <p:cTn id="1742" presetID="13" presetClass="exit" presetSubtype="32" fill="hold" grpId="3" nodeType="withEffect">
                                  <p:stCondLst>
                                    <p:cond delay="0"/>
                                  </p:stCondLst>
                                  <p:childTnLst>
                                    <p:animEffect transition="out" filter="plus(out)">
                                      <p:cBhvr>
                                        <p:cTn id="1743" dur="7000"/>
                                        <p:tgtEl>
                                          <p:spTgt spid="195"/>
                                        </p:tgtEl>
                                      </p:cBhvr>
                                    </p:animEffect>
                                    <p:set>
                                      <p:cBhvr>
                                        <p:cTn id="1744" dur="1" fill="hold">
                                          <p:stCondLst>
                                            <p:cond delay="6999"/>
                                          </p:stCondLst>
                                        </p:cTn>
                                        <p:tgtEl>
                                          <p:spTgt spid="195"/>
                                        </p:tgtEl>
                                        <p:attrNameLst>
                                          <p:attrName>style.visibility</p:attrName>
                                        </p:attrNameLst>
                                      </p:cBhvr>
                                      <p:to>
                                        <p:strVal val="hidden"/>
                                      </p:to>
                                    </p:set>
                                  </p:childTnLst>
                                </p:cTn>
                              </p:par>
                              <p:par>
                                <p:cTn id="1745" presetID="13" presetClass="exit" presetSubtype="32" fill="hold" grpId="3" nodeType="withEffect">
                                  <p:stCondLst>
                                    <p:cond delay="0"/>
                                  </p:stCondLst>
                                  <p:childTnLst>
                                    <p:animEffect transition="out" filter="plus(out)">
                                      <p:cBhvr>
                                        <p:cTn id="1746" dur="7000"/>
                                        <p:tgtEl>
                                          <p:spTgt spid="196"/>
                                        </p:tgtEl>
                                      </p:cBhvr>
                                    </p:animEffect>
                                    <p:set>
                                      <p:cBhvr>
                                        <p:cTn id="1747" dur="1" fill="hold">
                                          <p:stCondLst>
                                            <p:cond delay="6999"/>
                                          </p:stCondLst>
                                        </p:cTn>
                                        <p:tgtEl>
                                          <p:spTgt spid="196"/>
                                        </p:tgtEl>
                                        <p:attrNameLst>
                                          <p:attrName>style.visibility</p:attrName>
                                        </p:attrNameLst>
                                      </p:cBhvr>
                                      <p:to>
                                        <p:strVal val="hidden"/>
                                      </p:to>
                                    </p:set>
                                  </p:childTnLst>
                                </p:cTn>
                              </p:par>
                              <p:par>
                                <p:cTn id="1748" presetID="13" presetClass="exit" presetSubtype="32" fill="hold" grpId="3" nodeType="withEffect">
                                  <p:stCondLst>
                                    <p:cond delay="0"/>
                                  </p:stCondLst>
                                  <p:childTnLst>
                                    <p:animEffect transition="out" filter="plus(out)">
                                      <p:cBhvr>
                                        <p:cTn id="1749" dur="7000"/>
                                        <p:tgtEl>
                                          <p:spTgt spid="88"/>
                                        </p:tgtEl>
                                      </p:cBhvr>
                                    </p:animEffect>
                                    <p:set>
                                      <p:cBhvr>
                                        <p:cTn id="1750" dur="1" fill="hold">
                                          <p:stCondLst>
                                            <p:cond delay="6999"/>
                                          </p:stCondLst>
                                        </p:cTn>
                                        <p:tgtEl>
                                          <p:spTgt spid="88"/>
                                        </p:tgtEl>
                                        <p:attrNameLst>
                                          <p:attrName>style.visibility</p:attrName>
                                        </p:attrNameLst>
                                      </p:cBhvr>
                                      <p:to>
                                        <p:strVal val="hidden"/>
                                      </p:to>
                                    </p:set>
                                  </p:childTnLst>
                                </p:cTn>
                              </p:par>
                              <p:par>
                                <p:cTn id="1751" presetID="13" presetClass="exit" presetSubtype="32" fill="hold" grpId="3" nodeType="withEffect">
                                  <p:stCondLst>
                                    <p:cond delay="0"/>
                                  </p:stCondLst>
                                  <p:childTnLst>
                                    <p:animEffect transition="out" filter="plus(out)">
                                      <p:cBhvr>
                                        <p:cTn id="1752" dur="7000"/>
                                        <p:tgtEl>
                                          <p:spTgt spid="89"/>
                                        </p:tgtEl>
                                      </p:cBhvr>
                                    </p:animEffect>
                                    <p:set>
                                      <p:cBhvr>
                                        <p:cTn id="1753" dur="1" fill="hold">
                                          <p:stCondLst>
                                            <p:cond delay="6999"/>
                                          </p:stCondLst>
                                        </p:cTn>
                                        <p:tgtEl>
                                          <p:spTgt spid="89"/>
                                        </p:tgtEl>
                                        <p:attrNameLst>
                                          <p:attrName>style.visibility</p:attrName>
                                        </p:attrNameLst>
                                      </p:cBhvr>
                                      <p:to>
                                        <p:strVal val="hidden"/>
                                      </p:to>
                                    </p:set>
                                  </p:childTnLst>
                                </p:cTn>
                              </p:par>
                              <p:par>
                                <p:cTn id="1754" presetID="13" presetClass="exit" presetSubtype="32" fill="hold" grpId="3" nodeType="withEffect">
                                  <p:stCondLst>
                                    <p:cond delay="0"/>
                                  </p:stCondLst>
                                  <p:childTnLst>
                                    <p:animEffect transition="out" filter="plus(out)">
                                      <p:cBhvr>
                                        <p:cTn id="1755" dur="7000"/>
                                        <p:tgtEl>
                                          <p:spTgt spid="90"/>
                                        </p:tgtEl>
                                      </p:cBhvr>
                                    </p:animEffect>
                                    <p:set>
                                      <p:cBhvr>
                                        <p:cTn id="1756" dur="1" fill="hold">
                                          <p:stCondLst>
                                            <p:cond delay="6999"/>
                                          </p:stCondLst>
                                        </p:cTn>
                                        <p:tgtEl>
                                          <p:spTgt spid="90"/>
                                        </p:tgtEl>
                                        <p:attrNameLst>
                                          <p:attrName>style.visibility</p:attrName>
                                        </p:attrNameLst>
                                      </p:cBhvr>
                                      <p:to>
                                        <p:strVal val="hidden"/>
                                      </p:to>
                                    </p:set>
                                  </p:childTnLst>
                                </p:cTn>
                              </p:par>
                              <p:par>
                                <p:cTn id="1757" presetID="13" presetClass="exit" presetSubtype="32" fill="hold" grpId="3" nodeType="withEffect">
                                  <p:stCondLst>
                                    <p:cond delay="0"/>
                                  </p:stCondLst>
                                  <p:childTnLst>
                                    <p:animEffect transition="out" filter="plus(out)">
                                      <p:cBhvr>
                                        <p:cTn id="1758" dur="7000"/>
                                        <p:tgtEl>
                                          <p:spTgt spid="91"/>
                                        </p:tgtEl>
                                      </p:cBhvr>
                                    </p:animEffect>
                                    <p:set>
                                      <p:cBhvr>
                                        <p:cTn id="1759" dur="1" fill="hold">
                                          <p:stCondLst>
                                            <p:cond delay="6999"/>
                                          </p:stCondLst>
                                        </p:cTn>
                                        <p:tgtEl>
                                          <p:spTgt spid="91"/>
                                        </p:tgtEl>
                                        <p:attrNameLst>
                                          <p:attrName>style.visibility</p:attrName>
                                        </p:attrNameLst>
                                      </p:cBhvr>
                                      <p:to>
                                        <p:strVal val="hidden"/>
                                      </p:to>
                                    </p:set>
                                  </p:childTnLst>
                                </p:cTn>
                              </p:par>
                              <p:par>
                                <p:cTn id="1760" presetID="13" presetClass="exit" presetSubtype="32" fill="hold" grpId="3" nodeType="withEffect">
                                  <p:stCondLst>
                                    <p:cond delay="0"/>
                                  </p:stCondLst>
                                  <p:childTnLst>
                                    <p:animEffect transition="out" filter="plus(out)">
                                      <p:cBhvr>
                                        <p:cTn id="1761" dur="7000"/>
                                        <p:tgtEl>
                                          <p:spTgt spid="92"/>
                                        </p:tgtEl>
                                      </p:cBhvr>
                                    </p:animEffect>
                                    <p:set>
                                      <p:cBhvr>
                                        <p:cTn id="1762" dur="1" fill="hold">
                                          <p:stCondLst>
                                            <p:cond delay="6999"/>
                                          </p:stCondLst>
                                        </p:cTn>
                                        <p:tgtEl>
                                          <p:spTgt spid="92"/>
                                        </p:tgtEl>
                                        <p:attrNameLst>
                                          <p:attrName>style.visibility</p:attrName>
                                        </p:attrNameLst>
                                      </p:cBhvr>
                                      <p:to>
                                        <p:strVal val="hidden"/>
                                      </p:to>
                                    </p:set>
                                  </p:childTnLst>
                                </p:cTn>
                              </p:par>
                              <p:par>
                                <p:cTn id="1763" presetID="13" presetClass="exit" presetSubtype="32" fill="hold" grpId="3" nodeType="withEffect">
                                  <p:stCondLst>
                                    <p:cond delay="0"/>
                                  </p:stCondLst>
                                  <p:childTnLst>
                                    <p:animEffect transition="out" filter="plus(out)">
                                      <p:cBhvr>
                                        <p:cTn id="1764" dur="7000"/>
                                        <p:tgtEl>
                                          <p:spTgt spid="93"/>
                                        </p:tgtEl>
                                      </p:cBhvr>
                                    </p:animEffect>
                                    <p:set>
                                      <p:cBhvr>
                                        <p:cTn id="1765" dur="1" fill="hold">
                                          <p:stCondLst>
                                            <p:cond delay="6999"/>
                                          </p:stCondLst>
                                        </p:cTn>
                                        <p:tgtEl>
                                          <p:spTgt spid="93"/>
                                        </p:tgtEl>
                                        <p:attrNameLst>
                                          <p:attrName>style.visibility</p:attrName>
                                        </p:attrNameLst>
                                      </p:cBhvr>
                                      <p:to>
                                        <p:strVal val="hidden"/>
                                      </p:to>
                                    </p:set>
                                  </p:childTnLst>
                                </p:cTn>
                              </p:par>
                              <p:par>
                                <p:cTn id="1766" presetID="13" presetClass="exit" presetSubtype="32" fill="hold" grpId="3" nodeType="withEffect">
                                  <p:stCondLst>
                                    <p:cond delay="0"/>
                                  </p:stCondLst>
                                  <p:childTnLst>
                                    <p:animEffect transition="out" filter="plus(out)">
                                      <p:cBhvr>
                                        <p:cTn id="1767" dur="7000"/>
                                        <p:tgtEl>
                                          <p:spTgt spid="94"/>
                                        </p:tgtEl>
                                      </p:cBhvr>
                                    </p:animEffect>
                                    <p:set>
                                      <p:cBhvr>
                                        <p:cTn id="1768" dur="1" fill="hold">
                                          <p:stCondLst>
                                            <p:cond delay="6999"/>
                                          </p:stCondLst>
                                        </p:cTn>
                                        <p:tgtEl>
                                          <p:spTgt spid="94"/>
                                        </p:tgtEl>
                                        <p:attrNameLst>
                                          <p:attrName>style.visibility</p:attrName>
                                        </p:attrNameLst>
                                      </p:cBhvr>
                                      <p:to>
                                        <p:strVal val="hidden"/>
                                      </p:to>
                                    </p:set>
                                  </p:childTnLst>
                                </p:cTn>
                              </p:par>
                              <p:par>
                                <p:cTn id="1769" presetID="13" presetClass="exit" presetSubtype="32" fill="hold" grpId="3" nodeType="withEffect">
                                  <p:stCondLst>
                                    <p:cond delay="0"/>
                                  </p:stCondLst>
                                  <p:childTnLst>
                                    <p:animEffect transition="out" filter="plus(out)">
                                      <p:cBhvr>
                                        <p:cTn id="1770" dur="7000"/>
                                        <p:tgtEl>
                                          <p:spTgt spid="95"/>
                                        </p:tgtEl>
                                      </p:cBhvr>
                                    </p:animEffect>
                                    <p:set>
                                      <p:cBhvr>
                                        <p:cTn id="1771" dur="1" fill="hold">
                                          <p:stCondLst>
                                            <p:cond delay="6999"/>
                                          </p:stCondLst>
                                        </p:cTn>
                                        <p:tgtEl>
                                          <p:spTgt spid="95"/>
                                        </p:tgtEl>
                                        <p:attrNameLst>
                                          <p:attrName>style.visibility</p:attrName>
                                        </p:attrNameLst>
                                      </p:cBhvr>
                                      <p:to>
                                        <p:strVal val="hidden"/>
                                      </p:to>
                                    </p:set>
                                  </p:childTnLst>
                                </p:cTn>
                              </p:par>
                              <p:par>
                                <p:cTn id="1772" presetID="13" presetClass="exit" presetSubtype="32" fill="hold" grpId="3" nodeType="withEffect">
                                  <p:stCondLst>
                                    <p:cond delay="0"/>
                                  </p:stCondLst>
                                  <p:childTnLst>
                                    <p:animEffect transition="out" filter="plus(out)">
                                      <p:cBhvr>
                                        <p:cTn id="1773" dur="7000"/>
                                        <p:tgtEl>
                                          <p:spTgt spid="96"/>
                                        </p:tgtEl>
                                      </p:cBhvr>
                                    </p:animEffect>
                                    <p:set>
                                      <p:cBhvr>
                                        <p:cTn id="1774" dur="1" fill="hold">
                                          <p:stCondLst>
                                            <p:cond delay="6999"/>
                                          </p:stCondLst>
                                        </p:cTn>
                                        <p:tgtEl>
                                          <p:spTgt spid="96"/>
                                        </p:tgtEl>
                                        <p:attrNameLst>
                                          <p:attrName>style.visibility</p:attrName>
                                        </p:attrNameLst>
                                      </p:cBhvr>
                                      <p:to>
                                        <p:strVal val="hidden"/>
                                      </p:to>
                                    </p:set>
                                  </p:childTnLst>
                                </p:cTn>
                              </p:par>
                              <p:par>
                                <p:cTn id="1775" presetID="13" presetClass="exit" presetSubtype="32" fill="hold" grpId="3" nodeType="withEffect">
                                  <p:stCondLst>
                                    <p:cond delay="0"/>
                                  </p:stCondLst>
                                  <p:childTnLst>
                                    <p:animEffect transition="out" filter="plus(out)">
                                      <p:cBhvr>
                                        <p:cTn id="1776" dur="7000"/>
                                        <p:tgtEl>
                                          <p:spTgt spid="97"/>
                                        </p:tgtEl>
                                      </p:cBhvr>
                                    </p:animEffect>
                                    <p:set>
                                      <p:cBhvr>
                                        <p:cTn id="1777" dur="1" fill="hold">
                                          <p:stCondLst>
                                            <p:cond delay="6999"/>
                                          </p:stCondLst>
                                        </p:cTn>
                                        <p:tgtEl>
                                          <p:spTgt spid="97"/>
                                        </p:tgtEl>
                                        <p:attrNameLst>
                                          <p:attrName>style.visibility</p:attrName>
                                        </p:attrNameLst>
                                      </p:cBhvr>
                                      <p:to>
                                        <p:strVal val="hidden"/>
                                      </p:to>
                                    </p:set>
                                  </p:childTnLst>
                                </p:cTn>
                              </p:par>
                              <p:par>
                                <p:cTn id="1778" presetID="13" presetClass="exit" presetSubtype="32" fill="hold" grpId="3" nodeType="withEffect">
                                  <p:stCondLst>
                                    <p:cond delay="0"/>
                                  </p:stCondLst>
                                  <p:childTnLst>
                                    <p:animEffect transition="out" filter="plus(out)">
                                      <p:cBhvr>
                                        <p:cTn id="1779" dur="7000"/>
                                        <p:tgtEl>
                                          <p:spTgt spid="98"/>
                                        </p:tgtEl>
                                      </p:cBhvr>
                                    </p:animEffect>
                                    <p:set>
                                      <p:cBhvr>
                                        <p:cTn id="1780" dur="1" fill="hold">
                                          <p:stCondLst>
                                            <p:cond delay="6999"/>
                                          </p:stCondLst>
                                        </p:cTn>
                                        <p:tgtEl>
                                          <p:spTgt spid="98"/>
                                        </p:tgtEl>
                                        <p:attrNameLst>
                                          <p:attrName>style.visibility</p:attrName>
                                        </p:attrNameLst>
                                      </p:cBhvr>
                                      <p:to>
                                        <p:strVal val="hidden"/>
                                      </p:to>
                                    </p:set>
                                  </p:childTnLst>
                                </p:cTn>
                              </p:par>
                              <p:par>
                                <p:cTn id="1781" presetID="13" presetClass="exit" presetSubtype="32" fill="hold" grpId="3" nodeType="withEffect">
                                  <p:stCondLst>
                                    <p:cond delay="0"/>
                                  </p:stCondLst>
                                  <p:childTnLst>
                                    <p:animEffect transition="out" filter="plus(out)">
                                      <p:cBhvr>
                                        <p:cTn id="1782" dur="7000"/>
                                        <p:tgtEl>
                                          <p:spTgt spid="99"/>
                                        </p:tgtEl>
                                      </p:cBhvr>
                                    </p:animEffect>
                                    <p:set>
                                      <p:cBhvr>
                                        <p:cTn id="1783" dur="1" fill="hold">
                                          <p:stCondLst>
                                            <p:cond delay="6999"/>
                                          </p:stCondLst>
                                        </p:cTn>
                                        <p:tgtEl>
                                          <p:spTgt spid="99"/>
                                        </p:tgtEl>
                                        <p:attrNameLst>
                                          <p:attrName>style.visibility</p:attrName>
                                        </p:attrNameLst>
                                      </p:cBhvr>
                                      <p:to>
                                        <p:strVal val="hidden"/>
                                      </p:to>
                                    </p:set>
                                  </p:childTnLst>
                                </p:cTn>
                              </p:par>
                              <p:par>
                                <p:cTn id="1784" presetID="13" presetClass="exit" presetSubtype="32" fill="hold" grpId="3" nodeType="withEffect">
                                  <p:stCondLst>
                                    <p:cond delay="0"/>
                                  </p:stCondLst>
                                  <p:childTnLst>
                                    <p:animEffect transition="out" filter="plus(out)">
                                      <p:cBhvr>
                                        <p:cTn id="1785" dur="7000"/>
                                        <p:tgtEl>
                                          <p:spTgt spid="100"/>
                                        </p:tgtEl>
                                      </p:cBhvr>
                                    </p:animEffect>
                                    <p:set>
                                      <p:cBhvr>
                                        <p:cTn id="1786" dur="1" fill="hold">
                                          <p:stCondLst>
                                            <p:cond delay="6999"/>
                                          </p:stCondLst>
                                        </p:cTn>
                                        <p:tgtEl>
                                          <p:spTgt spid="100"/>
                                        </p:tgtEl>
                                        <p:attrNameLst>
                                          <p:attrName>style.visibility</p:attrName>
                                        </p:attrNameLst>
                                      </p:cBhvr>
                                      <p:to>
                                        <p:strVal val="hidden"/>
                                      </p:to>
                                    </p:set>
                                  </p:childTnLst>
                                </p:cTn>
                              </p:par>
                              <p:par>
                                <p:cTn id="1787" presetID="13" presetClass="exit" presetSubtype="32" fill="hold" grpId="3" nodeType="withEffect">
                                  <p:stCondLst>
                                    <p:cond delay="0"/>
                                  </p:stCondLst>
                                  <p:childTnLst>
                                    <p:animEffect transition="out" filter="plus(out)">
                                      <p:cBhvr>
                                        <p:cTn id="1788" dur="7000"/>
                                        <p:tgtEl>
                                          <p:spTgt spid="101"/>
                                        </p:tgtEl>
                                      </p:cBhvr>
                                    </p:animEffect>
                                    <p:set>
                                      <p:cBhvr>
                                        <p:cTn id="1789" dur="1" fill="hold">
                                          <p:stCondLst>
                                            <p:cond delay="6999"/>
                                          </p:stCondLst>
                                        </p:cTn>
                                        <p:tgtEl>
                                          <p:spTgt spid="101"/>
                                        </p:tgtEl>
                                        <p:attrNameLst>
                                          <p:attrName>style.visibility</p:attrName>
                                        </p:attrNameLst>
                                      </p:cBhvr>
                                      <p:to>
                                        <p:strVal val="hidden"/>
                                      </p:to>
                                    </p:set>
                                  </p:childTnLst>
                                </p:cTn>
                              </p:par>
                              <p:par>
                                <p:cTn id="1790" presetID="13" presetClass="exit" presetSubtype="32" fill="hold" grpId="3" nodeType="withEffect">
                                  <p:stCondLst>
                                    <p:cond delay="0"/>
                                  </p:stCondLst>
                                  <p:childTnLst>
                                    <p:animEffect transition="out" filter="plus(out)">
                                      <p:cBhvr>
                                        <p:cTn id="1791" dur="7000"/>
                                        <p:tgtEl>
                                          <p:spTgt spid="116"/>
                                        </p:tgtEl>
                                      </p:cBhvr>
                                    </p:animEffect>
                                    <p:set>
                                      <p:cBhvr>
                                        <p:cTn id="1792" dur="1" fill="hold">
                                          <p:stCondLst>
                                            <p:cond delay="6999"/>
                                          </p:stCondLst>
                                        </p:cTn>
                                        <p:tgtEl>
                                          <p:spTgt spid="116"/>
                                        </p:tgtEl>
                                        <p:attrNameLst>
                                          <p:attrName>style.visibility</p:attrName>
                                        </p:attrNameLst>
                                      </p:cBhvr>
                                      <p:to>
                                        <p:strVal val="hidden"/>
                                      </p:to>
                                    </p:set>
                                  </p:childTnLst>
                                </p:cTn>
                              </p:par>
                              <p:par>
                                <p:cTn id="1793" presetID="13" presetClass="exit" presetSubtype="32" fill="hold" grpId="3" nodeType="withEffect">
                                  <p:stCondLst>
                                    <p:cond delay="0"/>
                                  </p:stCondLst>
                                  <p:childTnLst>
                                    <p:animEffect transition="out" filter="plus(out)">
                                      <p:cBhvr>
                                        <p:cTn id="1794" dur="7000"/>
                                        <p:tgtEl>
                                          <p:spTgt spid="117"/>
                                        </p:tgtEl>
                                      </p:cBhvr>
                                    </p:animEffect>
                                    <p:set>
                                      <p:cBhvr>
                                        <p:cTn id="1795" dur="1" fill="hold">
                                          <p:stCondLst>
                                            <p:cond delay="6999"/>
                                          </p:stCondLst>
                                        </p:cTn>
                                        <p:tgtEl>
                                          <p:spTgt spid="117"/>
                                        </p:tgtEl>
                                        <p:attrNameLst>
                                          <p:attrName>style.visibility</p:attrName>
                                        </p:attrNameLst>
                                      </p:cBhvr>
                                      <p:to>
                                        <p:strVal val="hidden"/>
                                      </p:to>
                                    </p:set>
                                  </p:childTnLst>
                                </p:cTn>
                              </p:par>
                              <p:par>
                                <p:cTn id="1796" presetID="13" presetClass="exit" presetSubtype="32" fill="hold" grpId="3" nodeType="withEffect">
                                  <p:stCondLst>
                                    <p:cond delay="0"/>
                                  </p:stCondLst>
                                  <p:childTnLst>
                                    <p:animEffect transition="out" filter="plus(out)">
                                      <p:cBhvr>
                                        <p:cTn id="1797" dur="7000"/>
                                        <p:tgtEl>
                                          <p:spTgt spid="118"/>
                                        </p:tgtEl>
                                      </p:cBhvr>
                                    </p:animEffect>
                                    <p:set>
                                      <p:cBhvr>
                                        <p:cTn id="1798" dur="1" fill="hold">
                                          <p:stCondLst>
                                            <p:cond delay="6999"/>
                                          </p:stCondLst>
                                        </p:cTn>
                                        <p:tgtEl>
                                          <p:spTgt spid="118"/>
                                        </p:tgtEl>
                                        <p:attrNameLst>
                                          <p:attrName>style.visibility</p:attrName>
                                        </p:attrNameLst>
                                      </p:cBhvr>
                                      <p:to>
                                        <p:strVal val="hidden"/>
                                      </p:to>
                                    </p:set>
                                  </p:childTnLst>
                                </p:cTn>
                              </p:par>
                              <p:par>
                                <p:cTn id="1799" presetID="13" presetClass="exit" presetSubtype="32" fill="hold" grpId="3" nodeType="withEffect">
                                  <p:stCondLst>
                                    <p:cond delay="0"/>
                                  </p:stCondLst>
                                  <p:childTnLst>
                                    <p:animEffect transition="out" filter="plus(out)">
                                      <p:cBhvr>
                                        <p:cTn id="1800" dur="7000"/>
                                        <p:tgtEl>
                                          <p:spTgt spid="119"/>
                                        </p:tgtEl>
                                      </p:cBhvr>
                                    </p:animEffect>
                                    <p:set>
                                      <p:cBhvr>
                                        <p:cTn id="1801" dur="1" fill="hold">
                                          <p:stCondLst>
                                            <p:cond delay="6999"/>
                                          </p:stCondLst>
                                        </p:cTn>
                                        <p:tgtEl>
                                          <p:spTgt spid="119"/>
                                        </p:tgtEl>
                                        <p:attrNameLst>
                                          <p:attrName>style.visibility</p:attrName>
                                        </p:attrNameLst>
                                      </p:cBhvr>
                                      <p:to>
                                        <p:strVal val="hidden"/>
                                      </p:to>
                                    </p:set>
                                  </p:childTnLst>
                                </p:cTn>
                              </p:par>
                              <p:par>
                                <p:cTn id="1802" presetID="13" presetClass="exit" presetSubtype="32" fill="hold" grpId="3" nodeType="withEffect">
                                  <p:stCondLst>
                                    <p:cond delay="0"/>
                                  </p:stCondLst>
                                  <p:childTnLst>
                                    <p:animEffect transition="out" filter="plus(out)">
                                      <p:cBhvr>
                                        <p:cTn id="1803" dur="7000"/>
                                        <p:tgtEl>
                                          <p:spTgt spid="120"/>
                                        </p:tgtEl>
                                      </p:cBhvr>
                                    </p:animEffect>
                                    <p:set>
                                      <p:cBhvr>
                                        <p:cTn id="1804" dur="1" fill="hold">
                                          <p:stCondLst>
                                            <p:cond delay="6999"/>
                                          </p:stCondLst>
                                        </p:cTn>
                                        <p:tgtEl>
                                          <p:spTgt spid="120"/>
                                        </p:tgtEl>
                                        <p:attrNameLst>
                                          <p:attrName>style.visibility</p:attrName>
                                        </p:attrNameLst>
                                      </p:cBhvr>
                                      <p:to>
                                        <p:strVal val="hidden"/>
                                      </p:to>
                                    </p:set>
                                  </p:childTnLst>
                                </p:cTn>
                              </p:par>
                              <p:par>
                                <p:cTn id="1805" presetID="13" presetClass="exit" presetSubtype="32" fill="hold" grpId="3" nodeType="withEffect">
                                  <p:stCondLst>
                                    <p:cond delay="0"/>
                                  </p:stCondLst>
                                  <p:childTnLst>
                                    <p:animEffect transition="out" filter="plus(out)">
                                      <p:cBhvr>
                                        <p:cTn id="1806" dur="7000"/>
                                        <p:tgtEl>
                                          <p:spTgt spid="121"/>
                                        </p:tgtEl>
                                      </p:cBhvr>
                                    </p:animEffect>
                                    <p:set>
                                      <p:cBhvr>
                                        <p:cTn id="1807" dur="1" fill="hold">
                                          <p:stCondLst>
                                            <p:cond delay="6999"/>
                                          </p:stCondLst>
                                        </p:cTn>
                                        <p:tgtEl>
                                          <p:spTgt spid="121"/>
                                        </p:tgtEl>
                                        <p:attrNameLst>
                                          <p:attrName>style.visibility</p:attrName>
                                        </p:attrNameLst>
                                      </p:cBhvr>
                                      <p:to>
                                        <p:strVal val="hidden"/>
                                      </p:to>
                                    </p:set>
                                  </p:childTnLst>
                                </p:cTn>
                              </p:par>
                              <p:par>
                                <p:cTn id="1808" presetID="13" presetClass="exit" presetSubtype="32" fill="hold" grpId="3" nodeType="withEffect">
                                  <p:stCondLst>
                                    <p:cond delay="0"/>
                                  </p:stCondLst>
                                  <p:childTnLst>
                                    <p:animEffect transition="out" filter="plus(out)">
                                      <p:cBhvr>
                                        <p:cTn id="1809" dur="7000"/>
                                        <p:tgtEl>
                                          <p:spTgt spid="122"/>
                                        </p:tgtEl>
                                      </p:cBhvr>
                                    </p:animEffect>
                                    <p:set>
                                      <p:cBhvr>
                                        <p:cTn id="1810" dur="1" fill="hold">
                                          <p:stCondLst>
                                            <p:cond delay="6999"/>
                                          </p:stCondLst>
                                        </p:cTn>
                                        <p:tgtEl>
                                          <p:spTgt spid="122"/>
                                        </p:tgtEl>
                                        <p:attrNameLst>
                                          <p:attrName>style.visibility</p:attrName>
                                        </p:attrNameLst>
                                      </p:cBhvr>
                                      <p:to>
                                        <p:strVal val="hidden"/>
                                      </p:to>
                                    </p:set>
                                  </p:childTnLst>
                                </p:cTn>
                              </p:par>
                              <p:par>
                                <p:cTn id="1811" presetID="13" presetClass="exit" presetSubtype="32" fill="hold" grpId="3" nodeType="withEffect">
                                  <p:stCondLst>
                                    <p:cond delay="0"/>
                                  </p:stCondLst>
                                  <p:childTnLst>
                                    <p:animEffect transition="out" filter="plus(out)">
                                      <p:cBhvr>
                                        <p:cTn id="1812" dur="7000"/>
                                        <p:tgtEl>
                                          <p:spTgt spid="129"/>
                                        </p:tgtEl>
                                      </p:cBhvr>
                                    </p:animEffect>
                                    <p:set>
                                      <p:cBhvr>
                                        <p:cTn id="1813" dur="1" fill="hold">
                                          <p:stCondLst>
                                            <p:cond delay="6999"/>
                                          </p:stCondLst>
                                        </p:cTn>
                                        <p:tgtEl>
                                          <p:spTgt spid="129"/>
                                        </p:tgtEl>
                                        <p:attrNameLst>
                                          <p:attrName>style.visibility</p:attrName>
                                        </p:attrNameLst>
                                      </p:cBhvr>
                                      <p:to>
                                        <p:strVal val="hidden"/>
                                      </p:to>
                                    </p:set>
                                  </p:childTnLst>
                                </p:cTn>
                              </p:par>
                              <p:par>
                                <p:cTn id="1814" presetID="13" presetClass="exit" presetSubtype="32" fill="hold" grpId="3" nodeType="withEffect">
                                  <p:stCondLst>
                                    <p:cond delay="0"/>
                                  </p:stCondLst>
                                  <p:childTnLst>
                                    <p:animEffect transition="out" filter="plus(out)">
                                      <p:cBhvr>
                                        <p:cTn id="1815" dur="7000"/>
                                        <p:tgtEl>
                                          <p:spTgt spid="130"/>
                                        </p:tgtEl>
                                      </p:cBhvr>
                                    </p:animEffect>
                                    <p:set>
                                      <p:cBhvr>
                                        <p:cTn id="1816" dur="1" fill="hold">
                                          <p:stCondLst>
                                            <p:cond delay="6999"/>
                                          </p:stCondLst>
                                        </p:cTn>
                                        <p:tgtEl>
                                          <p:spTgt spid="130"/>
                                        </p:tgtEl>
                                        <p:attrNameLst>
                                          <p:attrName>style.visibility</p:attrName>
                                        </p:attrNameLst>
                                      </p:cBhvr>
                                      <p:to>
                                        <p:strVal val="hidden"/>
                                      </p:to>
                                    </p:set>
                                  </p:childTnLst>
                                </p:cTn>
                              </p:par>
                              <p:par>
                                <p:cTn id="1817" presetID="13" presetClass="exit" presetSubtype="32" fill="hold" grpId="3" nodeType="withEffect">
                                  <p:stCondLst>
                                    <p:cond delay="0"/>
                                  </p:stCondLst>
                                  <p:childTnLst>
                                    <p:animEffect transition="out" filter="plus(out)">
                                      <p:cBhvr>
                                        <p:cTn id="1818" dur="7000"/>
                                        <p:tgtEl>
                                          <p:spTgt spid="131"/>
                                        </p:tgtEl>
                                      </p:cBhvr>
                                    </p:animEffect>
                                    <p:set>
                                      <p:cBhvr>
                                        <p:cTn id="1819" dur="1" fill="hold">
                                          <p:stCondLst>
                                            <p:cond delay="6999"/>
                                          </p:stCondLst>
                                        </p:cTn>
                                        <p:tgtEl>
                                          <p:spTgt spid="131"/>
                                        </p:tgtEl>
                                        <p:attrNameLst>
                                          <p:attrName>style.visibility</p:attrName>
                                        </p:attrNameLst>
                                      </p:cBhvr>
                                      <p:to>
                                        <p:strVal val="hidden"/>
                                      </p:to>
                                    </p:set>
                                  </p:childTnLst>
                                </p:cTn>
                              </p:par>
                              <p:par>
                                <p:cTn id="1820" presetID="13" presetClass="exit" presetSubtype="32" fill="hold" grpId="3" nodeType="withEffect">
                                  <p:stCondLst>
                                    <p:cond delay="0"/>
                                  </p:stCondLst>
                                  <p:childTnLst>
                                    <p:animEffect transition="out" filter="plus(out)">
                                      <p:cBhvr>
                                        <p:cTn id="1821" dur="7000"/>
                                        <p:tgtEl>
                                          <p:spTgt spid="132"/>
                                        </p:tgtEl>
                                      </p:cBhvr>
                                    </p:animEffect>
                                    <p:set>
                                      <p:cBhvr>
                                        <p:cTn id="1822" dur="1" fill="hold">
                                          <p:stCondLst>
                                            <p:cond delay="6999"/>
                                          </p:stCondLst>
                                        </p:cTn>
                                        <p:tgtEl>
                                          <p:spTgt spid="132"/>
                                        </p:tgtEl>
                                        <p:attrNameLst>
                                          <p:attrName>style.visibility</p:attrName>
                                        </p:attrNameLst>
                                      </p:cBhvr>
                                      <p:to>
                                        <p:strVal val="hidden"/>
                                      </p:to>
                                    </p:set>
                                  </p:childTnLst>
                                </p:cTn>
                              </p:par>
                              <p:par>
                                <p:cTn id="1823" presetID="13" presetClass="exit" presetSubtype="32" fill="hold" grpId="3" nodeType="withEffect">
                                  <p:stCondLst>
                                    <p:cond delay="0"/>
                                  </p:stCondLst>
                                  <p:childTnLst>
                                    <p:animEffect transition="out" filter="plus(out)">
                                      <p:cBhvr>
                                        <p:cTn id="1824" dur="7000"/>
                                        <p:tgtEl>
                                          <p:spTgt spid="133"/>
                                        </p:tgtEl>
                                      </p:cBhvr>
                                    </p:animEffect>
                                    <p:set>
                                      <p:cBhvr>
                                        <p:cTn id="1825" dur="1" fill="hold">
                                          <p:stCondLst>
                                            <p:cond delay="6999"/>
                                          </p:stCondLst>
                                        </p:cTn>
                                        <p:tgtEl>
                                          <p:spTgt spid="133"/>
                                        </p:tgtEl>
                                        <p:attrNameLst>
                                          <p:attrName>style.visibility</p:attrName>
                                        </p:attrNameLst>
                                      </p:cBhvr>
                                      <p:to>
                                        <p:strVal val="hidden"/>
                                      </p:to>
                                    </p:set>
                                  </p:childTnLst>
                                </p:cTn>
                              </p:par>
                              <p:par>
                                <p:cTn id="1826" presetID="13" presetClass="exit" presetSubtype="32" fill="hold" grpId="3" nodeType="withEffect">
                                  <p:stCondLst>
                                    <p:cond delay="0"/>
                                  </p:stCondLst>
                                  <p:childTnLst>
                                    <p:animEffect transition="out" filter="plus(out)">
                                      <p:cBhvr>
                                        <p:cTn id="1827" dur="7000"/>
                                        <p:tgtEl>
                                          <p:spTgt spid="134"/>
                                        </p:tgtEl>
                                      </p:cBhvr>
                                    </p:animEffect>
                                    <p:set>
                                      <p:cBhvr>
                                        <p:cTn id="1828" dur="1" fill="hold">
                                          <p:stCondLst>
                                            <p:cond delay="6999"/>
                                          </p:stCondLst>
                                        </p:cTn>
                                        <p:tgtEl>
                                          <p:spTgt spid="134"/>
                                        </p:tgtEl>
                                        <p:attrNameLst>
                                          <p:attrName>style.visibility</p:attrName>
                                        </p:attrNameLst>
                                      </p:cBhvr>
                                      <p:to>
                                        <p:strVal val="hidden"/>
                                      </p:to>
                                    </p:set>
                                  </p:childTnLst>
                                </p:cTn>
                              </p:par>
                              <p:par>
                                <p:cTn id="1829" presetID="13" presetClass="exit" presetSubtype="32" fill="hold" grpId="3" nodeType="withEffect">
                                  <p:stCondLst>
                                    <p:cond delay="0"/>
                                  </p:stCondLst>
                                  <p:childTnLst>
                                    <p:animEffect transition="out" filter="plus(out)">
                                      <p:cBhvr>
                                        <p:cTn id="1830" dur="7000"/>
                                        <p:tgtEl>
                                          <p:spTgt spid="135"/>
                                        </p:tgtEl>
                                      </p:cBhvr>
                                    </p:animEffect>
                                    <p:set>
                                      <p:cBhvr>
                                        <p:cTn id="1831" dur="1" fill="hold">
                                          <p:stCondLst>
                                            <p:cond delay="6999"/>
                                          </p:stCondLst>
                                        </p:cTn>
                                        <p:tgtEl>
                                          <p:spTgt spid="135"/>
                                        </p:tgtEl>
                                        <p:attrNameLst>
                                          <p:attrName>style.visibility</p:attrName>
                                        </p:attrNameLst>
                                      </p:cBhvr>
                                      <p:to>
                                        <p:strVal val="hidden"/>
                                      </p:to>
                                    </p:set>
                                  </p:childTnLst>
                                </p:cTn>
                              </p:par>
                              <p:par>
                                <p:cTn id="1832" presetID="9" presetClass="emph" presetSubtype="0" grpId="0" nodeType="withEffect">
                                  <p:stCondLst>
                                    <p:cond delay="0"/>
                                  </p:stCondLst>
                                  <p:childTnLst>
                                    <p:set>
                                      <p:cBhvr rctx="PPT">
                                        <p:cTn id="1833" dur="indefinite"/>
                                        <p:tgtEl>
                                          <p:spTgt spid="177"/>
                                        </p:tgtEl>
                                        <p:attrNameLst>
                                          <p:attrName>style.opacity</p:attrName>
                                        </p:attrNameLst>
                                      </p:cBhvr>
                                      <p:to>
                                        <p:strVal val="0"/>
                                      </p:to>
                                    </p:set>
                                    <p:animEffect filter="image" prLst="opacity: 0">
                                      <p:cBhvr rctx="IE">
                                        <p:cTn id="1834" dur="indefinite"/>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7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907704" y="411510"/>
            <a:ext cx="6408712" cy="2739211"/>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Salud </a:t>
            </a:r>
            <a:r>
              <a:rPr lang="es-ES" sz="1600" dirty="0">
                <a:solidFill>
                  <a:srgbClr val="3E1500"/>
                </a:solidFill>
                <a:latin typeface="Hobo Std" pitchFamily="34" charset="0"/>
              </a:rPr>
              <a:t>del Corazón: </a:t>
            </a:r>
            <a:r>
              <a:rPr lang="es-ES" sz="1400" dirty="0">
                <a:solidFill>
                  <a:srgbClr val="3E1500"/>
                </a:solidFill>
                <a:latin typeface="Hobo Std" pitchFamily="34" charset="0"/>
              </a:rPr>
              <a:t>Los albaricoques son una maravillosa manera de proteger su corazón de una amplia variedad de enfermedades, incluyendo la aterosclerosis, los ataques </a:t>
            </a:r>
            <a:r>
              <a:rPr lang="es-ES" sz="1400" dirty="0" err="1" smtClean="0">
                <a:solidFill>
                  <a:srgbClr val="3E1500"/>
                </a:solidFill>
                <a:latin typeface="Hobo Std" pitchFamily="34" charset="0"/>
              </a:rPr>
              <a:t>acardíacos</a:t>
            </a:r>
            <a:r>
              <a:rPr lang="es-ES" sz="1400" dirty="0" smtClean="0">
                <a:solidFill>
                  <a:srgbClr val="3E1500"/>
                </a:solidFill>
                <a:latin typeface="Hobo Std" pitchFamily="34" charset="0"/>
              </a:rPr>
              <a:t> </a:t>
            </a:r>
            <a:r>
              <a:rPr lang="es-ES" sz="1400" dirty="0">
                <a:solidFill>
                  <a:srgbClr val="3E1500"/>
                </a:solidFill>
                <a:latin typeface="Hobo Std" pitchFamily="34" charset="0"/>
              </a:rPr>
              <a:t>y accidentes cerebro vascular</a:t>
            </a:r>
            <a:r>
              <a:rPr lang="es-ES" sz="1400" dirty="0" smtClean="0">
                <a:solidFill>
                  <a:srgbClr val="3E1500"/>
                </a:solidFill>
                <a:latin typeface="Hobo Std" pitchFamily="34" charset="0"/>
              </a:rPr>
              <a:t>.</a:t>
            </a:r>
          </a:p>
          <a:p>
            <a:pPr algn="ctr"/>
            <a:r>
              <a:rPr lang="es-ES" sz="1400" dirty="0" smtClean="0">
                <a:solidFill>
                  <a:srgbClr val="3E1500"/>
                </a:solidFill>
                <a:latin typeface="Hobo Std" pitchFamily="34" charset="0"/>
              </a:rPr>
              <a:t> </a:t>
            </a:r>
            <a:r>
              <a:rPr lang="es-ES" sz="1400" dirty="0">
                <a:solidFill>
                  <a:srgbClr val="3E1500"/>
                </a:solidFill>
                <a:latin typeface="Hobo Std" pitchFamily="34" charset="0"/>
              </a:rPr>
              <a:t>La alta cantidad de vitamina-C, así como potasio y fibra dietética, todo contribuye a la buena salud cardiovascular. La vitamina C protege al corazón de los radicales libres; </a:t>
            </a:r>
            <a:r>
              <a:rPr lang="es-ES" sz="1400" dirty="0" smtClean="0">
                <a:solidFill>
                  <a:srgbClr val="3E1500"/>
                </a:solidFill>
                <a:latin typeface="Hobo Std" pitchFamily="34" charset="0"/>
              </a:rPr>
              <a:t>el potasio </a:t>
            </a:r>
            <a:r>
              <a:rPr lang="es-ES" sz="1400" dirty="0">
                <a:solidFill>
                  <a:srgbClr val="3E1500"/>
                </a:solidFill>
                <a:latin typeface="Hobo Std" pitchFamily="34" charset="0"/>
              </a:rPr>
              <a:t>disminuye la presión arterial al relajar la tensión de los vasos sanguíneos y las arterias, mientras que la fibra dietética raspa el exceso de colesterol del revestimiento de los vasos y arterias, </a:t>
            </a:r>
            <a:r>
              <a:rPr lang="es-ES" sz="1400" dirty="0" smtClean="0">
                <a:solidFill>
                  <a:srgbClr val="3E1500"/>
                </a:solidFill>
                <a:latin typeface="Hobo Std" pitchFamily="34" charset="0"/>
              </a:rPr>
              <a:t>reduciendo de </a:t>
            </a:r>
            <a:r>
              <a:rPr lang="es-ES" sz="1400" dirty="0">
                <a:solidFill>
                  <a:srgbClr val="3E1500"/>
                </a:solidFill>
                <a:latin typeface="Hobo Std" pitchFamily="34" charset="0"/>
              </a:rPr>
              <a:t>esta manera   la tensión en el corazón. En conjunto </a:t>
            </a:r>
            <a:r>
              <a:rPr lang="es-ES" sz="1400" dirty="0" smtClean="0">
                <a:solidFill>
                  <a:srgbClr val="3E1500"/>
                </a:solidFill>
                <a:latin typeface="Hobo Std" pitchFamily="34" charset="0"/>
              </a:rPr>
              <a:t>todas estas </a:t>
            </a:r>
            <a:r>
              <a:rPr lang="es-ES" sz="1400" dirty="0">
                <a:solidFill>
                  <a:srgbClr val="3E1500"/>
                </a:solidFill>
                <a:latin typeface="Hobo Std" pitchFamily="34" charset="0"/>
              </a:rPr>
              <a:t>propiedades de los albaricoques, lo hacen ideal </a:t>
            </a:r>
            <a:endParaRPr lang="es-ES" sz="1400" dirty="0" smtClean="0">
              <a:solidFill>
                <a:srgbClr val="3E1500"/>
              </a:solidFill>
              <a:latin typeface="Hobo Std" pitchFamily="34" charset="0"/>
            </a:endParaRPr>
          </a:p>
          <a:p>
            <a:pPr algn="ctr"/>
            <a:r>
              <a:rPr lang="es-ES" sz="1400" dirty="0" smtClean="0">
                <a:solidFill>
                  <a:srgbClr val="3E1500"/>
                </a:solidFill>
                <a:latin typeface="Hobo Std" pitchFamily="34" charset="0"/>
              </a:rPr>
              <a:t>para </a:t>
            </a:r>
            <a:r>
              <a:rPr lang="es-ES" sz="1400" dirty="0">
                <a:solidFill>
                  <a:srgbClr val="3E1500"/>
                </a:solidFill>
                <a:latin typeface="Hobo Std" pitchFamily="34" charset="0"/>
              </a:rPr>
              <a:t>impulsar la salud del corazón.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2722611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0" y="0"/>
            <a:ext cx="9144000" cy="5143500"/>
            <a:chOff x="539552" y="-8013426"/>
            <a:chExt cx="9108504" cy="5143500"/>
          </a:xfrm>
        </p:grpSpPr>
        <p:sp>
          <p:nvSpPr>
            <p:cNvPr id="40" name="39 Rectángulo"/>
            <p:cNvSpPr/>
            <p:nvPr/>
          </p:nvSpPr>
          <p:spPr>
            <a:xfrm flipH="1">
              <a:off x="5076056" y="-8013426"/>
              <a:ext cx="4572000" cy="5143500"/>
            </a:xfrm>
            <a:prstGeom prst="rect">
              <a:avLst/>
            </a:prstGeom>
            <a:gradFill flip="none" rotWithShape="1">
              <a:gsLst>
                <a:gs pos="62000">
                  <a:srgbClr val="28171F"/>
                </a:gs>
                <a:gs pos="85000">
                  <a:srgbClr val="FF9900"/>
                </a:gs>
                <a:gs pos="28000">
                  <a:srgbClr val="F7B909"/>
                </a:gs>
                <a:gs pos="35000">
                  <a:srgbClr val="FF9933"/>
                </a:gs>
                <a:gs pos="79000">
                  <a:srgbClr val="FFC000"/>
                </a:gs>
                <a:gs pos="95000">
                  <a:schemeClr val="accent4">
                    <a:lumMod val="23000"/>
                  </a:schemeClr>
                </a:gs>
                <a:gs pos="53000">
                  <a:schemeClr val="accent4">
                    <a:lumMod val="27000"/>
                  </a:schemeClr>
                </a:gs>
                <a:gs pos="14000">
                  <a:schemeClr val="accent4">
                    <a:lumMod val="27000"/>
                  </a:scheme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539552" y="-8013426"/>
              <a:ext cx="4572000" cy="5143500"/>
            </a:xfrm>
            <a:prstGeom prst="rect">
              <a:avLst/>
            </a:prstGeom>
            <a:gradFill flip="none" rotWithShape="1">
              <a:gsLst>
                <a:gs pos="62000">
                  <a:srgbClr val="28171F"/>
                </a:gs>
                <a:gs pos="85000">
                  <a:srgbClr val="FF9900"/>
                </a:gs>
                <a:gs pos="28000">
                  <a:srgbClr val="F7B909"/>
                </a:gs>
                <a:gs pos="35000">
                  <a:srgbClr val="FF9933"/>
                </a:gs>
                <a:gs pos="79000">
                  <a:srgbClr val="FFC000"/>
                </a:gs>
                <a:gs pos="95000">
                  <a:schemeClr val="accent4">
                    <a:lumMod val="23000"/>
                  </a:schemeClr>
                </a:gs>
                <a:gs pos="53000">
                  <a:schemeClr val="accent4">
                    <a:lumMod val="27000"/>
                  </a:schemeClr>
                </a:gs>
                <a:gs pos="14000">
                  <a:schemeClr val="accent4">
                    <a:lumMod val="27000"/>
                  </a:scheme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3" name="42 Imagen" descr="Diapositiva31"/>
          <p:cNvPicPr>
            <a:picLocks noGrp="1" noChangeAspect="1"/>
          </p:cNvPicPr>
          <p:nvPr isPhoto="1"/>
        </p:nvPicPr>
        <p:blipFill rotWithShape="1">
          <a:blip r:embed="rId2">
            <a:lum/>
            <a:extLst>
              <a:ext uri="{28A0092B-C50C-407E-A947-70E740481C1C}">
                <a14:useLocalDpi xmlns:a14="http://schemas.microsoft.com/office/drawing/2010/main" val="0"/>
              </a:ext>
            </a:extLst>
          </a:blip>
          <a:srcRect t="-100741" b="565"/>
          <a:stretch/>
        </p:blipFill>
        <p:spPr>
          <a:xfrm>
            <a:off x="0" y="-5349130"/>
            <a:ext cx="9144000" cy="10492630"/>
          </a:xfrm>
          <a:prstGeom prst="rect">
            <a:avLst/>
          </a:prstGeom>
          <a:noFill/>
          <a:ln>
            <a:noFill/>
          </a:ln>
        </p:spPr>
      </p:pic>
      <p:grpSp>
        <p:nvGrpSpPr>
          <p:cNvPr id="2" name="1 Grupo"/>
          <p:cNvGrpSpPr/>
          <p:nvPr/>
        </p:nvGrpSpPr>
        <p:grpSpPr>
          <a:xfrm rot="16200000" flipH="1">
            <a:off x="29452" y="-205172"/>
            <a:ext cx="1827680" cy="1845285"/>
            <a:chOff x="-252535" y="-205172"/>
            <a:chExt cx="1827680" cy="1845285"/>
          </a:xfrm>
        </p:grpSpPr>
        <p:sp>
          <p:nvSpPr>
            <p:cNvPr id="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3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16200000" flipH="1">
            <a:off x="1046367" y="474717"/>
            <a:ext cx="1827680" cy="1845285"/>
            <a:chOff x="-252535" y="-205172"/>
            <a:chExt cx="1827680" cy="1845285"/>
          </a:xfrm>
        </p:grpSpPr>
        <p:sp>
          <p:nvSpPr>
            <p:cNvPr id="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6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16200000" flipH="1">
            <a:off x="2054478" y="1266804"/>
            <a:ext cx="1827680" cy="1845285"/>
            <a:chOff x="-252535" y="-205172"/>
            <a:chExt cx="1827680" cy="1845285"/>
          </a:xfrm>
        </p:grpSpPr>
        <p:sp>
          <p:nvSpPr>
            <p:cNvPr id="9"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16200000" flipH="1">
            <a:off x="2990581" y="1986885"/>
            <a:ext cx="1827680" cy="1845285"/>
            <a:chOff x="-252535" y="-205172"/>
            <a:chExt cx="1827680" cy="1845285"/>
          </a:xfrm>
        </p:grpSpPr>
        <p:sp>
          <p:nvSpPr>
            <p:cNvPr id="12"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16200000" flipH="1">
            <a:off x="3854677" y="2922989"/>
            <a:ext cx="1827680" cy="1845285"/>
            <a:chOff x="-252535" y="-205172"/>
            <a:chExt cx="1827680" cy="1845285"/>
          </a:xfrm>
        </p:grpSpPr>
        <p:sp>
          <p:nvSpPr>
            <p:cNvPr id="15"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16200000" flipH="1">
            <a:off x="4790782" y="3571060"/>
            <a:ext cx="1827680" cy="1845285"/>
            <a:chOff x="-252535" y="-205172"/>
            <a:chExt cx="1827680" cy="1845285"/>
          </a:xfrm>
        </p:grpSpPr>
        <p:sp>
          <p:nvSpPr>
            <p:cNvPr id="18"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18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5400000">
            <a:off x="7307518" y="-173356"/>
            <a:ext cx="1827680" cy="1845285"/>
            <a:chOff x="-252535" y="-205172"/>
            <a:chExt cx="1827680" cy="1845285"/>
          </a:xfrm>
        </p:grpSpPr>
        <p:sp>
          <p:nvSpPr>
            <p:cNvPr id="21"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21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5400000">
            <a:off x="6290603" y="506533"/>
            <a:ext cx="1827680" cy="1845285"/>
            <a:chOff x="-252535" y="-205172"/>
            <a:chExt cx="1827680" cy="1845285"/>
          </a:xfrm>
        </p:grpSpPr>
        <p:sp>
          <p:nvSpPr>
            <p:cNvPr id="24"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5400000">
            <a:off x="5282492" y="1298620"/>
            <a:ext cx="1827680" cy="1845285"/>
            <a:chOff x="-252535" y="-205172"/>
            <a:chExt cx="1827680" cy="1845285"/>
          </a:xfrm>
        </p:grpSpPr>
        <p:sp>
          <p:nvSpPr>
            <p:cNvPr id="27"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27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5400000">
            <a:off x="4346389" y="2018701"/>
            <a:ext cx="1827680" cy="1845285"/>
            <a:chOff x="-252535" y="-205172"/>
            <a:chExt cx="1827680" cy="1845285"/>
          </a:xfrm>
        </p:grpSpPr>
        <p:sp>
          <p:nvSpPr>
            <p:cNvPr id="30"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30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5400000">
            <a:off x="3482293" y="2954805"/>
            <a:ext cx="1827680" cy="1845285"/>
            <a:chOff x="-252535" y="-205172"/>
            <a:chExt cx="1827680" cy="1845285"/>
          </a:xfrm>
        </p:grpSpPr>
        <p:sp>
          <p:nvSpPr>
            <p:cNvPr id="3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4" name="33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5400000">
            <a:off x="2546188" y="3602876"/>
            <a:ext cx="1827680" cy="1845285"/>
            <a:chOff x="-252535" y="-205172"/>
            <a:chExt cx="1827680" cy="1845285"/>
          </a:xfrm>
        </p:grpSpPr>
        <p:sp>
          <p:nvSpPr>
            <p:cNvPr id="3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C000"/>
                </a:gs>
                <a:gs pos="60000">
                  <a:srgbClr val="7030A0">
                    <a:lumMod val="40000"/>
                    <a:alpha val="0"/>
                  </a:srgbClr>
                </a:gs>
                <a:gs pos="49000">
                  <a:srgbClr val="7D893A">
                    <a:alpha val="0"/>
                  </a:srgbClr>
                </a:gs>
                <a:gs pos="89000">
                  <a:srgbClr val="FFC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12700">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7" name="36 Elipse"/>
            <p:cNvSpPr/>
            <p:nvPr/>
          </p:nvSpPr>
          <p:spPr>
            <a:xfrm rot="13599005">
              <a:off x="192369" y="-205172"/>
              <a:ext cx="410344" cy="410344"/>
            </a:xfrm>
            <a:prstGeom prst="ellipse">
              <a:avLst/>
            </a:prstGeom>
            <a:gradFill flip="none" rotWithShape="1">
              <a:gsLst>
                <a:gs pos="42000">
                  <a:srgbClr val="FFFF00"/>
                </a:gs>
                <a:gs pos="0">
                  <a:schemeClr val="accent6">
                    <a:lumMod val="75000"/>
                  </a:schemeClr>
                </a:gs>
                <a:gs pos="53000">
                  <a:srgbClr val="FFC000"/>
                </a:gs>
                <a:gs pos="100000">
                  <a:srgbClr val="4D0808"/>
                </a:gs>
              </a:gsLst>
              <a:path path="circle">
                <a:fillToRect l="100000" t="100000"/>
              </a:path>
              <a:tileRect r="-100000" b="-100000"/>
            </a:gradFill>
            <a:ln>
              <a:no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2" name="41 Rectángulo"/>
          <p:cNvSpPr/>
          <p:nvPr/>
        </p:nvSpPr>
        <p:spPr>
          <a:xfrm flipH="1">
            <a:off x="-252538" y="-164554"/>
            <a:ext cx="9641827" cy="5688632"/>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96063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750" fill="hold"/>
                                        <p:tgtEl>
                                          <p:spTgt spid="2"/>
                                        </p:tgtEl>
                                        <p:attrNameLst>
                                          <p:attrName>ppt_x</p:attrName>
                                        </p:attrNameLst>
                                      </p:cBhvr>
                                      <p:tavLst>
                                        <p:tav tm="0">
                                          <p:val>
                                            <p:strVal val="1+#ppt_w/2"/>
                                          </p:val>
                                        </p:tav>
                                        <p:tav tm="100000">
                                          <p:val>
                                            <p:strVal val="#ppt_x"/>
                                          </p:val>
                                        </p:tav>
                                      </p:tavLst>
                                    </p:anim>
                                    <p:anim calcmode="lin" valueType="num">
                                      <p:cBhvr additive="base">
                                        <p:cTn id="8" dur="4750" fill="hold"/>
                                        <p:tgtEl>
                                          <p:spTgt spid="2"/>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750" fill="hold"/>
                                        <p:tgtEl>
                                          <p:spTgt spid="2"/>
                                        </p:tgtEl>
                                        <p:attrNameLst>
                                          <p:attrName>ppt_w</p:attrName>
                                        </p:attrNameLst>
                                      </p:cBhvr>
                                      <p:tavLst>
                                        <p:tav tm="0">
                                          <p:val>
                                            <p:strVal val="#ppt_w"/>
                                          </p:val>
                                        </p:tav>
                                        <p:tav tm="100000">
                                          <p:val>
                                            <p:strVal val="#ppt_w"/>
                                          </p:val>
                                        </p:tav>
                                      </p:tavLst>
                                    </p:anim>
                                    <p:anim calcmode="lin" valueType="num">
                                      <p:cBhvr>
                                        <p:cTn id="12" dur="4750" fill="hold"/>
                                        <p:tgtEl>
                                          <p:spTgt spid="2"/>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10800000">
                                      <p:cBhvr>
                                        <p:cTn id="14" dur="4750" fill="hold"/>
                                        <p:tgtEl>
                                          <p:spTgt spid="2"/>
                                        </p:tgtEl>
                                        <p:attrNameLst>
                                          <p:attrName>r</p:attrName>
                                        </p:attrNameLst>
                                      </p:cBhvr>
                                    </p:animRot>
                                  </p:childTnLst>
                                </p:cTn>
                              </p:par>
                              <p:par>
                                <p:cTn id="15" presetID="2" presetClass="exit" presetSubtype="6" fill="hold" nodeType="withEffect">
                                  <p:stCondLst>
                                    <p:cond delay="0"/>
                                  </p:stCondLst>
                                  <p:childTnLst>
                                    <p:anim calcmode="lin" valueType="num">
                                      <p:cBhvr additive="base">
                                        <p:cTn id="16" dur="4750"/>
                                        <p:tgtEl>
                                          <p:spTgt spid="2"/>
                                        </p:tgtEl>
                                        <p:attrNameLst>
                                          <p:attrName>ppt_x</p:attrName>
                                        </p:attrNameLst>
                                      </p:cBhvr>
                                      <p:tavLst>
                                        <p:tav tm="0">
                                          <p:val>
                                            <p:strVal val="ppt_x"/>
                                          </p:val>
                                        </p:tav>
                                        <p:tav tm="100000">
                                          <p:val>
                                            <p:strVal val="1+ppt_w/2"/>
                                          </p:val>
                                        </p:tav>
                                      </p:tavLst>
                                    </p:anim>
                                    <p:anim calcmode="lin" valueType="num">
                                      <p:cBhvr additive="base">
                                        <p:cTn id="17" dur="4750"/>
                                        <p:tgtEl>
                                          <p:spTgt spid="2"/>
                                        </p:tgtEl>
                                        <p:attrNameLst>
                                          <p:attrName>ppt_y</p:attrName>
                                        </p:attrNameLst>
                                      </p:cBhvr>
                                      <p:tavLst>
                                        <p:tav tm="0">
                                          <p:val>
                                            <p:strVal val="ppt_y"/>
                                          </p:val>
                                        </p:tav>
                                        <p:tav tm="100000">
                                          <p:val>
                                            <p:strVal val="1+ppt_h/2"/>
                                          </p:val>
                                        </p:tav>
                                      </p:tavLst>
                                    </p:anim>
                                    <p:set>
                                      <p:cBhvr>
                                        <p:cTn id="18" dur="1" fill="hold">
                                          <p:stCondLst>
                                            <p:cond delay="4749"/>
                                          </p:stCondLst>
                                        </p:cTn>
                                        <p:tgtEl>
                                          <p:spTgt spid="2"/>
                                        </p:tgtEl>
                                        <p:attrNameLst>
                                          <p:attrName>style.visibility</p:attrName>
                                        </p:attrNameLst>
                                      </p:cBhvr>
                                      <p:to>
                                        <p:strVal val="hidden"/>
                                      </p:to>
                                    </p:set>
                                  </p:childTnLst>
                                </p:cTn>
                              </p:par>
                              <p:par>
                                <p:cTn id="19" presetID="2" presetClass="entr" presetSubtype="6"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4750" fill="hold"/>
                                        <p:tgtEl>
                                          <p:spTgt spid="5"/>
                                        </p:tgtEl>
                                        <p:attrNameLst>
                                          <p:attrName>ppt_x</p:attrName>
                                        </p:attrNameLst>
                                      </p:cBhvr>
                                      <p:tavLst>
                                        <p:tav tm="0">
                                          <p:val>
                                            <p:strVal val="1+#ppt_w/2"/>
                                          </p:val>
                                        </p:tav>
                                        <p:tav tm="100000">
                                          <p:val>
                                            <p:strVal val="#ppt_x"/>
                                          </p:val>
                                        </p:tav>
                                      </p:tavLst>
                                    </p:anim>
                                    <p:anim calcmode="lin" valueType="num">
                                      <p:cBhvr additive="base">
                                        <p:cTn id="22" dur="475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4750" fill="hold"/>
                                        <p:tgtEl>
                                          <p:spTgt spid="5"/>
                                        </p:tgtEl>
                                        <p:attrNameLst>
                                          <p:attrName>ppt_w</p:attrName>
                                        </p:attrNameLst>
                                      </p:cBhvr>
                                      <p:tavLst>
                                        <p:tav tm="0">
                                          <p:val>
                                            <p:strVal val="#ppt_w"/>
                                          </p:val>
                                        </p:tav>
                                        <p:tav tm="100000">
                                          <p:val>
                                            <p:strVal val="#ppt_w"/>
                                          </p:val>
                                        </p:tav>
                                      </p:tavLst>
                                    </p:anim>
                                    <p:anim calcmode="lin" valueType="num">
                                      <p:cBhvr>
                                        <p:cTn id="26" dur="4750" fill="hold"/>
                                        <p:tgtEl>
                                          <p:spTgt spid="5"/>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10800000">
                                      <p:cBhvr>
                                        <p:cTn id="28" dur="4750" fill="hold"/>
                                        <p:tgtEl>
                                          <p:spTgt spid="5"/>
                                        </p:tgtEl>
                                        <p:attrNameLst>
                                          <p:attrName>r</p:attrName>
                                        </p:attrNameLst>
                                      </p:cBhvr>
                                    </p:animRot>
                                  </p:childTnLst>
                                </p:cTn>
                              </p:par>
                              <p:par>
                                <p:cTn id="29" presetID="2" presetClass="exit" presetSubtype="6" fill="hold" nodeType="withEffect">
                                  <p:stCondLst>
                                    <p:cond delay="0"/>
                                  </p:stCondLst>
                                  <p:childTnLst>
                                    <p:anim calcmode="lin" valueType="num">
                                      <p:cBhvr additive="base">
                                        <p:cTn id="30" dur="4750"/>
                                        <p:tgtEl>
                                          <p:spTgt spid="5"/>
                                        </p:tgtEl>
                                        <p:attrNameLst>
                                          <p:attrName>ppt_x</p:attrName>
                                        </p:attrNameLst>
                                      </p:cBhvr>
                                      <p:tavLst>
                                        <p:tav tm="0">
                                          <p:val>
                                            <p:strVal val="ppt_x"/>
                                          </p:val>
                                        </p:tav>
                                        <p:tav tm="100000">
                                          <p:val>
                                            <p:strVal val="1+ppt_w/2"/>
                                          </p:val>
                                        </p:tav>
                                      </p:tavLst>
                                    </p:anim>
                                    <p:anim calcmode="lin" valueType="num">
                                      <p:cBhvr additive="base">
                                        <p:cTn id="31" dur="4750"/>
                                        <p:tgtEl>
                                          <p:spTgt spid="5"/>
                                        </p:tgtEl>
                                        <p:attrNameLst>
                                          <p:attrName>ppt_y</p:attrName>
                                        </p:attrNameLst>
                                      </p:cBhvr>
                                      <p:tavLst>
                                        <p:tav tm="0">
                                          <p:val>
                                            <p:strVal val="ppt_y"/>
                                          </p:val>
                                        </p:tav>
                                        <p:tav tm="100000">
                                          <p:val>
                                            <p:strVal val="1+ppt_h/2"/>
                                          </p:val>
                                        </p:tav>
                                      </p:tavLst>
                                    </p:anim>
                                    <p:set>
                                      <p:cBhvr>
                                        <p:cTn id="32" dur="1" fill="hold">
                                          <p:stCondLst>
                                            <p:cond delay="4749"/>
                                          </p:stCondLst>
                                        </p:cTn>
                                        <p:tgtEl>
                                          <p:spTgt spid="5"/>
                                        </p:tgtEl>
                                        <p:attrNameLst>
                                          <p:attrName>style.visibility</p:attrName>
                                        </p:attrNameLst>
                                      </p:cBhvr>
                                      <p:to>
                                        <p:strVal val="hidden"/>
                                      </p:to>
                                    </p:set>
                                  </p:childTnLst>
                                </p:cTn>
                              </p:par>
                              <p:par>
                                <p:cTn id="33" presetID="2" presetClass="entr" presetSubtype="6"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4750" fill="hold"/>
                                        <p:tgtEl>
                                          <p:spTgt spid="8"/>
                                        </p:tgtEl>
                                        <p:attrNameLst>
                                          <p:attrName>ppt_x</p:attrName>
                                        </p:attrNameLst>
                                      </p:cBhvr>
                                      <p:tavLst>
                                        <p:tav tm="0">
                                          <p:val>
                                            <p:strVal val="1+#ppt_w/2"/>
                                          </p:val>
                                        </p:tav>
                                        <p:tav tm="100000">
                                          <p:val>
                                            <p:strVal val="#ppt_x"/>
                                          </p:val>
                                        </p:tav>
                                      </p:tavLst>
                                    </p:anim>
                                    <p:anim calcmode="lin" valueType="num">
                                      <p:cBhvr additive="base">
                                        <p:cTn id="36" dur="4750" fill="hold"/>
                                        <p:tgtEl>
                                          <p:spTgt spid="8"/>
                                        </p:tgtEl>
                                        <p:attrNameLst>
                                          <p:attrName>ppt_y</p:attrName>
                                        </p:attrNameLst>
                                      </p:cBhvr>
                                      <p:tavLst>
                                        <p:tav tm="0">
                                          <p:val>
                                            <p:strVal val="1+#ppt_h/2"/>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4750" fill="hold"/>
                                        <p:tgtEl>
                                          <p:spTgt spid="8"/>
                                        </p:tgtEl>
                                        <p:attrNameLst>
                                          <p:attrName>ppt_w</p:attrName>
                                        </p:attrNameLst>
                                      </p:cBhvr>
                                      <p:tavLst>
                                        <p:tav tm="0">
                                          <p:val>
                                            <p:strVal val="#ppt_w"/>
                                          </p:val>
                                        </p:tav>
                                        <p:tav tm="100000">
                                          <p:val>
                                            <p:strVal val="#ppt_w"/>
                                          </p:val>
                                        </p:tav>
                                      </p:tavLst>
                                    </p:anim>
                                    <p:anim calcmode="lin" valueType="num">
                                      <p:cBhvr>
                                        <p:cTn id="40" dur="4750" fill="hold"/>
                                        <p:tgtEl>
                                          <p:spTgt spid="8"/>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10800000">
                                      <p:cBhvr>
                                        <p:cTn id="42" dur="4750" fill="hold"/>
                                        <p:tgtEl>
                                          <p:spTgt spid="8"/>
                                        </p:tgtEl>
                                        <p:attrNameLst>
                                          <p:attrName>r</p:attrName>
                                        </p:attrNameLst>
                                      </p:cBhvr>
                                    </p:animRot>
                                  </p:childTnLst>
                                </p:cTn>
                              </p:par>
                              <p:par>
                                <p:cTn id="43" presetID="2" presetClass="exit" presetSubtype="6" fill="hold" nodeType="withEffect">
                                  <p:stCondLst>
                                    <p:cond delay="0"/>
                                  </p:stCondLst>
                                  <p:childTnLst>
                                    <p:anim calcmode="lin" valueType="num">
                                      <p:cBhvr additive="base">
                                        <p:cTn id="44" dur="4750"/>
                                        <p:tgtEl>
                                          <p:spTgt spid="8"/>
                                        </p:tgtEl>
                                        <p:attrNameLst>
                                          <p:attrName>ppt_x</p:attrName>
                                        </p:attrNameLst>
                                      </p:cBhvr>
                                      <p:tavLst>
                                        <p:tav tm="0">
                                          <p:val>
                                            <p:strVal val="ppt_x"/>
                                          </p:val>
                                        </p:tav>
                                        <p:tav tm="100000">
                                          <p:val>
                                            <p:strVal val="1+ppt_w/2"/>
                                          </p:val>
                                        </p:tav>
                                      </p:tavLst>
                                    </p:anim>
                                    <p:anim calcmode="lin" valueType="num">
                                      <p:cBhvr additive="base">
                                        <p:cTn id="45" dur="4750"/>
                                        <p:tgtEl>
                                          <p:spTgt spid="8"/>
                                        </p:tgtEl>
                                        <p:attrNameLst>
                                          <p:attrName>ppt_y</p:attrName>
                                        </p:attrNameLst>
                                      </p:cBhvr>
                                      <p:tavLst>
                                        <p:tav tm="0">
                                          <p:val>
                                            <p:strVal val="ppt_y"/>
                                          </p:val>
                                        </p:tav>
                                        <p:tav tm="100000">
                                          <p:val>
                                            <p:strVal val="1+ppt_h/2"/>
                                          </p:val>
                                        </p:tav>
                                      </p:tavLst>
                                    </p:anim>
                                    <p:set>
                                      <p:cBhvr>
                                        <p:cTn id="46" dur="1" fill="hold">
                                          <p:stCondLst>
                                            <p:cond delay="4749"/>
                                          </p:stCondLst>
                                        </p:cTn>
                                        <p:tgtEl>
                                          <p:spTgt spid="8"/>
                                        </p:tgtEl>
                                        <p:attrNameLst>
                                          <p:attrName>style.visibility</p:attrName>
                                        </p:attrNameLst>
                                      </p:cBhvr>
                                      <p:to>
                                        <p:strVal val="hidden"/>
                                      </p:to>
                                    </p:set>
                                  </p:childTnLst>
                                </p:cTn>
                              </p:par>
                              <p:par>
                                <p:cTn id="47" presetID="2" presetClass="entr" presetSubtype="6"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4750" fill="hold"/>
                                        <p:tgtEl>
                                          <p:spTgt spid="11"/>
                                        </p:tgtEl>
                                        <p:attrNameLst>
                                          <p:attrName>ppt_x</p:attrName>
                                        </p:attrNameLst>
                                      </p:cBhvr>
                                      <p:tavLst>
                                        <p:tav tm="0">
                                          <p:val>
                                            <p:strVal val="1+#ppt_w/2"/>
                                          </p:val>
                                        </p:tav>
                                        <p:tav tm="100000">
                                          <p:val>
                                            <p:strVal val="#ppt_x"/>
                                          </p:val>
                                        </p:tav>
                                      </p:tavLst>
                                    </p:anim>
                                    <p:anim calcmode="lin" valueType="num">
                                      <p:cBhvr additive="base">
                                        <p:cTn id="50" dur="4750" fill="hold"/>
                                        <p:tgtEl>
                                          <p:spTgt spid="11"/>
                                        </p:tgtEl>
                                        <p:attrNameLst>
                                          <p:attrName>ppt_y</p:attrName>
                                        </p:attrNameLst>
                                      </p:cBhvr>
                                      <p:tavLst>
                                        <p:tav tm="0">
                                          <p:val>
                                            <p:strVal val="1+#ppt_h/2"/>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4750" fill="hold"/>
                                        <p:tgtEl>
                                          <p:spTgt spid="11"/>
                                        </p:tgtEl>
                                        <p:attrNameLst>
                                          <p:attrName>ppt_w</p:attrName>
                                        </p:attrNameLst>
                                      </p:cBhvr>
                                      <p:tavLst>
                                        <p:tav tm="0">
                                          <p:val>
                                            <p:strVal val="#ppt_w"/>
                                          </p:val>
                                        </p:tav>
                                        <p:tav tm="100000">
                                          <p:val>
                                            <p:strVal val="#ppt_w"/>
                                          </p:val>
                                        </p:tav>
                                      </p:tavLst>
                                    </p:anim>
                                    <p:anim calcmode="lin" valueType="num">
                                      <p:cBhvr>
                                        <p:cTn id="54" dur="4750" fill="hold"/>
                                        <p:tgtEl>
                                          <p:spTgt spid="11"/>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10800000">
                                      <p:cBhvr>
                                        <p:cTn id="56" dur="4750" fill="hold"/>
                                        <p:tgtEl>
                                          <p:spTgt spid="11"/>
                                        </p:tgtEl>
                                        <p:attrNameLst>
                                          <p:attrName>r</p:attrName>
                                        </p:attrNameLst>
                                      </p:cBhvr>
                                    </p:animRot>
                                  </p:childTnLst>
                                </p:cTn>
                              </p:par>
                              <p:par>
                                <p:cTn id="57" presetID="2" presetClass="exit" presetSubtype="6" fill="hold" nodeType="withEffect">
                                  <p:stCondLst>
                                    <p:cond delay="0"/>
                                  </p:stCondLst>
                                  <p:childTnLst>
                                    <p:anim calcmode="lin" valueType="num">
                                      <p:cBhvr additive="base">
                                        <p:cTn id="58" dur="4750"/>
                                        <p:tgtEl>
                                          <p:spTgt spid="11"/>
                                        </p:tgtEl>
                                        <p:attrNameLst>
                                          <p:attrName>ppt_x</p:attrName>
                                        </p:attrNameLst>
                                      </p:cBhvr>
                                      <p:tavLst>
                                        <p:tav tm="0">
                                          <p:val>
                                            <p:strVal val="ppt_x"/>
                                          </p:val>
                                        </p:tav>
                                        <p:tav tm="100000">
                                          <p:val>
                                            <p:strVal val="1+ppt_w/2"/>
                                          </p:val>
                                        </p:tav>
                                      </p:tavLst>
                                    </p:anim>
                                    <p:anim calcmode="lin" valueType="num">
                                      <p:cBhvr additive="base">
                                        <p:cTn id="59" dur="4750"/>
                                        <p:tgtEl>
                                          <p:spTgt spid="11"/>
                                        </p:tgtEl>
                                        <p:attrNameLst>
                                          <p:attrName>ppt_y</p:attrName>
                                        </p:attrNameLst>
                                      </p:cBhvr>
                                      <p:tavLst>
                                        <p:tav tm="0">
                                          <p:val>
                                            <p:strVal val="ppt_y"/>
                                          </p:val>
                                        </p:tav>
                                        <p:tav tm="100000">
                                          <p:val>
                                            <p:strVal val="1+ppt_h/2"/>
                                          </p:val>
                                        </p:tav>
                                      </p:tavLst>
                                    </p:anim>
                                    <p:set>
                                      <p:cBhvr>
                                        <p:cTn id="60" dur="1" fill="hold">
                                          <p:stCondLst>
                                            <p:cond delay="4749"/>
                                          </p:stCondLst>
                                        </p:cTn>
                                        <p:tgtEl>
                                          <p:spTgt spid="11"/>
                                        </p:tgtEl>
                                        <p:attrNameLst>
                                          <p:attrName>style.visibility</p:attrName>
                                        </p:attrNameLst>
                                      </p:cBhvr>
                                      <p:to>
                                        <p:strVal val="hidden"/>
                                      </p:to>
                                    </p:set>
                                  </p:childTnLst>
                                </p:cTn>
                              </p:par>
                              <p:par>
                                <p:cTn id="61" presetID="2" presetClass="entr" presetSubtype="6"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750" fill="hold"/>
                                        <p:tgtEl>
                                          <p:spTgt spid="14"/>
                                        </p:tgtEl>
                                        <p:attrNameLst>
                                          <p:attrName>ppt_x</p:attrName>
                                        </p:attrNameLst>
                                      </p:cBhvr>
                                      <p:tavLst>
                                        <p:tav tm="0">
                                          <p:val>
                                            <p:strVal val="1+#ppt_w/2"/>
                                          </p:val>
                                        </p:tav>
                                        <p:tav tm="100000">
                                          <p:val>
                                            <p:strVal val="#ppt_x"/>
                                          </p:val>
                                        </p:tav>
                                      </p:tavLst>
                                    </p:anim>
                                    <p:anim calcmode="lin" valueType="num">
                                      <p:cBhvr additive="base">
                                        <p:cTn id="64" dur="4750" fill="hold"/>
                                        <p:tgtEl>
                                          <p:spTgt spid="14"/>
                                        </p:tgtEl>
                                        <p:attrNameLst>
                                          <p:attrName>ppt_y</p:attrName>
                                        </p:attrNameLst>
                                      </p:cBhvr>
                                      <p:tavLst>
                                        <p:tav tm="0">
                                          <p:val>
                                            <p:strVal val="1+#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750" fill="hold"/>
                                        <p:tgtEl>
                                          <p:spTgt spid="14"/>
                                        </p:tgtEl>
                                        <p:attrNameLst>
                                          <p:attrName>ppt_w</p:attrName>
                                        </p:attrNameLst>
                                      </p:cBhvr>
                                      <p:tavLst>
                                        <p:tav tm="0">
                                          <p:val>
                                            <p:strVal val="#ppt_w"/>
                                          </p:val>
                                        </p:tav>
                                        <p:tav tm="100000">
                                          <p:val>
                                            <p:strVal val="#ppt_w"/>
                                          </p:val>
                                        </p:tav>
                                      </p:tavLst>
                                    </p:anim>
                                    <p:anim calcmode="lin" valueType="num">
                                      <p:cBhvr>
                                        <p:cTn id="68" dur="475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10800000">
                                      <p:cBhvr>
                                        <p:cTn id="70" dur="4750" fill="hold"/>
                                        <p:tgtEl>
                                          <p:spTgt spid="14"/>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750"/>
                                        <p:tgtEl>
                                          <p:spTgt spid="14"/>
                                        </p:tgtEl>
                                        <p:attrNameLst>
                                          <p:attrName>ppt_x</p:attrName>
                                        </p:attrNameLst>
                                      </p:cBhvr>
                                      <p:tavLst>
                                        <p:tav tm="0">
                                          <p:val>
                                            <p:strVal val="ppt_x"/>
                                          </p:val>
                                        </p:tav>
                                        <p:tav tm="100000">
                                          <p:val>
                                            <p:strVal val="1+ppt_w/2"/>
                                          </p:val>
                                        </p:tav>
                                      </p:tavLst>
                                    </p:anim>
                                    <p:anim calcmode="lin" valueType="num">
                                      <p:cBhvr additive="base">
                                        <p:cTn id="73" dur="4750"/>
                                        <p:tgtEl>
                                          <p:spTgt spid="14"/>
                                        </p:tgtEl>
                                        <p:attrNameLst>
                                          <p:attrName>ppt_y</p:attrName>
                                        </p:attrNameLst>
                                      </p:cBhvr>
                                      <p:tavLst>
                                        <p:tav tm="0">
                                          <p:val>
                                            <p:strVal val="ppt_y"/>
                                          </p:val>
                                        </p:tav>
                                        <p:tav tm="100000">
                                          <p:val>
                                            <p:strVal val="1+ppt_h/2"/>
                                          </p:val>
                                        </p:tav>
                                      </p:tavLst>
                                    </p:anim>
                                    <p:set>
                                      <p:cBhvr>
                                        <p:cTn id="74" dur="1" fill="hold">
                                          <p:stCondLst>
                                            <p:cond delay="4749"/>
                                          </p:stCondLst>
                                        </p:cTn>
                                        <p:tgtEl>
                                          <p:spTgt spid="14"/>
                                        </p:tgtEl>
                                        <p:attrNameLst>
                                          <p:attrName>style.visibility</p:attrName>
                                        </p:attrNameLst>
                                      </p:cBhvr>
                                      <p:to>
                                        <p:strVal val="hidden"/>
                                      </p:to>
                                    </p:set>
                                  </p:childTnLst>
                                </p:cTn>
                              </p:par>
                              <p:par>
                                <p:cTn id="75" presetID="2" presetClass="entr" presetSubtype="6" fill="hold"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4750" fill="hold"/>
                                        <p:tgtEl>
                                          <p:spTgt spid="17"/>
                                        </p:tgtEl>
                                        <p:attrNameLst>
                                          <p:attrName>ppt_x</p:attrName>
                                        </p:attrNameLst>
                                      </p:cBhvr>
                                      <p:tavLst>
                                        <p:tav tm="0">
                                          <p:val>
                                            <p:strVal val="1+#ppt_w/2"/>
                                          </p:val>
                                        </p:tav>
                                        <p:tav tm="100000">
                                          <p:val>
                                            <p:strVal val="#ppt_x"/>
                                          </p:val>
                                        </p:tav>
                                      </p:tavLst>
                                    </p:anim>
                                    <p:anim calcmode="lin" valueType="num">
                                      <p:cBhvr additive="base">
                                        <p:cTn id="78" dur="4750" fill="hold"/>
                                        <p:tgtEl>
                                          <p:spTgt spid="17"/>
                                        </p:tgtEl>
                                        <p:attrNameLst>
                                          <p:attrName>ppt_y</p:attrName>
                                        </p:attrNameLst>
                                      </p:cBhvr>
                                      <p:tavLst>
                                        <p:tav tm="0">
                                          <p:val>
                                            <p:strVal val="1+#ppt_h/2"/>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17"/>
                                        </p:tgtEl>
                                        <p:attrNameLst>
                                          <p:attrName>style.visibility</p:attrName>
                                        </p:attrNameLst>
                                      </p:cBhvr>
                                      <p:to>
                                        <p:strVal val="visible"/>
                                      </p:to>
                                    </p:set>
                                    <p:anim calcmode="lin" valueType="num">
                                      <p:cBhvr>
                                        <p:cTn id="81" dur="4750" fill="hold"/>
                                        <p:tgtEl>
                                          <p:spTgt spid="17"/>
                                        </p:tgtEl>
                                        <p:attrNameLst>
                                          <p:attrName>ppt_w</p:attrName>
                                        </p:attrNameLst>
                                      </p:cBhvr>
                                      <p:tavLst>
                                        <p:tav tm="0">
                                          <p:val>
                                            <p:strVal val="#ppt_w"/>
                                          </p:val>
                                        </p:tav>
                                        <p:tav tm="100000">
                                          <p:val>
                                            <p:strVal val="#ppt_w"/>
                                          </p:val>
                                        </p:tav>
                                      </p:tavLst>
                                    </p:anim>
                                    <p:anim calcmode="lin" valueType="num">
                                      <p:cBhvr>
                                        <p:cTn id="82" dur="4750" fill="hold"/>
                                        <p:tgtEl>
                                          <p:spTgt spid="17"/>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10800000">
                                      <p:cBhvr>
                                        <p:cTn id="84" dur="4750" fill="hold"/>
                                        <p:tgtEl>
                                          <p:spTgt spid="17"/>
                                        </p:tgtEl>
                                        <p:attrNameLst>
                                          <p:attrName>r</p:attrName>
                                        </p:attrNameLst>
                                      </p:cBhvr>
                                    </p:animRot>
                                  </p:childTnLst>
                                </p:cTn>
                              </p:par>
                              <p:par>
                                <p:cTn id="85" presetID="2" presetClass="exit" presetSubtype="6" fill="hold" nodeType="withEffect">
                                  <p:stCondLst>
                                    <p:cond delay="0"/>
                                  </p:stCondLst>
                                  <p:childTnLst>
                                    <p:anim calcmode="lin" valueType="num">
                                      <p:cBhvr additive="base">
                                        <p:cTn id="86" dur="4750"/>
                                        <p:tgtEl>
                                          <p:spTgt spid="17"/>
                                        </p:tgtEl>
                                        <p:attrNameLst>
                                          <p:attrName>ppt_x</p:attrName>
                                        </p:attrNameLst>
                                      </p:cBhvr>
                                      <p:tavLst>
                                        <p:tav tm="0">
                                          <p:val>
                                            <p:strVal val="ppt_x"/>
                                          </p:val>
                                        </p:tav>
                                        <p:tav tm="100000">
                                          <p:val>
                                            <p:strVal val="1+ppt_w/2"/>
                                          </p:val>
                                        </p:tav>
                                      </p:tavLst>
                                    </p:anim>
                                    <p:anim calcmode="lin" valueType="num">
                                      <p:cBhvr additive="base">
                                        <p:cTn id="87" dur="4750"/>
                                        <p:tgtEl>
                                          <p:spTgt spid="17"/>
                                        </p:tgtEl>
                                        <p:attrNameLst>
                                          <p:attrName>ppt_y</p:attrName>
                                        </p:attrNameLst>
                                      </p:cBhvr>
                                      <p:tavLst>
                                        <p:tav tm="0">
                                          <p:val>
                                            <p:strVal val="ppt_y"/>
                                          </p:val>
                                        </p:tav>
                                        <p:tav tm="100000">
                                          <p:val>
                                            <p:strVal val="1+ppt_h/2"/>
                                          </p:val>
                                        </p:tav>
                                      </p:tavLst>
                                    </p:anim>
                                    <p:set>
                                      <p:cBhvr>
                                        <p:cTn id="88" dur="1" fill="hold">
                                          <p:stCondLst>
                                            <p:cond delay="4749"/>
                                          </p:stCondLst>
                                        </p:cTn>
                                        <p:tgtEl>
                                          <p:spTgt spid="17"/>
                                        </p:tgtEl>
                                        <p:attrNameLst>
                                          <p:attrName>style.visibility</p:attrName>
                                        </p:attrNameLst>
                                      </p:cBhvr>
                                      <p:to>
                                        <p:strVal val="hidden"/>
                                      </p:to>
                                    </p:set>
                                  </p:childTnLst>
                                </p:cTn>
                              </p:par>
                              <p:par>
                                <p:cTn id="89" presetID="2" presetClass="entr" presetSubtype="12" fill="hold" nodeType="withEffect">
                                  <p:stCondLst>
                                    <p:cond delay="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4750" fill="hold"/>
                                        <p:tgtEl>
                                          <p:spTgt spid="20"/>
                                        </p:tgtEl>
                                        <p:attrNameLst>
                                          <p:attrName>ppt_x</p:attrName>
                                        </p:attrNameLst>
                                      </p:cBhvr>
                                      <p:tavLst>
                                        <p:tav tm="0">
                                          <p:val>
                                            <p:strVal val="0-#ppt_w/2"/>
                                          </p:val>
                                        </p:tav>
                                        <p:tav tm="100000">
                                          <p:val>
                                            <p:strVal val="#ppt_x"/>
                                          </p:val>
                                        </p:tav>
                                      </p:tavLst>
                                    </p:anim>
                                    <p:anim calcmode="lin" valueType="num">
                                      <p:cBhvr additive="base">
                                        <p:cTn id="92" dur="4750" fill="hold"/>
                                        <p:tgtEl>
                                          <p:spTgt spid="20"/>
                                        </p:tgtEl>
                                        <p:attrNameLst>
                                          <p:attrName>ppt_y</p:attrName>
                                        </p:attrNameLst>
                                      </p:cBhvr>
                                      <p:tavLst>
                                        <p:tav tm="0">
                                          <p:val>
                                            <p:strVal val="1+#ppt_h/2"/>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20"/>
                                        </p:tgtEl>
                                        <p:attrNameLst>
                                          <p:attrName>style.visibility</p:attrName>
                                        </p:attrNameLst>
                                      </p:cBhvr>
                                      <p:to>
                                        <p:strVal val="visible"/>
                                      </p:to>
                                    </p:set>
                                    <p:anim calcmode="lin" valueType="num">
                                      <p:cBhvr>
                                        <p:cTn id="95" dur="4750" fill="hold"/>
                                        <p:tgtEl>
                                          <p:spTgt spid="20"/>
                                        </p:tgtEl>
                                        <p:attrNameLst>
                                          <p:attrName>ppt_w</p:attrName>
                                        </p:attrNameLst>
                                      </p:cBhvr>
                                      <p:tavLst>
                                        <p:tav tm="0">
                                          <p:val>
                                            <p:strVal val="#ppt_w"/>
                                          </p:val>
                                        </p:tav>
                                        <p:tav tm="100000">
                                          <p:val>
                                            <p:strVal val="#ppt_w"/>
                                          </p:val>
                                        </p:tav>
                                      </p:tavLst>
                                    </p:anim>
                                    <p:anim calcmode="lin" valueType="num">
                                      <p:cBhvr>
                                        <p:cTn id="96" dur="4750" fill="hold"/>
                                        <p:tgtEl>
                                          <p:spTgt spid="20"/>
                                        </p:tgtEl>
                                        <p:attrNameLst>
                                          <p:attrName>ppt_h</p:attrName>
                                        </p:attrNameLst>
                                      </p:cBhvr>
                                      <p:tavLst>
                                        <p:tav tm="0" fmla="#ppt_h*sin(2.5*pi*$)">
                                          <p:val>
                                            <p:fltVal val="0"/>
                                          </p:val>
                                        </p:tav>
                                        <p:tav tm="100000">
                                          <p:val>
                                            <p:fltVal val="1"/>
                                          </p:val>
                                        </p:tav>
                                      </p:tavLst>
                                    </p:anim>
                                  </p:childTnLst>
                                </p:cTn>
                              </p:par>
                              <p:par>
                                <p:cTn id="97" presetID="8" presetClass="emph" presetSubtype="0" fill="hold" nodeType="withEffect">
                                  <p:stCondLst>
                                    <p:cond delay="0"/>
                                  </p:stCondLst>
                                  <p:childTnLst>
                                    <p:animRot by="-10800000">
                                      <p:cBhvr>
                                        <p:cTn id="98" dur="4750" fill="hold"/>
                                        <p:tgtEl>
                                          <p:spTgt spid="20"/>
                                        </p:tgtEl>
                                        <p:attrNameLst>
                                          <p:attrName>r</p:attrName>
                                        </p:attrNameLst>
                                      </p:cBhvr>
                                    </p:animRot>
                                  </p:childTnLst>
                                </p:cTn>
                              </p:par>
                              <p:par>
                                <p:cTn id="99" presetID="2" presetClass="exit" presetSubtype="12" fill="hold" nodeType="withEffect">
                                  <p:stCondLst>
                                    <p:cond delay="0"/>
                                  </p:stCondLst>
                                  <p:childTnLst>
                                    <p:anim calcmode="lin" valueType="num">
                                      <p:cBhvr additive="base">
                                        <p:cTn id="100" dur="4750"/>
                                        <p:tgtEl>
                                          <p:spTgt spid="20"/>
                                        </p:tgtEl>
                                        <p:attrNameLst>
                                          <p:attrName>ppt_x</p:attrName>
                                        </p:attrNameLst>
                                      </p:cBhvr>
                                      <p:tavLst>
                                        <p:tav tm="0">
                                          <p:val>
                                            <p:strVal val="ppt_x"/>
                                          </p:val>
                                        </p:tav>
                                        <p:tav tm="100000">
                                          <p:val>
                                            <p:strVal val="0-ppt_w/2"/>
                                          </p:val>
                                        </p:tav>
                                      </p:tavLst>
                                    </p:anim>
                                    <p:anim calcmode="lin" valueType="num">
                                      <p:cBhvr additive="base">
                                        <p:cTn id="101" dur="4750"/>
                                        <p:tgtEl>
                                          <p:spTgt spid="20"/>
                                        </p:tgtEl>
                                        <p:attrNameLst>
                                          <p:attrName>ppt_y</p:attrName>
                                        </p:attrNameLst>
                                      </p:cBhvr>
                                      <p:tavLst>
                                        <p:tav tm="0">
                                          <p:val>
                                            <p:strVal val="ppt_y"/>
                                          </p:val>
                                        </p:tav>
                                        <p:tav tm="100000">
                                          <p:val>
                                            <p:strVal val="1+ppt_h/2"/>
                                          </p:val>
                                        </p:tav>
                                      </p:tavLst>
                                    </p:anim>
                                    <p:set>
                                      <p:cBhvr>
                                        <p:cTn id="102" dur="1" fill="hold">
                                          <p:stCondLst>
                                            <p:cond delay="4749"/>
                                          </p:stCondLst>
                                        </p:cTn>
                                        <p:tgtEl>
                                          <p:spTgt spid="20"/>
                                        </p:tgtEl>
                                        <p:attrNameLst>
                                          <p:attrName>style.visibility</p:attrName>
                                        </p:attrNameLst>
                                      </p:cBhvr>
                                      <p:to>
                                        <p:strVal val="hidden"/>
                                      </p:to>
                                    </p:set>
                                  </p:childTnLst>
                                </p:cTn>
                              </p:par>
                              <p:par>
                                <p:cTn id="103" presetID="2" presetClass="entr" presetSubtype="12" fill="hold" nodeType="withEffect">
                                  <p:stCondLst>
                                    <p:cond delay="0"/>
                                  </p:stCondLst>
                                  <p:childTnLst>
                                    <p:set>
                                      <p:cBhvr>
                                        <p:cTn id="104" dur="1" fill="hold">
                                          <p:stCondLst>
                                            <p:cond delay="0"/>
                                          </p:stCondLst>
                                        </p:cTn>
                                        <p:tgtEl>
                                          <p:spTgt spid="23"/>
                                        </p:tgtEl>
                                        <p:attrNameLst>
                                          <p:attrName>style.visibility</p:attrName>
                                        </p:attrNameLst>
                                      </p:cBhvr>
                                      <p:to>
                                        <p:strVal val="visible"/>
                                      </p:to>
                                    </p:set>
                                    <p:anim calcmode="lin" valueType="num">
                                      <p:cBhvr additive="base">
                                        <p:cTn id="105" dur="4750" fill="hold"/>
                                        <p:tgtEl>
                                          <p:spTgt spid="23"/>
                                        </p:tgtEl>
                                        <p:attrNameLst>
                                          <p:attrName>ppt_x</p:attrName>
                                        </p:attrNameLst>
                                      </p:cBhvr>
                                      <p:tavLst>
                                        <p:tav tm="0">
                                          <p:val>
                                            <p:strVal val="0-#ppt_w/2"/>
                                          </p:val>
                                        </p:tav>
                                        <p:tav tm="100000">
                                          <p:val>
                                            <p:strVal val="#ppt_x"/>
                                          </p:val>
                                        </p:tav>
                                      </p:tavLst>
                                    </p:anim>
                                    <p:anim calcmode="lin" valueType="num">
                                      <p:cBhvr additive="base">
                                        <p:cTn id="106" dur="4750" fill="hold"/>
                                        <p:tgtEl>
                                          <p:spTgt spid="23"/>
                                        </p:tgtEl>
                                        <p:attrNameLst>
                                          <p:attrName>ppt_y</p:attrName>
                                        </p:attrNameLst>
                                      </p:cBhvr>
                                      <p:tavLst>
                                        <p:tav tm="0">
                                          <p:val>
                                            <p:strVal val="1+#ppt_h/2"/>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23"/>
                                        </p:tgtEl>
                                        <p:attrNameLst>
                                          <p:attrName>style.visibility</p:attrName>
                                        </p:attrNameLst>
                                      </p:cBhvr>
                                      <p:to>
                                        <p:strVal val="visible"/>
                                      </p:to>
                                    </p:set>
                                    <p:anim calcmode="lin" valueType="num">
                                      <p:cBhvr>
                                        <p:cTn id="109" dur="4750" fill="hold"/>
                                        <p:tgtEl>
                                          <p:spTgt spid="23"/>
                                        </p:tgtEl>
                                        <p:attrNameLst>
                                          <p:attrName>ppt_w</p:attrName>
                                        </p:attrNameLst>
                                      </p:cBhvr>
                                      <p:tavLst>
                                        <p:tav tm="0">
                                          <p:val>
                                            <p:strVal val="#ppt_w"/>
                                          </p:val>
                                        </p:tav>
                                        <p:tav tm="100000">
                                          <p:val>
                                            <p:strVal val="#ppt_w"/>
                                          </p:val>
                                        </p:tav>
                                      </p:tavLst>
                                    </p:anim>
                                    <p:anim calcmode="lin" valueType="num">
                                      <p:cBhvr>
                                        <p:cTn id="110" dur="4750" fill="hold"/>
                                        <p:tgtEl>
                                          <p:spTgt spid="23"/>
                                        </p:tgtEl>
                                        <p:attrNameLst>
                                          <p:attrName>ppt_h</p:attrName>
                                        </p:attrNameLst>
                                      </p:cBhvr>
                                      <p:tavLst>
                                        <p:tav tm="0" fmla="#ppt_h*sin(2.5*pi*$)">
                                          <p:val>
                                            <p:fltVal val="0"/>
                                          </p:val>
                                        </p:tav>
                                        <p:tav tm="100000">
                                          <p:val>
                                            <p:fltVal val="1"/>
                                          </p:val>
                                        </p:tav>
                                      </p:tavLst>
                                    </p:anim>
                                  </p:childTnLst>
                                </p:cTn>
                              </p:par>
                              <p:par>
                                <p:cTn id="111" presetID="8" presetClass="emph" presetSubtype="0" fill="hold" nodeType="withEffect">
                                  <p:stCondLst>
                                    <p:cond delay="0"/>
                                  </p:stCondLst>
                                  <p:childTnLst>
                                    <p:animRot by="-10800000">
                                      <p:cBhvr>
                                        <p:cTn id="112" dur="4750" fill="hold"/>
                                        <p:tgtEl>
                                          <p:spTgt spid="23"/>
                                        </p:tgtEl>
                                        <p:attrNameLst>
                                          <p:attrName>r</p:attrName>
                                        </p:attrNameLst>
                                      </p:cBhvr>
                                    </p:animRot>
                                  </p:childTnLst>
                                </p:cTn>
                              </p:par>
                              <p:par>
                                <p:cTn id="113" presetID="2" presetClass="exit" presetSubtype="12" fill="hold" nodeType="withEffect">
                                  <p:stCondLst>
                                    <p:cond delay="0"/>
                                  </p:stCondLst>
                                  <p:childTnLst>
                                    <p:anim calcmode="lin" valueType="num">
                                      <p:cBhvr additive="base">
                                        <p:cTn id="114" dur="4750"/>
                                        <p:tgtEl>
                                          <p:spTgt spid="23"/>
                                        </p:tgtEl>
                                        <p:attrNameLst>
                                          <p:attrName>ppt_x</p:attrName>
                                        </p:attrNameLst>
                                      </p:cBhvr>
                                      <p:tavLst>
                                        <p:tav tm="0">
                                          <p:val>
                                            <p:strVal val="ppt_x"/>
                                          </p:val>
                                        </p:tav>
                                        <p:tav tm="100000">
                                          <p:val>
                                            <p:strVal val="0-ppt_w/2"/>
                                          </p:val>
                                        </p:tav>
                                      </p:tavLst>
                                    </p:anim>
                                    <p:anim calcmode="lin" valueType="num">
                                      <p:cBhvr additive="base">
                                        <p:cTn id="115" dur="4750"/>
                                        <p:tgtEl>
                                          <p:spTgt spid="23"/>
                                        </p:tgtEl>
                                        <p:attrNameLst>
                                          <p:attrName>ppt_y</p:attrName>
                                        </p:attrNameLst>
                                      </p:cBhvr>
                                      <p:tavLst>
                                        <p:tav tm="0">
                                          <p:val>
                                            <p:strVal val="ppt_y"/>
                                          </p:val>
                                        </p:tav>
                                        <p:tav tm="100000">
                                          <p:val>
                                            <p:strVal val="1+ppt_h/2"/>
                                          </p:val>
                                        </p:tav>
                                      </p:tavLst>
                                    </p:anim>
                                    <p:set>
                                      <p:cBhvr>
                                        <p:cTn id="116" dur="1" fill="hold">
                                          <p:stCondLst>
                                            <p:cond delay="4749"/>
                                          </p:stCondLst>
                                        </p:cTn>
                                        <p:tgtEl>
                                          <p:spTgt spid="23"/>
                                        </p:tgtEl>
                                        <p:attrNameLst>
                                          <p:attrName>style.visibility</p:attrName>
                                        </p:attrNameLst>
                                      </p:cBhvr>
                                      <p:to>
                                        <p:strVal val="hidden"/>
                                      </p:to>
                                    </p:set>
                                  </p:childTnLst>
                                </p:cTn>
                              </p:par>
                              <p:par>
                                <p:cTn id="117" presetID="2" presetClass="entr" presetSubtype="12" fill="hold" nodeType="withEffect">
                                  <p:stCondLst>
                                    <p:cond delay="0"/>
                                  </p:stCondLst>
                                  <p:childTnLst>
                                    <p:set>
                                      <p:cBhvr>
                                        <p:cTn id="118" dur="1" fill="hold">
                                          <p:stCondLst>
                                            <p:cond delay="0"/>
                                          </p:stCondLst>
                                        </p:cTn>
                                        <p:tgtEl>
                                          <p:spTgt spid="26"/>
                                        </p:tgtEl>
                                        <p:attrNameLst>
                                          <p:attrName>style.visibility</p:attrName>
                                        </p:attrNameLst>
                                      </p:cBhvr>
                                      <p:to>
                                        <p:strVal val="visible"/>
                                      </p:to>
                                    </p:set>
                                    <p:anim calcmode="lin" valueType="num">
                                      <p:cBhvr additive="base">
                                        <p:cTn id="119" dur="4750" fill="hold"/>
                                        <p:tgtEl>
                                          <p:spTgt spid="26"/>
                                        </p:tgtEl>
                                        <p:attrNameLst>
                                          <p:attrName>ppt_x</p:attrName>
                                        </p:attrNameLst>
                                      </p:cBhvr>
                                      <p:tavLst>
                                        <p:tav tm="0">
                                          <p:val>
                                            <p:strVal val="0-#ppt_w/2"/>
                                          </p:val>
                                        </p:tav>
                                        <p:tav tm="100000">
                                          <p:val>
                                            <p:strVal val="#ppt_x"/>
                                          </p:val>
                                        </p:tav>
                                      </p:tavLst>
                                    </p:anim>
                                    <p:anim calcmode="lin" valueType="num">
                                      <p:cBhvr additive="base">
                                        <p:cTn id="120" dur="4750" fill="hold"/>
                                        <p:tgtEl>
                                          <p:spTgt spid="26"/>
                                        </p:tgtEl>
                                        <p:attrNameLst>
                                          <p:attrName>ppt_y</p:attrName>
                                        </p:attrNameLst>
                                      </p:cBhvr>
                                      <p:tavLst>
                                        <p:tav tm="0">
                                          <p:val>
                                            <p:strVal val="1+#ppt_h/2"/>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26"/>
                                        </p:tgtEl>
                                        <p:attrNameLst>
                                          <p:attrName>style.visibility</p:attrName>
                                        </p:attrNameLst>
                                      </p:cBhvr>
                                      <p:to>
                                        <p:strVal val="visible"/>
                                      </p:to>
                                    </p:set>
                                    <p:anim calcmode="lin" valueType="num">
                                      <p:cBhvr>
                                        <p:cTn id="123" dur="4750" fill="hold"/>
                                        <p:tgtEl>
                                          <p:spTgt spid="26"/>
                                        </p:tgtEl>
                                        <p:attrNameLst>
                                          <p:attrName>ppt_w</p:attrName>
                                        </p:attrNameLst>
                                      </p:cBhvr>
                                      <p:tavLst>
                                        <p:tav tm="0">
                                          <p:val>
                                            <p:strVal val="#ppt_w"/>
                                          </p:val>
                                        </p:tav>
                                        <p:tav tm="100000">
                                          <p:val>
                                            <p:strVal val="#ppt_w"/>
                                          </p:val>
                                        </p:tav>
                                      </p:tavLst>
                                    </p:anim>
                                    <p:anim calcmode="lin" valueType="num">
                                      <p:cBhvr>
                                        <p:cTn id="124" dur="4750" fill="hold"/>
                                        <p:tgtEl>
                                          <p:spTgt spid="26"/>
                                        </p:tgtEl>
                                        <p:attrNameLst>
                                          <p:attrName>ppt_h</p:attrName>
                                        </p:attrNameLst>
                                      </p:cBhvr>
                                      <p:tavLst>
                                        <p:tav tm="0" fmla="#ppt_h*sin(2.5*pi*$)">
                                          <p:val>
                                            <p:fltVal val="0"/>
                                          </p:val>
                                        </p:tav>
                                        <p:tav tm="100000">
                                          <p:val>
                                            <p:fltVal val="1"/>
                                          </p:val>
                                        </p:tav>
                                      </p:tavLst>
                                    </p:anim>
                                  </p:childTnLst>
                                </p:cTn>
                              </p:par>
                              <p:par>
                                <p:cTn id="125" presetID="8" presetClass="emph" presetSubtype="0" fill="hold" nodeType="withEffect">
                                  <p:stCondLst>
                                    <p:cond delay="0"/>
                                  </p:stCondLst>
                                  <p:childTnLst>
                                    <p:animRot by="-10800000">
                                      <p:cBhvr>
                                        <p:cTn id="126" dur="4750" fill="hold"/>
                                        <p:tgtEl>
                                          <p:spTgt spid="26"/>
                                        </p:tgtEl>
                                        <p:attrNameLst>
                                          <p:attrName>r</p:attrName>
                                        </p:attrNameLst>
                                      </p:cBhvr>
                                    </p:animRot>
                                  </p:childTnLst>
                                </p:cTn>
                              </p:par>
                              <p:par>
                                <p:cTn id="127" presetID="2" presetClass="exit" presetSubtype="12" fill="hold" nodeType="withEffect">
                                  <p:stCondLst>
                                    <p:cond delay="0"/>
                                  </p:stCondLst>
                                  <p:childTnLst>
                                    <p:anim calcmode="lin" valueType="num">
                                      <p:cBhvr additive="base">
                                        <p:cTn id="128" dur="4750"/>
                                        <p:tgtEl>
                                          <p:spTgt spid="26"/>
                                        </p:tgtEl>
                                        <p:attrNameLst>
                                          <p:attrName>ppt_x</p:attrName>
                                        </p:attrNameLst>
                                      </p:cBhvr>
                                      <p:tavLst>
                                        <p:tav tm="0">
                                          <p:val>
                                            <p:strVal val="ppt_x"/>
                                          </p:val>
                                        </p:tav>
                                        <p:tav tm="100000">
                                          <p:val>
                                            <p:strVal val="0-ppt_w/2"/>
                                          </p:val>
                                        </p:tav>
                                      </p:tavLst>
                                    </p:anim>
                                    <p:anim calcmode="lin" valueType="num">
                                      <p:cBhvr additive="base">
                                        <p:cTn id="129" dur="4750"/>
                                        <p:tgtEl>
                                          <p:spTgt spid="26"/>
                                        </p:tgtEl>
                                        <p:attrNameLst>
                                          <p:attrName>ppt_y</p:attrName>
                                        </p:attrNameLst>
                                      </p:cBhvr>
                                      <p:tavLst>
                                        <p:tav tm="0">
                                          <p:val>
                                            <p:strVal val="ppt_y"/>
                                          </p:val>
                                        </p:tav>
                                        <p:tav tm="100000">
                                          <p:val>
                                            <p:strVal val="1+ppt_h/2"/>
                                          </p:val>
                                        </p:tav>
                                      </p:tavLst>
                                    </p:anim>
                                    <p:set>
                                      <p:cBhvr>
                                        <p:cTn id="130" dur="1" fill="hold">
                                          <p:stCondLst>
                                            <p:cond delay="4749"/>
                                          </p:stCondLst>
                                        </p:cTn>
                                        <p:tgtEl>
                                          <p:spTgt spid="26"/>
                                        </p:tgtEl>
                                        <p:attrNameLst>
                                          <p:attrName>style.visibility</p:attrName>
                                        </p:attrNameLst>
                                      </p:cBhvr>
                                      <p:to>
                                        <p:strVal val="hidden"/>
                                      </p:to>
                                    </p:set>
                                  </p:childTnLst>
                                </p:cTn>
                              </p:par>
                              <p:par>
                                <p:cTn id="131" presetID="2" presetClass="entr" presetSubtype="12" fill="hold"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4750" fill="hold"/>
                                        <p:tgtEl>
                                          <p:spTgt spid="29"/>
                                        </p:tgtEl>
                                        <p:attrNameLst>
                                          <p:attrName>ppt_x</p:attrName>
                                        </p:attrNameLst>
                                      </p:cBhvr>
                                      <p:tavLst>
                                        <p:tav tm="0">
                                          <p:val>
                                            <p:strVal val="0-#ppt_w/2"/>
                                          </p:val>
                                        </p:tav>
                                        <p:tav tm="100000">
                                          <p:val>
                                            <p:strVal val="#ppt_x"/>
                                          </p:val>
                                        </p:tav>
                                      </p:tavLst>
                                    </p:anim>
                                    <p:anim calcmode="lin" valueType="num">
                                      <p:cBhvr additive="base">
                                        <p:cTn id="134" dur="4750" fill="hold"/>
                                        <p:tgtEl>
                                          <p:spTgt spid="29"/>
                                        </p:tgtEl>
                                        <p:attrNameLst>
                                          <p:attrName>ppt_y</p:attrName>
                                        </p:attrNameLst>
                                      </p:cBhvr>
                                      <p:tavLst>
                                        <p:tav tm="0">
                                          <p:val>
                                            <p:strVal val="1+#ppt_h/2"/>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29"/>
                                        </p:tgtEl>
                                        <p:attrNameLst>
                                          <p:attrName>style.visibility</p:attrName>
                                        </p:attrNameLst>
                                      </p:cBhvr>
                                      <p:to>
                                        <p:strVal val="visible"/>
                                      </p:to>
                                    </p:set>
                                    <p:anim calcmode="lin" valueType="num">
                                      <p:cBhvr>
                                        <p:cTn id="137" dur="4750" fill="hold"/>
                                        <p:tgtEl>
                                          <p:spTgt spid="29"/>
                                        </p:tgtEl>
                                        <p:attrNameLst>
                                          <p:attrName>ppt_w</p:attrName>
                                        </p:attrNameLst>
                                      </p:cBhvr>
                                      <p:tavLst>
                                        <p:tav tm="0">
                                          <p:val>
                                            <p:strVal val="#ppt_w"/>
                                          </p:val>
                                        </p:tav>
                                        <p:tav tm="100000">
                                          <p:val>
                                            <p:strVal val="#ppt_w"/>
                                          </p:val>
                                        </p:tav>
                                      </p:tavLst>
                                    </p:anim>
                                    <p:anim calcmode="lin" valueType="num">
                                      <p:cBhvr>
                                        <p:cTn id="138" dur="4750" fill="hold"/>
                                        <p:tgtEl>
                                          <p:spTgt spid="29"/>
                                        </p:tgtEl>
                                        <p:attrNameLst>
                                          <p:attrName>ppt_h</p:attrName>
                                        </p:attrNameLst>
                                      </p:cBhvr>
                                      <p:tavLst>
                                        <p:tav tm="0" fmla="#ppt_h*sin(2.5*pi*$)">
                                          <p:val>
                                            <p:fltVal val="0"/>
                                          </p:val>
                                        </p:tav>
                                        <p:tav tm="100000">
                                          <p:val>
                                            <p:fltVal val="1"/>
                                          </p:val>
                                        </p:tav>
                                      </p:tavLst>
                                    </p:anim>
                                  </p:childTnLst>
                                </p:cTn>
                              </p:par>
                              <p:par>
                                <p:cTn id="139" presetID="8" presetClass="emph" presetSubtype="0" fill="hold" nodeType="withEffect">
                                  <p:stCondLst>
                                    <p:cond delay="0"/>
                                  </p:stCondLst>
                                  <p:childTnLst>
                                    <p:animRot by="-10800000">
                                      <p:cBhvr>
                                        <p:cTn id="140" dur="4750" fill="hold"/>
                                        <p:tgtEl>
                                          <p:spTgt spid="29"/>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750"/>
                                        <p:tgtEl>
                                          <p:spTgt spid="29"/>
                                        </p:tgtEl>
                                        <p:attrNameLst>
                                          <p:attrName>ppt_x</p:attrName>
                                        </p:attrNameLst>
                                      </p:cBhvr>
                                      <p:tavLst>
                                        <p:tav tm="0">
                                          <p:val>
                                            <p:strVal val="ppt_x"/>
                                          </p:val>
                                        </p:tav>
                                        <p:tav tm="100000">
                                          <p:val>
                                            <p:strVal val="0-ppt_w/2"/>
                                          </p:val>
                                        </p:tav>
                                      </p:tavLst>
                                    </p:anim>
                                    <p:anim calcmode="lin" valueType="num">
                                      <p:cBhvr additive="base">
                                        <p:cTn id="143" dur="4750"/>
                                        <p:tgtEl>
                                          <p:spTgt spid="29"/>
                                        </p:tgtEl>
                                        <p:attrNameLst>
                                          <p:attrName>ppt_y</p:attrName>
                                        </p:attrNameLst>
                                      </p:cBhvr>
                                      <p:tavLst>
                                        <p:tav tm="0">
                                          <p:val>
                                            <p:strVal val="ppt_y"/>
                                          </p:val>
                                        </p:tav>
                                        <p:tav tm="100000">
                                          <p:val>
                                            <p:strVal val="1+ppt_h/2"/>
                                          </p:val>
                                        </p:tav>
                                      </p:tavLst>
                                    </p:anim>
                                    <p:set>
                                      <p:cBhvr>
                                        <p:cTn id="144" dur="1" fill="hold">
                                          <p:stCondLst>
                                            <p:cond delay="4749"/>
                                          </p:stCondLst>
                                        </p:cTn>
                                        <p:tgtEl>
                                          <p:spTgt spid="29"/>
                                        </p:tgtEl>
                                        <p:attrNameLst>
                                          <p:attrName>style.visibility</p:attrName>
                                        </p:attrNameLst>
                                      </p:cBhvr>
                                      <p:to>
                                        <p:strVal val="hidden"/>
                                      </p:to>
                                    </p:set>
                                  </p:childTnLst>
                                </p:cTn>
                              </p:par>
                              <p:par>
                                <p:cTn id="145" presetID="2" presetClass="entr" presetSubtype="12" fill="hold" nodeType="withEffect">
                                  <p:stCondLst>
                                    <p:cond delay="0"/>
                                  </p:stCondLst>
                                  <p:childTnLst>
                                    <p:set>
                                      <p:cBhvr>
                                        <p:cTn id="146" dur="1" fill="hold">
                                          <p:stCondLst>
                                            <p:cond delay="0"/>
                                          </p:stCondLst>
                                        </p:cTn>
                                        <p:tgtEl>
                                          <p:spTgt spid="32"/>
                                        </p:tgtEl>
                                        <p:attrNameLst>
                                          <p:attrName>style.visibility</p:attrName>
                                        </p:attrNameLst>
                                      </p:cBhvr>
                                      <p:to>
                                        <p:strVal val="visible"/>
                                      </p:to>
                                    </p:set>
                                    <p:anim calcmode="lin" valueType="num">
                                      <p:cBhvr additive="base">
                                        <p:cTn id="147" dur="4750" fill="hold"/>
                                        <p:tgtEl>
                                          <p:spTgt spid="32"/>
                                        </p:tgtEl>
                                        <p:attrNameLst>
                                          <p:attrName>ppt_x</p:attrName>
                                        </p:attrNameLst>
                                      </p:cBhvr>
                                      <p:tavLst>
                                        <p:tav tm="0">
                                          <p:val>
                                            <p:strVal val="0-#ppt_w/2"/>
                                          </p:val>
                                        </p:tav>
                                        <p:tav tm="100000">
                                          <p:val>
                                            <p:strVal val="#ppt_x"/>
                                          </p:val>
                                        </p:tav>
                                      </p:tavLst>
                                    </p:anim>
                                    <p:anim calcmode="lin" valueType="num">
                                      <p:cBhvr additive="base">
                                        <p:cTn id="148" dur="4750" fill="hold"/>
                                        <p:tgtEl>
                                          <p:spTgt spid="32"/>
                                        </p:tgtEl>
                                        <p:attrNameLst>
                                          <p:attrName>ppt_y</p:attrName>
                                        </p:attrNameLst>
                                      </p:cBhvr>
                                      <p:tavLst>
                                        <p:tav tm="0">
                                          <p:val>
                                            <p:strVal val="1+#ppt_h/2"/>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32"/>
                                        </p:tgtEl>
                                        <p:attrNameLst>
                                          <p:attrName>style.visibility</p:attrName>
                                        </p:attrNameLst>
                                      </p:cBhvr>
                                      <p:to>
                                        <p:strVal val="visible"/>
                                      </p:to>
                                    </p:set>
                                    <p:anim calcmode="lin" valueType="num">
                                      <p:cBhvr>
                                        <p:cTn id="151" dur="4750" fill="hold"/>
                                        <p:tgtEl>
                                          <p:spTgt spid="32"/>
                                        </p:tgtEl>
                                        <p:attrNameLst>
                                          <p:attrName>ppt_w</p:attrName>
                                        </p:attrNameLst>
                                      </p:cBhvr>
                                      <p:tavLst>
                                        <p:tav tm="0">
                                          <p:val>
                                            <p:strVal val="#ppt_w"/>
                                          </p:val>
                                        </p:tav>
                                        <p:tav tm="100000">
                                          <p:val>
                                            <p:strVal val="#ppt_w"/>
                                          </p:val>
                                        </p:tav>
                                      </p:tavLst>
                                    </p:anim>
                                    <p:anim calcmode="lin" valueType="num">
                                      <p:cBhvr>
                                        <p:cTn id="152" dur="4750" fill="hold"/>
                                        <p:tgtEl>
                                          <p:spTgt spid="32"/>
                                        </p:tgtEl>
                                        <p:attrNameLst>
                                          <p:attrName>ppt_h</p:attrName>
                                        </p:attrNameLst>
                                      </p:cBhvr>
                                      <p:tavLst>
                                        <p:tav tm="0" fmla="#ppt_h*sin(2.5*pi*$)">
                                          <p:val>
                                            <p:fltVal val="0"/>
                                          </p:val>
                                        </p:tav>
                                        <p:tav tm="100000">
                                          <p:val>
                                            <p:fltVal val="1"/>
                                          </p:val>
                                        </p:tav>
                                      </p:tavLst>
                                    </p:anim>
                                  </p:childTnLst>
                                </p:cTn>
                              </p:par>
                              <p:par>
                                <p:cTn id="153" presetID="8" presetClass="emph" presetSubtype="0" fill="hold" nodeType="withEffect">
                                  <p:stCondLst>
                                    <p:cond delay="0"/>
                                  </p:stCondLst>
                                  <p:childTnLst>
                                    <p:animRot by="-10800000">
                                      <p:cBhvr>
                                        <p:cTn id="154" dur="4750" fill="hold"/>
                                        <p:tgtEl>
                                          <p:spTgt spid="32"/>
                                        </p:tgtEl>
                                        <p:attrNameLst>
                                          <p:attrName>r</p:attrName>
                                        </p:attrNameLst>
                                      </p:cBhvr>
                                    </p:animRot>
                                  </p:childTnLst>
                                </p:cTn>
                              </p:par>
                              <p:par>
                                <p:cTn id="155" presetID="2" presetClass="exit" presetSubtype="12" fill="hold" nodeType="withEffect">
                                  <p:stCondLst>
                                    <p:cond delay="0"/>
                                  </p:stCondLst>
                                  <p:childTnLst>
                                    <p:anim calcmode="lin" valueType="num">
                                      <p:cBhvr additive="base">
                                        <p:cTn id="156" dur="4750"/>
                                        <p:tgtEl>
                                          <p:spTgt spid="32"/>
                                        </p:tgtEl>
                                        <p:attrNameLst>
                                          <p:attrName>ppt_x</p:attrName>
                                        </p:attrNameLst>
                                      </p:cBhvr>
                                      <p:tavLst>
                                        <p:tav tm="0">
                                          <p:val>
                                            <p:strVal val="ppt_x"/>
                                          </p:val>
                                        </p:tav>
                                        <p:tav tm="100000">
                                          <p:val>
                                            <p:strVal val="0-ppt_w/2"/>
                                          </p:val>
                                        </p:tav>
                                      </p:tavLst>
                                    </p:anim>
                                    <p:anim calcmode="lin" valueType="num">
                                      <p:cBhvr additive="base">
                                        <p:cTn id="157" dur="4750"/>
                                        <p:tgtEl>
                                          <p:spTgt spid="32"/>
                                        </p:tgtEl>
                                        <p:attrNameLst>
                                          <p:attrName>ppt_y</p:attrName>
                                        </p:attrNameLst>
                                      </p:cBhvr>
                                      <p:tavLst>
                                        <p:tav tm="0">
                                          <p:val>
                                            <p:strVal val="ppt_y"/>
                                          </p:val>
                                        </p:tav>
                                        <p:tav tm="100000">
                                          <p:val>
                                            <p:strVal val="1+ppt_h/2"/>
                                          </p:val>
                                        </p:tav>
                                      </p:tavLst>
                                    </p:anim>
                                    <p:set>
                                      <p:cBhvr>
                                        <p:cTn id="158" dur="1" fill="hold">
                                          <p:stCondLst>
                                            <p:cond delay="4749"/>
                                          </p:stCondLst>
                                        </p:cTn>
                                        <p:tgtEl>
                                          <p:spTgt spid="32"/>
                                        </p:tgtEl>
                                        <p:attrNameLst>
                                          <p:attrName>style.visibility</p:attrName>
                                        </p:attrNameLst>
                                      </p:cBhvr>
                                      <p:to>
                                        <p:strVal val="hidden"/>
                                      </p:to>
                                    </p:set>
                                  </p:childTnLst>
                                </p:cTn>
                              </p:par>
                              <p:par>
                                <p:cTn id="159" presetID="2" presetClass="entr" presetSubtype="12" fill="hold" nodeType="withEffect">
                                  <p:stCondLst>
                                    <p:cond delay="0"/>
                                  </p:stCondLst>
                                  <p:childTnLst>
                                    <p:set>
                                      <p:cBhvr>
                                        <p:cTn id="160" dur="1" fill="hold">
                                          <p:stCondLst>
                                            <p:cond delay="0"/>
                                          </p:stCondLst>
                                        </p:cTn>
                                        <p:tgtEl>
                                          <p:spTgt spid="35"/>
                                        </p:tgtEl>
                                        <p:attrNameLst>
                                          <p:attrName>style.visibility</p:attrName>
                                        </p:attrNameLst>
                                      </p:cBhvr>
                                      <p:to>
                                        <p:strVal val="visible"/>
                                      </p:to>
                                    </p:set>
                                    <p:anim calcmode="lin" valueType="num">
                                      <p:cBhvr additive="base">
                                        <p:cTn id="161" dur="4750" fill="hold"/>
                                        <p:tgtEl>
                                          <p:spTgt spid="35"/>
                                        </p:tgtEl>
                                        <p:attrNameLst>
                                          <p:attrName>ppt_x</p:attrName>
                                        </p:attrNameLst>
                                      </p:cBhvr>
                                      <p:tavLst>
                                        <p:tav tm="0">
                                          <p:val>
                                            <p:strVal val="0-#ppt_w/2"/>
                                          </p:val>
                                        </p:tav>
                                        <p:tav tm="100000">
                                          <p:val>
                                            <p:strVal val="#ppt_x"/>
                                          </p:val>
                                        </p:tav>
                                      </p:tavLst>
                                    </p:anim>
                                    <p:anim calcmode="lin" valueType="num">
                                      <p:cBhvr additive="base">
                                        <p:cTn id="162" dur="4750" fill="hold"/>
                                        <p:tgtEl>
                                          <p:spTgt spid="35"/>
                                        </p:tgtEl>
                                        <p:attrNameLst>
                                          <p:attrName>ppt_y</p:attrName>
                                        </p:attrNameLst>
                                      </p:cBhvr>
                                      <p:tavLst>
                                        <p:tav tm="0">
                                          <p:val>
                                            <p:strVal val="1+#ppt_h/2"/>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p:cTn id="165" dur="4750" fill="hold"/>
                                        <p:tgtEl>
                                          <p:spTgt spid="35"/>
                                        </p:tgtEl>
                                        <p:attrNameLst>
                                          <p:attrName>ppt_w</p:attrName>
                                        </p:attrNameLst>
                                      </p:cBhvr>
                                      <p:tavLst>
                                        <p:tav tm="0">
                                          <p:val>
                                            <p:strVal val="#ppt_w"/>
                                          </p:val>
                                        </p:tav>
                                        <p:tav tm="100000">
                                          <p:val>
                                            <p:strVal val="#ppt_w"/>
                                          </p:val>
                                        </p:tav>
                                      </p:tavLst>
                                    </p:anim>
                                    <p:anim calcmode="lin" valueType="num">
                                      <p:cBhvr>
                                        <p:cTn id="166" dur="4750" fill="hold"/>
                                        <p:tgtEl>
                                          <p:spTgt spid="35"/>
                                        </p:tgtEl>
                                        <p:attrNameLst>
                                          <p:attrName>ppt_h</p:attrName>
                                        </p:attrNameLst>
                                      </p:cBhvr>
                                      <p:tavLst>
                                        <p:tav tm="0" fmla="#ppt_h*sin(2.5*pi*$)">
                                          <p:val>
                                            <p:fltVal val="0"/>
                                          </p:val>
                                        </p:tav>
                                        <p:tav tm="100000">
                                          <p:val>
                                            <p:fltVal val="1"/>
                                          </p:val>
                                        </p:tav>
                                      </p:tavLst>
                                    </p:anim>
                                  </p:childTnLst>
                                </p:cTn>
                              </p:par>
                              <p:par>
                                <p:cTn id="167" presetID="8" presetClass="emph" presetSubtype="0" fill="hold" nodeType="withEffect">
                                  <p:stCondLst>
                                    <p:cond delay="0"/>
                                  </p:stCondLst>
                                  <p:childTnLst>
                                    <p:animRot by="-10800000">
                                      <p:cBhvr>
                                        <p:cTn id="168" dur="4750" fill="hold"/>
                                        <p:tgtEl>
                                          <p:spTgt spid="35"/>
                                        </p:tgtEl>
                                        <p:attrNameLst>
                                          <p:attrName>r</p:attrName>
                                        </p:attrNameLst>
                                      </p:cBhvr>
                                    </p:animRot>
                                  </p:childTnLst>
                                </p:cTn>
                              </p:par>
                              <p:par>
                                <p:cTn id="169" presetID="2" presetClass="exit" presetSubtype="12" fill="hold" nodeType="withEffect">
                                  <p:stCondLst>
                                    <p:cond delay="0"/>
                                  </p:stCondLst>
                                  <p:childTnLst>
                                    <p:anim calcmode="lin" valueType="num">
                                      <p:cBhvr additive="base">
                                        <p:cTn id="170" dur="4750"/>
                                        <p:tgtEl>
                                          <p:spTgt spid="35"/>
                                        </p:tgtEl>
                                        <p:attrNameLst>
                                          <p:attrName>ppt_x</p:attrName>
                                        </p:attrNameLst>
                                      </p:cBhvr>
                                      <p:tavLst>
                                        <p:tav tm="0">
                                          <p:val>
                                            <p:strVal val="ppt_x"/>
                                          </p:val>
                                        </p:tav>
                                        <p:tav tm="100000">
                                          <p:val>
                                            <p:strVal val="0-ppt_w/2"/>
                                          </p:val>
                                        </p:tav>
                                      </p:tavLst>
                                    </p:anim>
                                    <p:anim calcmode="lin" valueType="num">
                                      <p:cBhvr additive="base">
                                        <p:cTn id="171" dur="4750"/>
                                        <p:tgtEl>
                                          <p:spTgt spid="35"/>
                                        </p:tgtEl>
                                        <p:attrNameLst>
                                          <p:attrName>ppt_y</p:attrName>
                                        </p:attrNameLst>
                                      </p:cBhvr>
                                      <p:tavLst>
                                        <p:tav tm="0">
                                          <p:val>
                                            <p:strVal val="ppt_y"/>
                                          </p:val>
                                        </p:tav>
                                        <p:tav tm="100000">
                                          <p:val>
                                            <p:strVal val="1+ppt_h/2"/>
                                          </p:val>
                                        </p:tav>
                                      </p:tavLst>
                                    </p:anim>
                                    <p:set>
                                      <p:cBhvr>
                                        <p:cTn id="172" dur="1" fill="hold">
                                          <p:stCondLst>
                                            <p:cond delay="4749"/>
                                          </p:stCondLst>
                                        </p:cTn>
                                        <p:tgtEl>
                                          <p:spTgt spid="35"/>
                                        </p:tgtEl>
                                        <p:attrNameLst>
                                          <p:attrName>style.visibility</p:attrName>
                                        </p:attrNameLst>
                                      </p:cBhvr>
                                      <p:to>
                                        <p:strVal val="hidden"/>
                                      </p:to>
                                    </p:set>
                                  </p:childTnLst>
                                </p:cTn>
                              </p:par>
                              <p:par>
                                <p:cTn id="173" presetID="23" presetClass="entr" presetSubtype="272" fill="hold" nodeType="withEffect">
                                  <p:stCondLst>
                                    <p:cond delay="0"/>
                                  </p:stCondLst>
                                  <p:childTnLst>
                                    <p:set>
                                      <p:cBhvr>
                                        <p:cTn id="174" dur="1" fill="hold">
                                          <p:stCondLst>
                                            <p:cond delay="0"/>
                                          </p:stCondLst>
                                        </p:cTn>
                                        <p:tgtEl>
                                          <p:spTgt spid="43"/>
                                        </p:tgtEl>
                                        <p:attrNameLst>
                                          <p:attrName>style.visibility</p:attrName>
                                        </p:attrNameLst>
                                      </p:cBhvr>
                                      <p:to>
                                        <p:strVal val="visible"/>
                                      </p:to>
                                    </p:set>
                                    <p:anim calcmode="lin" valueType="num">
                                      <p:cBhvr>
                                        <p:cTn id="175" dur="3250" fill="hold"/>
                                        <p:tgtEl>
                                          <p:spTgt spid="43"/>
                                        </p:tgtEl>
                                        <p:attrNameLst>
                                          <p:attrName>ppt_w</p:attrName>
                                        </p:attrNameLst>
                                      </p:cBhvr>
                                      <p:tavLst>
                                        <p:tav tm="0">
                                          <p:val>
                                            <p:strVal val="2/3*#ppt_w"/>
                                          </p:val>
                                        </p:tav>
                                        <p:tav tm="100000">
                                          <p:val>
                                            <p:strVal val="#ppt_w"/>
                                          </p:val>
                                        </p:tav>
                                      </p:tavLst>
                                    </p:anim>
                                    <p:anim calcmode="lin" valueType="num">
                                      <p:cBhvr>
                                        <p:cTn id="176" dur="3250" fill="hold"/>
                                        <p:tgtEl>
                                          <p:spTgt spid="43"/>
                                        </p:tgtEl>
                                        <p:attrNameLst>
                                          <p:attrName>ppt_h</p:attrName>
                                        </p:attrNameLst>
                                      </p:cBhvr>
                                      <p:tavLst>
                                        <p:tav tm="0">
                                          <p:val>
                                            <p:strVal val="2/3*#ppt_h"/>
                                          </p:val>
                                        </p:tav>
                                        <p:tav tm="100000">
                                          <p:val>
                                            <p:strVal val="#ppt_h"/>
                                          </p:val>
                                        </p:tav>
                                      </p:tavLst>
                                    </p:anim>
                                  </p:childTnLst>
                                </p:cTn>
                              </p:par>
                              <p:par>
                                <p:cTn id="177" presetID="6" presetClass="entr" presetSubtype="32" fill="hold" nodeType="withEffect">
                                  <p:stCondLst>
                                    <p:cond delay="0"/>
                                  </p:stCondLst>
                                  <p:childTnLst>
                                    <p:set>
                                      <p:cBhvr>
                                        <p:cTn id="178" dur="1" fill="hold">
                                          <p:stCondLst>
                                            <p:cond delay="0"/>
                                          </p:stCondLst>
                                        </p:cTn>
                                        <p:tgtEl>
                                          <p:spTgt spid="43"/>
                                        </p:tgtEl>
                                        <p:attrNameLst>
                                          <p:attrName>style.visibility</p:attrName>
                                        </p:attrNameLst>
                                      </p:cBhvr>
                                      <p:to>
                                        <p:strVal val="visible"/>
                                      </p:to>
                                    </p:set>
                                    <p:animEffect transition="in" filter="circle(out)">
                                      <p:cBhvr>
                                        <p:cTn id="179" dur="3250"/>
                                        <p:tgtEl>
                                          <p:spTgt spid="43"/>
                                        </p:tgtEl>
                                      </p:cBhvr>
                                    </p:animEffect>
                                  </p:childTnLst>
                                </p:cTn>
                              </p:par>
                              <p:par>
                                <p:cTn id="180" presetID="9" presetClass="emph" presetSubtype="0" grpId="0" nodeType="withEffect">
                                  <p:stCondLst>
                                    <p:cond delay="0"/>
                                  </p:stCondLst>
                                  <p:childTnLst>
                                    <p:set>
                                      <p:cBhvr rctx="PPT">
                                        <p:cTn id="181" dur="indefinite"/>
                                        <p:tgtEl>
                                          <p:spTgt spid="42"/>
                                        </p:tgtEl>
                                        <p:attrNameLst>
                                          <p:attrName>style.opacity</p:attrName>
                                        </p:attrNameLst>
                                      </p:cBhvr>
                                      <p:to>
                                        <p:strVal val="0"/>
                                      </p:to>
                                    </p:set>
                                    <p:animEffect filter="image" prLst="opacity: 0">
                                      <p:cBhvr rctx="IE">
                                        <p:cTn id="182"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1183" y="12742"/>
            <a:ext cx="9144000" cy="5143500"/>
            <a:chOff x="0" y="0"/>
            <a:chExt cx="9144000" cy="5143500"/>
          </a:xfrm>
        </p:grpSpPr>
        <p:sp>
          <p:nvSpPr>
            <p:cNvPr id="25" name="2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8" name="1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17" name="16 Grupo"/>
          <p:cNvGrpSpPr/>
          <p:nvPr/>
        </p:nvGrpSpPr>
        <p:grpSpPr>
          <a:xfrm>
            <a:off x="1187624" y="2643758"/>
            <a:ext cx="6840763" cy="3456384"/>
            <a:chOff x="971600" y="2551538"/>
            <a:chExt cx="7272811" cy="2599552"/>
          </a:xfrm>
          <a:gradFill>
            <a:gsLst>
              <a:gs pos="64000">
                <a:srgbClr val="FF9900"/>
              </a:gs>
              <a:gs pos="14000">
                <a:srgbClr val="FF9900">
                  <a:lumMod val="35000"/>
                  <a:lumOff val="65000"/>
                </a:srgbClr>
              </a:gs>
            </a:gsLst>
            <a:path path="circle">
              <a:fillToRect l="50000" t="50000" r="50000" b="50000"/>
            </a:path>
          </a:gradFill>
        </p:grpSpPr>
        <p:sp>
          <p:nvSpPr>
            <p:cNvPr id="2" name="Forma libre 9"/>
            <p:cNvSpPr/>
            <p:nvPr/>
          </p:nvSpPr>
          <p:spPr>
            <a:xfrm rot="16200000">
              <a:off x="3311863" y="211275"/>
              <a:ext cx="2592286" cy="7272811"/>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4" name="Forma libre 9"/>
            <p:cNvSpPr/>
            <p:nvPr/>
          </p:nvSpPr>
          <p:spPr>
            <a:xfrm rot="16200000">
              <a:off x="3826187" y="1807172"/>
              <a:ext cx="1419622" cy="525658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5" name="Forma libre 9"/>
            <p:cNvSpPr/>
            <p:nvPr/>
          </p:nvSpPr>
          <p:spPr>
            <a:xfrm rot="16200000">
              <a:off x="4284000" y="3253146"/>
              <a:ext cx="627534" cy="316835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16" name="15 Grupo"/>
          <p:cNvGrpSpPr/>
          <p:nvPr/>
        </p:nvGrpSpPr>
        <p:grpSpPr>
          <a:xfrm>
            <a:off x="1331640" y="-884634"/>
            <a:ext cx="6480720" cy="3509465"/>
            <a:chOff x="971601" y="0"/>
            <a:chExt cx="7128793" cy="2599552"/>
          </a:xfrm>
          <a:gradFill>
            <a:gsLst>
              <a:gs pos="64000">
                <a:srgbClr val="FF9900"/>
              </a:gs>
              <a:gs pos="14000">
                <a:srgbClr val="FF9900">
                  <a:lumMod val="35000"/>
                  <a:lumOff val="65000"/>
                </a:srgbClr>
              </a:gs>
            </a:gsLst>
            <a:path path="circle">
              <a:fillToRect l="50000" t="50000" r="50000" b="50000"/>
            </a:path>
          </a:gradFill>
        </p:grpSpPr>
        <p:sp>
          <p:nvSpPr>
            <p:cNvPr id="6" name="Forma libre 9"/>
            <p:cNvSpPr/>
            <p:nvPr/>
          </p:nvSpPr>
          <p:spPr>
            <a:xfrm rot="5400000" flipV="1">
              <a:off x="3239855" y="-2260988"/>
              <a:ext cx="2592286" cy="712879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7" name="Forma libre 9"/>
            <p:cNvSpPr/>
            <p:nvPr/>
          </p:nvSpPr>
          <p:spPr>
            <a:xfrm rot="5400000" flipV="1">
              <a:off x="3790182" y="-1874887"/>
              <a:ext cx="1419622" cy="5184575"/>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8" name="Forma libre 9"/>
            <p:cNvSpPr/>
            <p:nvPr/>
          </p:nvSpPr>
          <p:spPr>
            <a:xfrm rot="5400000" flipV="1">
              <a:off x="4248000" y="-1342417"/>
              <a:ext cx="627534" cy="3312368"/>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3" name="2 Grupo"/>
          <p:cNvGrpSpPr/>
          <p:nvPr/>
        </p:nvGrpSpPr>
        <p:grpSpPr>
          <a:xfrm>
            <a:off x="0" y="0"/>
            <a:ext cx="4572000" cy="5143500"/>
            <a:chOff x="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0" name="Forma libre 9"/>
            <p:cNvSpPr/>
            <p:nvPr/>
          </p:nvSpPr>
          <p:spPr>
            <a:xfrm flipV="1">
              <a:off x="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1" name="Forma libre 9"/>
            <p:cNvSpPr/>
            <p:nvPr/>
          </p:nvSpPr>
          <p:spPr>
            <a:xfrm flipV="1">
              <a:off x="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2" name="Forma libre 9"/>
            <p:cNvSpPr/>
            <p:nvPr/>
          </p:nvSpPr>
          <p:spPr>
            <a:xfrm flipV="1">
              <a:off x="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9" name="8 Grupo"/>
          <p:cNvGrpSpPr/>
          <p:nvPr/>
        </p:nvGrpSpPr>
        <p:grpSpPr>
          <a:xfrm>
            <a:off x="4572000" y="0"/>
            <a:ext cx="4572000" cy="5143500"/>
            <a:chOff x="457200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3" name="Forma libre 9"/>
            <p:cNvSpPr/>
            <p:nvPr/>
          </p:nvSpPr>
          <p:spPr>
            <a:xfrm flipH="1" flipV="1">
              <a:off x="457200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4" name="Forma libre 9"/>
            <p:cNvSpPr/>
            <p:nvPr/>
          </p:nvSpPr>
          <p:spPr>
            <a:xfrm flipH="1" flipV="1">
              <a:off x="663312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5" name="Forma libre 9"/>
            <p:cNvSpPr/>
            <p:nvPr/>
          </p:nvSpPr>
          <p:spPr>
            <a:xfrm flipH="1" flipV="1">
              <a:off x="794407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sp>
        <p:nvSpPr>
          <p:cNvPr id="29" name="28 Rectángulo"/>
          <p:cNvSpPr/>
          <p:nvPr/>
        </p:nvSpPr>
        <p:spPr>
          <a:xfrm flipH="1">
            <a:off x="-252537" y="-956642"/>
            <a:ext cx="9641827" cy="698477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61846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272" fill="hold" nodeType="withEffect">
                                  <p:stCondLst>
                                    <p:cond delay="0"/>
                                  </p:stCondLst>
                                  <p:childTnLst>
                                    <p:anim calcmode="lin" valueType="num">
                                      <p:cBhvr>
                                        <p:cTn id="6" dur="4000"/>
                                        <p:tgtEl>
                                          <p:spTgt spid="24"/>
                                        </p:tgtEl>
                                        <p:attrNameLst>
                                          <p:attrName>ppt_w</p:attrName>
                                        </p:attrNameLst>
                                      </p:cBhvr>
                                      <p:tavLst>
                                        <p:tav tm="0">
                                          <p:val>
                                            <p:strVal val="ppt_w"/>
                                          </p:val>
                                        </p:tav>
                                        <p:tav tm="100000">
                                          <p:val>
                                            <p:strVal val="4/3*ppt_w"/>
                                          </p:val>
                                        </p:tav>
                                      </p:tavLst>
                                    </p:anim>
                                    <p:anim calcmode="lin" valueType="num">
                                      <p:cBhvr>
                                        <p:cTn id="7" dur="4000"/>
                                        <p:tgtEl>
                                          <p:spTgt spid="24"/>
                                        </p:tgtEl>
                                        <p:attrNameLst>
                                          <p:attrName>ppt_h</p:attrName>
                                        </p:attrNameLst>
                                      </p:cBhvr>
                                      <p:tavLst>
                                        <p:tav tm="0">
                                          <p:val>
                                            <p:strVal val="ppt_h"/>
                                          </p:val>
                                        </p:tav>
                                        <p:tav tm="100000">
                                          <p:val>
                                            <p:strVal val="4/3*ppt_h"/>
                                          </p:val>
                                        </p:tav>
                                      </p:tavLst>
                                    </p:anim>
                                    <p:set>
                                      <p:cBhvr>
                                        <p:cTn id="8" dur="1" fill="hold">
                                          <p:stCondLst>
                                            <p:cond delay="3999"/>
                                          </p:stCondLst>
                                        </p:cTn>
                                        <p:tgtEl>
                                          <p:spTgt spid="24"/>
                                        </p:tgtEl>
                                        <p:attrNameLst>
                                          <p:attrName>style.visibility</p:attrName>
                                        </p:attrNameLst>
                                      </p:cBhvr>
                                      <p:to>
                                        <p:strVal val="hidden"/>
                                      </p:to>
                                    </p:set>
                                  </p:childTnLst>
                                </p:cTn>
                              </p:par>
                              <p:par>
                                <p:cTn id="9" presetID="17"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ppt_x</p:attrName>
                                        </p:attrNameLst>
                                      </p:cBhvr>
                                      <p:tavLst>
                                        <p:tav tm="0">
                                          <p:val>
                                            <p:strVal val="#ppt_x-#ppt_w/2"/>
                                          </p:val>
                                        </p:tav>
                                        <p:tav tm="100000">
                                          <p:val>
                                            <p:strVal val="#ppt_x"/>
                                          </p:val>
                                        </p:tav>
                                      </p:tavLst>
                                    </p:anim>
                                    <p:anim calcmode="lin" valueType="num">
                                      <p:cBhvr>
                                        <p:cTn id="12" dur="3000" fill="hold"/>
                                        <p:tgtEl>
                                          <p:spTgt spid="3"/>
                                        </p:tgtEl>
                                        <p:attrNameLst>
                                          <p:attrName>ppt_y</p:attrName>
                                        </p:attrNameLst>
                                      </p:cBhvr>
                                      <p:tavLst>
                                        <p:tav tm="0">
                                          <p:val>
                                            <p:strVal val="#ppt_y"/>
                                          </p:val>
                                        </p:tav>
                                        <p:tav tm="100000">
                                          <p:val>
                                            <p:strVal val="#ppt_y"/>
                                          </p:val>
                                        </p:tav>
                                      </p:tavLst>
                                    </p:anim>
                                    <p:anim calcmode="lin" valueType="num">
                                      <p:cBhvr>
                                        <p:cTn id="13" dur="3000" fill="hold"/>
                                        <p:tgtEl>
                                          <p:spTgt spid="3"/>
                                        </p:tgtEl>
                                        <p:attrNameLst>
                                          <p:attrName>ppt_w</p:attrName>
                                        </p:attrNameLst>
                                      </p:cBhvr>
                                      <p:tavLst>
                                        <p:tav tm="0">
                                          <p:val>
                                            <p:fltVal val="0"/>
                                          </p:val>
                                        </p:tav>
                                        <p:tav tm="100000">
                                          <p:val>
                                            <p:strVal val="#ppt_w"/>
                                          </p:val>
                                        </p:tav>
                                      </p:tavLst>
                                    </p:anim>
                                    <p:anim calcmode="lin" valueType="num">
                                      <p:cBhvr>
                                        <p:cTn id="14" dur="3000" fill="hold"/>
                                        <p:tgtEl>
                                          <p:spTgt spid="3"/>
                                        </p:tgtEl>
                                        <p:attrNameLst>
                                          <p:attrName>ppt_h</p:attrName>
                                        </p:attrNameLst>
                                      </p:cBhvr>
                                      <p:tavLst>
                                        <p:tav tm="0">
                                          <p:val>
                                            <p:strVal val="#ppt_h"/>
                                          </p:val>
                                        </p:tav>
                                        <p:tav tm="100000">
                                          <p:val>
                                            <p:strVal val="#ppt_h"/>
                                          </p:val>
                                        </p:tav>
                                      </p:tavLst>
                                    </p:anim>
                                  </p:childTnLst>
                                </p:cTn>
                              </p:par>
                              <p:par>
                                <p:cTn id="15" presetID="2" presetClass="exit" presetSubtype="2" fill="hold" nodeType="withEffect">
                                  <p:stCondLst>
                                    <p:cond delay="0"/>
                                  </p:stCondLst>
                                  <p:childTnLst>
                                    <p:anim calcmode="lin" valueType="num">
                                      <p:cBhvr additive="base">
                                        <p:cTn id="16" dur="3500"/>
                                        <p:tgtEl>
                                          <p:spTgt spid="3"/>
                                        </p:tgtEl>
                                        <p:attrNameLst>
                                          <p:attrName>ppt_x</p:attrName>
                                        </p:attrNameLst>
                                      </p:cBhvr>
                                      <p:tavLst>
                                        <p:tav tm="0">
                                          <p:val>
                                            <p:strVal val="ppt_x"/>
                                          </p:val>
                                        </p:tav>
                                        <p:tav tm="100000">
                                          <p:val>
                                            <p:strVal val="1+ppt_w/2"/>
                                          </p:val>
                                        </p:tav>
                                      </p:tavLst>
                                    </p:anim>
                                    <p:anim calcmode="lin" valueType="num">
                                      <p:cBhvr additive="base">
                                        <p:cTn id="17" dur="3500"/>
                                        <p:tgtEl>
                                          <p:spTgt spid="3"/>
                                        </p:tgtEl>
                                        <p:attrNameLst>
                                          <p:attrName>ppt_y</p:attrName>
                                        </p:attrNameLst>
                                      </p:cBhvr>
                                      <p:tavLst>
                                        <p:tav tm="0">
                                          <p:val>
                                            <p:strVal val="ppt_y"/>
                                          </p:val>
                                        </p:tav>
                                        <p:tav tm="100000">
                                          <p:val>
                                            <p:strVal val="ppt_y"/>
                                          </p:val>
                                        </p:tav>
                                      </p:tavLst>
                                    </p:anim>
                                    <p:set>
                                      <p:cBhvr>
                                        <p:cTn id="18" dur="1" fill="hold">
                                          <p:stCondLst>
                                            <p:cond delay="3499"/>
                                          </p:stCondLst>
                                        </p:cTn>
                                        <p:tgtEl>
                                          <p:spTgt spid="3"/>
                                        </p:tgtEl>
                                        <p:attrNameLst>
                                          <p:attrName>style.visibility</p:attrName>
                                        </p:attrNameLst>
                                      </p:cBhvr>
                                      <p:to>
                                        <p:strVal val="hidden"/>
                                      </p:to>
                                    </p:set>
                                  </p:childTnLst>
                                </p:cTn>
                              </p:par>
                              <p:par>
                                <p:cTn id="19" presetID="17" presetClass="entr" presetSubtype="2"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3000" fill="hold"/>
                                        <p:tgtEl>
                                          <p:spTgt spid="9"/>
                                        </p:tgtEl>
                                        <p:attrNameLst>
                                          <p:attrName>ppt_x</p:attrName>
                                        </p:attrNameLst>
                                      </p:cBhvr>
                                      <p:tavLst>
                                        <p:tav tm="0">
                                          <p:val>
                                            <p:strVal val="#ppt_x+#ppt_w/2"/>
                                          </p:val>
                                        </p:tav>
                                        <p:tav tm="100000">
                                          <p:val>
                                            <p:strVal val="#ppt_x"/>
                                          </p:val>
                                        </p:tav>
                                      </p:tavLst>
                                    </p:anim>
                                    <p:anim calcmode="lin" valueType="num">
                                      <p:cBhvr>
                                        <p:cTn id="22" dur="3000" fill="hold"/>
                                        <p:tgtEl>
                                          <p:spTgt spid="9"/>
                                        </p:tgtEl>
                                        <p:attrNameLst>
                                          <p:attrName>ppt_y</p:attrName>
                                        </p:attrNameLst>
                                      </p:cBhvr>
                                      <p:tavLst>
                                        <p:tav tm="0">
                                          <p:val>
                                            <p:strVal val="#ppt_y"/>
                                          </p:val>
                                        </p:tav>
                                        <p:tav tm="100000">
                                          <p:val>
                                            <p:strVal val="#ppt_y"/>
                                          </p:val>
                                        </p:tav>
                                      </p:tavLst>
                                    </p:anim>
                                    <p:anim calcmode="lin" valueType="num">
                                      <p:cBhvr>
                                        <p:cTn id="23" dur="3000" fill="hold"/>
                                        <p:tgtEl>
                                          <p:spTgt spid="9"/>
                                        </p:tgtEl>
                                        <p:attrNameLst>
                                          <p:attrName>ppt_w</p:attrName>
                                        </p:attrNameLst>
                                      </p:cBhvr>
                                      <p:tavLst>
                                        <p:tav tm="0">
                                          <p:val>
                                            <p:fltVal val="0"/>
                                          </p:val>
                                        </p:tav>
                                        <p:tav tm="100000">
                                          <p:val>
                                            <p:strVal val="#ppt_w"/>
                                          </p:val>
                                        </p:tav>
                                      </p:tavLst>
                                    </p:anim>
                                    <p:anim calcmode="lin" valueType="num">
                                      <p:cBhvr>
                                        <p:cTn id="24" dur="3000" fill="hold"/>
                                        <p:tgtEl>
                                          <p:spTgt spid="9"/>
                                        </p:tgtEl>
                                        <p:attrNameLst>
                                          <p:attrName>ppt_h</p:attrName>
                                        </p:attrNameLst>
                                      </p:cBhvr>
                                      <p:tavLst>
                                        <p:tav tm="0">
                                          <p:val>
                                            <p:strVal val="#ppt_h"/>
                                          </p:val>
                                        </p:tav>
                                        <p:tav tm="100000">
                                          <p:val>
                                            <p:strVal val="#ppt_h"/>
                                          </p:val>
                                        </p:tav>
                                      </p:tavLst>
                                    </p:anim>
                                  </p:childTnLst>
                                </p:cTn>
                              </p:par>
                              <p:par>
                                <p:cTn id="25" presetID="2" presetClass="exit" presetSubtype="8" fill="hold" nodeType="withEffect">
                                  <p:stCondLst>
                                    <p:cond delay="0"/>
                                  </p:stCondLst>
                                  <p:childTnLst>
                                    <p:anim calcmode="lin" valueType="num">
                                      <p:cBhvr additive="base">
                                        <p:cTn id="26" dur="3500"/>
                                        <p:tgtEl>
                                          <p:spTgt spid="9"/>
                                        </p:tgtEl>
                                        <p:attrNameLst>
                                          <p:attrName>ppt_x</p:attrName>
                                        </p:attrNameLst>
                                      </p:cBhvr>
                                      <p:tavLst>
                                        <p:tav tm="0">
                                          <p:val>
                                            <p:strVal val="ppt_x"/>
                                          </p:val>
                                        </p:tav>
                                        <p:tav tm="100000">
                                          <p:val>
                                            <p:strVal val="0-ppt_w/2"/>
                                          </p:val>
                                        </p:tav>
                                      </p:tavLst>
                                    </p:anim>
                                    <p:anim calcmode="lin" valueType="num">
                                      <p:cBhvr additive="base">
                                        <p:cTn id="27" dur="3500"/>
                                        <p:tgtEl>
                                          <p:spTgt spid="9"/>
                                        </p:tgtEl>
                                        <p:attrNameLst>
                                          <p:attrName>ppt_y</p:attrName>
                                        </p:attrNameLst>
                                      </p:cBhvr>
                                      <p:tavLst>
                                        <p:tav tm="0">
                                          <p:val>
                                            <p:strVal val="ppt_y"/>
                                          </p:val>
                                        </p:tav>
                                        <p:tav tm="100000">
                                          <p:val>
                                            <p:strVal val="ppt_y"/>
                                          </p:val>
                                        </p:tav>
                                      </p:tavLst>
                                    </p:anim>
                                    <p:set>
                                      <p:cBhvr>
                                        <p:cTn id="28" dur="1" fill="hold">
                                          <p:stCondLst>
                                            <p:cond delay="3499"/>
                                          </p:stCondLst>
                                        </p:cTn>
                                        <p:tgtEl>
                                          <p:spTgt spid="9"/>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3000" fill="hold"/>
                                        <p:tgtEl>
                                          <p:spTgt spid="16"/>
                                        </p:tgtEl>
                                        <p:attrNameLst>
                                          <p:attrName>ppt_x</p:attrName>
                                        </p:attrNameLst>
                                      </p:cBhvr>
                                      <p:tavLst>
                                        <p:tav tm="0">
                                          <p:val>
                                            <p:strVal val="#ppt_x"/>
                                          </p:val>
                                        </p:tav>
                                        <p:tav tm="100000">
                                          <p:val>
                                            <p:strVal val="#ppt_x"/>
                                          </p:val>
                                        </p:tav>
                                      </p:tavLst>
                                    </p:anim>
                                    <p:anim calcmode="lin" valueType="num">
                                      <p:cBhvr>
                                        <p:cTn id="32" dur="3000" fill="hold"/>
                                        <p:tgtEl>
                                          <p:spTgt spid="16"/>
                                        </p:tgtEl>
                                        <p:attrNameLst>
                                          <p:attrName>ppt_y</p:attrName>
                                        </p:attrNameLst>
                                      </p:cBhvr>
                                      <p:tavLst>
                                        <p:tav tm="0">
                                          <p:val>
                                            <p:strVal val="#ppt_y-#ppt_h/2"/>
                                          </p:val>
                                        </p:tav>
                                        <p:tav tm="100000">
                                          <p:val>
                                            <p:strVal val="#ppt_y"/>
                                          </p:val>
                                        </p:tav>
                                      </p:tavLst>
                                    </p:anim>
                                    <p:anim calcmode="lin" valueType="num">
                                      <p:cBhvr>
                                        <p:cTn id="33" dur="3000" fill="hold"/>
                                        <p:tgtEl>
                                          <p:spTgt spid="16"/>
                                        </p:tgtEl>
                                        <p:attrNameLst>
                                          <p:attrName>ppt_w</p:attrName>
                                        </p:attrNameLst>
                                      </p:cBhvr>
                                      <p:tavLst>
                                        <p:tav tm="0">
                                          <p:val>
                                            <p:strVal val="#ppt_w"/>
                                          </p:val>
                                        </p:tav>
                                        <p:tav tm="100000">
                                          <p:val>
                                            <p:strVal val="#ppt_w"/>
                                          </p:val>
                                        </p:tav>
                                      </p:tavLst>
                                    </p:anim>
                                    <p:anim calcmode="lin" valueType="num">
                                      <p:cBhvr>
                                        <p:cTn id="34" dur="3000" fill="hold"/>
                                        <p:tgtEl>
                                          <p:spTgt spid="16"/>
                                        </p:tgtEl>
                                        <p:attrNameLst>
                                          <p:attrName>ppt_h</p:attrName>
                                        </p:attrNameLst>
                                      </p:cBhvr>
                                      <p:tavLst>
                                        <p:tav tm="0">
                                          <p:val>
                                            <p:fltVal val="0"/>
                                          </p:val>
                                        </p:tav>
                                        <p:tav tm="100000">
                                          <p:val>
                                            <p:strVal val="#ppt_h"/>
                                          </p:val>
                                        </p:tav>
                                      </p:tavLst>
                                    </p:anim>
                                  </p:childTnLst>
                                </p:cTn>
                              </p:par>
                              <p:par>
                                <p:cTn id="35" presetID="2" presetClass="exit" presetSubtype="4" fill="hold" nodeType="withEffect">
                                  <p:stCondLst>
                                    <p:cond delay="0"/>
                                  </p:stCondLst>
                                  <p:childTnLst>
                                    <p:anim calcmode="lin" valueType="num">
                                      <p:cBhvr additive="base">
                                        <p:cTn id="36" dur="3500"/>
                                        <p:tgtEl>
                                          <p:spTgt spid="16"/>
                                        </p:tgtEl>
                                        <p:attrNameLst>
                                          <p:attrName>ppt_x</p:attrName>
                                        </p:attrNameLst>
                                      </p:cBhvr>
                                      <p:tavLst>
                                        <p:tav tm="0">
                                          <p:val>
                                            <p:strVal val="ppt_x"/>
                                          </p:val>
                                        </p:tav>
                                        <p:tav tm="100000">
                                          <p:val>
                                            <p:strVal val="ppt_x"/>
                                          </p:val>
                                        </p:tav>
                                      </p:tavLst>
                                    </p:anim>
                                    <p:anim calcmode="lin" valueType="num">
                                      <p:cBhvr additive="base">
                                        <p:cTn id="37" dur="3500"/>
                                        <p:tgtEl>
                                          <p:spTgt spid="16"/>
                                        </p:tgtEl>
                                        <p:attrNameLst>
                                          <p:attrName>ppt_y</p:attrName>
                                        </p:attrNameLst>
                                      </p:cBhvr>
                                      <p:tavLst>
                                        <p:tav tm="0">
                                          <p:val>
                                            <p:strVal val="ppt_y"/>
                                          </p:val>
                                        </p:tav>
                                        <p:tav tm="100000">
                                          <p:val>
                                            <p:strVal val="1+ppt_h/2"/>
                                          </p:val>
                                        </p:tav>
                                      </p:tavLst>
                                    </p:anim>
                                    <p:set>
                                      <p:cBhvr>
                                        <p:cTn id="38" dur="1" fill="hold">
                                          <p:stCondLst>
                                            <p:cond delay="3499"/>
                                          </p:stCondLst>
                                        </p:cTn>
                                        <p:tgtEl>
                                          <p:spTgt spid="16"/>
                                        </p:tgtEl>
                                        <p:attrNameLst>
                                          <p:attrName>style.visibility</p:attrName>
                                        </p:attrNameLst>
                                      </p:cBhvr>
                                      <p:to>
                                        <p:strVal val="hidden"/>
                                      </p:to>
                                    </p:set>
                                  </p:childTnLst>
                                </p:cTn>
                              </p:par>
                              <p:par>
                                <p:cTn id="39" presetID="17" presetClass="entr" presetSubtype="4"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p:cTn id="41" dur="3000" fill="hold"/>
                                        <p:tgtEl>
                                          <p:spTgt spid="17"/>
                                        </p:tgtEl>
                                        <p:attrNameLst>
                                          <p:attrName>ppt_x</p:attrName>
                                        </p:attrNameLst>
                                      </p:cBhvr>
                                      <p:tavLst>
                                        <p:tav tm="0">
                                          <p:val>
                                            <p:strVal val="#ppt_x"/>
                                          </p:val>
                                        </p:tav>
                                        <p:tav tm="100000">
                                          <p:val>
                                            <p:strVal val="#ppt_x"/>
                                          </p:val>
                                        </p:tav>
                                      </p:tavLst>
                                    </p:anim>
                                    <p:anim calcmode="lin" valueType="num">
                                      <p:cBhvr>
                                        <p:cTn id="42" dur="3000" fill="hold"/>
                                        <p:tgtEl>
                                          <p:spTgt spid="17"/>
                                        </p:tgtEl>
                                        <p:attrNameLst>
                                          <p:attrName>ppt_y</p:attrName>
                                        </p:attrNameLst>
                                      </p:cBhvr>
                                      <p:tavLst>
                                        <p:tav tm="0">
                                          <p:val>
                                            <p:strVal val="#ppt_y+#ppt_h/2"/>
                                          </p:val>
                                        </p:tav>
                                        <p:tav tm="100000">
                                          <p:val>
                                            <p:strVal val="#ppt_y"/>
                                          </p:val>
                                        </p:tav>
                                      </p:tavLst>
                                    </p:anim>
                                    <p:anim calcmode="lin" valueType="num">
                                      <p:cBhvr>
                                        <p:cTn id="43" dur="3000" fill="hold"/>
                                        <p:tgtEl>
                                          <p:spTgt spid="17"/>
                                        </p:tgtEl>
                                        <p:attrNameLst>
                                          <p:attrName>ppt_w</p:attrName>
                                        </p:attrNameLst>
                                      </p:cBhvr>
                                      <p:tavLst>
                                        <p:tav tm="0">
                                          <p:val>
                                            <p:strVal val="#ppt_w"/>
                                          </p:val>
                                        </p:tav>
                                        <p:tav tm="100000">
                                          <p:val>
                                            <p:strVal val="#ppt_w"/>
                                          </p:val>
                                        </p:tav>
                                      </p:tavLst>
                                    </p:anim>
                                    <p:anim calcmode="lin" valueType="num">
                                      <p:cBhvr>
                                        <p:cTn id="44" dur="3000" fill="hold"/>
                                        <p:tgtEl>
                                          <p:spTgt spid="17"/>
                                        </p:tgtEl>
                                        <p:attrNameLst>
                                          <p:attrName>ppt_h</p:attrName>
                                        </p:attrNameLst>
                                      </p:cBhvr>
                                      <p:tavLst>
                                        <p:tav tm="0">
                                          <p:val>
                                            <p:fltVal val="0"/>
                                          </p:val>
                                        </p:tav>
                                        <p:tav tm="100000">
                                          <p:val>
                                            <p:strVal val="#ppt_h"/>
                                          </p:val>
                                        </p:tav>
                                      </p:tavLst>
                                    </p:anim>
                                  </p:childTnLst>
                                </p:cTn>
                              </p:par>
                              <p:par>
                                <p:cTn id="45" presetID="2" presetClass="exit" presetSubtype="1" fill="hold" nodeType="withEffect">
                                  <p:stCondLst>
                                    <p:cond delay="0"/>
                                  </p:stCondLst>
                                  <p:childTnLst>
                                    <p:anim calcmode="lin" valueType="num">
                                      <p:cBhvr additive="base">
                                        <p:cTn id="46" dur="3500"/>
                                        <p:tgtEl>
                                          <p:spTgt spid="17"/>
                                        </p:tgtEl>
                                        <p:attrNameLst>
                                          <p:attrName>ppt_x</p:attrName>
                                        </p:attrNameLst>
                                      </p:cBhvr>
                                      <p:tavLst>
                                        <p:tav tm="0">
                                          <p:val>
                                            <p:strVal val="ppt_x"/>
                                          </p:val>
                                        </p:tav>
                                        <p:tav tm="100000">
                                          <p:val>
                                            <p:strVal val="ppt_x"/>
                                          </p:val>
                                        </p:tav>
                                      </p:tavLst>
                                    </p:anim>
                                    <p:anim calcmode="lin" valueType="num">
                                      <p:cBhvr additive="base">
                                        <p:cTn id="47" dur="3500"/>
                                        <p:tgtEl>
                                          <p:spTgt spid="17"/>
                                        </p:tgtEl>
                                        <p:attrNameLst>
                                          <p:attrName>ppt_y</p:attrName>
                                        </p:attrNameLst>
                                      </p:cBhvr>
                                      <p:tavLst>
                                        <p:tav tm="0">
                                          <p:val>
                                            <p:strVal val="ppt_y"/>
                                          </p:val>
                                        </p:tav>
                                        <p:tav tm="100000">
                                          <p:val>
                                            <p:strVal val="0-ppt_h/2"/>
                                          </p:val>
                                        </p:tav>
                                      </p:tavLst>
                                    </p:anim>
                                    <p:set>
                                      <p:cBhvr>
                                        <p:cTn id="48" dur="1" fill="hold">
                                          <p:stCondLst>
                                            <p:cond delay="3499"/>
                                          </p:stCondLst>
                                        </p:cTn>
                                        <p:tgtEl>
                                          <p:spTgt spid="17"/>
                                        </p:tgtEl>
                                        <p:attrNameLst>
                                          <p:attrName>style.visibility</p:attrName>
                                        </p:attrNameLst>
                                      </p:cBhvr>
                                      <p:to>
                                        <p:strVal val="hidden"/>
                                      </p:to>
                                    </p:set>
                                  </p:childTnLst>
                                </p:cTn>
                              </p:par>
                              <p:par>
                                <p:cTn id="49" presetID="8" presetClass="entr" presetSubtype="32" fill="hold" nodeType="withEffect">
                                  <p:stCondLst>
                                    <p:cond delay="1000"/>
                                  </p:stCondLst>
                                  <p:childTnLst>
                                    <p:set>
                                      <p:cBhvr>
                                        <p:cTn id="50" dur="1" fill="hold">
                                          <p:stCondLst>
                                            <p:cond delay="0"/>
                                          </p:stCondLst>
                                        </p:cTn>
                                        <p:tgtEl>
                                          <p:spTgt spid="18"/>
                                        </p:tgtEl>
                                        <p:attrNameLst>
                                          <p:attrName>style.visibility</p:attrName>
                                        </p:attrNameLst>
                                      </p:cBhvr>
                                      <p:to>
                                        <p:strVal val="visible"/>
                                      </p:to>
                                    </p:set>
                                    <p:animEffect transition="in" filter="diamond(out)">
                                      <p:cBhvr>
                                        <p:cTn id="51" dur="2500"/>
                                        <p:tgtEl>
                                          <p:spTgt spid="18"/>
                                        </p:tgtEl>
                                      </p:cBhvr>
                                    </p:animEffect>
                                  </p:childTnLst>
                                </p:cTn>
                              </p:par>
                              <p:par>
                                <p:cTn id="52" presetID="23" presetClass="entr" presetSubtype="288" fill="hold" nodeType="withEffect">
                                  <p:stCondLst>
                                    <p:cond delay="1000"/>
                                  </p:stCondLst>
                                  <p:childTnLst>
                                    <p:set>
                                      <p:cBhvr>
                                        <p:cTn id="53" dur="1" fill="hold">
                                          <p:stCondLst>
                                            <p:cond delay="0"/>
                                          </p:stCondLst>
                                        </p:cTn>
                                        <p:tgtEl>
                                          <p:spTgt spid="18"/>
                                        </p:tgtEl>
                                        <p:attrNameLst>
                                          <p:attrName>style.visibility</p:attrName>
                                        </p:attrNameLst>
                                      </p:cBhvr>
                                      <p:to>
                                        <p:strVal val="visible"/>
                                      </p:to>
                                    </p:set>
                                    <p:anim calcmode="lin" valueType="num">
                                      <p:cBhvr>
                                        <p:cTn id="54" dur="2000" fill="hold"/>
                                        <p:tgtEl>
                                          <p:spTgt spid="18"/>
                                        </p:tgtEl>
                                        <p:attrNameLst>
                                          <p:attrName>ppt_w</p:attrName>
                                        </p:attrNameLst>
                                      </p:cBhvr>
                                      <p:tavLst>
                                        <p:tav tm="0">
                                          <p:val>
                                            <p:strVal val="4/3*#ppt_w"/>
                                          </p:val>
                                        </p:tav>
                                        <p:tav tm="100000">
                                          <p:val>
                                            <p:strVal val="#ppt_w"/>
                                          </p:val>
                                        </p:tav>
                                      </p:tavLst>
                                    </p:anim>
                                    <p:anim calcmode="lin" valueType="num">
                                      <p:cBhvr>
                                        <p:cTn id="55" dur="2000" fill="hold"/>
                                        <p:tgtEl>
                                          <p:spTgt spid="18"/>
                                        </p:tgtEl>
                                        <p:attrNameLst>
                                          <p:attrName>ppt_h</p:attrName>
                                        </p:attrNameLst>
                                      </p:cBhvr>
                                      <p:tavLst>
                                        <p:tav tm="0">
                                          <p:val>
                                            <p:strVal val="4/3*#ppt_h"/>
                                          </p:val>
                                        </p:tav>
                                        <p:tav tm="100000">
                                          <p:val>
                                            <p:strVal val="#ppt_h"/>
                                          </p:val>
                                        </p:tav>
                                      </p:tavLst>
                                    </p:anim>
                                  </p:childTnLst>
                                </p:cTn>
                              </p:par>
                              <p:par>
                                <p:cTn id="56" presetID="9" presetClass="emph" presetSubtype="0" grpId="0" nodeType="withEffect">
                                  <p:stCondLst>
                                    <p:cond delay="0"/>
                                  </p:stCondLst>
                                  <p:childTnLst>
                                    <p:set>
                                      <p:cBhvr rctx="PPT">
                                        <p:cTn id="57" dur="indefinite"/>
                                        <p:tgtEl>
                                          <p:spTgt spid="29"/>
                                        </p:tgtEl>
                                        <p:attrNameLst>
                                          <p:attrName>style.opacity</p:attrName>
                                        </p:attrNameLst>
                                      </p:cBhvr>
                                      <p:to>
                                        <p:strVal val="0"/>
                                      </p:to>
                                    </p:set>
                                    <p:animEffect filter="image" prLst="opacity: 0">
                                      <p:cBhvr rctx="IE">
                                        <p:cTn id="58" dur="indefinite"/>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0" y="0"/>
            <a:ext cx="9144000" cy="5143500"/>
          </a:xfrm>
          <a:prstGeom prst="rect">
            <a:avLst/>
          </a:prstGeom>
          <a:gradFill flip="none" rotWithShape="1">
            <a:gsLst>
              <a:gs pos="10000">
                <a:schemeClr val="accent6">
                  <a:lumMod val="22000"/>
                </a:schemeClr>
              </a:gs>
              <a:gs pos="50000">
                <a:schemeClr val="accent6">
                  <a:lumMod val="16000"/>
                </a:schemeClr>
              </a:gs>
              <a:gs pos="91000">
                <a:schemeClr val="accent6">
                  <a:lumMod val="10000"/>
                </a:schemeClr>
              </a:gs>
              <a:gs pos="417">
                <a:srgbClr val="FA7406"/>
              </a:gs>
              <a:gs pos="4000">
                <a:srgbClr val="FF9900"/>
              </a:gs>
              <a:gs pos="99167">
                <a:srgbClr val="FD5C03"/>
              </a:gs>
              <a:gs pos="96000">
                <a:srgbClr val="FA740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670" y="0"/>
            <a:ext cx="9144000" cy="5143500"/>
          </a:xfrm>
          <a:prstGeom prst="rect">
            <a:avLst/>
          </a:prstGeom>
        </p:spPr>
      </p:pic>
      <p:sp>
        <p:nvSpPr>
          <p:cNvPr id="3" name="2 Rectángulo"/>
          <p:cNvSpPr/>
          <p:nvPr/>
        </p:nvSpPr>
        <p:spPr>
          <a:xfrm rot="13392938">
            <a:off x="-21520" y="23324"/>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3392938">
            <a:off x="621390" y="23324"/>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3392938">
            <a:off x="-21518" y="88058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3392938">
            <a:off x="621392" y="88058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3392938">
            <a:off x="-21519" y="1737837"/>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3392938">
            <a:off x="621391" y="1737837"/>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13392938">
            <a:off x="1274625" y="7958"/>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3392938">
            <a:off x="1917535" y="7958"/>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13392938">
            <a:off x="1274627" y="865214"/>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3392938">
            <a:off x="1917537" y="865214"/>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3392938">
            <a:off x="1274626" y="1722471"/>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3392938">
            <a:off x="1917536" y="1722471"/>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3392938">
            <a:off x="2565608" y="1494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3392938">
            <a:off x="3208518" y="1494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3392938">
            <a:off x="2565610" y="87219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13392938">
            <a:off x="3208520" y="87219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13392938">
            <a:off x="2565609" y="1729456"/>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13392938">
            <a:off x="3208519" y="1729456"/>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13392938">
            <a:off x="3861753" y="-42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13392938">
            <a:off x="4504663" y="-42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13392938">
            <a:off x="3861755" y="85683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13392938">
            <a:off x="4504665" y="85683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3392938">
            <a:off x="3861754" y="171409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3392938">
            <a:off x="4504664" y="171409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3392938">
            <a:off x="5157896" y="1494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3392938">
            <a:off x="5800806" y="1494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3392938">
            <a:off x="5157898" y="87219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3392938">
            <a:off x="5800808" y="87219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3392938">
            <a:off x="5157897" y="1729456"/>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3392938">
            <a:off x="5800807" y="1729456"/>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3392938">
            <a:off x="6454041" y="-42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3392938">
            <a:off x="7096951" y="-42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3392938">
            <a:off x="6454043" y="85683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3392938">
            <a:off x="7096953" y="856833"/>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3392938">
            <a:off x="6454042" y="171409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13392938">
            <a:off x="7096952" y="1714090"/>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13392938">
            <a:off x="7755344" y="1905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3392938">
            <a:off x="8398254" y="19059"/>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3392938">
            <a:off x="7755346" y="876315"/>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3392938">
            <a:off x="8398256" y="876315"/>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3392938">
            <a:off x="7755345" y="1733572"/>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13392938">
            <a:off x="8398255" y="1733572"/>
            <a:ext cx="653675" cy="627458"/>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2592938">
            <a:off x="8448776" y="4418965"/>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2592938">
            <a:off x="7805866" y="4418965"/>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2592938">
            <a:off x="8448774" y="356170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2592938">
            <a:off x="7805864" y="356170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2592938">
            <a:off x="8448775" y="270445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2592938">
            <a:off x="7805865" y="270445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2592938">
            <a:off x="7152631" y="4434331"/>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2592938">
            <a:off x="6509721" y="4434331"/>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2592938">
            <a:off x="7152629" y="3577075"/>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2592938">
            <a:off x="6509719" y="3577075"/>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2592938">
            <a:off x="7152630" y="2719818"/>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2592938">
            <a:off x="6509720" y="2719818"/>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2592938">
            <a:off x="5861648" y="442734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2592938">
            <a:off x="5218738" y="442734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2592938">
            <a:off x="5861646" y="357009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2592938">
            <a:off x="5218736" y="357009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2592938">
            <a:off x="5861647" y="2712833"/>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2592938">
            <a:off x="5218737" y="2712833"/>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2592938">
            <a:off x="4565503" y="444271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2592938">
            <a:off x="3922593" y="444271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2592938">
            <a:off x="4565501" y="358545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2592938">
            <a:off x="3922591" y="358545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2592938">
            <a:off x="4565502" y="272819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2592938">
            <a:off x="3922592" y="272819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2592938">
            <a:off x="3269360" y="442734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2592938">
            <a:off x="2626450" y="442734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2592938">
            <a:off x="3269358" y="357009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2592938">
            <a:off x="2626448" y="357009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2592938">
            <a:off x="3269359" y="2712833"/>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2592938">
            <a:off x="2626449" y="2712833"/>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2592938">
            <a:off x="1973215" y="444271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2592938">
            <a:off x="1330305" y="4442712"/>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2592938">
            <a:off x="1973213" y="358545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2592938">
            <a:off x="1330303" y="3585456"/>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2592938">
            <a:off x="1973214" y="272819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2592938">
            <a:off x="1330304" y="2728199"/>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2592938">
            <a:off x="671912" y="442323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2592938">
            <a:off x="29002" y="4423230"/>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2592938">
            <a:off x="671910" y="3565974"/>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2592938">
            <a:off x="29000" y="3565974"/>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2592938">
            <a:off x="671911" y="2708717"/>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2592938">
            <a:off x="29001" y="2708717"/>
            <a:ext cx="634723" cy="623925"/>
          </a:xfrm>
          <a:prstGeom prst="rect">
            <a:avLst/>
          </a:prstGeom>
          <a:gradFill flip="none" rotWithShape="1">
            <a:gsLst>
              <a:gs pos="32920">
                <a:schemeClr val="tx1"/>
              </a:gs>
              <a:gs pos="0">
                <a:srgbClr val="FB9205"/>
              </a:gs>
              <a:gs pos="28000">
                <a:srgbClr val="FD5C03"/>
              </a:gs>
              <a:gs pos="38000">
                <a:schemeClr val="accent1">
                  <a:tint val="66000"/>
                  <a:satMod val="160000"/>
                  <a:alpha val="0"/>
                </a:schemeClr>
              </a:gs>
              <a:gs pos="20000">
                <a:srgbClr val="FD5C03"/>
              </a:gs>
              <a:gs pos="100000">
                <a:schemeClr val="accent1">
                  <a:tint val="23500"/>
                  <a:satMod val="160000"/>
                  <a:alpha val="0"/>
                </a:schemeClr>
              </a:gs>
            </a:gsLst>
            <a:path path="circle">
              <a:fillToRect l="50000" t="50000" r="50000" b="50000"/>
            </a:path>
            <a:tileRect/>
          </a:gradFill>
          <a:ln w="25400">
            <a:solidFill>
              <a:schemeClr val="accent6">
                <a:lumMod val="20000"/>
                <a:lumOff val="80000"/>
              </a:schemeClr>
            </a:solidFill>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flipH="1">
            <a:off x="-252538" y="-164554"/>
            <a:ext cx="9641827" cy="5544616"/>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986412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outHorizontal)">
                                      <p:cBhvr>
                                        <p:cTn id="7" dur="3500"/>
                                        <p:tgtEl>
                                          <p:spTgt spid="2"/>
                                        </p:tgtEl>
                                      </p:cBhvr>
                                    </p:animEffect>
                                  </p:childTnLst>
                                </p:cTn>
                              </p:par>
                              <p:par>
                                <p:cTn id="8" presetID="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 calcmode="lin" valueType="num">
                                      <p:cBhvr additive="base">
                                        <p:cTn id="10" dur="2000" fill="hold"/>
                                        <p:tgtEl>
                                          <p:spTgt spid="3"/>
                                        </p:tgtEl>
                                        <p:attrNameLst>
                                          <p:attrName>ppt_x</p:attrName>
                                        </p:attrNameLst>
                                      </p:cBhvr>
                                      <p:tavLst>
                                        <p:tav tm="0">
                                          <p:val>
                                            <p:strVal val="#ppt_x"/>
                                          </p:val>
                                        </p:tav>
                                        <p:tav tm="100000">
                                          <p:val>
                                            <p:strVal val="#ppt_x"/>
                                          </p:val>
                                        </p:tav>
                                      </p:tavLst>
                                    </p:anim>
                                    <p:anim calcmode="lin" valueType="num">
                                      <p:cBhvr additive="base">
                                        <p:cTn id="11" dur="2000" fill="hold"/>
                                        <p:tgtEl>
                                          <p:spTgt spid="3"/>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2000" fill="hold"/>
                                        <p:tgtEl>
                                          <p:spTgt spid="4"/>
                                        </p:tgtEl>
                                        <p:attrNameLst>
                                          <p:attrName>ppt_x</p:attrName>
                                        </p:attrNameLst>
                                      </p:cBhvr>
                                      <p:tavLst>
                                        <p:tav tm="0">
                                          <p:val>
                                            <p:strVal val="#ppt_x"/>
                                          </p:val>
                                        </p:tav>
                                        <p:tav tm="100000">
                                          <p:val>
                                            <p:strVal val="#ppt_x"/>
                                          </p:val>
                                        </p:tav>
                                      </p:tavLst>
                                    </p:anim>
                                    <p:anim calcmode="lin" valueType="num">
                                      <p:cBhvr additive="base">
                                        <p:cTn id="15" dur="2000" fill="hold"/>
                                        <p:tgtEl>
                                          <p:spTgt spid="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2000" fill="hold"/>
                                        <p:tgtEl>
                                          <p:spTgt spid="16"/>
                                        </p:tgtEl>
                                        <p:attrNameLst>
                                          <p:attrName>ppt_x</p:attrName>
                                        </p:attrNameLst>
                                      </p:cBhvr>
                                      <p:tavLst>
                                        <p:tav tm="0">
                                          <p:val>
                                            <p:strVal val="#ppt_x"/>
                                          </p:val>
                                        </p:tav>
                                        <p:tav tm="100000">
                                          <p:val>
                                            <p:strVal val="#ppt_x"/>
                                          </p:val>
                                        </p:tav>
                                      </p:tavLst>
                                    </p:anim>
                                    <p:anim calcmode="lin" valueType="num">
                                      <p:cBhvr additive="base">
                                        <p:cTn id="19" dur="2000" fill="hold"/>
                                        <p:tgtEl>
                                          <p:spTgt spid="16"/>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2000" fill="hold"/>
                                        <p:tgtEl>
                                          <p:spTgt spid="17"/>
                                        </p:tgtEl>
                                        <p:attrNameLst>
                                          <p:attrName>ppt_x</p:attrName>
                                        </p:attrNameLst>
                                      </p:cBhvr>
                                      <p:tavLst>
                                        <p:tav tm="0">
                                          <p:val>
                                            <p:strVal val="#ppt_x"/>
                                          </p:val>
                                        </p:tav>
                                        <p:tav tm="100000">
                                          <p:val>
                                            <p:strVal val="#ppt_x"/>
                                          </p:val>
                                        </p:tav>
                                      </p:tavLst>
                                    </p:anim>
                                    <p:anim calcmode="lin" valueType="num">
                                      <p:cBhvr additive="base">
                                        <p:cTn id="23" dur="2000" fill="hold"/>
                                        <p:tgtEl>
                                          <p:spTgt spid="17"/>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29"/>
                                        </p:tgtEl>
                                        <p:attrNameLst>
                                          <p:attrName>style.visibility</p:attrName>
                                        </p:attrNameLst>
                                      </p:cBhvr>
                                      <p:to>
                                        <p:strVal val="visible"/>
                                      </p:to>
                                    </p:set>
                                    <p:anim calcmode="lin" valueType="num">
                                      <p:cBhvr additive="base">
                                        <p:cTn id="26" dur="2000" fill="hold"/>
                                        <p:tgtEl>
                                          <p:spTgt spid="29"/>
                                        </p:tgtEl>
                                        <p:attrNameLst>
                                          <p:attrName>ppt_x</p:attrName>
                                        </p:attrNameLst>
                                      </p:cBhvr>
                                      <p:tavLst>
                                        <p:tav tm="0">
                                          <p:val>
                                            <p:strVal val="#ppt_x"/>
                                          </p:val>
                                        </p:tav>
                                        <p:tav tm="100000">
                                          <p:val>
                                            <p:strVal val="#ppt_x"/>
                                          </p:val>
                                        </p:tav>
                                      </p:tavLst>
                                    </p:anim>
                                    <p:anim calcmode="lin" valueType="num">
                                      <p:cBhvr additive="base">
                                        <p:cTn id="27" dur="2000" fill="hold"/>
                                        <p:tgtEl>
                                          <p:spTgt spid="29"/>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30"/>
                                        </p:tgtEl>
                                        <p:attrNameLst>
                                          <p:attrName>style.visibility</p:attrName>
                                        </p:attrNameLst>
                                      </p:cBhvr>
                                      <p:to>
                                        <p:strVal val="visible"/>
                                      </p:to>
                                    </p:set>
                                    <p:anim calcmode="lin" valueType="num">
                                      <p:cBhvr additive="base">
                                        <p:cTn id="30" dur="2000" fill="hold"/>
                                        <p:tgtEl>
                                          <p:spTgt spid="30"/>
                                        </p:tgtEl>
                                        <p:attrNameLst>
                                          <p:attrName>ppt_x</p:attrName>
                                        </p:attrNameLst>
                                      </p:cBhvr>
                                      <p:tavLst>
                                        <p:tav tm="0">
                                          <p:val>
                                            <p:strVal val="#ppt_x"/>
                                          </p:val>
                                        </p:tav>
                                        <p:tav tm="100000">
                                          <p:val>
                                            <p:strVal val="#ppt_x"/>
                                          </p:val>
                                        </p:tav>
                                      </p:tavLst>
                                    </p:anim>
                                    <p:anim calcmode="lin" valueType="num">
                                      <p:cBhvr additive="base">
                                        <p:cTn id="31" dur="2000" fill="hold"/>
                                        <p:tgtEl>
                                          <p:spTgt spid="30"/>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123"/>
                                        </p:tgtEl>
                                        <p:attrNameLst>
                                          <p:attrName>style.visibility</p:attrName>
                                        </p:attrNameLst>
                                      </p:cBhvr>
                                      <p:to>
                                        <p:strVal val="visible"/>
                                      </p:to>
                                    </p:set>
                                    <p:anim calcmode="lin" valueType="num">
                                      <p:cBhvr additive="base">
                                        <p:cTn id="34" dur="2000" fill="hold"/>
                                        <p:tgtEl>
                                          <p:spTgt spid="123"/>
                                        </p:tgtEl>
                                        <p:attrNameLst>
                                          <p:attrName>ppt_x</p:attrName>
                                        </p:attrNameLst>
                                      </p:cBhvr>
                                      <p:tavLst>
                                        <p:tav tm="0">
                                          <p:val>
                                            <p:strVal val="#ppt_x"/>
                                          </p:val>
                                        </p:tav>
                                        <p:tav tm="100000">
                                          <p:val>
                                            <p:strVal val="#ppt_x"/>
                                          </p:val>
                                        </p:tav>
                                      </p:tavLst>
                                    </p:anim>
                                    <p:anim calcmode="lin" valueType="num">
                                      <p:cBhvr additive="base">
                                        <p:cTn id="35" dur="2000" fill="hold"/>
                                        <p:tgtEl>
                                          <p:spTgt spid="123"/>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124"/>
                                        </p:tgtEl>
                                        <p:attrNameLst>
                                          <p:attrName>style.visibility</p:attrName>
                                        </p:attrNameLst>
                                      </p:cBhvr>
                                      <p:to>
                                        <p:strVal val="visible"/>
                                      </p:to>
                                    </p:set>
                                    <p:anim calcmode="lin" valueType="num">
                                      <p:cBhvr additive="base">
                                        <p:cTn id="38" dur="2000" fill="hold"/>
                                        <p:tgtEl>
                                          <p:spTgt spid="124"/>
                                        </p:tgtEl>
                                        <p:attrNameLst>
                                          <p:attrName>ppt_x</p:attrName>
                                        </p:attrNameLst>
                                      </p:cBhvr>
                                      <p:tavLst>
                                        <p:tav tm="0">
                                          <p:val>
                                            <p:strVal val="#ppt_x"/>
                                          </p:val>
                                        </p:tav>
                                        <p:tav tm="100000">
                                          <p:val>
                                            <p:strVal val="#ppt_x"/>
                                          </p:val>
                                        </p:tav>
                                      </p:tavLst>
                                    </p:anim>
                                    <p:anim calcmode="lin" valueType="num">
                                      <p:cBhvr additive="base">
                                        <p:cTn id="39" dur="2000" fill="hold"/>
                                        <p:tgtEl>
                                          <p:spTgt spid="124"/>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0"/>
                                  </p:stCondLst>
                                  <p:childTnLst>
                                    <p:set>
                                      <p:cBhvr>
                                        <p:cTn id="41" dur="1" fill="hold">
                                          <p:stCondLst>
                                            <p:cond delay="0"/>
                                          </p:stCondLst>
                                        </p:cTn>
                                        <p:tgtEl>
                                          <p:spTgt spid="125"/>
                                        </p:tgtEl>
                                        <p:attrNameLst>
                                          <p:attrName>style.visibility</p:attrName>
                                        </p:attrNameLst>
                                      </p:cBhvr>
                                      <p:to>
                                        <p:strVal val="visible"/>
                                      </p:to>
                                    </p:set>
                                    <p:anim calcmode="lin" valueType="num">
                                      <p:cBhvr additive="base">
                                        <p:cTn id="42" dur="2000" fill="hold"/>
                                        <p:tgtEl>
                                          <p:spTgt spid="125"/>
                                        </p:tgtEl>
                                        <p:attrNameLst>
                                          <p:attrName>ppt_x</p:attrName>
                                        </p:attrNameLst>
                                      </p:cBhvr>
                                      <p:tavLst>
                                        <p:tav tm="0">
                                          <p:val>
                                            <p:strVal val="#ppt_x"/>
                                          </p:val>
                                        </p:tav>
                                        <p:tav tm="100000">
                                          <p:val>
                                            <p:strVal val="#ppt_x"/>
                                          </p:val>
                                        </p:tav>
                                      </p:tavLst>
                                    </p:anim>
                                    <p:anim calcmode="lin" valueType="num">
                                      <p:cBhvr additive="base">
                                        <p:cTn id="43" dur="2000" fill="hold"/>
                                        <p:tgtEl>
                                          <p:spTgt spid="125"/>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0"/>
                                  </p:stCondLst>
                                  <p:childTnLst>
                                    <p:set>
                                      <p:cBhvr>
                                        <p:cTn id="45" dur="1" fill="hold">
                                          <p:stCondLst>
                                            <p:cond delay="0"/>
                                          </p:stCondLst>
                                        </p:cTn>
                                        <p:tgtEl>
                                          <p:spTgt spid="126"/>
                                        </p:tgtEl>
                                        <p:attrNameLst>
                                          <p:attrName>style.visibility</p:attrName>
                                        </p:attrNameLst>
                                      </p:cBhvr>
                                      <p:to>
                                        <p:strVal val="visible"/>
                                      </p:to>
                                    </p:set>
                                    <p:anim calcmode="lin" valueType="num">
                                      <p:cBhvr additive="base">
                                        <p:cTn id="46" dur="2000" fill="hold"/>
                                        <p:tgtEl>
                                          <p:spTgt spid="126"/>
                                        </p:tgtEl>
                                        <p:attrNameLst>
                                          <p:attrName>ppt_x</p:attrName>
                                        </p:attrNameLst>
                                      </p:cBhvr>
                                      <p:tavLst>
                                        <p:tav tm="0">
                                          <p:val>
                                            <p:strVal val="#ppt_x"/>
                                          </p:val>
                                        </p:tav>
                                        <p:tav tm="100000">
                                          <p:val>
                                            <p:strVal val="#ppt_x"/>
                                          </p:val>
                                        </p:tav>
                                      </p:tavLst>
                                    </p:anim>
                                    <p:anim calcmode="lin" valueType="num">
                                      <p:cBhvr additive="base">
                                        <p:cTn id="47" dur="2000" fill="hold"/>
                                        <p:tgtEl>
                                          <p:spTgt spid="126"/>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0"/>
                                  </p:stCondLst>
                                  <p:childTnLst>
                                    <p:set>
                                      <p:cBhvr>
                                        <p:cTn id="49" dur="1" fill="hold">
                                          <p:stCondLst>
                                            <p:cond delay="0"/>
                                          </p:stCondLst>
                                        </p:cTn>
                                        <p:tgtEl>
                                          <p:spTgt spid="127"/>
                                        </p:tgtEl>
                                        <p:attrNameLst>
                                          <p:attrName>style.visibility</p:attrName>
                                        </p:attrNameLst>
                                      </p:cBhvr>
                                      <p:to>
                                        <p:strVal val="visible"/>
                                      </p:to>
                                    </p:set>
                                    <p:anim calcmode="lin" valueType="num">
                                      <p:cBhvr additive="base">
                                        <p:cTn id="50" dur="2000" fill="hold"/>
                                        <p:tgtEl>
                                          <p:spTgt spid="127"/>
                                        </p:tgtEl>
                                        <p:attrNameLst>
                                          <p:attrName>ppt_x</p:attrName>
                                        </p:attrNameLst>
                                      </p:cBhvr>
                                      <p:tavLst>
                                        <p:tav tm="0">
                                          <p:val>
                                            <p:strVal val="#ppt_x"/>
                                          </p:val>
                                        </p:tav>
                                        <p:tav tm="100000">
                                          <p:val>
                                            <p:strVal val="#ppt_x"/>
                                          </p:val>
                                        </p:tav>
                                      </p:tavLst>
                                    </p:anim>
                                    <p:anim calcmode="lin" valueType="num">
                                      <p:cBhvr additive="base">
                                        <p:cTn id="51" dur="2000" fill="hold"/>
                                        <p:tgtEl>
                                          <p:spTgt spid="127"/>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0"/>
                                  </p:stCondLst>
                                  <p:childTnLst>
                                    <p:set>
                                      <p:cBhvr>
                                        <p:cTn id="53" dur="1" fill="hold">
                                          <p:stCondLst>
                                            <p:cond delay="0"/>
                                          </p:stCondLst>
                                        </p:cTn>
                                        <p:tgtEl>
                                          <p:spTgt spid="128"/>
                                        </p:tgtEl>
                                        <p:attrNameLst>
                                          <p:attrName>style.visibility</p:attrName>
                                        </p:attrNameLst>
                                      </p:cBhvr>
                                      <p:to>
                                        <p:strVal val="visible"/>
                                      </p:to>
                                    </p:set>
                                    <p:anim calcmode="lin" valueType="num">
                                      <p:cBhvr additive="base">
                                        <p:cTn id="54" dur="2000" fill="hold"/>
                                        <p:tgtEl>
                                          <p:spTgt spid="128"/>
                                        </p:tgtEl>
                                        <p:attrNameLst>
                                          <p:attrName>ppt_x</p:attrName>
                                        </p:attrNameLst>
                                      </p:cBhvr>
                                      <p:tavLst>
                                        <p:tav tm="0">
                                          <p:val>
                                            <p:strVal val="#ppt_x"/>
                                          </p:val>
                                        </p:tav>
                                        <p:tav tm="100000">
                                          <p:val>
                                            <p:strVal val="#ppt_x"/>
                                          </p:val>
                                        </p:tav>
                                      </p:tavLst>
                                    </p:anim>
                                    <p:anim calcmode="lin" valueType="num">
                                      <p:cBhvr additive="base">
                                        <p:cTn id="55" dur="2000" fill="hold"/>
                                        <p:tgtEl>
                                          <p:spTgt spid="128"/>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0"/>
                                  </p:stCondLst>
                                  <p:childTnLst>
                                    <p:set>
                                      <p:cBhvr>
                                        <p:cTn id="57" dur="1" fill="hold">
                                          <p:stCondLst>
                                            <p:cond delay="0"/>
                                          </p:stCondLst>
                                        </p:cTn>
                                        <p:tgtEl>
                                          <p:spTgt spid="165"/>
                                        </p:tgtEl>
                                        <p:attrNameLst>
                                          <p:attrName>style.visibility</p:attrName>
                                        </p:attrNameLst>
                                      </p:cBhvr>
                                      <p:to>
                                        <p:strVal val="visible"/>
                                      </p:to>
                                    </p:set>
                                    <p:anim calcmode="lin" valueType="num">
                                      <p:cBhvr additive="base">
                                        <p:cTn id="58" dur="2000" fill="hold"/>
                                        <p:tgtEl>
                                          <p:spTgt spid="165"/>
                                        </p:tgtEl>
                                        <p:attrNameLst>
                                          <p:attrName>ppt_x</p:attrName>
                                        </p:attrNameLst>
                                      </p:cBhvr>
                                      <p:tavLst>
                                        <p:tav tm="0">
                                          <p:val>
                                            <p:strVal val="#ppt_x"/>
                                          </p:val>
                                        </p:tav>
                                        <p:tav tm="100000">
                                          <p:val>
                                            <p:strVal val="#ppt_x"/>
                                          </p:val>
                                        </p:tav>
                                      </p:tavLst>
                                    </p:anim>
                                    <p:anim calcmode="lin" valueType="num">
                                      <p:cBhvr additive="base">
                                        <p:cTn id="59" dur="2000" fill="hold"/>
                                        <p:tgtEl>
                                          <p:spTgt spid="16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0"/>
                                  </p:stCondLst>
                                  <p:childTnLst>
                                    <p:set>
                                      <p:cBhvr>
                                        <p:cTn id="61" dur="1" fill="hold">
                                          <p:stCondLst>
                                            <p:cond delay="0"/>
                                          </p:stCondLst>
                                        </p:cTn>
                                        <p:tgtEl>
                                          <p:spTgt spid="166"/>
                                        </p:tgtEl>
                                        <p:attrNameLst>
                                          <p:attrName>style.visibility</p:attrName>
                                        </p:attrNameLst>
                                      </p:cBhvr>
                                      <p:to>
                                        <p:strVal val="visible"/>
                                      </p:to>
                                    </p:set>
                                    <p:anim calcmode="lin" valueType="num">
                                      <p:cBhvr additive="base">
                                        <p:cTn id="62" dur="2000" fill="hold"/>
                                        <p:tgtEl>
                                          <p:spTgt spid="166"/>
                                        </p:tgtEl>
                                        <p:attrNameLst>
                                          <p:attrName>ppt_x</p:attrName>
                                        </p:attrNameLst>
                                      </p:cBhvr>
                                      <p:tavLst>
                                        <p:tav tm="0">
                                          <p:val>
                                            <p:strVal val="#ppt_x"/>
                                          </p:val>
                                        </p:tav>
                                        <p:tav tm="100000">
                                          <p:val>
                                            <p:strVal val="#ppt_x"/>
                                          </p:val>
                                        </p:tav>
                                      </p:tavLst>
                                    </p:anim>
                                    <p:anim calcmode="lin" valueType="num">
                                      <p:cBhvr additive="base">
                                        <p:cTn id="63" dur="2000" fill="hold"/>
                                        <p:tgtEl>
                                          <p:spTgt spid="16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0"/>
                                  </p:stCondLst>
                                  <p:childTnLst>
                                    <p:set>
                                      <p:cBhvr>
                                        <p:cTn id="65" dur="1" fill="hold">
                                          <p:stCondLst>
                                            <p:cond delay="0"/>
                                          </p:stCondLst>
                                        </p:cTn>
                                        <p:tgtEl>
                                          <p:spTgt spid="167"/>
                                        </p:tgtEl>
                                        <p:attrNameLst>
                                          <p:attrName>style.visibility</p:attrName>
                                        </p:attrNameLst>
                                      </p:cBhvr>
                                      <p:to>
                                        <p:strVal val="visible"/>
                                      </p:to>
                                    </p:set>
                                    <p:anim calcmode="lin" valueType="num">
                                      <p:cBhvr additive="base">
                                        <p:cTn id="66" dur="2000" fill="hold"/>
                                        <p:tgtEl>
                                          <p:spTgt spid="167"/>
                                        </p:tgtEl>
                                        <p:attrNameLst>
                                          <p:attrName>ppt_x</p:attrName>
                                        </p:attrNameLst>
                                      </p:cBhvr>
                                      <p:tavLst>
                                        <p:tav tm="0">
                                          <p:val>
                                            <p:strVal val="#ppt_x"/>
                                          </p:val>
                                        </p:tav>
                                        <p:tav tm="100000">
                                          <p:val>
                                            <p:strVal val="#ppt_x"/>
                                          </p:val>
                                        </p:tav>
                                      </p:tavLst>
                                    </p:anim>
                                    <p:anim calcmode="lin" valueType="num">
                                      <p:cBhvr additive="base">
                                        <p:cTn id="67" dur="2000" fill="hold"/>
                                        <p:tgtEl>
                                          <p:spTgt spid="167"/>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168"/>
                                        </p:tgtEl>
                                        <p:attrNameLst>
                                          <p:attrName>style.visibility</p:attrName>
                                        </p:attrNameLst>
                                      </p:cBhvr>
                                      <p:to>
                                        <p:strVal val="visible"/>
                                      </p:to>
                                    </p:set>
                                    <p:anim calcmode="lin" valueType="num">
                                      <p:cBhvr additive="base">
                                        <p:cTn id="70" dur="2000" fill="hold"/>
                                        <p:tgtEl>
                                          <p:spTgt spid="168"/>
                                        </p:tgtEl>
                                        <p:attrNameLst>
                                          <p:attrName>ppt_x</p:attrName>
                                        </p:attrNameLst>
                                      </p:cBhvr>
                                      <p:tavLst>
                                        <p:tav tm="0">
                                          <p:val>
                                            <p:strVal val="#ppt_x"/>
                                          </p:val>
                                        </p:tav>
                                        <p:tav tm="100000">
                                          <p:val>
                                            <p:strVal val="#ppt_x"/>
                                          </p:val>
                                        </p:tav>
                                      </p:tavLst>
                                    </p:anim>
                                    <p:anim calcmode="lin" valueType="num">
                                      <p:cBhvr additive="base">
                                        <p:cTn id="71" dur="2000" fill="hold"/>
                                        <p:tgtEl>
                                          <p:spTgt spid="168"/>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0"/>
                                  </p:stCondLst>
                                  <p:childTnLst>
                                    <p:set>
                                      <p:cBhvr>
                                        <p:cTn id="73" dur="1" fill="hold">
                                          <p:stCondLst>
                                            <p:cond delay="0"/>
                                          </p:stCondLst>
                                        </p:cTn>
                                        <p:tgtEl>
                                          <p:spTgt spid="169"/>
                                        </p:tgtEl>
                                        <p:attrNameLst>
                                          <p:attrName>style.visibility</p:attrName>
                                        </p:attrNameLst>
                                      </p:cBhvr>
                                      <p:to>
                                        <p:strVal val="visible"/>
                                      </p:to>
                                    </p:set>
                                    <p:anim calcmode="lin" valueType="num">
                                      <p:cBhvr additive="base">
                                        <p:cTn id="74" dur="2000" fill="hold"/>
                                        <p:tgtEl>
                                          <p:spTgt spid="169"/>
                                        </p:tgtEl>
                                        <p:attrNameLst>
                                          <p:attrName>ppt_x</p:attrName>
                                        </p:attrNameLst>
                                      </p:cBhvr>
                                      <p:tavLst>
                                        <p:tav tm="0">
                                          <p:val>
                                            <p:strVal val="#ppt_x"/>
                                          </p:val>
                                        </p:tav>
                                        <p:tav tm="100000">
                                          <p:val>
                                            <p:strVal val="#ppt_x"/>
                                          </p:val>
                                        </p:tav>
                                      </p:tavLst>
                                    </p:anim>
                                    <p:anim calcmode="lin" valueType="num">
                                      <p:cBhvr additive="base">
                                        <p:cTn id="75" dur="2000" fill="hold"/>
                                        <p:tgtEl>
                                          <p:spTgt spid="169"/>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170"/>
                                        </p:tgtEl>
                                        <p:attrNameLst>
                                          <p:attrName>style.visibility</p:attrName>
                                        </p:attrNameLst>
                                      </p:cBhvr>
                                      <p:to>
                                        <p:strVal val="visible"/>
                                      </p:to>
                                    </p:set>
                                    <p:anim calcmode="lin" valueType="num">
                                      <p:cBhvr additive="base">
                                        <p:cTn id="78" dur="2000" fill="hold"/>
                                        <p:tgtEl>
                                          <p:spTgt spid="170"/>
                                        </p:tgtEl>
                                        <p:attrNameLst>
                                          <p:attrName>ppt_x</p:attrName>
                                        </p:attrNameLst>
                                      </p:cBhvr>
                                      <p:tavLst>
                                        <p:tav tm="0">
                                          <p:val>
                                            <p:strVal val="#ppt_x"/>
                                          </p:val>
                                        </p:tav>
                                        <p:tav tm="100000">
                                          <p:val>
                                            <p:strVal val="#ppt_x"/>
                                          </p:val>
                                        </p:tav>
                                      </p:tavLst>
                                    </p:anim>
                                    <p:anim calcmode="lin" valueType="num">
                                      <p:cBhvr additive="base">
                                        <p:cTn id="79" dur="2000" fill="hold"/>
                                        <p:tgtEl>
                                          <p:spTgt spid="170"/>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171"/>
                                        </p:tgtEl>
                                        <p:attrNameLst>
                                          <p:attrName>style.visibility</p:attrName>
                                        </p:attrNameLst>
                                      </p:cBhvr>
                                      <p:to>
                                        <p:strVal val="visible"/>
                                      </p:to>
                                    </p:set>
                                    <p:anim calcmode="lin" valueType="num">
                                      <p:cBhvr additive="base">
                                        <p:cTn id="82" dur="2000" fill="hold"/>
                                        <p:tgtEl>
                                          <p:spTgt spid="171"/>
                                        </p:tgtEl>
                                        <p:attrNameLst>
                                          <p:attrName>ppt_x</p:attrName>
                                        </p:attrNameLst>
                                      </p:cBhvr>
                                      <p:tavLst>
                                        <p:tav tm="0">
                                          <p:val>
                                            <p:strVal val="#ppt_x"/>
                                          </p:val>
                                        </p:tav>
                                        <p:tav tm="100000">
                                          <p:val>
                                            <p:strVal val="#ppt_x"/>
                                          </p:val>
                                        </p:tav>
                                      </p:tavLst>
                                    </p:anim>
                                    <p:anim calcmode="lin" valueType="num">
                                      <p:cBhvr additive="base">
                                        <p:cTn id="83" dur="2000" fill="hold"/>
                                        <p:tgtEl>
                                          <p:spTgt spid="171"/>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172"/>
                                        </p:tgtEl>
                                        <p:attrNameLst>
                                          <p:attrName>style.visibility</p:attrName>
                                        </p:attrNameLst>
                                      </p:cBhvr>
                                      <p:to>
                                        <p:strVal val="visible"/>
                                      </p:to>
                                    </p:set>
                                    <p:anim calcmode="lin" valueType="num">
                                      <p:cBhvr additive="base">
                                        <p:cTn id="86" dur="2000" fill="hold"/>
                                        <p:tgtEl>
                                          <p:spTgt spid="172"/>
                                        </p:tgtEl>
                                        <p:attrNameLst>
                                          <p:attrName>ppt_x</p:attrName>
                                        </p:attrNameLst>
                                      </p:cBhvr>
                                      <p:tavLst>
                                        <p:tav tm="0">
                                          <p:val>
                                            <p:strVal val="#ppt_x"/>
                                          </p:val>
                                        </p:tav>
                                        <p:tav tm="100000">
                                          <p:val>
                                            <p:strVal val="#ppt_x"/>
                                          </p:val>
                                        </p:tav>
                                      </p:tavLst>
                                    </p:anim>
                                    <p:anim calcmode="lin" valueType="num">
                                      <p:cBhvr additive="base">
                                        <p:cTn id="87" dur="2000" fill="hold"/>
                                        <p:tgtEl>
                                          <p:spTgt spid="172"/>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173"/>
                                        </p:tgtEl>
                                        <p:attrNameLst>
                                          <p:attrName>style.visibility</p:attrName>
                                        </p:attrNameLst>
                                      </p:cBhvr>
                                      <p:to>
                                        <p:strVal val="visible"/>
                                      </p:to>
                                    </p:set>
                                    <p:anim calcmode="lin" valueType="num">
                                      <p:cBhvr additive="base">
                                        <p:cTn id="90" dur="2000" fill="hold"/>
                                        <p:tgtEl>
                                          <p:spTgt spid="173"/>
                                        </p:tgtEl>
                                        <p:attrNameLst>
                                          <p:attrName>ppt_x</p:attrName>
                                        </p:attrNameLst>
                                      </p:cBhvr>
                                      <p:tavLst>
                                        <p:tav tm="0">
                                          <p:val>
                                            <p:strVal val="#ppt_x"/>
                                          </p:val>
                                        </p:tav>
                                        <p:tav tm="100000">
                                          <p:val>
                                            <p:strVal val="#ppt_x"/>
                                          </p:val>
                                        </p:tav>
                                      </p:tavLst>
                                    </p:anim>
                                    <p:anim calcmode="lin" valueType="num">
                                      <p:cBhvr additive="base">
                                        <p:cTn id="91" dur="2000" fill="hold"/>
                                        <p:tgtEl>
                                          <p:spTgt spid="173"/>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174"/>
                                        </p:tgtEl>
                                        <p:attrNameLst>
                                          <p:attrName>style.visibility</p:attrName>
                                        </p:attrNameLst>
                                      </p:cBhvr>
                                      <p:to>
                                        <p:strVal val="visible"/>
                                      </p:to>
                                    </p:set>
                                    <p:anim calcmode="lin" valueType="num">
                                      <p:cBhvr additive="base">
                                        <p:cTn id="94" dur="2000" fill="hold"/>
                                        <p:tgtEl>
                                          <p:spTgt spid="174"/>
                                        </p:tgtEl>
                                        <p:attrNameLst>
                                          <p:attrName>ppt_x</p:attrName>
                                        </p:attrNameLst>
                                      </p:cBhvr>
                                      <p:tavLst>
                                        <p:tav tm="0">
                                          <p:val>
                                            <p:strVal val="#ppt_x"/>
                                          </p:val>
                                        </p:tav>
                                        <p:tav tm="100000">
                                          <p:val>
                                            <p:strVal val="#ppt_x"/>
                                          </p:val>
                                        </p:tav>
                                      </p:tavLst>
                                    </p:anim>
                                    <p:anim calcmode="lin" valueType="num">
                                      <p:cBhvr additive="base">
                                        <p:cTn id="95" dur="2000" fill="hold"/>
                                        <p:tgtEl>
                                          <p:spTgt spid="174"/>
                                        </p:tgtEl>
                                        <p:attrNameLst>
                                          <p:attrName>ppt_y</p:attrName>
                                        </p:attrNameLst>
                                      </p:cBhvr>
                                      <p:tavLst>
                                        <p:tav tm="0">
                                          <p:val>
                                            <p:strVal val="0-#ppt_h/2"/>
                                          </p:val>
                                        </p:tav>
                                        <p:tav tm="100000">
                                          <p:val>
                                            <p:strVal val="#ppt_y"/>
                                          </p:val>
                                        </p:tav>
                                      </p:tavLst>
                                    </p:anim>
                                  </p:childTnLst>
                                </p:cTn>
                              </p:par>
                              <p:par>
                                <p:cTn id="96" presetID="2" presetClass="entr" presetSubtype="1" fill="hold" grpId="0" nodeType="withEffect">
                                  <p:stCondLst>
                                    <p:cond delay="0"/>
                                  </p:stCondLst>
                                  <p:childTnLst>
                                    <p:set>
                                      <p:cBhvr>
                                        <p:cTn id="97" dur="1" fill="hold">
                                          <p:stCondLst>
                                            <p:cond delay="0"/>
                                          </p:stCondLst>
                                        </p:cTn>
                                        <p:tgtEl>
                                          <p:spTgt spid="175"/>
                                        </p:tgtEl>
                                        <p:attrNameLst>
                                          <p:attrName>style.visibility</p:attrName>
                                        </p:attrNameLst>
                                      </p:cBhvr>
                                      <p:to>
                                        <p:strVal val="visible"/>
                                      </p:to>
                                    </p:set>
                                    <p:anim calcmode="lin" valueType="num">
                                      <p:cBhvr additive="base">
                                        <p:cTn id="98" dur="2000" fill="hold"/>
                                        <p:tgtEl>
                                          <p:spTgt spid="175"/>
                                        </p:tgtEl>
                                        <p:attrNameLst>
                                          <p:attrName>ppt_x</p:attrName>
                                        </p:attrNameLst>
                                      </p:cBhvr>
                                      <p:tavLst>
                                        <p:tav tm="0">
                                          <p:val>
                                            <p:strVal val="#ppt_x"/>
                                          </p:val>
                                        </p:tav>
                                        <p:tav tm="100000">
                                          <p:val>
                                            <p:strVal val="#ppt_x"/>
                                          </p:val>
                                        </p:tav>
                                      </p:tavLst>
                                    </p:anim>
                                    <p:anim calcmode="lin" valueType="num">
                                      <p:cBhvr additive="base">
                                        <p:cTn id="99" dur="2000" fill="hold"/>
                                        <p:tgtEl>
                                          <p:spTgt spid="175"/>
                                        </p:tgtEl>
                                        <p:attrNameLst>
                                          <p:attrName>ppt_y</p:attrName>
                                        </p:attrNameLst>
                                      </p:cBhvr>
                                      <p:tavLst>
                                        <p:tav tm="0">
                                          <p:val>
                                            <p:strVal val="0-#ppt_h/2"/>
                                          </p:val>
                                        </p:tav>
                                        <p:tav tm="100000">
                                          <p:val>
                                            <p:strVal val="#ppt_y"/>
                                          </p:val>
                                        </p:tav>
                                      </p:tavLst>
                                    </p:anim>
                                  </p:childTnLst>
                                </p:cTn>
                              </p:par>
                              <p:par>
                                <p:cTn id="100" presetID="2" presetClass="entr" presetSubtype="1" fill="hold" grpId="0" nodeType="withEffect">
                                  <p:stCondLst>
                                    <p:cond delay="0"/>
                                  </p:stCondLst>
                                  <p:childTnLst>
                                    <p:set>
                                      <p:cBhvr>
                                        <p:cTn id="101" dur="1" fill="hold">
                                          <p:stCondLst>
                                            <p:cond delay="0"/>
                                          </p:stCondLst>
                                        </p:cTn>
                                        <p:tgtEl>
                                          <p:spTgt spid="176"/>
                                        </p:tgtEl>
                                        <p:attrNameLst>
                                          <p:attrName>style.visibility</p:attrName>
                                        </p:attrNameLst>
                                      </p:cBhvr>
                                      <p:to>
                                        <p:strVal val="visible"/>
                                      </p:to>
                                    </p:set>
                                    <p:anim calcmode="lin" valueType="num">
                                      <p:cBhvr additive="base">
                                        <p:cTn id="102" dur="2000" fill="hold"/>
                                        <p:tgtEl>
                                          <p:spTgt spid="176"/>
                                        </p:tgtEl>
                                        <p:attrNameLst>
                                          <p:attrName>ppt_x</p:attrName>
                                        </p:attrNameLst>
                                      </p:cBhvr>
                                      <p:tavLst>
                                        <p:tav tm="0">
                                          <p:val>
                                            <p:strVal val="#ppt_x"/>
                                          </p:val>
                                        </p:tav>
                                        <p:tav tm="100000">
                                          <p:val>
                                            <p:strVal val="#ppt_x"/>
                                          </p:val>
                                        </p:tav>
                                      </p:tavLst>
                                    </p:anim>
                                    <p:anim calcmode="lin" valueType="num">
                                      <p:cBhvr additive="base">
                                        <p:cTn id="103" dur="2000" fill="hold"/>
                                        <p:tgtEl>
                                          <p:spTgt spid="176"/>
                                        </p:tgtEl>
                                        <p:attrNameLst>
                                          <p:attrName>ppt_y</p:attrName>
                                        </p:attrNameLst>
                                      </p:cBhvr>
                                      <p:tavLst>
                                        <p:tav tm="0">
                                          <p:val>
                                            <p:strVal val="0-#ppt_h/2"/>
                                          </p:val>
                                        </p:tav>
                                        <p:tav tm="100000">
                                          <p:val>
                                            <p:strVal val="#ppt_y"/>
                                          </p:val>
                                        </p:tav>
                                      </p:tavLst>
                                    </p:anim>
                                  </p:childTnLst>
                                </p:cTn>
                              </p:par>
                              <p:par>
                                <p:cTn id="104" presetID="2" presetClass="entr" presetSubtype="1" fill="hold" grpId="0" nodeType="withEffect">
                                  <p:stCondLst>
                                    <p:cond delay="0"/>
                                  </p:stCondLst>
                                  <p:childTnLst>
                                    <p:set>
                                      <p:cBhvr>
                                        <p:cTn id="105" dur="1" fill="hold">
                                          <p:stCondLst>
                                            <p:cond delay="0"/>
                                          </p:stCondLst>
                                        </p:cTn>
                                        <p:tgtEl>
                                          <p:spTgt spid="179"/>
                                        </p:tgtEl>
                                        <p:attrNameLst>
                                          <p:attrName>style.visibility</p:attrName>
                                        </p:attrNameLst>
                                      </p:cBhvr>
                                      <p:to>
                                        <p:strVal val="visible"/>
                                      </p:to>
                                    </p:set>
                                    <p:anim calcmode="lin" valueType="num">
                                      <p:cBhvr additive="base">
                                        <p:cTn id="106" dur="2000" fill="hold"/>
                                        <p:tgtEl>
                                          <p:spTgt spid="179"/>
                                        </p:tgtEl>
                                        <p:attrNameLst>
                                          <p:attrName>ppt_x</p:attrName>
                                        </p:attrNameLst>
                                      </p:cBhvr>
                                      <p:tavLst>
                                        <p:tav tm="0">
                                          <p:val>
                                            <p:strVal val="#ppt_x"/>
                                          </p:val>
                                        </p:tav>
                                        <p:tav tm="100000">
                                          <p:val>
                                            <p:strVal val="#ppt_x"/>
                                          </p:val>
                                        </p:tav>
                                      </p:tavLst>
                                    </p:anim>
                                    <p:anim calcmode="lin" valueType="num">
                                      <p:cBhvr additive="base">
                                        <p:cTn id="107" dur="2000" fill="hold"/>
                                        <p:tgtEl>
                                          <p:spTgt spid="179"/>
                                        </p:tgtEl>
                                        <p:attrNameLst>
                                          <p:attrName>ppt_y</p:attrName>
                                        </p:attrNameLst>
                                      </p:cBhvr>
                                      <p:tavLst>
                                        <p:tav tm="0">
                                          <p:val>
                                            <p:strVal val="0-#ppt_h/2"/>
                                          </p:val>
                                        </p:tav>
                                        <p:tav tm="100000">
                                          <p:val>
                                            <p:strVal val="#ppt_y"/>
                                          </p:val>
                                        </p:tav>
                                      </p:tavLst>
                                    </p:anim>
                                  </p:childTnLst>
                                </p:cTn>
                              </p:par>
                              <p:par>
                                <p:cTn id="108" presetID="2" presetClass="entr" presetSubtype="1" fill="hold" grpId="0" nodeType="withEffect">
                                  <p:stCondLst>
                                    <p:cond delay="0"/>
                                  </p:stCondLst>
                                  <p:childTnLst>
                                    <p:set>
                                      <p:cBhvr>
                                        <p:cTn id="109" dur="1" fill="hold">
                                          <p:stCondLst>
                                            <p:cond delay="0"/>
                                          </p:stCondLst>
                                        </p:cTn>
                                        <p:tgtEl>
                                          <p:spTgt spid="180"/>
                                        </p:tgtEl>
                                        <p:attrNameLst>
                                          <p:attrName>style.visibility</p:attrName>
                                        </p:attrNameLst>
                                      </p:cBhvr>
                                      <p:to>
                                        <p:strVal val="visible"/>
                                      </p:to>
                                    </p:set>
                                    <p:anim calcmode="lin" valueType="num">
                                      <p:cBhvr additive="base">
                                        <p:cTn id="110" dur="2000" fill="hold"/>
                                        <p:tgtEl>
                                          <p:spTgt spid="180"/>
                                        </p:tgtEl>
                                        <p:attrNameLst>
                                          <p:attrName>ppt_x</p:attrName>
                                        </p:attrNameLst>
                                      </p:cBhvr>
                                      <p:tavLst>
                                        <p:tav tm="0">
                                          <p:val>
                                            <p:strVal val="#ppt_x"/>
                                          </p:val>
                                        </p:tav>
                                        <p:tav tm="100000">
                                          <p:val>
                                            <p:strVal val="#ppt_x"/>
                                          </p:val>
                                        </p:tav>
                                      </p:tavLst>
                                    </p:anim>
                                    <p:anim calcmode="lin" valueType="num">
                                      <p:cBhvr additive="base">
                                        <p:cTn id="111" dur="2000" fill="hold"/>
                                        <p:tgtEl>
                                          <p:spTgt spid="180"/>
                                        </p:tgtEl>
                                        <p:attrNameLst>
                                          <p:attrName>ppt_y</p:attrName>
                                        </p:attrNameLst>
                                      </p:cBhvr>
                                      <p:tavLst>
                                        <p:tav tm="0">
                                          <p:val>
                                            <p:strVal val="0-#ppt_h/2"/>
                                          </p:val>
                                        </p:tav>
                                        <p:tav tm="100000">
                                          <p:val>
                                            <p:strVal val="#ppt_y"/>
                                          </p:val>
                                        </p:tav>
                                      </p:tavLst>
                                    </p:anim>
                                  </p:childTnLst>
                                </p:cTn>
                              </p:par>
                              <p:par>
                                <p:cTn id="112" presetID="2" presetClass="entr" presetSubtype="1" fill="hold" grpId="0" nodeType="withEffect">
                                  <p:stCondLst>
                                    <p:cond delay="0"/>
                                  </p:stCondLst>
                                  <p:childTnLst>
                                    <p:set>
                                      <p:cBhvr>
                                        <p:cTn id="113" dur="1" fill="hold">
                                          <p:stCondLst>
                                            <p:cond delay="0"/>
                                          </p:stCondLst>
                                        </p:cTn>
                                        <p:tgtEl>
                                          <p:spTgt spid="181"/>
                                        </p:tgtEl>
                                        <p:attrNameLst>
                                          <p:attrName>style.visibility</p:attrName>
                                        </p:attrNameLst>
                                      </p:cBhvr>
                                      <p:to>
                                        <p:strVal val="visible"/>
                                      </p:to>
                                    </p:set>
                                    <p:anim calcmode="lin" valueType="num">
                                      <p:cBhvr additive="base">
                                        <p:cTn id="114" dur="2000" fill="hold"/>
                                        <p:tgtEl>
                                          <p:spTgt spid="181"/>
                                        </p:tgtEl>
                                        <p:attrNameLst>
                                          <p:attrName>ppt_x</p:attrName>
                                        </p:attrNameLst>
                                      </p:cBhvr>
                                      <p:tavLst>
                                        <p:tav tm="0">
                                          <p:val>
                                            <p:strVal val="#ppt_x"/>
                                          </p:val>
                                        </p:tav>
                                        <p:tav tm="100000">
                                          <p:val>
                                            <p:strVal val="#ppt_x"/>
                                          </p:val>
                                        </p:tav>
                                      </p:tavLst>
                                    </p:anim>
                                    <p:anim calcmode="lin" valueType="num">
                                      <p:cBhvr additive="base">
                                        <p:cTn id="115" dur="2000" fill="hold"/>
                                        <p:tgtEl>
                                          <p:spTgt spid="181"/>
                                        </p:tgtEl>
                                        <p:attrNameLst>
                                          <p:attrName>ppt_y</p:attrName>
                                        </p:attrNameLst>
                                      </p:cBhvr>
                                      <p:tavLst>
                                        <p:tav tm="0">
                                          <p:val>
                                            <p:strVal val="0-#ppt_h/2"/>
                                          </p:val>
                                        </p:tav>
                                        <p:tav tm="100000">
                                          <p:val>
                                            <p:strVal val="#ppt_y"/>
                                          </p:val>
                                        </p:tav>
                                      </p:tavLst>
                                    </p:anim>
                                  </p:childTnLst>
                                </p:cTn>
                              </p:par>
                              <p:par>
                                <p:cTn id="116" presetID="2" presetClass="entr" presetSubtype="1" fill="hold" grpId="0" nodeType="withEffect">
                                  <p:stCondLst>
                                    <p:cond delay="0"/>
                                  </p:stCondLst>
                                  <p:childTnLst>
                                    <p:set>
                                      <p:cBhvr>
                                        <p:cTn id="117" dur="1" fill="hold">
                                          <p:stCondLst>
                                            <p:cond delay="0"/>
                                          </p:stCondLst>
                                        </p:cTn>
                                        <p:tgtEl>
                                          <p:spTgt spid="182"/>
                                        </p:tgtEl>
                                        <p:attrNameLst>
                                          <p:attrName>style.visibility</p:attrName>
                                        </p:attrNameLst>
                                      </p:cBhvr>
                                      <p:to>
                                        <p:strVal val="visible"/>
                                      </p:to>
                                    </p:set>
                                    <p:anim calcmode="lin" valueType="num">
                                      <p:cBhvr additive="base">
                                        <p:cTn id="118" dur="2000" fill="hold"/>
                                        <p:tgtEl>
                                          <p:spTgt spid="182"/>
                                        </p:tgtEl>
                                        <p:attrNameLst>
                                          <p:attrName>ppt_x</p:attrName>
                                        </p:attrNameLst>
                                      </p:cBhvr>
                                      <p:tavLst>
                                        <p:tav tm="0">
                                          <p:val>
                                            <p:strVal val="#ppt_x"/>
                                          </p:val>
                                        </p:tav>
                                        <p:tav tm="100000">
                                          <p:val>
                                            <p:strVal val="#ppt_x"/>
                                          </p:val>
                                        </p:tav>
                                      </p:tavLst>
                                    </p:anim>
                                    <p:anim calcmode="lin" valueType="num">
                                      <p:cBhvr additive="base">
                                        <p:cTn id="119" dur="2000" fill="hold"/>
                                        <p:tgtEl>
                                          <p:spTgt spid="182"/>
                                        </p:tgtEl>
                                        <p:attrNameLst>
                                          <p:attrName>ppt_y</p:attrName>
                                        </p:attrNameLst>
                                      </p:cBhvr>
                                      <p:tavLst>
                                        <p:tav tm="0">
                                          <p:val>
                                            <p:strVal val="0-#ppt_h/2"/>
                                          </p:val>
                                        </p:tav>
                                        <p:tav tm="100000">
                                          <p:val>
                                            <p:strVal val="#ppt_y"/>
                                          </p:val>
                                        </p:tav>
                                      </p:tavLst>
                                    </p:anim>
                                  </p:childTnLst>
                                </p:cTn>
                              </p:par>
                              <p:par>
                                <p:cTn id="120" presetID="2" presetClass="entr" presetSubtype="1" fill="hold" grpId="0" nodeType="withEffect">
                                  <p:stCondLst>
                                    <p:cond delay="0"/>
                                  </p:stCondLst>
                                  <p:childTnLst>
                                    <p:set>
                                      <p:cBhvr>
                                        <p:cTn id="121" dur="1" fill="hold">
                                          <p:stCondLst>
                                            <p:cond delay="0"/>
                                          </p:stCondLst>
                                        </p:cTn>
                                        <p:tgtEl>
                                          <p:spTgt spid="183"/>
                                        </p:tgtEl>
                                        <p:attrNameLst>
                                          <p:attrName>style.visibility</p:attrName>
                                        </p:attrNameLst>
                                      </p:cBhvr>
                                      <p:to>
                                        <p:strVal val="visible"/>
                                      </p:to>
                                    </p:set>
                                    <p:anim calcmode="lin" valueType="num">
                                      <p:cBhvr additive="base">
                                        <p:cTn id="122" dur="2000" fill="hold"/>
                                        <p:tgtEl>
                                          <p:spTgt spid="183"/>
                                        </p:tgtEl>
                                        <p:attrNameLst>
                                          <p:attrName>ppt_x</p:attrName>
                                        </p:attrNameLst>
                                      </p:cBhvr>
                                      <p:tavLst>
                                        <p:tav tm="0">
                                          <p:val>
                                            <p:strVal val="#ppt_x"/>
                                          </p:val>
                                        </p:tav>
                                        <p:tav tm="100000">
                                          <p:val>
                                            <p:strVal val="#ppt_x"/>
                                          </p:val>
                                        </p:tav>
                                      </p:tavLst>
                                    </p:anim>
                                    <p:anim calcmode="lin" valueType="num">
                                      <p:cBhvr additive="base">
                                        <p:cTn id="123" dur="2000" fill="hold"/>
                                        <p:tgtEl>
                                          <p:spTgt spid="183"/>
                                        </p:tgtEl>
                                        <p:attrNameLst>
                                          <p:attrName>ppt_y</p:attrName>
                                        </p:attrNameLst>
                                      </p:cBhvr>
                                      <p:tavLst>
                                        <p:tav tm="0">
                                          <p:val>
                                            <p:strVal val="0-#ppt_h/2"/>
                                          </p:val>
                                        </p:tav>
                                        <p:tav tm="100000">
                                          <p:val>
                                            <p:strVal val="#ppt_y"/>
                                          </p:val>
                                        </p:tav>
                                      </p:tavLst>
                                    </p:anim>
                                  </p:childTnLst>
                                </p:cTn>
                              </p:par>
                              <p:par>
                                <p:cTn id="124" presetID="2" presetClass="entr" presetSubtype="1" fill="hold" grpId="0" nodeType="withEffect">
                                  <p:stCondLst>
                                    <p:cond delay="0"/>
                                  </p:stCondLst>
                                  <p:childTnLst>
                                    <p:set>
                                      <p:cBhvr>
                                        <p:cTn id="125" dur="1" fill="hold">
                                          <p:stCondLst>
                                            <p:cond delay="0"/>
                                          </p:stCondLst>
                                        </p:cTn>
                                        <p:tgtEl>
                                          <p:spTgt spid="184"/>
                                        </p:tgtEl>
                                        <p:attrNameLst>
                                          <p:attrName>style.visibility</p:attrName>
                                        </p:attrNameLst>
                                      </p:cBhvr>
                                      <p:to>
                                        <p:strVal val="visible"/>
                                      </p:to>
                                    </p:set>
                                    <p:anim calcmode="lin" valueType="num">
                                      <p:cBhvr additive="base">
                                        <p:cTn id="126" dur="2000" fill="hold"/>
                                        <p:tgtEl>
                                          <p:spTgt spid="184"/>
                                        </p:tgtEl>
                                        <p:attrNameLst>
                                          <p:attrName>ppt_x</p:attrName>
                                        </p:attrNameLst>
                                      </p:cBhvr>
                                      <p:tavLst>
                                        <p:tav tm="0">
                                          <p:val>
                                            <p:strVal val="#ppt_x"/>
                                          </p:val>
                                        </p:tav>
                                        <p:tav tm="100000">
                                          <p:val>
                                            <p:strVal val="#ppt_x"/>
                                          </p:val>
                                        </p:tav>
                                      </p:tavLst>
                                    </p:anim>
                                    <p:anim calcmode="lin" valueType="num">
                                      <p:cBhvr additive="base">
                                        <p:cTn id="127" dur="2000" fill="hold"/>
                                        <p:tgtEl>
                                          <p:spTgt spid="184"/>
                                        </p:tgtEl>
                                        <p:attrNameLst>
                                          <p:attrName>ppt_y</p:attrName>
                                        </p:attrNameLst>
                                      </p:cBhvr>
                                      <p:tavLst>
                                        <p:tav tm="0">
                                          <p:val>
                                            <p:strVal val="0-#ppt_h/2"/>
                                          </p:val>
                                        </p:tav>
                                        <p:tav tm="100000">
                                          <p:val>
                                            <p:strVal val="#ppt_y"/>
                                          </p:val>
                                        </p:tav>
                                      </p:tavLst>
                                    </p:anim>
                                  </p:childTnLst>
                                </p:cTn>
                              </p:par>
                              <p:par>
                                <p:cTn id="128" presetID="2" presetClass="entr" presetSubtype="1" fill="hold" grpId="0" nodeType="withEffect">
                                  <p:stCondLst>
                                    <p:cond delay="0"/>
                                  </p:stCondLst>
                                  <p:childTnLst>
                                    <p:set>
                                      <p:cBhvr>
                                        <p:cTn id="129" dur="1" fill="hold">
                                          <p:stCondLst>
                                            <p:cond delay="0"/>
                                          </p:stCondLst>
                                        </p:cTn>
                                        <p:tgtEl>
                                          <p:spTgt spid="185"/>
                                        </p:tgtEl>
                                        <p:attrNameLst>
                                          <p:attrName>style.visibility</p:attrName>
                                        </p:attrNameLst>
                                      </p:cBhvr>
                                      <p:to>
                                        <p:strVal val="visible"/>
                                      </p:to>
                                    </p:set>
                                    <p:anim calcmode="lin" valueType="num">
                                      <p:cBhvr additive="base">
                                        <p:cTn id="130" dur="2000" fill="hold"/>
                                        <p:tgtEl>
                                          <p:spTgt spid="185"/>
                                        </p:tgtEl>
                                        <p:attrNameLst>
                                          <p:attrName>ppt_x</p:attrName>
                                        </p:attrNameLst>
                                      </p:cBhvr>
                                      <p:tavLst>
                                        <p:tav tm="0">
                                          <p:val>
                                            <p:strVal val="#ppt_x"/>
                                          </p:val>
                                        </p:tav>
                                        <p:tav tm="100000">
                                          <p:val>
                                            <p:strVal val="#ppt_x"/>
                                          </p:val>
                                        </p:tav>
                                      </p:tavLst>
                                    </p:anim>
                                    <p:anim calcmode="lin" valueType="num">
                                      <p:cBhvr additive="base">
                                        <p:cTn id="131" dur="2000" fill="hold"/>
                                        <p:tgtEl>
                                          <p:spTgt spid="185"/>
                                        </p:tgtEl>
                                        <p:attrNameLst>
                                          <p:attrName>ppt_y</p:attrName>
                                        </p:attrNameLst>
                                      </p:cBhvr>
                                      <p:tavLst>
                                        <p:tav tm="0">
                                          <p:val>
                                            <p:strVal val="0-#ppt_h/2"/>
                                          </p:val>
                                        </p:tav>
                                        <p:tav tm="100000">
                                          <p:val>
                                            <p:strVal val="#ppt_y"/>
                                          </p:val>
                                        </p:tav>
                                      </p:tavLst>
                                    </p:anim>
                                  </p:childTnLst>
                                </p:cTn>
                              </p:par>
                              <p:par>
                                <p:cTn id="132" presetID="2" presetClass="entr" presetSubtype="1" fill="hold" grpId="0" nodeType="withEffect">
                                  <p:stCondLst>
                                    <p:cond delay="0"/>
                                  </p:stCondLst>
                                  <p:childTnLst>
                                    <p:set>
                                      <p:cBhvr>
                                        <p:cTn id="133" dur="1" fill="hold">
                                          <p:stCondLst>
                                            <p:cond delay="0"/>
                                          </p:stCondLst>
                                        </p:cTn>
                                        <p:tgtEl>
                                          <p:spTgt spid="186"/>
                                        </p:tgtEl>
                                        <p:attrNameLst>
                                          <p:attrName>style.visibility</p:attrName>
                                        </p:attrNameLst>
                                      </p:cBhvr>
                                      <p:to>
                                        <p:strVal val="visible"/>
                                      </p:to>
                                    </p:set>
                                    <p:anim calcmode="lin" valueType="num">
                                      <p:cBhvr additive="base">
                                        <p:cTn id="134" dur="2000" fill="hold"/>
                                        <p:tgtEl>
                                          <p:spTgt spid="186"/>
                                        </p:tgtEl>
                                        <p:attrNameLst>
                                          <p:attrName>ppt_x</p:attrName>
                                        </p:attrNameLst>
                                      </p:cBhvr>
                                      <p:tavLst>
                                        <p:tav tm="0">
                                          <p:val>
                                            <p:strVal val="#ppt_x"/>
                                          </p:val>
                                        </p:tav>
                                        <p:tav tm="100000">
                                          <p:val>
                                            <p:strVal val="#ppt_x"/>
                                          </p:val>
                                        </p:tav>
                                      </p:tavLst>
                                    </p:anim>
                                    <p:anim calcmode="lin" valueType="num">
                                      <p:cBhvr additive="base">
                                        <p:cTn id="135" dur="2000" fill="hold"/>
                                        <p:tgtEl>
                                          <p:spTgt spid="186"/>
                                        </p:tgtEl>
                                        <p:attrNameLst>
                                          <p:attrName>ppt_y</p:attrName>
                                        </p:attrNameLst>
                                      </p:cBhvr>
                                      <p:tavLst>
                                        <p:tav tm="0">
                                          <p:val>
                                            <p:strVal val="0-#ppt_h/2"/>
                                          </p:val>
                                        </p:tav>
                                        <p:tav tm="100000">
                                          <p:val>
                                            <p:strVal val="#ppt_y"/>
                                          </p:val>
                                        </p:tav>
                                      </p:tavLst>
                                    </p:anim>
                                  </p:childTnLst>
                                </p:cTn>
                              </p:par>
                              <p:par>
                                <p:cTn id="136" presetID="2" presetClass="entr" presetSubtype="1" fill="hold" grpId="0" nodeType="withEffect">
                                  <p:stCondLst>
                                    <p:cond delay="0"/>
                                  </p:stCondLst>
                                  <p:childTnLst>
                                    <p:set>
                                      <p:cBhvr>
                                        <p:cTn id="137" dur="1" fill="hold">
                                          <p:stCondLst>
                                            <p:cond delay="0"/>
                                          </p:stCondLst>
                                        </p:cTn>
                                        <p:tgtEl>
                                          <p:spTgt spid="187"/>
                                        </p:tgtEl>
                                        <p:attrNameLst>
                                          <p:attrName>style.visibility</p:attrName>
                                        </p:attrNameLst>
                                      </p:cBhvr>
                                      <p:to>
                                        <p:strVal val="visible"/>
                                      </p:to>
                                    </p:set>
                                    <p:anim calcmode="lin" valueType="num">
                                      <p:cBhvr additive="base">
                                        <p:cTn id="138" dur="2000" fill="hold"/>
                                        <p:tgtEl>
                                          <p:spTgt spid="187"/>
                                        </p:tgtEl>
                                        <p:attrNameLst>
                                          <p:attrName>ppt_x</p:attrName>
                                        </p:attrNameLst>
                                      </p:cBhvr>
                                      <p:tavLst>
                                        <p:tav tm="0">
                                          <p:val>
                                            <p:strVal val="#ppt_x"/>
                                          </p:val>
                                        </p:tav>
                                        <p:tav tm="100000">
                                          <p:val>
                                            <p:strVal val="#ppt_x"/>
                                          </p:val>
                                        </p:tav>
                                      </p:tavLst>
                                    </p:anim>
                                    <p:anim calcmode="lin" valueType="num">
                                      <p:cBhvr additive="base">
                                        <p:cTn id="139" dur="2000" fill="hold"/>
                                        <p:tgtEl>
                                          <p:spTgt spid="187"/>
                                        </p:tgtEl>
                                        <p:attrNameLst>
                                          <p:attrName>ppt_y</p:attrName>
                                        </p:attrNameLst>
                                      </p:cBhvr>
                                      <p:tavLst>
                                        <p:tav tm="0">
                                          <p:val>
                                            <p:strVal val="0-#ppt_h/2"/>
                                          </p:val>
                                        </p:tav>
                                        <p:tav tm="100000">
                                          <p:val>
                                            <p:strVal val="#ppt_y"/>
                                          </p:val>
                                        </p:tav>
                                      </p:tavLst>
                                    </p:anim>
                                  </p:childTnLst>
                                </p:cTn>
                              </p:par>
                              <p:par>
                                <p:cTn id="140" presetID="2" presetClass="entr" presetSubtype="1" fill="hold" grpId="0" nodeType="withEffect">
                                  <p:stCondLst>
                                    <p:cond delay="0"/>
                                  </p:stCondLst>
                                  <p:childTnLst>
                                    <p:set>
                                      <p:cBhvr>
                                        <p:cTn id="141" dur="1" fill="hold">
                                          <p:stCondLst>
                                            <p:cond delay="0"/>
                                          </p:stCondLst>
                                        </p:cTn>
                                        <p:tgtEl>
                                          <p:spTgt spid="188"/>
                                        </p:tgtEl>
                                        <p:attrNameLst>
                                          <p:attrName>style.visibility</p:attrName>
                                        </p:attrNameLst>
                                      </p:cBhvr>
                                      <p:to>
                                        <p:strVal val="visible"/>
                                      </p:to>
                                    </p:set>
                                    <p:anim calcmode="lin" valueType="num">
                                      <p:cBhvr additive="base">
                                        <p:cTn id="142" dur="2000" fill="hold"/>
                                        <p:tgtEl>
                                          <p:spTgt spid="188"/>
                                        </p:tgtEl>
                                        <p:attrNameLst>
                                          <p:attrName>ppt_x</p:attrName>
                                        </p:attrNameLst>
                                      </p:cBhvr>
                                      <p:tavLst>
                                        <p:tav tm="0">
                                          <p:val>
                                            <p:strVal val="#ppt_x"/>
                                          </p:val>
                                        </p:tav>
                                        <p:tav tm="100000">
                                          <p:val>
                                            <p:strVal val="#ppt_x"/>
                                          </p:val>
                                        </p:tav>
                                      </p:tavLst>
                                    </p:anim>
                                    <p:anim calcmode="lin" valueType="num">
                                      <p:cBhvr additive="base">
                                        <p:cTn id="143" dur="2000" fill="hold"/>
                                        <p:tgtEl>
                                          <p:spTgt spid="188"/>
                                        </p:tgtEl>
                                        <p:attrNameLst>
                                          <p:attrName>ppt_y</p:attrName>
                                        </p:attrNameLst>
                                      </p:cBhvr>
                                      <p:tavLst>
                                        <p:tav tm="0">
                                          <p:val>
                                            <p:strVal val="0-#ppt_h/2"/>
                                          </p:val>
                                        </p:tav>
                                        <p:tav tm="100000">
                                          <p:val>
                                            <p:strVal val="#ppt_y"/>
                                          </p:val>
                                        </p:tav>
                                      </p:tavLst>
                                    </p:anim>
                                  </p:childTnLst>
                                </p:cTn>
                              </p:par>
                              <p:par>
                                <p:cTn id="144" presetID="2" presetClass="entr" presetSubtype="1" fill="hold" grpId="0" nodeType="withEffect">
                                  <p:stCondLst>
                                    <p:cond delay="0"/>
                                  </p:stCondLst>
                                  <p:childTnLst>
                                    <p:set>
                                      <p:cBhvr>
                                        <p:cTn id="145" dur="1" fill="hold">
                                          <p:stCondLst>
                                            <p:cond delay="0"/>
                                          </p:stCondLst>
                                        </p:cTn>
                                        <p:tgtEl>
                                          <p:spTgt spid="189"/>
                                        </p:tgtEl>
                                        <p:attrNameLst>
                                          <p:attrName>style.visibility</p:attrName>
                                        </p:attrNameLst>
                                      </p:cBhvr>
                                      <p:to>
                                        <p:strVal val="visible"/>
                                      </p:to>
                                    </p:set>
                                    <p:anim calcmode="lin" valueType="num">
                                      <p:cBhvr additive="base">
                                        <p:cTn id="146" dur="2000" fill="hold"/>
                                        <p:tgtEl>
                                          <p:spTgt spid="189"/>
                                        </p:tgtEl>
                                        <p:attrNameLst>
                                          <p:attrName>ppt_x</p:attrName>
                                        </p:attrNameLst>
                                      </p:cBhvr>
                                      <p:tavLst>
                                        <p:tav tm="0">
                                          <p:val>
                                            <p:strVal val="#ppt_x"/>
                                          </p:val>
                                        </p:tav>
                                        <p:tav tm="100000">
                                          <p:val>
                                            <p:strVal val="#ppt_x"/>
                                          </p:val>
                                        </p:tav>
                                      </p:tavLst>
                                    </p:anim>
                                    <p:anim calcmode="lin" valueType="num">
                                      <p:cBhvr additive="base">
                                        <p:cTn id="147" dur="2000" fill="hold"/>
                                        <p:tgtEl>
                                          <p:spTgt spid="189"/>
                                        </p:tgtEl>
                                        <p:attrNameLst>
                                          <p:attrName>ppt_y</p:attrName>
                                        </p:attrNameLst>
                                      </p:cBhvr>
                                      <p:tavLst>
                                        <p:tav tm="0">
                                          <p:val>
                                            <p:strVal val="0-#ppt_h/2"/>
                                          </p:val>
                                        </p:tav>
                                        <p:tav tm="100000">
                                          <p:val>
                                            <p:strVal val="#ppt_y"/>
                                          </p:val>
                                        </p:tav>
                                      </p:tavLst>
                                    </p:anim>
                                  </p:childTnLst>
                                </p:cTn>
                              </p:par>
                              <p:par>
                                <p:cTn id="148" presetID="2" presetClass="entr" presetSubtype="1" fill="hold" grpId="0" nodeType="withEffect">
                                  <p:stCondLst>
                                    <p:cond delay="0"/>
                                  </p:stCondLst>
                                  <p:childTnLst>
                                    <p:set>
                                      <p:cBhvr>
                                        <p:cTn id="149" dur="1" fill="hold">
                                          <p:stCondLst>
                                            <p:cond delay="0"/>
                                          </p:stCondLst>
                                        </p:cTn>
                                        <p:tgtEl>
                                          <p:spTgt spid="190"/>
                                        </p:tgtEl>
                                        <p:attrNameLst>
                                          <p:attrName>style.visibility</p:attrName>
                                        </p:attrNameLst>
                                      </p:cBhvr>
                                      <p:to>
                                        <p:strVal val="visible"/>
                                      </p:to>
                                    </p:set>
                                    <p:anim calcmode="lin" valueType="num">
                                      <p:cBhvr additive="base">
                                        <p:cTn id="150" dur="2000" fill="hold"/>
                                        <p:tgtEl>
                                          <p:spTgt spid="190"/>
                                        </p:tgtEl>
                                        <p:attrNameLst>
                                          <p:attrName>ppt_x</p:attrName>
                                        </p:attrNameLst>
                                      </p:cBhvr>
                                      <p:tavLst>
                                        <p:tav tm="0">
                                          <p:val>
                                            <p:strVal val="#ppt_x"/>
                                          </p:val>
                                        </p:tav>
                                        <p:tav tm="100000">
                                          <p:val>
                                            <p:strVal val="#ppt_x"/>
                                          </p:val>
                                        </p:tav>
                                      </p:tavLst>
                                    </p:anim>
                                    <p:anim calcmode="lin" valueType="num">
                                      <p:cBhvr additive="base">
                                        <p:cTn id="151" dur="2000" fill="hold"/>
                                        <p:tgtEl>
                                          <p:spTgt spid="190"/>
                                        </p:tgtEl>
                                        <p:attrNameLst>
                                          <p:attrName>ppt_y</p:attrName>
                                        </p:attrNameLst>
                                      </p:cBhvr>
                                      <p:tavLst>
                                        <p:tav tm="0">
                                          <p:val>
                                            <p:strVal val="0-#ppt_h/2"/>
                                          </p:val>
                                        </p:tav>
                                        <p:tav tm="100000">
                                          <p:val>
                                            <p:strVal val="#ppt_y"/>
                                          </p:val>
                                        </p:tav>
                                      </p:tavLst>
                                    </p:anim>
                                  </p:childTnLst>
                                </p:cTn>
                              </p:par>
                              <p:par>
                                <p:cTn id="152" presetID="2" presetClass="entr" presetSubtype="1" fill="hold" grpId="0" nodeType="withEffect">
                                  <p:stCondLst>
                                    <p:cond delay="0"/>
                                  </p:stCondLst>
                                  <p:childTnLst>
                                    <p:set>
                                      <p:cBhvr>
                                        <p:cTn id="153" dur="1" fill="hold">
                                          <p:stCondLst>
                                            <p:cond delay="0"/>
                                          </p:stCondLst>
                                        </p:cTn>
                                        <p:tgtEl>
                                          <p:spTgt spid="191"/>
                                        </p:tgtEl>
                                        <p:attrNameLst>
                                          <p:attrName>style.visibility</p:attrName>
                                        </p:attrNameLst>
                                      </p:cBhvr>
                                      <p:to>
                                        <p:strVal val="visible"/>
                                      </p:to>
                                    </p:set>
                                    <p:anim calcmode="lin" valueType="num">
                                      <p:cBhvr additive="base">
                                        <p:cTn id="154" dur="2000" fill="hold"/>
                                        <p:tgtEl>
                                          <p:spTgt spid="191"/>
                                        </p:tgtEl>
                                        <p:attrNameLst>
                                          <p:attrName>ppt_x</p:attrName>
                                        </p:attrNameLst>
                                      </p:cBhvr>
                                      <p:tavLst>
                                        <p:tav tm="0">
                                          <p:val>
                                            <p:strVal val="#ppt_x"/>
                                          </p:val>
                                        </p:tav>
                                        <p:tav tm="100000">
                                          <p:val>
                                            <p:strVal val="#ppt_x"/>
                                          </p:val>
                                        </p:tav>
                                      </p:tavLst>
                                    </p:anim>
                                    <p:anim calcmode="lin" valueType="num">
                                      <p:cBhvr additive="base">
                                        <p:cTn id="155" dur="2000" fill="hold"/>
                                        <p:tgtEl>
                                          <p:spTgt spid="191"/>
                                        </p:tgtEl>
                                        <p:attrNameLst>
                                          <p:attrName>ppt_y</p:attrName>
                                        </p:attrNameLst>
                                      </p:cBhvr>
                                      <p:tavLst>
                                        <p:tav tm="0">
                                          <p:val>
                                            <p:strVal val="0-#ppt_h/2"/>
                                          </p:val>
                                        </p:tav>
                                        <p:tav tm="100000">
                                          <p:val>
                                            <p:strVal val="#ppt_y"/>
                                          </p:val>
                                        </p:tav>
                                      </p:tavLst>
                                    </p:anim>
                                  </p:childTnLst>
                                </p:cTn>
                              </p:par>
                              <p:par>
                                <p:cTn id="156" presetID="2" presetClass="entr" presetSubtype="1" fill="hold" grpId="0" nodeType="withEffect">
                                  <p:stCondLst>
                                    <p:cond delay="0"/>
                                  </p:stCondLst>
                                  <p:childTnLst>
                                    <p:set>
                                      <p:cBhvr>
                                        <p:cTn id="157" dur="1" fill="hold">
                                          <p:stCondLst>
                                            <p:cond delay="0"/>
                                          </p:stCondLst>
                                        </p:cTn>
                                        <p:tgtEl>
                                          <p:spTgt spid="192"/>
                                        </p:tgtEl>
                                        <p:attrNameLst>
                                          <p:attrName>style.visibility</p:attrName>
                                        </p:attrNameLst>
                                      </p:cBhvr>
                                      <p:to>
                                        <p:strVal val="visible"/>
                                      </p:to>
                                    </p:set>
                                    <p:anim calcmode="lin" valueType="num">
                                      <p:cBhvr additive="base">
                                        <p:cTn id="158" dur="2000" fill="hold"/>
                                        <p:tgtEl>
                                          <p:spTgt spid="192"/>
                                        </p:tgtEl>
                                        <p:attrNameLst>
                                          <p:attrName>ppt_x</p:attrName>
                                        </p:attrNameLst>
                                      </p:cBhvr>
                                      <p:tavLst>
                                        <p:tav tm="0">
                                          <p:val>
                                            <p:strVal val="#ppt_x"/>
                                          </p:val>
                                        </p:tav>
                                        <p:tav tm="100000">
                                          <p:val>
                                            <p:strVal val="#ppt_x"/>
                                          </p:val>
                                        </p:tav>
                                      </p:tavLst>
                                    </p:anim>
                                    <p:anim calcmode="lin" valueType="num">
                                      <p:cBhvr additive="base">
                                        <p:cTn id="159" dur="2000" fill="hold"/>
                                        <p:tgtEl>
                                          <p:spTgt spid="192"/>
                                        </p:tgtEl>
                                        <p:attrNameLst>
                                          <p:attrName>ppt_y</p:attrName>
                                        </p:attrNameLst>
                                      </p:cBhvr>
                                      <p:tavLst>
                                        <p:tav tm="0">
                                          <p:val>
                                            <p:strVal val="0-#ppt_h/2"/>
                                          </p:val>
                                        </p:tav>
                                        <p:tav tm="100000">
                                          <p:val>
                                            <p:strVal val="#ppt_y"/>
                                          </p:val>
                                        </p:tav>
                                      </p:tavLst>
                                    </p:anim>
                                  </p:childTnLst>
                                </p:cTn>
                              </p:par>
                              <p:par>
                                <p:cTn id="160" presetID="2" presetClass="entr" presetSubtype="1" fill="hold" grpId="0" nodeType="withEffect">
                                  <p:stCondLst>
                                    <p:cond delay="0"/>
                                  </p:stCondLst>
                                  <p:childTnLst>
                                    <p:set>
                                      <p:cBhvr>
                                        <p:cTn id="161" dur="1" fill="hold">
                                          <p:stCondLst>
                                            <p:cond delay="0"/>
                                          </p:stCondLst>
                                        </p:cTn>
                                        <p:tgtEl>
                                          <p:spTgt spid="193"/>
                                        </p:tgtEl>
                                        <p:attrNameLst>
                                          <p:attrName>style.visibility</p:attrName>
                                        </p:attrNameLst>
                                      </p:cBhvr>
                                      <p:to>
                                        <p:strVal val="visible"/>
                                      </p:to>
                                    </p:set>
                                    <p:anim calcmode="lin" valueType="num">
                                      <p:cBhvr additive="base">
                                        <p:cTn id="162" dur="2000" fill="hold"/>
                                        <p:tgtEl>
                                          <p:spTgt spid="193"/>
                                        </p:tgtEl>
                                        <p:attrNameLst>
                                          <p:attrName>ppt_x</p:attrName>
                                        </p:attrNameLst>
                                      </p:cBhvr>
                                      <p:tavLst>
                                        <p:tav tm="0">
                                          <p:val>
                                            <p:strVal val="#ppt_x"/>
                                          </p:val>
                                        </p:tav>
                                        <p:tav tm="100000">
                                          <p:val>
                                            <p:strVal val="#ppt_x"/>
                                          </p:val>
                                        </p:tav>
                                      </p:tavLst>
                                    </p:anim>
                                    <p:anim calcmode="lin" valueType="num">
                                      <p:cBhvr additive="base">
                                        <p:cTn id="163" dur="2000" fill="hold"/>
                                        <p:tgtEl>
                                          <p:spTgt spid="193"/>
                                        </p:tgtEl>
                                        <p:attrNameLst>
                                          <p:attrName>ppt_y</p:attrName>
                                        </p:attrNameLst>
                                      </p:cBhvr>
                                      <p:tavLst>
                                        <p:tav tm="0">
                                          <p:val>
                                            <p:strVal val="0-#ppt_h/2"/>
                                          </p:val>
                                        </p:tav>
                                        <p:tav tm="100000">
                                          <p:val>
                                            <p:strVal val="#ppt_y"/>
                                          </p:val>
                                        </p:tav>
                                      </p:tavLst>
                                    </p:anim>
                                  </p:childTnLst>
                                </p:cTn>
                              </p:par>
                              <p:par>
                                <p:cTn id="164" presetID="2" presetClass="entr" presetSubtype="1" fill="hold" grpId="0" nodeType="withEffect">
                                  <p:stCondLst>
                                    <p:cond delay="0"/>
                                  </p:stCondLst>
                                  <p:childTnLst>
                                    <p:set>
                                      <p:cBhvr>
                                        <p:cTn id="165" dur="1" fill="hold">
                                          <p:stCondLst>
                                            <p:cond delay="0"/>
                                          </p:stCondLst>
                                        </p:cTn>
                                        <p:tgtEl>
                                          <p:spTgt spid="194"/>
                                        </p:tgtEl>
                                        <p:attrNameLst>
                                          <p:attrName>style.visibility</p:attrName>
                                        </p:attrNameLst>
                                      </p:cBhvr>
                                      <p:to>
                                        <p:strVal val="visible"/>
                                      </p:to>
                                    </p:set>
                                    <p:anim calcmode="lin" valueType="num">
                                      <p:cBhvr additive="base">
                                        <p:cTn id="166" dur="2000" fill="hold"/>
                                        <p:tgtEl>
                                          <p:spTgt spid="194"/>
                                        </p:tgtEl>
                                        <p:attrNameLst>
                                          <p:attrName>ppt_x</p:attrName>
                                        </p:attrNameLst>
                                      </p:cBhvr>
                                      <p:tavLst>
                                        <p:tav tm="0">
                                          <p:val>
                                            <p:strVal val="#ppt_x"/>
                                          </p:val>
                                        </p:tav>
                                        <p:tav tm="100000">
                                          <p:val>
                                            <p:strVal val="#ppt_x"/>
                                          </p:val>
                                        </p:tav>
                                      </p:tavLst>
                                    </p:anim>
                                    <p:anim calcmode="lin" valueType="num">
                                      <p:cBhvr additive="base">
                                        <p:cTn id="167" dur="2000" fill="hold"/>
                                        <p:tgtEl>
                                          <p:spTgt spid="194"/>
                                        </p:tgtEl>
                                        <p:attrNameLst>
                                          <p:attrName>ppt_y</p:attrName>
                                        </p:attrNameLst>
                                      </p:cBhvr>
                                      <p:tavLst>
                                        <p:tav tm="0">
                                          <p:val>
                                            <p:strVal val="0-#ppt_h/2"/>
                                          </p:val>
                                        </p:tav>
                                        <p:tav tm="100000">
                                          <p:val>
                                            <p:strVal val="#ppt_y"/>
                                          </p:val>
                                        </p:tav>
                                      </p:tavLst>
                                    </p:anim>
                                  </p:childTnLst>
                                </p:cTn>
                              </p:par>
                              <p:par>
                                <p:cTn id="168" presetID="2" presetClass="entr" presetSubtype="1" fill="hold" grpId="0" nodeType="withEffect">
                                  <p:stCondLst>
                                    <p:cond delay="0"/>
                                  </p:stCondLst>
                                  <p:childTnLst>
                                    <p:set>
                                      <p:cBhvr>
                                        <p:cTn id="169" dur="1" fill="hold">
                                          <p:stCondLst>
                                            <p:cond delay="0"/>
                                          </p:stCondLst>
                                        </p:cTn>
                                        <p:tgtEl>
                                          <p:spTgt spid="195"/>
                                        </p:tgtEl>
                                        <p:attrNameLst>
                                          <p:attrName>style.visibility</p:attrName>
                                        </p:attrNameLst>
                                      </p:cBhvr>
                                      <p:to>
                                        <p:strVal val="visible"/>
                                      </p:to>
                                    </p:set>
                                    <p:anim calcmode="lin" valueType="num">
                                      <p:cBhvr additive="base">
                                        <p:cTn id="170" dur="2000" fill="hold"/>
                                        <p:tgtEl>
                                          <p:spTgt spid="195"/>
                                        </p:tgtEl>
                                        <p:attrNameLst>
                                          <p:attrName>ppt_x</p:attrName>
                                        </p:attrNameLst>
                                      </p:cBhvr>
                                      <p:tavLst>
                                        <p:tav tm="0">
                                          <p:val>
                                            <p:strVal val="#ppt_x"/>
                                          </p:val>
                                        </p:tav>
                                        <p:tav tm="100000">
                                          <p:val>
                                            <p:strVal val="#ppt_x"/>
                                          </p:val>
                                        </p:tav>
                                      </p:tavLst>
                                    </p:anim>
                                    <p:anim calcmode="lin" valueType="num">
                                      <p:cBhvr additive="base">
                                        <p:cTn id="171" dur="2000" fill="hold"/>
                                        <p:tgtEl>
                                          <p:spTgt spid="195"/>
                                        </p:tgtEl>
                                        <p:attrNameLst>
                                          <p:attrName>ppt_y</p:attrName>
                                        </p:attrNameLst>
                                      </p:cBhvr>
                                      <p:tavLst>
                                        <p:tav tm="0">
                                          <p:val>
                                            <p:strVal val="0-#ppt_h/2"/>
                                          </p:val>
                                        </p:tav>
                                        <p:tav tm="100000">
                                          <p:val>
                                            <p:strVal val="#ppt_y"/>
                                          </p:val>
                                        </p:tav>
                                      </p:tavLst>
                                    </p:anim>
                                  </p:childTnLst>
                                </p:cTn>
                              </p:par>
                              <p:par>
                                <p:cTn id="172" presetID="2" presetClass="entr" presetSubtype="1" fill="hold" grpId="0" nodeType="withEffect">
                                  <p:stCondLst>
                                    <p:cond delay="0"/>
                                  </p:stCondLst>
                                  <p:childTnLst>
                                    <p:set>
                                      <p:cBhvr>
                                        <p:cTn id="173" dur="1" fill="hold">
                                          <p:stCondLst>
                                            <p:cond delay="0"/>
                                          </p:stCondLst>
                                        </p:cTn>
                                        <p:tgtEl>
                                          <p:spTgt spid="196"/>
                                        </p:tgtEl>
                                        <p:attrNameLst>
                                          <p:attrName>style.visibility</p:attrName>
                                        </p:attrNameLst>
                                      </p:cBhvr>
                                      <p:to>
                                        <p:strVal val="visible"/>
                                      </p:to>
                                    </p:set>
                                    <p:anim calcmode="lin" valueType="num">
                                      <p:cBhvr additive="base">
                                        <p:cTn id="174" dur="2000" fill="hold"/>
                                        <p:tgtEl>
                                          <p:spTgt spid="196"/>
                                        </p:tgtEl>
                                        <p:attrNameLst>
                                          <p:attrName>ppt_x</p:attrName>
                                        </p:attrNameLst>
                                      </p:cBhvr>
                                      <p:tavLst>
                                        <p:tav tm="0">
                                          <p:val>
                                            <p:strVal val="#ppt_x"/>
                                          </p:val>
                                        </p:tav>
                                        <p:tav tm="100000">
                                          <p:val>
                                            <p:strVal val="#ppt_x"/>
                                          </p:val>
                                        </p:tav>
                                      </p:tavLst>
                                    </p:anim>
                                    <p:anim calcmode="lin" valueType="num">
                                      <p:cBhvr additive="base">
                                        <p:cTn id="175" dur="2000" fill="hold"/>
                                        <p:tgtEl>
                                          <p:spTgt spid="196"/>
                                        </p:tgtEl>
                                        <p:attrNameLst>
                                          <p:attrName>ppt_y</p:attrName>
                                        </p:attrNameLst>
                                      </p:cBhvr>
                                      <p:tavLst>
                                        <p:tav tm="0">
                                          <p:val>
                                            <p:strVal val="0-#ppt_h/2"/>
                                          </p:val>
                                        </p:tav>
                                        <p:tav tm="100000">
                                          <p:val>
                                            <p:strVal val="#ppt_y"/>
                                          </p:val>
                                        </p:tav>
                                      </p:tavLst>
                                    </p:anim>
                                  </p:childTnLst>
                                </p:cTn>
                              </p:par>
                              <p:par>
                                <p:cTn id="176" presetID="8" presetClass="emph" presetSubtype="0" repeatCount="indefinite" fill="hold" grpId="1" nodeType="withEffect">
                                  <p:stCondLst>
                                    <p:cond delay="0"/>
                                  </p:stCondLst>
                                  <p:childTnLst>
                                    <p:animRot by="21600000">
                                      <p:cBhvr>
                                        <p:cTn id="177" dur="3000" fill="hold"/>
                                        <p:tgtEl>
                                          <p:spTgt spid="3"/>
                                        </p:tgtEl>
                                        <p:attrNameLst>
                                          <p:attrName>r</p:attrName>
                                        </p:attrNameLst>
                                      </p:cBhvr>
                                    </p:animRot>
                                  </p:childTnLst>
                                </p:cTn>
                              </p:par>
                              <p:par>
                                <p:cTn id="178" presetID="8" presetClass="emph" presetSubtype="0" repeatCount="indefinite" fill="hold" grpId="1" nodeType="withEffect">
                                  <p:stCondLst>
                                    <p:cond delay="0"/>
                                  </p:stCondLst>
                                  <p:childTnLst>
                                    <p:animRot by="21600000">
                                      <p:cBhvr>
                                        <p:cTn id="179" dur="3000" fill="hold"/>
                                        <p:tgtEl>
                                          <p:spTgt spid="4"/>
                                        </p:tgtEl>
                                        <p:attrNameLst>
                                          <p:attrName>r</p:attrName>
                                        </p:attrNameLst>
                                      </p:cBhvr>
                                    </p:animRot>
                                  </p:childTnLst>
                                </p:cTn>
                              </p:par>
                              <p:par>
                                <p:cTn id="180" presetID="8" presetClass="emph" presetSubtype="0" repeatCount="indefinite" fill="hold" grpId="1" nodeType="withEffect">
                                  <p:stCondLst>
                                    <p:cond delay="0"/>
                                  </p:stCondLst>
                                  <p:childTnLst>
                                    <p:animRot by="21600000">
                                      <p:cBhvr>
                                        <p:cTn id="181" dur="3000" fill="hold"/>
                                        <p:tgtEl>
                                          <p:spTgt spid="16"/>
                                        </p:tgtEl>
                                        <p:attrNameLst>
                                          <p:attrName>r</p:attrName>
                                        </p:attrNameLst>
                                      </p:cBhvr>
                                    </p:animRot>
                                  </p:childTnLst>
                                </p:cTn>
                              </p:par>
                              <p:par>
                                <p:cTn id="182" presetID="8" presetClass="emph" presetSubtype="0" repeatCount="indefinite" fill="hold" grpId="1" nodeType="withEffect">
                                  <p:stCondLst>
                                    <p:cond delay="0"/>
                                  </p:stCondLst>
                                  <p:childTnLst>
                                    <p:animRot by="21600000">
                                      <p:cBhvr>
                                        <p:cTn id="183" dur="3000" fill="hold"/>
                                        <p:tgtEl>
                                          <p:spTgt spid="17"/>
                                        </p:tgtEl>
                                        <p:attrNameLst>
                                          <p:attrName>r</p:attrName>
                                        </p:attrNameLst>
                                      </p:cBhvr>
                                    </p:animRot>
                                  </p:childTnLst>
                                </p:cTn>
                              </p:par>
                              <p:par>
                                <p:cTn id="184" presetID="8" presetClass="emph" presetSubtype="0" repeatCount="indefinite" fill="hold" grpId="1" nodeType="withEffect">
                                  <p:stCondLst>
                                    <p:cond delay="0"/>
                                  </p:stCondLst>
                                  <p:childTnLst>
                                    <p:animRot by="21600000">
                                      <p:cBhvr>
                                        <p:cTn id="185" dur="3000" fill="hold"/>
                                        <p:tgtEl>
                                          <p:spTgt spid="29"/>
                                        </p:tgtEl>
                                        <p:attrNameLst>
                                          <p:attrName>r</p:attrName>
                                        </p:attrNameLst>
                                      </p:cBhvr>
                                    </p:animRot>
                                  </p:childTnLst>
                                </p:cTn>
                              </p:par>
                              <p:par>
                                <p:cTn id="186" presetID="8" presetClass="emph" presetSubtype="0" repeatCount="indefinite" fill="hold" grpId="1" nodeType="withEffect">
                                  <p:stCondLst>
                                    <p:cond delay="0"/>
                                  </p:stCondLst>
                                  <p:childTnLst>
                                    <p:animRot by="21600000">
                                      <p:cBhvr>
                                        <p:cTn id="187" dur="3000" fill="hold"/>
                                        <p:tgtEl>
                                          <p:spTgt spid="30"/>
                                        </p:tgtEl>
                                        <p:attrNameLst>
                                          <p:attrName>r</p:attrName>
                                        </p:attrNameLst>
                                      </p:cBhvr>
                                    </p:animRot>
                                  </p:childTnLst>
                                </p:cTn>
                              </p:par>
                              <p:par>
                                <p:cTn id="188" presetID="8" presetClass="emph" presetSubtype="0" repeatCount="indefinite" fill="hold" grpId="1" nodeType="withEffect">
                                  <p:stCondLst>
                                    <p:cond delay="0"/>
                                  </p:stCondLst>
                                  <p:childTnLst>
                                    <p:animRot by="21600000">
                                      <p:cBhvr>
                                        <p:cTn id="189" dur="3000" fill="hold"/>
                                        <p:tgtEl>
                                          <p:spTgt spid="123"/>
                                        </p:tgtEl>
                                        <p:attrNameLst>
                                          <p:attrName>r</p:attrName>
                                        </p:attrNameLst>
                                      </p:cBhvr>
                                    </p:animRot>
                                  </p:childTnLst>
                                </p:cTn>
                              </p:par>
                              <p:par>
                                <p:cTn id="190" presetID="8" presetClass="emph" presetSubtype="0" repeatCount="indefinite" fill="hold" grpId="1" nodeType="withEffect">
                                  <p:stCondLst>
                                    <p:cond delay="0"/>
                                  </p:stCondLst>
                                  <p:childTnLst>
                                    <p:animRot by="21600000">
                                      <p:cBhvr>
                                        <p:cTn id="191" dur="3000" fill="hold"/>
                                        <p:tgtEl>
                                          <p:spTgt spid="124"/>
                                        </p:tgtEl>
                                        <p:attrNameLst>
                                          <p:attrName>r</p:attrName>
                                        </p:attrNameLst>
                                      </p:cBhvr>
                                    </p:animRot>
                                  </p:childTnLst>
                                </p:cTn>
                              </p:par>
                              <p:par>
                                <p:cTn id="192" presetID="8" presetClass="emph" presetSubtype="0" repeatCount="indefinite" fill="hold" grpId="1" nodeType="withEffect">
                                  <p:stCondLst>
                                    <p:cond delay="0"/>
                                  </p:stCondLst>
                                  <p:childTnLst>
                                    <p:animRot by="21600000">
                                      <p:cBhvr>
                                        <p:cTn id="193" dur="3000" fill="hold"/>
                                        <p:tgtEl>
                                          <p:spTgt spid="125"/>
                                        </p:tgtEl>
                                        <p:attrNameLst>
                                          <p:attrName>r</p:attrName>
                                        </p:attrNameLst>
                                      </p:cBhvr>
                                    </p:animRot>
                                  </p:childTnLst>
                                </p:cTn>
                              </p:par>
                              <p:par>
                                <p:cTn id="194" presetID="8" presetClass="emph" presetSubtype="0" repeatCount="indefinite" fill="hold" grpId="1" nodeType="withEffect">
                                  <p:stCondLst>
                                    <p:cond delay="0"/>
                                  </p:stCondLst>
                                  <p:childTnLst>
                                    <p:animRot by="21600000">
                                      <p:cBhvr>
                                        <p:cTn id="195" dur="3000" fill="hold"/>
                                        <p:tgtEl>
                                          <p:spTgt spid="126"/>
                                        </p:tgtEl>
                                        <p:attrNameLst>
                                          <p:attrName>r</p:attrName>
                                        </p:attrNameLst>
                                      </p:cBhvr>
                                    </p:animRot>
                                  </p:childTnLst>
                                </p:cTn>
                              </p:par>
                              <p:par>
                                <p:cTn id="196" presetID="8" presetClass="emph" presetSubtype="0" repeatCount="indefinite" fill="hold" grpId="1" nodeType="withEffect">
                                  <p:stCondLst>
                                    <p:cond delay="0"/>
                                  </p:stCondLst>
                                  <p:childTnLst>
                                    <p:animRot by="21600000">
                                      <p:cBhvr>
                                        <p:cTn id="197" dur="3000" fill="hold"/>
                                        <p:tgtEl>
                                          <p:spTgt spid="127"/>
                                        </p:tgtEl>
                                        <p:attrNameLst>
                                          <p:attrName>r</p:attrName>
                                        </p:attrNameLst>
                                      </p:cBhvr>
                                    </p:animRot>
                                  </p:childTnLst>
                                </p:cTn>
                              </p:par>
                              <p:par>
                                <p:cTn id="198" presetID="8" presetClass="emph" presetSubtype="0" repeatCount="indefinite" fill="hold" grpId="1" nodeType="withEffect">
                                  <p:stCondLst>
                                    <p:cond delay="0"/>
                                  </p:stCondLst>
                                  <p:childTnLst>
                                    <p:animRot by="21600000">
                                      <p:cBhvr>
                                        <p:cTn id="199" dur="3000" fill="hold"/>
                                        <p:tgtEl>
                                          <p:spTgt spid="128"/>
                                        </p:tgtEl>
                                        <p:attrNameLst>
                                          <p:attrName>r</p:attrName>
                                        </p:attrNameLst>
                                      </p:cBhvr>
                                    </p:animRot>
                                  </p:childTnLst>
                                </p:cTn>
                              </p:par>
                              <p:par>
                                <p:cTn id="200" presetID="8" presetClass="emph" presetSubtype="0" repeatCount="indefinite" fill="hold" grpId="1" nodeType="withEffect">
                                  <p:stCondLst>
                                    <p:cond delay="0"/>
                                  </p:stCondLst>
                                  <p:childTnLst>
                                    <p:animRot by="21600000">
                                      <p:cBhvr>
                                        <p:cTn id="201" dur="3000" fill="hold"/>
                                        <p:tgtEl>
                                          <p:spTgt spid="165"/>
                                        </p:tgtEl>
                                        <p:attrNameLst>
                                          <p:attrName>r</p:attrName>
                                        </p:attrNameLst>
                                      </p:cBhvr>
                                    </p:animRot>
                                  </p:childTnLst>
                                </p:cTn>
                              </p:par>
                              <p:par>
                                <p:cTn id="202" presetID="8" presetClass="emph" presetSubtype="0" repeatCount="indefinite" fill="hold" grpId="1" nodeType="withEffect">
                                  <p:stCondLst>
                                    <p:cond delay="0"/>
                                  </p:stCondLst>
                                  <p:childTnLst>
                                    <p:animRot by="21600000">
                                      <p:cBhvr>
                                        <p:cTn id="203" dur="3000" fill="hold"/>
                                        <p:tgtEl>
                                          <p:spTgt spid="166"/>
                                        </p:tgtEl>
                                        <p:attrNameLst>
                                          <p:attrName>r</p:attrName>
                                        </p:attrNameLst>
                                      </p:cBhvr>
                                    </p:animRot>
                                  </p:childTnLst>
                                </p:cTn>
                              </p:par>
                              <p:par>
                                <p:cTn id="204" presetID="8" presetClass="emph" presetSubtype="0" repeatCount="indefinite" fill="hold" grpId="1" nodeType="withEffect">
                                  <p:stCondLst>
                                    <p:cond delay="0"/>
                                  </p:stCondLst>
                                  <p:childTnLst>
                                    <p:animRot by="21600000">
                                      <p:cBhvr>
                                        <p:cTn id="205" dur="3000" fill="hold"/>
                                        <p:tgtEl>
                                          <p:spTgt spid="167"/>
                                        </p:tgtEl>
                                        <p:attrNameLst>
                                          <p:attrName>r</p:attrName>
                                        </p:attrNameLst>
                                      </p:cBhvr>
                                    </p:animRot>
                                  </p:childTnLst>
                                </p:cTn>
                              </p:par>
                              <p:par>
                                <p:cTn id="206" presetID="8" presetClass="emph" presetSubtype="0" repeatCount="indefinite" fill="hold" grpId="1" nodeType="withEffect">
                                  <p:stCondLst>
                                    <p:cond delay="0"/>
                                  </p:stCondLst>
                                  <p:childTnLst>
                                    <p:animRot by="21600000">
                                      <p:cBhvr>
                                        <p:cTn id="207" dur="3000" fill="hold"/>
                                        <p:tgtEl>
                                          <p:spTgt spid="168"/>
                                        </p:tgtEl>
                                        <p:attrNameLst>
                                          <p:attrName>r</p:attrName>
                                        </p:attrNameLst>
                                      </p:cBhvr>
                                    </p:animRot>
                                  </p:childTnLst>
                                </p:cTn>
                              </p:par>
                              <p:par>
                                <p:cTn id="208" presetID="8" presetClass="emph" presetSubtype="0" repeatCount="indefinite" fill="hold" grpId="1" nodeType="withEffect">
                                  <p:stCondLst>
                                    <p:cond delay="0"/>
                                  </p:stCondLst>
                                  <p:childTnLst>
                                    <p:animRot by="21600000">
                                      <p:cBhvr>
                                        <p:cTn id="209" dur="3000" fill="hold"/>
                                        <p:tgtEl>
                                          <p:spTgt spid="169"/>
                                        </p:tgtEl>
                                        <p:attrNameLst>
                                          <p:attrName>r</p:attrName>
                                        </p:attrNameLst>
                                      </p:cBhvr>
                                    </p:animRot>
                                  </p:childTnLst>
                                </p:cTn>
                              </p:par>
                              <p:par>
                                <p:cTn id="210" presetID="8" presetClass="emph" presetSubtype="0" repeatCount="indefinite" fill="hold" grpId="1" nodeType="withEffect">
                                  <p:stCondLst>
                                    <p:cond delay="0"/>
                                  </p:stCondLst>
                                  <p:childTnLst>
                                    <p:animRot by="21600000">
                                      <p:cBhvr>
                                        <p:cTn id="211" dur="3000" fill="hold"/>
                                        <p:tgtEl>
                                          <p:spTgt spid="170"/>
                                        </p:tgtEl>
                                        <p:attrNameLst>
                                          <p:attrName>r</p:attrName>
                                        </p:attrNameLst>
                                      </p:cBhvr>
                                    </p:animRot>
                                  </p:childTnLst>
                                </p:cTn>
                              </p:par>
                              <p:par>
                                <p:cTn id="212" presetID="8" presetClass="emph" presetSubtype="0" repeatCount="indefinite" fill="hold" grpId="1" nodeType="withEffect">
                                  <p:stCondLst>
                                    <p:cond delay="0"/>
                                  </p:stCondLst>
                                  <p:childTnLst>
                                    <p:animRot by="21600000">
                                      <p:cBhvr>
                                        <p:cTn id="213" dur="3000" fill="hold"/>
                                        <p:tgtEl>
                                          <p:spTgt spid="171"/>
                                        </p:tgtEl>
                                        <p:attrNameLst>
                                          <p:attrName>r</p:attrName>
                                        </p:attrNameLst>
                                      </p:cBhvr>
                                    </p:animRot>
                                  </p:childTnLst>
                                </p:cTn>
                              </p:par>
                              <p:par>
                                <p:cTn id="214" presetID="8" presetClass="emph" presetSubtype="0" repeatCount="indefinite" fill="hold" grpId="1" nodeType="withEffect">
                                  <p:stCondLst>
                                    <p:cond delay="0"/>
                                  </p:stCondLst>
                                  <p:childTnLst>
                                    <p:animRot by="21600000">
                                      <p:cBhvr>
                                        <p:cTn id="215" dur="3000" fill="hold"/>
                                        <p:tgtEl>
                                          <p:spTgt spid="172"/>
                                        </p:tgtEl>
                                        <p:attrNameLst>
                                          <p:attrName>r</p:attrName>
                                        </p:attrNameLst>
                                      </p:cBhvr>
                                    </p:animRot>
                                  </p:childTnLst>
                                </p:cTn>
                              </p:par>
                              <p:par>
                                <p:cTn id="216" presetID="8" presetClass="emph" presetSubtype="0" repeatCount="indefinite" fill="hold" grpId="1" nodeType="withEffect">
                                  <p:stCondLst>
                                    <p:cond delay="0"/>
                                  </p:stCondLst>
                                  <p:childTnLst>
                                    <p:animRot by="21600000">
                                      <p:cBhvr>
                                        <p:cTn id="217" dur="3000" fill="hold"/>
                                        <p:tgtEl>
                                          <p:spTgt spid="173"/>
                                        </p:tgtEl>
                                        <p:attrNameLst>
                                          <p:attrName>r</p:attrName>
                                        </p:attrNameLst>
                                      </p:cBhvr>
                                    </p:animRot>
                                  </p:childTnLst>
                                </p:cTn>
                              </p:par>
                              <p:par>
                                <p:cTn id="218" presetID="8" presetClass="emph" presetSubtype="0" repeatCount="indefinite" fill="hold" grpId="1" nodeType="withEffect">
                                  <p:stCondLst>
                                    <p:cond delay="0"/>
                                  </p:stCondLst>
                                  <p:childTnLst>
                                    <p:animRot by="21600000">
                                      <p:cBhvr>
                                        <p:cTn id="219" dur="3000" fill="hold"/>
                                        <p:tgtEl>
                                          <p:spTgt spid="174"/>
                                        </p:tgtEl>
                                        <p:attrNameLst>
                                          <p:attrName>r</p:attrName>
                                        </p:attrNameLst>
                                      </p:cBhvr>
                                    </p:animRot>
                                  </p:childTnLst>
                                </p:cTn>
                              </p:par>
                              <p:par>
                                <p:cTn id="220" presetID="8" presetClass="emph" presetSubtype="0" repeatCount="indefinite" fill="hold" grpId="1" nodeType="withEffect">
                                  <p:stCondLst>
                                    <p:cond delay="0"/>
                                  </p:stCondLst>
                                  <p:childTnLst>
                                    <p:animRot by="21600000">
                                      <p:cBhvr>
                                        <p:cTn id="221" dur="3000" fill="hold"/>
                                        <p:tgtEl>
                                          <p:spTgt spid="175"/>
                                        </p:tgtEl>
                                        <p:attrNameLst>
                                          <p:attrName>r</p:attrName>
                                        </p:attrNameLst>
                                      </p:cBhvr>
                                    </p:animRot>
                                  </p:childTnLst>
                                </p:cTn>
                              </p:par>
                              <p:par>
                                <p:cTn id="222" presetID="8" presetClass="emph" presetSubtype="0" repeatCount="indefinite" fill="hold" grpId="1" nodeType="withEffect">
                                  <p:stCondLst>
                                    <p:cond delay="0"/>
                                  </p:stCondLst>
                                  <p:childTnLst>
                                    <p:animRot by="21600000">
                                      <p:cBhvr>
                                        <p:cTn id="223" dur="3000" fill="hold"/>
                                        <p:tgtEl>
                                          <p:spTgt spid="176"/>
                                        </p:tgtEl>
                                        <p:attrNameLst>
                                          <p:attrName>r</p:attrName>
                                        </p:attrNameLst>
                                      </p:cBhvr>
                                    </p:animRot>
                                  </p:childTnLst>
                                </p:cTn>
                              </p:par>
                              <p:par>
                                <p:cTn id="224" presetID="8" presetClass="emph" presetSubtype="0" repeatCount="indefinite" fill="hold" grpId="1" nodeType="withEffect">
                                  <p:stCondLst>
                                    <p:cond delay="0"/>
                                  </p:stCondLst>
                                  <p:childTnLst>
                                    <p:animRot by="21600000">
                                      <p:cBhvr>
                                        <p:cTn id="225" dur="3000" fill="hold"/>
                                        <p:tgtEl>
                                          <p:spTgt spid="179"/>
                                        </p:tgtEl>
                                        <p:attrNameLst>
                                          <p:attrName>r</p:attrName>
                                        </p:attrNameLst>
                                      </p:cBhvr>
                                    </p:animRot>
                                  </p:childTnLst>
                                </p:cTn>
                              </p:par>
                              <p:par>
                                <p:cTn id="226" presetID="8" presetClass="emph" presetSubtype="0" repeatCount="indefinite" fill="hold" grpId="1" nodeType="withEffect">
                                  <p:stCondLst>
                                    <p:cond delay="0"/>
                                  </p:stCondLst>
                                  <p:childTnLst>
                                    <p:animRot by="21600000">
                                      <p:cBhvr>
                                        <p:cTn id="227" dur="3000" fill="hold"/>
                                        <p:tgtEl>
                                          <p:spTgt spid="180"/>
                                        </p:tgtEl>
                                        <p:attrNameLst>
                                          <p:attrName>r</p:attrName>
                                        </p:attrNameLst>
                                      </p:cBhvr>
                                    </p:animRot>
                                  </p:childTnLst>
                                </p:cTn>
                              </p:par>
                              <p:par>
                                <p:cTn id="228" presetID="8" presetClass="emph" presetSubtype="0" repeatCount="indefinite" fill="hold" grpId="1" nodeType="withEffect">
                                  <p:stCondLst>
                                    <p:cond delay="0"/>
                                  </p:stCondLst>
                                  <p:childTnLst>
                                    <p:animRot by="21600000">
                                      <p:cBhvr>
                                        <p:cTn id="229" dur="3000" fill="hold"/>
                                        <p:tgtEl>
                                          <p:spTgt spid="181"/>
                                        </p:tgtEl>
                                        <p:attrNameLst>
                                          <p:attrName>r</p:attrName>
                                        </p:attrNameLst>
                                      </p:cBhvr>
                                    </p:animRot>
                                  </p:childTnLst>
                                </p:cTn>
                              </p:par>
                              <p:par>
                                <p:cTn id="230" presetID="8" presetClass="emph" presetSubtype="0" repeatCount="indefinite" fill="hold" grpId="1" nodeType="withEffect">
                                  <p:stCondLst>
                                    <p:cond delay="0"/>
                                  </p:stCondLst>
                                  <p:childTnLst>
                                    <p:animRot by="21600000">
                                      <p:cBhvr>
                                        <p:cTn id="231" dur="3000" fill="hold"/>
                                        <p:tgtEl>
                                          <p:spTgt spid="182"/>
                                        </p:tgtEl>
                                        <p:attrNameLst>
                                          <p:attrName>r</p:attrName>
                                        </p:attrNameLst>
                                      </p:cBhvr>
                                    </p:animRot>
                                  </p:childTnLst>
                                </p:cTn>
                              </p:par>
                              <p:par>
                                <p:cTn id="232" presetID="8" presetClass="emph" presetSubtype="0" repeatCount="indefinite" fill="hold" grpId="1" nodeType="withEffect">
                                  <p:stCondLst>
                                    <p:cond delay="0"/>
                                  </p:stCondLst>
                                  <p:childTnLst>
                                    <p:animRot by="21600000">
                                      <p:cBhvr>
                                        <p:cTn id="233" dur="3000" fill="hold"/>
                                        <p:tgtEl>
                                          <p:spTgt spid="183"/>
                                        </p:tgtEl>
                                        <p:attrNameLst>
                                          <p:attrName>r</p:attrName>
                                        </p:attrNameLst>
                                      </p:cBhvr>
                                    </p:animRot>
                                  </p:childTnLst>
                                </p:cTn>
                              </p:par>
                              <p:par>
                                <p:cTn id="234" presetID="8" presetClass="emph" presetSubtype="0" repeatCount="indefinite" fill="hold" grpId="1" nodeType="withEffect">
                                  <p:stCondLst>
                                    <p:cond delay="0"/>
                                  </p:stCondLst>
                                  <p:childTnLst>
                                    <p:animRot by="21600000">
                                      <p:cBhvr>
                                        <p:cTn id="235" dur="3000" fill="hold"/>
                                        <p:tgtEl>
                                          <p:spTgt spid="184"/>
                                        </p:tgtEl>
                                        <p:attrNameLst>
                                          <p:attrName>r</p:attrName>
                                        </p:attrNameLst>
                                      </p:cBhvr>
                                    </p:animRot>
                                  </p:childTnLst>
                                </p:cTn>
                              </p:par>
                              <p:par>
                                <p:cTn id="236" presetID="8" presetClass="emph" presetSubtype="0" repeatCount="indefinite" fill="hold" grpId="1" nodeType="withEffect">
                                  <p:stCondLst>
                                    <p:cond delay="0"/>
                                  </p:stCondLst>
                                  <p:childTnLst>
                                    <p:animRot by="21600000">
                                      <p:cBhvr>
                                        <p:cTn id="237" dur="3000" fill="hold"/>
                                        <p:tgtEl>
                                          <p:spTgt spid="185"/>
                                        </p:tgtEl>
                                        <p:attrNameLst>
                                          <p:attrName>r</p:attrName>
                                        </p:attrNameLst>
                                      </p:cBhvr>
                                    </p:animRot>
                                  </p:childTnLst>
                                </p:cTn>
                              </p:par>
                              <p:par>
                                <p:cTn id="238" presetID="8" presetClass="emph" presetSubtype="0" repeatCount="indefinite" fill="hold" grpId="1" nodeType="withEffect">
                                  <p:stCondLst>
                                    <p:cond delay="0"/>
                                  </p:stCondLst>
                                  <p:childTnLst>
                                    <p:animRot by="21600000">
                                      <p:cBhvr>
                                        <p:cTn id="239" dur="3000" fill="hold"/>
                                        <p:tgtEl>
                                          <p:spTgt spid="186"/>
                                        </p:tgtEl>
                                        <p:attrNameLst>
                                          <p:attrName>r</p:attrName>
                                        </p:attrNameLst>
                                      </p:cBhvr>
                                    </p:animRot>
                                  </p:childTnLst>
                                </p:cTn>
                              </p:par>
                              <p:par>
                                <p:cTn id="240" presetID="8" presetClass="emph" presetSubtype="0" repeatCount="indefinite" fill="hold" grpId="1" nodeType="withEffect">
                                  <p:stCondLst>
                                    <p:cond delay="0"/>
                                  </p:stCondLst>
                                  <p:childTnLst>
                                    <p:animRot by="21600000">
                                      <p:cBhvr>
                                        <p:cTn id="241" dur="3000" fill="hold"/>
                                        <p:tgtEl>
                                          <p:spTgt spid="187"/>
                                        </p:tgtEl>
                                        <p:attrNameLst>
                                          <p:attrName>r</p:attrName>
                                        </p:attrNameLst>
                                      </p:cBhvr>
                                    </p:animRot>
                                  </p:childTnLst>
                                </p:cTn>
                              </p:par>
                              <p:par>
                                <p:cTn id="242" presetID="8" presetClass="emph" presetSubtype="0" repeatCount="indefinite" fill="hold" grpId="1" nodeType="withEffect">
                                  <p:stCondLst>
                                    <p:cond delay="0"/>
                                  </p:stCondLst>
                                  <p:childTnLst>
                                    <p:animRot by="21600000">
                                      <p:cBhvr>
                                        <p:cTn id="243" dur="3000" fill="hold"/>
                                        <p:tgtEl>
                                          <p:spTgt spid="188"/>
                                        </p:tgtEl>
                                        <p:attrNameLst>
                                          <p:attrName>r</p:attrName>
                                        </p:attrNameLst>
                                      </p:cBhvr>
                                    </p:animRot>
                                  </p:childTnLst>
                                </p:cTn>
                              </p:par>
                              <p:par>
                                <p:cTn id="244" presetID="8" presetClass="emph" presetSubtype="0" repeatCount="indefinite" fill="hold" grpId="1" nodeType="withEffect">
                                  <p:stCondLst>
                                    <p:cond delay="0"/>
                                  </p:stCondLst>
                                  <p:childTnLst>
                                    <p:animRot by="21600000">
                                      <p:cBhvr>
                                        <p:cTn id="245" dur="3000" fill="hold"/>
                                        <p:tgtEl>
                                          <p:spTgt spid="189"/>
                                        </p:tgtEl>
                                        <p:attrNameLst>
                                          <p:attrName>r</p:attrName>
                                        </p:attrNameLst>
                                      </p:cBhvr>
                                    </p:animRot>
                                  </p:childTnLst>
                                </p:cTn>
                              </p:par>
                              <p:par>
                                <p:cTn id="246" presetID="8" presetClass="emph" presetSubtype="0" repeatCount="indefinite" fill="hold" grpId="1" nodeType="withEffect">
                                  <p:stCondLst>
                                    <p:cond delay="0"/>
                                  </p:stCondLst>
                                  <p:childTnLst>
                                    <p:animRot by="21600000">
                                      <p:cBhvr>
                                        <p:cTn id="247" dur="3000" fill="hold"/>
                                        <p:tgtEl>
                                          <p:spTgt spid="190"/>
                                        </p:tgtEl>
                                        <p:attrNameLst>
                                          <p:attrName>r</p:attrName>
                                        </p:attrNameLst>
                                      </p:cBhvr>
                                    </p:animRot>
                                  </p:childTnLst>
                                </p:cTn>
                              </p:par>
                              <p:par>
                                <p:cTn id="248" presetID="8" presetClass="emph" presetSubtype="0" repeatCount="indefinite" fill="hold" grpId="1" nodeType="withEffect">
                                  <p:stCondLst>
                                    <p:cond delay="0"/>
                                  </p:stCondLst>
                                  <p:childTnLst>
                                    <p:animRot by="21600000">
                                      <p:cBhvr>
                                        <p:cTn id="249" dur="3000" fill="hold"/>
                                        <p:tgtEl>
                                          <p:spTgt spid="191"/>
                                        </p:tgtEl>
                                        <p:attrNameLst>
                                          <p:attrName>r</p:attrName>
                                        </p:attrNameLst>
                                      </p:cBhvr>
                                    </p:animRot>
                                  </p:childTnLst>
                                </p:cTn>
                              </p:par>
                              <p:par>
                                <p:cTn id="250" presetID="8" presetClass="emph" presetSubtype="0" repeatCount="indefinite" fill="hold" grpId="1" nodeType="withEffect">
                                  <p:stCondLst>
                                    <p:cond delay="0"/>
                                  </p:stCondLst>
                                  <p:childTnLst>
                                    <p:animRot by="21600000">
                                      <p:cBhvr>
                                        <p:cTn id="251" dur="3000" fill="hold"/>
                                        <p:tgtEl>
                                          <p:spTgt spid="192"/>
                                        </p:tgtEl>
                                        <p:attrNameLst>
                                          <p:attrName>r</p:attrName>
                                        </p:attrNameLst>
                                      </p:cBhvr>
                                    </p:animRot>
                                  </p:childTnLst>
                                </p:cTn>
                              </p:par>
                              <p:par>
                                <p:cTn id="252" presetID="8" presetClass="emph" presetSubtype="0" repeatCount="indefinite" fill="hold" grpId="1" nodeType="withEffect">
                                  <p:stCondLst>
                                    <p:cond delay="0"/>
                                  </p:stCondLst>
                                  <p:childTnLst>
                                    <p:animRot by="21600000">
                                      <p:cBhvr>
                                        <p:cTn id="253" dur="3000" fill="hold"/>
                                        <p:tgtEl>
                                          <p:spTgt spid="193"/>
                                        </p:tgtEl>
                                        <p:attrNameLst>
                                          <p:attrName>r</p:attrName>
                                        </p:attrNameLst>
                                      </p:cBhvr>
                                    </p:animRot>
                                  </p:childTnLst>
                                </p:cTn>
                              </p:par>
                              <p:par>
                                <p:cTn id="254" presetID="8" presetClass="emph" presetSubtype="0" repeatCount="indefinite" fill="hold" grpId="1" nodeType="withEffect">
                                  <p:stCondLst>
                                    <p:cond delay="0"/>
                                  </p:stCondLst>
                                  <p:childTnLst>
                                    <p:animRot by="21600000">
                                      <p:cBhvr>
                                        <p:cTn id="255" dur="3000" fill="hold"/>
                                        <p:tgtEl>
                                          <p:spTgt spid="194"/>
                                        </p:tgtEl>
                                        <p:attrNameLst>
                                          <p:attrName>r</p:attrName>
                                        </p:attrNameLst>
                                      </p:cBhvr>
                                    </p:animRot>
                                  </p:childTnLst>
                                </p:cTn>
                              </p:par>
                              <p:par>
                                <p:cTn id="256" presetID="8" presetClass="emph" presetSubtype="0" repeatCount="indefinite" fill="hold" grpId="1" nodeType="withEffect">
                                  <p:stCondLst>
                                    <p:cond delay="0"/>
                                  </p:stCondLst>
                                  <p:childTnLst>
                                    <p:animRot by="21600000">
                                      <p:cBhvr>
                                        <p:cTn id="257" dur="3000" fill="hold"/>
                                        <p:tgtEl>
                                          <p:spTgt spid="195"/>
                                        </p:tgtEl>
                                        <p:attrNameLst>
                                          <p:attrName>r</p:attrName>
                                        </p:attrNameLst>
                                      </p:cBhvr>
                                    </p:animRot>
                                  </p:childTnLst>
                                </p:cTn>
                              </p:par>
                              <p:par>
                                <p:cTn id="258" presetID="8" presetClass="emph" presetSubtype="0" repeatCount="indefinite" fill="hold" grpId="1" nodeType="withEffect">
                                  <p:stCondLst>
                                    <p:cond delay="0"/>
                                  </p:stCondLst>
                                  <p:childTnLst>
                                    <p:animRot by="21600000">
                                      <p:cBhvr>
                                        <p:cTn id="259" dur="3000" fill="hold"/>
                                        <p:tgtEl>
                                          <p:spTgt spid="196"/>
                                        </p:tgtEl>
                                        <p:attrNameLst>
                                          <p:attrName>r</p:attrName>
                                        </p:attrNameLst>
                                      </p:cBhvr>
                                    </p:animRot>
                                  </p:childTnLst>
                                </p:cTn>
                              </p:par>
                              <p:par>
                                <p:cTn id="260" presetID="2" presetClass="entr" presetSubtype="4" fill="hold" grpId="0" nodeType="withEffect">
                                  <p:stCondLst>
                                    <p:cond delay="0"/>
                                  </p:stCondLst>
                                  <p:childTnLst>
                                    <p:set>
                                      <p:cBhvr>
                                        <p:cTn id="261" dur="1" fill="hold">
                                          <p:stCondLst>
                                            <p:cond delay="0"/>
                                          </p:stCondLst>
                                        </p:cTn>
                                        <p:tgtEl>
                                          <p:spTgt spid="197"/>
                                        </p:tgtEl>
                                        <p:attrNameLst>
                                          <p:attrName>style.visibility</p:attrName>
                                        </p:attrNameLst>
                                      </p:cBhvr>
                                      <p:to>
                                        <p:strVal val="visible"/>
                                      </p:to>
                                    </p:set>
                                    <p:anim calcmode="lin" valueType="num">
                                      <p:cBhvr additive="base">
                                        <p:cTn id="262" dur="2000" fill="hold"/>
                                        <p:tgtEl>
                                          <p:spTgt spid="197"/>
                                        </p:tgtEl>
                                        <p:attrNameLst>
                                          <p:attrName>ppt_x</p:attrName>
                                        </p:attrNameLst>
                                      </p:cBhvr>
                                      <p:tavLst>
                                        <p:tav tm="0">
                                          <p:val>
                                            <p:strVal val="#ppt_x"/>
                                          </p:val>
                                        </p:tav>
                                        <p:tav tm="100000">
                                          <p:val>
                                            <p:strVal val="#ppt_x"/>
                                          </p:val>
                                        </p:tav>
                                      </p:tavLst>
                                    </p:anim>
                                    <p:anim calcmode="lin" valueType="num">
                                      <p:cBhvr additive="base">
                                        <p:cTn id="263" dur="2000" fill="hold"/>
                                        <p:tgtEl>
                                          <p:spTgt spid="197"/>
                                        </p:tgtEl>
                                        <p:attrNameLst>
                                          <p:attrName>ppt_y</p:attrName>
                                        </p:attrNameLst>
                                      </p:cBhvr>
                                      <p:tavLst>
                                        <p:tav tm="0">
                                          <p:val>
                                            <p:strVal val="1+#ppt_h/2"/>
                                          </p:val>
                                        </p:tav>
                                        <p:tav tm="100000">
                                          <p:val>
                                            <p:strVal val="#ppt_y"/>
                                          </p:val>
                                        </p:tav>
                                      </p:tavLst>
                                    </p:anim>
                                  </p:childTnLst>
                                </p:cTn>
                              </p:par>
                              <p:par>
                                <p:cTn id="264" presetID="2" presetClass="entr" presetSubtype="4" fill="hold" grpId="0" nodeType="withEffect">
                                  <p:stCondLst>
                                    <p:cond delay="0"/>
                                  </p:stCondLst>
                                  <p:childTnLst>
                                    <p:set>
                                      <p:cBhvr>
                                        <p:cTn id="265" dur="1" fill="hold">
                                          <p:stCondLst>
                                            <p:cond delay="0"/>
                                          </p:stCondLst>
                                        </p:cTn>
                                        <p:tgtEl>
                                          <p:spTgt spid="198"/>
                                        </p:tgtEl>
                                        <p:attrNameLst>
                                          <p:attrName>style.visibility</p:attrName>
                                        </p:attrNameLst>
                                      </p:cBhvr>
                                      <p:to>
                                        <p:strVal val="visible"/>
                                      </p:to>
                                    </p:set>
                                    <p:anim calcmode="lin" valueType="num">
                                      <p:cBhvr additive="base">
                                        <p:cTn id="266" dur="2000" fill="hold"/>
                                        <p:tgtEl>
                                          <p:spTgt spid="198"/>
                                        </p:tgtEl>
                                        <p:attrNameLst>
                                          <p:attrName>ppt_x</p:attrName>
                                        </p:attrNameLst>
                                      </p:cBhvr>
                                      <p:tavLst>
                                        <p:tav tm="0">
                                          <p:val>
                                            <p:strVal val="#ppt_x"/>
                                          </p:val>
                                        </p:tav>
                                        <p:tav tm="100000">
                                          <p:val>
                                            <p:strVal val="#ppt_x"/>
                                          </p:val>
                                        </p:tav>
                                      </p:tavLst>
                                    </p:anim>
                                    <p:anim calcmode="lin" valueType="num">
                                      <p:cBhvr additive="base">
                                        <p:cTn id="267" dur="2000" fill="hold"/>
                                        <p:tgtEl>
                                          <p:spTgt spid="198"/>
                                        </p:tgtEl>
                                        <p:attrNameLst>
                                          <p:attrName>ppt_y</p:attrName>
                                        </p:attrNameLst>
                                      </p:cBhvr>
                                      <p:tavLst>
                                        <p:tav tm="0">
                                          <p:val>
                                            <p:strVal val="1+#ppt_h/2"/>
                                          </p:val>
                                        </p:tav>
                                        <p:tav tm="100000">
                                          <p:val>
                                            <p:strVal val="#ppt_y"/>
                                          </p:val>
                                        </p:tav>
                                      </p:tavLst>
                                    </p:anim>
                                  </p:childTnLst>
                                </p:cTn>
                              </p:par>
                              <p:par>
                                <p:cTn id="268" presetID="2" presetClass="entr" presetSubtype="4" fill="hold" grpId="0" nodeType="withEffect">
                                  <p:stCondLst>
                                    <p:cond delay="0"/>
                                  </p:stCondLst>
                                  <p:childTnLst>
                                    <p:set>
                                      <p:cBhvr>
                                        <p:cTn id="269" dur="1" fill="hold">
                                          <p:stCondLst>
                                            <p:cond delay="0"/>
                                          </p:stCondLst>
                                        </p:cTn>
                                        <p:tgtEl>
                                          <p:spTgt spid="199"/>
                                        </p:tgtEl>
                                        <p:attrNameLst>
                                          <p:attrName>style.visibility</p:attrName>
                                        </p:attrNameLst>
                                      </p:cBhvr>
                                      <p:to>
                                        <p:strVal val="visible"/>
                                      </p:to>
                                    </p:set>
                                    <p:anim calcmode="lin" valueType="num">
                                      <p:cBhvr additive="base">
                                        <p:cTn id="270" dur="2000" fill="hold"/>
                                        <p:tgtEl>
                                          <p:spTgt spid="199"/>
                                        </p:tgtEl>
                                        <p:attrNameLst>
                                          <p:attrName>ppt_x</p:attrName>
                                        </p:attrNameLst>
                                      </p:cBhvr>
                                      <p:tavLst>
                                        <p:tav tm="0">
                                          <p:val>
                                            <p:strVal val="#ppt_x"/>
                                          </p:val>
                                        </p:tav>
                                        <p:tav tm="100000">
                                          <p:val>
                                            <p:strVal val="#ppt_x"/>
                                          </p:val>
                                        </p:tav>
                                      </p:tavLst>
                                    </p:anim>
                                    <p:anim calcmode="lin" valueType="num">
                                      <p:cBhvr additive="base">
                                        <p:cTn id="271" dur="2000" fill="hold"/>
                                        <p:tgtEl>
                                          <p:spTgt spid="199"/>
                                        </p:tgtEl>
                                        <p:attrNameLst>
                                          <p:attrName>ppt_y</p:attrName>
                                        </p:attrNameLst>
                                      </p:cBhvr>
                                      <p:tavLst>
                                        <p:tav tm="0">
                                          <p:val>
                                            <p:strVal val="1+#ppt_h/2"/>
                                          </p:val>
                                        </p:tav>
                                        <p:tav tm="100000">
                                          <p:val>
                                            <p:strVal val="#ppt_y"/>
                                          </p:val>
                                        </p:tav>
                                      </p:tavLst>
                                    </p:anim>
                                  </p:childTnLst>
                                </p:cTn>
                              </p:par>
                              <p:par>
                                <p:cTn id="272" presetID="2" presetClass="entr" presetSubtype="4" fill="hold" grpId="0" nodeType="withEffect">
                                  <p:stCondLst>
                                    <p:cond delay="0"/>
                                  </p:stCondLst>
                                  <p:childTnLst>
                                    <p:set>
                                      <p:cBhvr>
                                        <p:cTn id="273" dur="1" fill="hold">
                                          <p:stCondLst>
                                            <p:cond delay="0"/>
                                          </p:stCondLst>
                                        </p:cTn>
                                        <p:tgtEl>
                                          <p:spTgt spid="200"/>
                                        </p:tgtEl>
                                        <p:attrNameLst>
                                          <p:attrName>style.visibility</p:attrName>
                                        </p:attrNameLst>
                                      </p:cBhvr>
                                      <p:to>
                                        <p:strVal val="visible"/>
                                      </p:to>
                                    </p:set>
                                    <p:anim calcmode="lin" valueType="num">
                                      <p:cBhvr additive="base">
                                        <p:cTn id="274" dur="2000" fill="hold"/>
                                        <p:tgtEl>
                                          <p:spTgt spid="200"/>
                                        </p:tgtEl>
                                        <p:attrNameLst>
                                          <p:attrName>ppt_x</p:attrName>
                                        </p:attrNameLst>
                                      </p:cBhvr>
                                      <p:tavLst>
                                        <p:tav tm="0">
                                          <p:val>
                                            <p:strVal val="#ppt_x"/>
                                          </p:val>
                                        </p:tav>
                                        <p:tav tm="100000">
                                          <p:val>
                                            <p:strVal val="#ppt_x"/>
                                          </p:val>
                                        </p:tav>
                                      </p:tavLst>
                                    </p:anim>
                                    <p:anim calcmode="lin" valueType="num">
                                      <p:cBhvr additive="base">
                                        <p:cTn id="275" dur="2000" fill="hold"/>
                                        <p:tgtEl>
                                          <p:spTgt spid="200"/>
                                        </p:tgtEl>
                                        <p:attrNameLst>
                                          <p:attrName>ppt_y</p:attrName>
                                        </p:attrNameLst>
                                      </p:cBhvr>
                                      <p:tavLst>
                                        <p:tav tm="0">
                                          <p:val>
                                            <p:strVal val="1+#ppt_h/2"/>
                                          </p:val>
                                        </p:tav>
                                        <p:tav tm="100000">
                                          <p:val>
                                            <p:strVal val="#ppt_y"/>
                                          </p:val>
                                        </p:tav>
                                      </p:tavLst>
                                    </p:anim>
                                  </p:childTnLst>
                                </p:cTn>
                              </p:par>
                              <p:par>
                                <p:cTn id="276" presetID="2" presetClass="entr" presetSubtype="4" fill="hold" grpId="0" nodeType="withEffect">
                                  <p:stCondLst>
                                    <p:cond delay="0"/>
                                  </p:stCondLst>
                                  <p:childTnLst>
                                    <p:set>
                                      <p:cBhvr>
                                        <p:cTn id="277" dur="1" fill="hold">
                                          <p:stCondLst>
                                            <p:cond delay="0"/>
                                          </p:stCondLst>
                                        </p:cTn>
                                        <p:tgtEl>
                                          <p:spTgt spid="201"/>
                                        </p:tgtEl>
                                        <p:attrNameLst>
                                          <p:attrName>style.visibility</p:attrName>
                                        </p:attrNameLst>
                                      </p:cBhvr>
                                      <p:to>
                                        <p:strVal val="visible"/>
                                      </p:to>
                                    </p:set>
                                    <p:anim calcmode="lin" valueType="num">
                                      <p:cBhvr additive="base">
                                        <p:cTn id="278" dur="2000" fill="hold"/>
                                        <p:tgtEl>
                                          <p:spTgt spid="201"/>
                                        </p:tgtEl>
                                        <p:attrNameLst>
                                          <p:attrName>ppt_x</p:attrName>
                                        </p:attrNameLst>
                                      </p:cBhvr>
                                      <p:tavLst>
                                        <p:tav tm="0">
                                          <p:val>
                                            <p:strVal val="#ppt_x"/>
                                          </p:val>
                                        </p:tav>
                                        <p:tav tm="100000">
                                          <p:val>
                                            <p:strVal val="#ppt_x"/>
                                          </p:val>
                                        </p:tav>
                                      </p:tavLst>
                                    </p:anim>
                                    <p:anim calcmode="lin" valueType="num">
                                      <p:cBhvr additive="base">
                                        <p:cTn id="279" dur="2000" fill="hold"/>
                                        <p:tgtEl>
                                          <p:spTgt spid="201"/>
                                        </p:tgtEl>
                                        <p:attrNameLst>
                                          <p:attrName>ppt_y</p:attrName>
                                        </p:attrNameLst>
                                      </p:cBhvr>
                                      <p:tavLst>
                                        <p:tav tm="0">
                                          <p:val>
                                            <p:strVal val="1+#ppt_h/2"/>
                                          </p:val>
                                        </p:tav>
                                        <p:tav tm="100000">
                                          <p:val>
                                            <p:strVal val="#ppt_y"/>
                                          </p:val>
                                        </p:tav>
                                      </p:tavLst>
                                    </p:anim>
                                  </p:childTnLst>
                                </p:cTn>
                              </p:par>
                              <p:par>
                                <p:cTn id="280" presetID="2" presetClass="entr" presetSubtype="4" fill="hold" grpId="0" nodeType="withEffect">
                                  <p:stCondLst>
                                    <p:cond delay="0"/>
                                  </p:stCondLst>
                                  <p:childTnLst>
                                    <p:set>
                                      <p:cBhvr>
                                        <p:cTn id="281" dur="1" fill="hold">
                                          <p:stCondLst>
                                            <p:cond delay="0"/>
                                          </p:stCondLst>
                                        </p:cTn>
                                        <p:tgtEl>
                                          <p:spTgt spid="202"/>
                                        </p:tgtEl>
                                        <p:attrNameLst>
                                          <p:attrName>style.visibility</p:attrName>
                                        </p:attrNameLst>
                                      </p:cBhvr>
                                      <p:to>
                                        <p:strVal val="visible"/>
                                      </p:to>
                                    </p:set>
                                    <p:anim calcmode="lin" valueType="num">
                                      <p:cBhvr additive="base">
                                        <p:cTn id="282" dur="2000" fill="hold"/>
                                        <p:tgtEl>
                                          <p:spTgt spid="202"/>
                                        </p:tgtEl>
                                        <p:attrNameLst>
                                          <p:attrName>ppt_x</p:attrName>
                                        </p:attrNameLst>
                                      </p:cBhvr>
                                      <p:tavLst>
                                        <p:tav tm="0">
                                          <p:val>
                                            <p:strVal val="#ppt_x"/>
                                          </p:val>
                                        </p:tav>
                                        <p:tav tm="100000">
                                          <p:val>
                                            <p:strVal val="#ppt_x"/>
                                          </p:val>
                                        </p:tav>
                                      </p:tavLst>
                                    </p:anim>
                                    <p:anim calcmode="lin" valueType="num">
                                      <p:cBhvr additive="base">
                                        <p:cTn id="283" dur="2000" fill="hold"/>
                                        <p:tgtEl>
                                          <p:spTgt spid="202"/>
                                        </p:tgtEl>
                                        <p:attrNameLst>
                                          <p:attrName>ppt_y</p:attrName>
                                        </p:attrNameLst>
                                      </p:cBhvr>
                                      <p:tavLst>
                                        <p:tav tm="0">
                                          <p:val>
                                            <p:strVal val="1+#ppt_h/2"/>
                                          </p:val>
                                        </p:tav>
                                        <p:tav tm="100000">
                                          <p:val>
                                            <p:strVal val="#ppt_y"/>
                                          </p:val>
                                        </p:tav>
                                      </p:tavLst>
                                    </p:anim>
                                  </p:childTnLst>
                                </p:cTn>
                              </p:par>
                              <p:par>
                                <p:cTn id="284" presetID="2" presetClass="entr" presetSubtype="4" fill="hold" grpId="0" nodeType="withEffect">
                                  <p:stCondLst>
                                    <p:cond delay="0"/>
                                  </p:stCondLst>
                                  <p:childTnLst>
                                    <p:set>
                                      <p:cBhvr>
                                        <p:cTn id="285" dur="1" fill="hold">
                                          <p:stCondLst>
                                            <p:cond delay="0"/>
                                          </p:stCondLst>
                                        </p:cTn>
                                        <p:tgtEl>
                                          <p:spTgt spid="203"/>
                                        </p:tgtEl>
                                        <p:attrNameLst>
                                          <p:attrName>style.visibility</p:attrName>
                                        </p:attrNameLst>
                                      </p:cBhvr>
                                      <p:to>
                                        <p:strVal val="visible"/>
                                      </p:to>
                                    </p:set>
                                    <p:anim calcmode="lin" valueType="num">
                                      <p:cBhvr additive="base">
                                        <p:cTn id="286" dur="2000" fill="hold"/>
                                        <p:tgtEl>
                                          <p:spTgt spid="203"/>
                                        </p:tgtEl>
                                        <p:attrNameLst>
                                          <p:attrName>ppt_x</p:attrName>
                                        </p:attrNameLst>
                                      </p:cBhvr>
                                      <p:tavLst>
                                        <p:tav tm="0">
                                          <p:val>
                                            <p:strVal val="#ppt_x"/>
                                          </p:val>
                                        </p:tav>
                                        <p:tav tm="100000">
                                          <p:val>
                                            <p:strVal val="#ppt_x"/>
                                          </p:val>
                                        </p:tav>
                                      </p:tavLst>
                                    </p:anim>
                                    <p:anim calcmode="lin" valueType="num">
                                      <p:cBhvr additive="base">
                                        <p:cTn id="287" dur="2000" fill="hold"/>
                                        <p:tgtEl>
                                          <p:spTgt spid="203"/>
                                        </p:tgtEl>
                                        <p:attrNameLst>
                                          <p:attrName>ppt_y</p:attrName>
                                        </p:attrNameLst>
                                      </p:cBhvr>
                                      <p:tavLst>
                                        <p:tav tm="0">
                                          <p:val>
                                            <p:strVal val="1+#ppt_h/2"/>
                                          </p:val>
                                        </p:tav>
                                        <p:tav tm="100000">
                                          <p:val>
                                            <p:strVal val="#ppt_y"/>
                                          </p:val>
                                        </p:tav>
                                      </p:tavLst>
                                    </p:anim>
                                  </p:childTnLst>
                                </p:cTn>
                              </p:par>
                              <p:par>
                                <p:cTn id="288" presetID="2" presetClass="entr" presetSubtype="4" fill="hold" grpId="0" nodeType="withEffect">
                                  <p:stCondLst>
                                    <p:cond delay="0"/>
                                  </p:stCondLst>
                                  <p:childTnLst>
                                    <p:set>
                                      <p:cBhvr>
                                        <p:cTn id="289" dur="1" fill="hold">
                                          <p:stCondLst>
                                            <p:cond delay="0"/>
                                          </p:stCondLst>
                                        </p:cTn>
                                        <p:tgtEl>
                                          <p:spTgt spid="204"/>
                                        </p:tgtEl>
                                        <p:attrNameLst>
                                          <p:attrName>style.visibility</p:attrName>
                                        </p:attrNameLst>
                                      </p:cBhvr>
                                      <p:to>
                                        <p:strVal val="visible"/>
                                      </p:to>
                                    </p:set>
                                    <p:anim calcmode="lin" valueType="num">
                                      <p:cBhvr additive="base">
                                        <p:cTn id="290" dur="2000" fill="hold"/>
                                        <p:tgtEl>
                                          <p:spTgt spid="204"/>
                                        </p:tgtEl>
                                        <p:attrNameLst>
                                          <p:attrName>ppt_x</p:attrName>
                                        </p:attrNameLst>
                                      </p:cBhvr>
                                      <p:tavLst>
                                        <p:tav tm="0">
                                          <p:val>
                                            <p:strVal val="#ppt_x"/>
                                          </p:val>
                                        </p:tav>
                                        <p:tav tm="100000">
                                          <p:val>
                                            <p:strVal val="#ppt_x"/>
                                          </p:val>
                                        </p:tav>
                                      </p:tavLst>
                                    </p:anim>
                                    <p:anim calcmode="lin" valueType="num">
                                      <p:cBhvr additive="base">
                                        <p:cTn id="291" dur="2000" fill="hold"/>
                                        <p:tgtEl>
                                          <p:spTgt spid="204"/>
                                        </p:tgtEl>
                                        <p:attrNameLst>
                                          <p:attrName>ppt_y</p:attrName>
                                        </p:attrNameLst>
                                      </p:cBhvr>
                                      <p:tavLst>
                                        <p:tav tm="0">
                                          <p:val>
                                            <p:strVal val="1+#ppt_h/2"/>
                                          </p:val>
                                        </p:tav>
                                        <p:tav tm="100000">
                                          <p:val>
                                            <p:strVal val="#ppt_y"/>
                                          </p:val>
                                        </p:tav>
                                      </p:tavLst>
                                    </p:anim>
                                  </p:childTnLst>
                                </p:cTn>
                              </p:par>
                              <p:par>
                                <p:cTn id="292" presetID="2" presetClass="entr" presetSubtype="4" fill="hold" grpId="0" nodeType="withEffect">
                                  <p:stCondLst>
                                    <p:cond delay="0"/>
                                  </p:stCondLst>
                                  <p:childTnLst>
                                    <p:set>
                                      <p:cBhvr>
                                        <p:cTn id="293" dur="1" fill="hold">
                                          <p:stCondLst>
                                            <p:cond delay="0"/>
                                          </p:stCondLst>
                                        </p:cTn>
                                        <p:tgtEl>
                                          <p:spTgt spid="205"/>
                                        </p:tgtEl>
                                        <p:attrNameLst>
                                          <p:attrName>style.visibility</p:attrName>
                                        </p:attrNameLst>
                                      </p:cBhvr>
                                      <p:to>
                                        <p:strVal val="visible"/>
                                      </p:to>
                                    </p:set>
                                    <p:anim calcmode="lin" valueType="num">
                                      <p:cBhvr additive="base">
                                        <p:cTn id="294" dur="2000" fill="hold"/>
                                        <p:tgtEl>
                                          <p:spTgt spid="205"/>
                                        </p:tgtEl>
                                        <p:attrNameLst>
                                          <p:attrName>ppt_x</p:attrName>
                                        </p:attrNameLst>
                                      </p:cBhvr>
                                      <p:tavLst>
                                        <p:tav tm="0">
                                          <p:val>
                                            <p:strVal val="#ppt_x"/>
                                          </p:val>
                                        </p:tav>
                                        <p:tav tm="100000">
                                          <p:val>
                                            <p:strVal val="#ppt_x"/>
                                          </p:val>
                                        </p:tav>
                                      </p:tavLst>
                                    </p:anim>
                                    <p:anim calcmode="lin" valueType="num">
                                      <p:cBhvr additive="base">
                                        <p:cTn id="295" dur="2000" fill="hold"/>
                                        <p:tgtEl>
                                          <p:spTgt spid="205"/>
                                        </p:tgtEl>
                                        <p:attrNameLst>
                                          <p:attrName>ppt_y</p:attrName>
                                        </p:attrNameLst>
                                      </p:cBhvr>
                                      <p:tavLst>
                                        <p:tav tm="0">
                                          <p:val>
                                            <p:strVal val="1+#ppt_h/2"/>
                                          </p:val>
                                        </p:tav>
                                        <p:tav tm="100000">
                                          <p:val>
                                            <p:strVal val="#ppt_y"/>
                                          </p:val>
                                        </p:tav>
                                      </p:tavLst>
                                    </p:anim>
                                  </p:childTnLst>
                                </p:cTn>
                              </p:par>
                              <p:par>
                                <p:cTn id="296" presetID="2" presetClass="entr" presetSubtype="4" fill="hold" grpId="0" nodeType="withEffect">
                                  <p:stCondLst>
                                    <p:cond delay="0"/>
                                  </p:stCondLst>
                                  <p:childTnLst>
                                    <p:set>
                                      <p:cBhvr>
                                        <p:cTn id="297" dur="1" fill="hold">
                                          <p:stCondLst>
                                            <p:cond delay="0"/>
                                          </p:stCondLst>
                                        </p:cTn>
                                        <p:tgtEl>
                                          <p:spTgt spid="206"/>
                                        </p:tgtEl>
                                        <p:attrNameLst>
                                          <p:attrName>style.visibility</p:attrName>
                                        </p:attrNameLst>
                                      </p:cBhvr>
                                      <p:to>
                                        <p:strVal val="visible"/>
                                      </p:to>
                                    </p:set>
                                    <p:anim calcmode="lin" valueType="num">
                                      <p:cBhvr additive="base">
                                        <p:cTn id="298" dur="2000" fill="hold"/>
                                        <p:tgtEl>
                                          <p:spTgt spid="206"/>
                                        </p:tgtEl>
                                        <p:attrNameLst>
                                          <p:attrName>ppt_x</p:attrName>
                                        </p:attrNameLst>
                                      </p:cBhvr>
                                      <p:tavLst>
                                        <p:tav tm="0">
                                          <p:val>
                                            <p:strVal val="#ppt_x"/>
                                          </p:val>
                                        </p:tav>
                                        <p:tav tm="100000">
                                          <p:val>
                                            <p:strVal val="#ppt_x"/>
                                          </p:val>
                                        </p:tav>
                                      </p:tavLst>
                                    </p:anim>
                                    <p:anim calcmode="lin" valueType="num">
                                      <p:cBhvr additive="base">
                                        <p:cTn id="299" dur="2000" fill="hold"/>
                                        <p:tgtEl>
                                          <p:spTgt spid="206"/>
                                        </p:tgtEl>
                                        <p:attrNameLst>
                                          <p:attrName>ppt_y</p:attrName>
                                        </p:attrNameLst>
                                      </p:cBhvr>
                                      <p:tavLst>
                                        <p:tav tm="0">
                                          <p:val>
                                            <p:strVal val="1+#ppt_h/2"/>
                                          </p:val>
                                        </p:tav>
                                        <p:tav tm="100000">
                                          <p:val>
                                            <p:strVal val="#ppt_y"/>
                                          </p:val>
                                        </p:tav>
                                      </p:tavLst>
                                    </p:anim>
                                  </p:childTnLst>
                                </p:cTn>
                              </p:par>
                              <p:par>
                                <p:cTn id="300" presetID="2" presetClass="entr" presetSubtype="4" fill="hold" grpId="0" nodeType="withEffect">
                                  <p:stCondLst>
                                    <p:cond delay="0"/>
                                  </p:stCondLst>
                                  <p:childTnLst>
                                    <p:set>
                                      <p:cBhvr>
                                        <p:cTn id="301" dur="1" fill="hold">
                                          <p:stCondLst>
                                            <p:cond delay="0"/>
                                          </p:stCondLst>
                                        </p:cTn>
                                        <p:tgtEl>
                                          <p:spTgt spid="207"/>
                                        </p:tgtEl>
                                        <p:attrNameLst>
                                          <p:attrName>style.visibility</p:attrName>
                                        </p:attrNameLst>
                                      </p:cBhvr>
                                      <p:to>
                                        <p:strVal val="visible"/>
                                      </p:to>
                                    </p:set>
                                    <p:anim calcmode="lin" valueType="num">
                                      <p:cBhvr additive="base">
                                        <p:cTn id="302" dur="2000" fill="hold"/>
                                        <p:tgtEl>
                                          <p:spTgt spid="207"/>
                                        </p:tgtEl>
                                        <p:attrNameLst>
                                          <p:attrName>ppt_x</p:attrName>
                                        </p:attrNameLst>
                                      </p:cBhvr>
                                      <p:tavLst>
                                        <p:tav tm="0">
                                          <p:val>
                                            <p:strVal val="#ppt_x"/>
                                          </p:val>
                                        </p:tav>
                                        <p:tav tm="100000">
                                          <p:val>
                                            <p:strVal val="#ppt_x"/>
                                          </p:val>
                                        </p:tav>
                                      </p:tavLst>
                                    </p:anim>
                                    <p:anim calcmode="lin" valueType="num">
                                      <p:cBhvr additive="base">
                                        <p:cTn id="303" dur="2000" fill="hold"/>
                                        <p:tgtEl>
                                          <p:spTgt spid="207"/>
                                        </p:tgtEl>
                                        <p:attrNameLst>
                                          <p:attrName>ppt_y</p:attrName>
                                        </p:attrNameLst>
                                      </p:cBhvr>
                                      <p:tavLst>
                                        <p:tav tm="0">
                                          <p:val>
                                            <p:strVal val="1+#ppt_h/2"/>
                                          </p:val>
                                        </p:tav>
                                        <p:tav tm="100000">
                                          <p:val>
                                            <p:strVal val="#ppt_y"/>
                                          </p:val>
                                        </p:tav>
                                      </p:tavLst>
                                    </p:anim>
                                  </p:childTnLst>
                                </p:cTn>
                              </p:par>
                              <p:par>
                                <p:cTn id="304" presetID="2" presetClass="entr" presetSubtype="4" fill="hold" grpId="0" nodeType="withEffect">
                                  <p:stCondLst>
                                    <p:cond delay="0"/>
                                  </p:stCondLst>
                                  <p:childTnLst>
                                    <p:set>
                                      <p:cBhvr>
                                        <p:cTn id="305" dur="1" fill="hold">
                                          <p:stCondLst>
                                            <p:cond delay="0"/>
                                          </p:stCondLst>
                                        </p:cTn>
                                        <p:tgtEl>
                                          <p:spTgt spid="208"/>
                                        </p:tgtEl>
                                        <p:attrNameLst>
                                          <p:attrName>style.visibility</p:attrName>
                                        </p:attrNameLst>
                                      </p:cBhvr>
                                      <p:to>
                                        <p:strVal val="visible"/>
                                      </p:to>
                                    </p:set>
                                    <p:anim calcmode="lin" valueType="num">
                                      <p:cBhvr additive="base">
                                        <p:cTn id="306" dur="2000" fill="hold"/>
                                        <p:tgtEl>
                                          <p:spTgt spid="208"/>
                                        </p:tgtEl>
                                        <p:attrNameLst>
                                          <p:attrName>ppt_x</p:attrName>
                                        </p:attrNameLst>
                                      </p:cBhvr>
                                      <p:tavLst>
                                        <p:tav tm="0">
                                          <p:val>
                                            <p:strVal val="#ppt_x"/>
                                          </p:val>
                                        </p:tav>
                                        <p:tav tm="100000">
                                          <p:val>
                                            <p:strVal val="#ppt_x"/>
                                          </p:val>
                                        </p:tav>
                                      </p:tavLst>
                                    </p:anim>
                                    <p:anim calcmode="lin" valueType="num">
                                      <p:cBhvr additive="base">
                                        <p:cTn id="307" dur="2000" fill="hold"/>
                                        <p:tgtEl>
                                          <p:spTgt spid="208"/>
                                        </p:tgtEl>
                                        <p:attrNameLst>
                                          <p:attrName>ppt_y</p:attrName>
                                        </p:attrNameLst>
                                      </p:cBhvr>
                                      <p:tavLst>
                                        <p:tav tm="0">
                                          <p:val>
                                            <p:strVal val="1+#ppt_h/2"/>
                                          </p:val>
                                        </p:tav>
                                        <p:tav tm="100000">
                                          <p:val>
                                            <p:strVal val="#ppt_y"/>
                                          </p:val>
                                        </p:tav>
                                      </p:tavLst>
                                    </p:anim>
                                  </p:childTnLst>
                                </p:cTn>
                              </p:par>
                              <p:par>
                                <p:cTn id="308" presetID="2" presetClass="entr" presetSubtype="4" fill="hold" grpId="0" nodeType="withEffect">
                                  <p:stCondLst>
                                    <p:cond delay="0"/>
                                  </p:stCondLst>
                                  <p:childTnLst>
                                    <p:set>
                                      <p:cBhvr>
                                        <p:cTn id="309" dur="1" fill="hold">
                                          <p:stCondLst>
                                            <p:cond delay="0"/>
                                          </p:stCondLst>
                                        </p:cTn>
                                        <p:tgtEl>
                                          <p:spTgt spid="209"/>
                                        </p:tgtEl>
                                        <p:attrNameLst>
                                          <p:attrName>style.visibility</p:attrName>
                                        </p:attrNameLst>
                                      </p:cBhvr>
                                      <p:to>
                                        <p:strVal val="visible"/>
                                      </p:to>
                                    </p:set>
                                    <p:anim calcmode="lin" valueType="num">
                                      <p:cBhvr additive="base">
                                        <p:cTn id="310" dur="2000" fill="hold"/>
                                        <p:tgtEl>
                                          <p:spTgt spid="209"/>
                                        </p:tgtEl>
                                        <p:attrNameLst>
                                          <p:attrName>ppt_x</p:attrName>
                                        </p:attrNameLst>
                                      </p:cBhvr>
                                      <p:tavLst>
                                        <p:tav tm="0">
                                          <p:val>
                                            <p:strVal val="#ppt_x"/>
                                          </p:val>
                                        </p:tav>
                                        <p:tav tm="100000">
                                          <p:val>
                                            <p:strVal val="#ppt_x"/>
                                          </p:val>
                                        </p:tav>
                                      </p:tavLst>
                                    </p:anim>
                                    <p:anim calcmode="lin" valueType="num">
                                      <p:cBhvr additive="base">
                                        <p:cTn id="311" dur="2000" fill="hold"/>
                                        <p:tgtEl>
                                          <p:spTgt spid="209"/>
                                        </p:tgtEl>
                                        <p:attrNameLst>
                                          <p:attrName>ppt_y</p:attrName>
                                        </p:attrNameLst>
                                      </p:cBhvr>
                                      <p:tavLst>
                                        <p:tav tm="0">
                                          <p:val>
                                            <p:strVal val="1+#ppt_h/2"/>
                                          </p:val>
                                        </p:tav>
                                        <p:tav tm="100000">
                                          <p:val>
                                            <p:strVal val="#ppt_y"/>
                                          </p:val>
                                        </p:tav>
                                      </p:tavLst>
                                    </p:anim>
                                  </p:childTnLst>
                                </p:cTn>
                              </p:par>
                              <p:par>
                                <p:cTn id="312" presetID="2" presetClass="entr" presetSubtype="4" fill="hold" grpId="0" nodeType="withEffect">
                                  <p:stCondLst>
                                    <p:cond delay="0"/>
                                  </p:stCondLst>
                                  <p:childTnLst>
                                    <p:set>
                                      <p:cBhvr>
                                        <p:cTn id="313" dur="1" fill="hold">
                                          <p:stCondLst>
                                            <p:cond delay="0"/>
                                          </p:stCondLst>
                                        </p:cTn>
                                        <p:tgtEl>
                                          <p:spTgt spid="210"/>
                                        </p:tgtEl>
                                        <p:attrNameLst>
                                          <p:attrName>style.visibility</p:attrName>
                                        </p:attrNameLst>
                                      </p:cBhvr>
                                      <p:to>
                                        <p:strVal val="visible"/>
                                      </p:to>
                                    </p:set>
                                    <p:anim calcmode="lin" valueType="num">
                                      <p:cBhvr additive="base">
                                        <p:cTn id="314" dur="2000" fill="hold"/>
                                        <p:tgtEl>
                                          <p:spTgt spid="210"/>
                                        </p:tgtEl>
                                        <p:attrNameLst>
                                          <p:attrName>ppt_x</p:attrName>
                                        </p:attrNameLst>
                                      </p:cBhvr>
                                      <p:tavLst>
                                        <p:tav tm="0">
                                          <p:val>
                                            <p:strVal val="#ppt_x"/>
                                          </p:val>
                                        </p:tav>
                                        <p:tav tm="100000">
                                          <p:val>
                                            <p:strVal val="#ppt_x"/>
                                          </p:val>
                                        </p:tav>
                                      </p:tavLst>
                                    </p:anim>
                                    <p:anim calcmode="lin" valueType="num">
                                      <p:cBhvr additive="base">
                                        <p:cTn id="315" dur="2000" fill="hold"/>
                                        <p:tgtEl>
                                          <p:spTgt spid="210"/>
                                        </p:tgtEl>
                                        <p:attrNameLst>
                                          <p:attrName>ppt_y</p:attrName>
                                        </p:attrNameLst>
                                      </p:cBhvr>
                                      <p:tavLst>
                                        <p:tav tm="0">
                                          <p:val>
                                            <p:strVal val="1+#ppt_h/2"/>
                                          </p:val>
                                        </p:tav>
                                        <p:tav tm="100000">
                                          <p:val>
                                            <p:strVal val="#ppt_y"/>
                                          </p:val>
                                        </p:tav>
                                      </p:tavLst>
                                    </p:anim>
                                  </p:childTnLst>
                                </p:cTn>
                              </p:par>
                              <p:par>
                                <p:cTn id="316" presetID="2" presetClass="entr" presetSubtype="4" fill="hold" grpId="0" nodeType="withEffect">
                                  <p:stCondLst>
                                    <p:cond delay="0"/>
                                  </p:stCondLst>
                                  <p:childTnLst>
                                    <p:set>
                                      <p:cBhvr>
                                        <p:cTn id="317" dur="1" fill="hold">
                                          <p:stCondLst>
                                            <p:cond delay="0"/>
                                          </p:stCondLst>
                                        </p:cTn>
                                        <p:tgtEl>
                                          <p:spTgt spid="211"/>
                                        </p:tgtEl>
                                        <p:attrNameLst>
                                          <p:attrName>style.visibility</p:attrName>
                                        </p:attrNameLst>
                                      </p:cBhvr>
                                      <p:to>
                                        <p:strVal val="visible"/>
                                      </p:to>
                                    </p:set>
                                    <p:anim calcmode="lin" valueType="num">
                                      <p:cBhvr additive="base">
                                        <p:cTn id="318" dur="2000" fill="hold"/>
                                        <p:tgtEl>
                                          <p:spTgt spid="211"/>
                                        </p:tgtEl>
                                        <p:attrNameLst>
                                          <p:attrName>ppt_x</p:attrName>
                                        </p:attrNameLst>
                                      </p:cBhvr>
                                      <p:tavLst>
                                        <p:tav tm="0">
                                          <p:val>
                                            <p:strVal val="#ppt_x"/>
                                          </p:val>
                                        </p:tav>
                                        <p:tav tm="100000">
                                          <p:val>
                                            <p:strVal val="#ppt_x"/>
                                          </p:val>
                                        </p:tav>
                                      </p:tavLst>
                                    </p:anim>
                                    <p:anim calcmode="lin" valueType="num">
                                      <p:cBhvr additive="base">
                                        <p:cTn id="319" dur="2000" fill="hold"/>
                                        <p:tgtEl>
                                          <p:spTgt spid="211"/>
                                        </p:tgtEl>
                                        <p:attrNameLst>
                                          <p:attrName>ppt_y</p:attrName>
                                        </p:attrNameLst>
                                      </p:cBhvr>
                                      <p:tavLst>
                                        <p:tav tm="0">
                                          <p:val>
                                            <p:strVal val="1+#ppt_h/2"/>
                                          </p:val>
                                        </p:tav>
                                        <p:tav tm="100000">
                                          <p:val>
                                            <p:strVal val="#ppt_y"/>
                                          </p:val>
                                        </p:tav>
                                      </p:tavLst>
                                    </p:anim>
                                  </p:childTnLst>
                                </p:cTn>
                              </p:par>
                              <p:par>
                                <p:cTn id="320" presetID="2" presetClass="entr" presetSubtype="4" fill="hold" grpId="0" nodeType="withEffect">
                                  <p:stCondLst>
                                    <p:cond delay="0"/>
                                  </p:stCondLst>
                                  <p:childTnLst>
                                    <p:set>
                                      <p:cBhvr>
                                        <p:cTn id="321" dur="1" fill="hold">
                                          <p:stCondLst>
                                            <p:cond delay="0"/>
                                          </p:stCondLst>
                                        </p:cTn>
                                        <p:tgtEl>
                                          <p:spTgt spid="212"/>
                                        </p:tgtEl>
                                        <p:attrNameLst>
                                          <p:attrName>style.visibility</p:attrName>
                                        </p:attrNameLst>
                                      </p:cBhvr>
                                      <p:to>
                                        <p:strVal val="visible"/>
                                      </p:to>
                                    </p:set>
                                    <p:anim calcmode="lin" valueType="num">
                                      <p:cBhvr additive="base">
                                        <p:cTn id="322" dur="2000" fill="hold"/>
                                        <p:tgtEl>
                                          <p:spTgt spid="212"/>
                                        </p:tgtEl>
                                        <p:attrNameLst>
                                          <p:attrName>ppt_x</p:attrName>
                                        </p:attrNameLst>
                                      </p:cBhvr>
                                      <p:tavLst>
                                        <p:tav tm="0">
                                          <p:val>
                                            <p:strVal val="#ppt_x"/>
                                          </p:val>
                                        </p:tav>
                                        <p:tav tm="100000">
                                          <p:val>
                                            <p:strVal val="#ppt_x"/>
                                          </p:val>
                                        </p:tav>
                                      </p:tavLst>
                                    </p:anim>
                                    <p:anim calcmode="lin" valueType="num">
                                      <p:cBhvr additive="base">
                                        <p:cTn id="323" dur="2000" fill="hold"/>
                                        <p:tgtEl>
                                          <p:spTgt spid="212"/>
                                        </p:tgtEl>
                                        <p:attrNameLst>
                                          <p:attrName>ppt_y</p:attrName>
                                        </p:attrNameLst>
                                      </p:cBhvr>
                                      <p:tavLst>
                                        <p:tav tm="0">
                                          <p:val>
                                            <p:strVal val="1+#ppt_h/2"/>
                                          </p:val>
                                        </p:tav>
                                        <p:tav tm="100000">
                                          <p:val>
                                            <p:strVal val="#ppt_y"/>
                                          </p:val>
                                        </p:tav>
                                      </p:tavLst>
                                    </p:anim>
                                  </p:childTnLst>
                                </p:cTn>
                              </p:par>
                              <p:par>
                                <p:cTn id="324" presetID="2" presetClass="entr" presetSubtype="4" fill="hold" grpId="0" nodeType="withEffect">
                                  <p:stCondLst>
                                    <p:cond delay="0"/>
                                  </p:stCondLst>
                                  <p:childTnLst>
                                    <p:set>
                                      <p:cBhvr>
                                        <p:cTn id="325" dur="1" fill="hold">
                                          <p:stCondLst>
                                            <p:cond delay="0"/>
                                          </p:stCondLst>
                                        </p:cTn>
                                        <p:tgtEl>
                                          <p:spTgt spid="213"/>
                                        </p:tgtEl>
                                        <p:attrNameLst>
                                          <p:attrName>style.visibility</p:attrName>
                                        </p:attrNameLst>
                                      </p:cBhvr>
                                      <p:to>
                                        <p:strVal val="visible"/>
                                      </p:to>
                                    </p:set>
                                    <p:anim calcmode="lin" valueType="num">
                                      <p:cBhvr additive="base">
                                        <p:cTn id="326" dur="2000" fill="hold"/>
                                        <p:tgtEl>
                                          <p:spTgt spid="213"/>
                                        </p:tgtEl>
                                        <p:attrNameLst>
                                          <p:attrName>ppt_x</p:attrName>
                                        </p:attrNameLst>
                                      </p:cBhvr>
                                      <p:tavLst>
                                        <p:tav tm="0">
                                          <p:val>
                                            <p:strVal val="#ppt_x"/>
                                          </p:val>
                                        </p:tav>
                                        <p:tav tm="100000">
                                          <p:val>
                                            <p:strVal val="#ppt_x"/>
                                          </p:val>
                                        </p:tav>
                                      </p:tavLst>
                                    </p:anim>
                                    <p:anim calcmode="lin" valueType="num">
                                      <p:cBhvr additive="base">
                                        <p:cTn id="327" dur="2000" fill="hold"/>
                                        <p:tgtEl>
                                          <p:spTgt spid="213"/>
                                        </p:tgtEl>
                                        <p:attrNameLst>
                                          <p:attrName>ppt_y</p:attrName>
                                        </p:attrNameLst>
                                      </p:cBhvr>
                                      <p:tavLst>
                                        <p:tav tm="0">
                                          <p:val>
                                            <p:strVal val="1+#ppt_h/2"/>
                                          </p:val>
                                        </p:tav>
                                        <p:tav tm="100000">
                                          <p:val>
                                            <p:strVal val="#ppt_y"/>
                                          </p:val>
                                        </p:tav>
                                      </p:tavLst>
                                    </p:anim>
                                  </p:childTnLst>
                                </p:cTn>
                              </p:par>
                              <p:par>
                                <p:cTn id="328" presetID="2" presetClass="entr" presetSubtype="4" fill="hold" grpId="0" nodeType="withEffect">
                                  <p:stCondLst>
                                    <p:cond delay="0"/>
                                  </p:stCondLst>
                                  <p:childTnLst>
                                    <p:set>
                                      <p:cBhvr>
                                        <p:cTn id="329" dur="1" fill="hold">
                                          <p:stCondLst>
                                            <p:cond delay="0"/>
                                          </p:stCondLst>
                                        </p:cTn>
                                        <p:tgtEl>
                                          <p:spTgt spid="214"/>
                                        </p:tgtEl>
                                        <p:attrNameLst>
                                          <p:attrName>style.visibility</p:attrName>
                                        </p:attrNameLst>
                                      </p:cBhvr>
                                      <p:to>
                                        <p:strVal val="visible"/>
                                      </p:to>
                                    </p:set>
                                    <p:anim calcmode="lin" valueType="num">
                                      <p:cBhvr additive="base">
                                        <p:cTn id="330" dur="2000" fill="hold"/>
                                        <p:tgtEl>
                                          <p:spTgt spid="214"/>
                                        </p:tgtEl>
                                        <p:attrNameLst>
                                          <p:attrName>ppt_x</p:attrName>
                                        </p:attrNameLst>
                                      </p:cBhvr>
                                      <p:tavLst>
                                        <p:tav tm="0">
                                          <p:val>
                                            <p:strVal val="#ppt_x"/>
                                          </p:val>
                                        </p:tav>
                                        <p:tav tm="100000">
                                          <p:val>
                                            <p:strVal val="#ppt_x"/>
                                          </p:val>
                                        </p:tav>
                                      </p:tavLst>
                                    </p:anim>
                                    <p:anim calcmode="lin" valueType="num">
                                      <p:cBhvr additive="base">
                                        <p:cTn id="331" dur="2000" fill="hold"/>
                                        <p:tgtEl>
                                          <p:spTgt spid="214"/>
                                        </p:tgtEl>
                                        <p:attrNameLst>
                                          <p:attrName>ppt_y</p:attrName>
                                        </p:attrNameLst>
                                      </p:cBhvr>
                                      <p:tavLst>
                                        <p:tav tm="0">
                                          <p:val>
                                            <p:strVal val="1+#ppt_h/2"/>
                                          </p:val>
                                        </p:tav>
                                        <p:tav tm="100000">
                                          <p:val>
                                            <p:strVal val="#ppt_y"/>
                                          </p:val>
                                        </p:tav>
                                      </p:tavLst>
                                    </p:anim>
                                  </p:childTnLst>
                                </p:cTn>
                              </p:par>
                              <p:par>
                                <p:cTn id="332" presetID="2" presetClass="entr" presetSubtype="4" fill="hold" grpId="0" nodeType="withEffect">
                                  <p:stCondLst>
                                    <p:cond delay="0"/>
                                  </p:stCondLst>
                                  <p:childTnLst>
                                    <p:set>
                                      <p:cBhvr>
                                        <p:cTn id="333" dur="1" fill="hold">
                                          <p:stCondLst>
                                            <p:cond delay="0"/>
                                          </p:stCondLst>
                                        </p:cTn>
                                        <p:tgtEl>
                                          <p:spTgt spid="215"/>
                                        </p:tgtEl>
                                        <p:attrNameLst>
                                          <p:attrName>style.visibility</p:attrName>
                                        </p:attrNameLst>
                                      </p:cBhvr>
                                      <p:to>
                                        <p:strVal val="visible"/>
                                      </p:to>
                                    </p:set>
                                    <p:anim calcmode="lin" valueType="num">
                                      <p:cBhvr additive="base">
                                        <p:cTn id="334" dur="2000" fill="hold"/>
                                        <p:tgtEl>
                                          <p:spTgt spid="215"/>
                                        </p:tgtEl>
                                        <p:attrNameLst>
                                          <p:attrName>ppt_x</p:attrName>
                                        </p:attrNameLst>
                                      </p:cBhvr>
                                      <p:tavLst>
                                        <p:tav tm="0">
                                          <p:val>
                                            <p:strVal val="#ppt_x"/>
                                          </p:val>
                                        </p:tav>
                                        <p:tav tm="100000">
                                          <p:val>
                                            <p:strVal val="#ppt_x"/>
                                          </p:val>
                                        </p:tav>
                                      </p:tavLst>
                                    </p:anim>
                                    <p:anim calcmode="lin" valueType="num">
                                      <p:cBhvr additive="base">
                                        <p:cTn id="335" dur="2000" fill="hold"/>
                                        <p:tgtEl>
                                          <p:spTgt spid="215"/>
                                        </p:tgtEl>
                                        <p:attrNameLst>
                                          <p:attrName>ppt_y</p:attrName>
                                        </p:attrNameLst>
                                      </p:cBhvr>
                                      <p:tavLst>
                                        <p:tav tm="0">
                                          <p:val>
                                            <p:strVal val="1+#ppt_h/2"/>
                                          </p:val>
                                        </p:tav>
                                        <p:tav tm="100000">
                                          <p:val>
                                            <p:strVal val="#ppt_y"/>
                                          </p:val>
                                        </p:tav>
                                      </p:tavLst>
                                    </p:anim>
                                  </p:childTnLst>
                                </p:cTn>
                              </p:par>
                              <p:par>
                                <p:cTn id="336" presetID="2" presetClass="entr" presetSubtype="4" fill="hold" grpId="0" nodeType="withEffect">
                                  <p:stCondLst>
                                    <p:cond delay="0"/>
                                  </p:stCondLst>
                                  <p:childTnLst>
                                    <p:set>
                                      <p:cBhvr>
                                        <p:cTn id="337" dur="1" fill="hold">
                                          <p:stCondLst>
                                            <p:cond delay="0"/>
                                          </p:stCondLst>
                                        </p:cTn>
                                        <p:tgtEl>
                                          <p:spTgt spid="216"/>
                                        </p:tgtEl>
                                        <p:attrNameLst>
                                          <p:attrName>style.visibility</p:attrName>
                                        </p:attrNameLst>
                                      </p:cBhvr>
                                      <p:to>
                                        <p:strVal val="visible"/>
                                      </p:to>
                                    </p:set>
                                    <p:anim calcmode="lin" valueType="num">
                                      <p:cBhvr additive="base">
                                        <p:cTn id="338" dur="2000" fill="hold"/>
                                        <p:tgtEl>
                                          <p:spTgt spid="216"/>
                                        </p:tgtEl>
                                        <p:attrNameLst>
                                          <p:attrName>ppt_x</p:attrName>
                                        </p:attrNameLst>
                                      </p:cBhvr>
                                      <p:tavLst>
                                        <p:tav tm="0">
                                          <p:val>
                                            <p:strVal val="#ppt_x"/>
                                          </p:val>
                                        </p:tav>
                                        <p:tav tm="100000">
                                          <p:val>
                                            <p:strVal val="#ppt_x"/>
                                          </p:val>
                                        </p:tav>
                                      </p:tavLst>
                                    </p:anim>
                                    <p:anim calcmode="lin" valueType="num">
                                      <p:cBhvr additive="base">
                                        <p:cTn id="339" dur="2000" fill="hold"/>
                                        <p:tgtEl>
                                          <p:spTgt spid="216"/>
                                        </p:tgtEl>
                                        <p:attrNameLst>
                                          <p:attrName>ppt_y</p:attrName>
                                        </p:attrNameLst>
                                      </p:cBhvr>
                                      <p:tavLst>
                                        <p:tav tm="0">
                                          <p:val>
                                            <p:strVal val="1+#ppt_h/2"/>
                                          </p:val>
                                        </p:tav>
                                        <p:tav tm="100000">
                                          <p:val>
                                            <p:strVal val="#ppt_y"/>
                                          </p:val>
                                        </p:tav>
                                      </p:tavLst>
                                    </p:anim>
                                  </p:childTnLst>
                                </p:cTn>
                              </p:par>
                              <p:par>
                                <p:cTn id="340" presetID="2" presetClass="entr" presetSubtype="4" fill="hold" grpId="0" nodeType="withEffect">
                                  <p:stCondLst>
                                    <p:cond delay="0"/>
                                  </p:stCondLst>
                                  <p:childTnLst>
                                    <p:set>
                                      <p:cBhvr>
                                        <p:cTn id="341" dur="1" fill="hold">
                                          <p:stCondLst>
                                            <p:cond delay="0"/>
                                          </p:stCondLst>
                                        </p:cTn>
                                        <p:tgtEl>
                                          <p:spTgt spid="217"/>
                                        </p:tgtEl>
                                        <p:attrNameLst>
                                          <p:attrName>style.visibility</p:attrName>
                                        </p:attrNameLst>
                                      </p:cBhvr>
                                      <p:to>
                                        <p:strVal val="visible"/>
                                      </p:to>
                                    </p:set>
                                    <p:anim calcmode="lin" valueType="num">
                                      <p:cBhvr additive="base">
                                        <p:cTn id="342" dur="2000" fill="hold"/>
                                        <p:tgtEl>
                                          <p:spTgt spid="217"/>
                                        </p:tgtEl>
                                        <p:attrNameLst>
                                          <p:attrName>ppt_x</p:attrName>
                                        </p:attrNameLst>
                                      </p:cBhvr>
                                      <p:tavLst>
                                        <p:tav tm="0">
                                          <p:val>
                                            <p:strVal val="#ppt_x"/>
                                          </p:val>
                                        </p:tav>
                                        <p:tav tm="100000">
                                          <p:val>
                                            <p:strVal val="#ppt_x"/>
                                          </p:val>
                                        </p:tav>
                                      </p:tavLst>
                                    </p:anim>
                                    <p:anim calcmode="lin" valueType="num">
                                      <p:cBhvr additive="base">
                                        <p:cTn id="343" dur="2000" fill="hold"/>
                                        <p:tgtEl>
                                          <p:spTgt spid="217"/>
                                        </p:tgtEl>
                                        <p:attrNameLst>
                                          <p:attrName>ppt_y</p:attrName>
                                        </p:attrNameLst>
                                      </p:cBhvr>
                                      <p:tavLst>
                                        <p:tav tm="0">
                                          <p:val>
                                            <p:strVal val="1+#ppt_h/2"/>
                                          </p:val>
                                        </p:tav>
                                        <p:tav tm="100000">
                                          <p:val>
                                            <p:strVal val="#ppt_y"/>
                                          </p:val>
                                        </p:tav>
                                      </p:tavLst>
                                    </p:anim>
                                  </p:childTnLst>
                                </p:cTn>
                              </p:par>
                              <p:par>
                                <p:cTn id="344" presetID="2" presetClass="entr" presetSubtype="4" fill="hold" grpId="0" nodeType="withEffect">
                                  <p:stCondLst>
                                    <p:cond delay="0"/>
                                  </p:stCondLst>
                                  <p:childTnLst>
                                    <p:set>
                                      <p:cBhvr>
                                        <p:cTn id="345" dur="1" fill="hold">
                                          <p:stCondLst>
                                            <p:cond delay="0"/>
                                          </p:stCondLst>
                                        </p:cTn>
                                        <p:tgtEl>
                                          <p:spTgt spid="218"/>
                                        </p:tgtEl>
                                        <p:attrNameLst>
                                          <p:attrName>style.visibility</p:attrName>
                                        </p:attrNameLst>
                                      </p:cBhvr>
                                      <p:to>
                                        <p:strVal val="visible"/>
                                      </p:to>
                                    </p:set>
                                    <p:anim calcmode="lin" valueType="num">
                                      <p:cBhvr additive="base">
                                        <p:cTn id="346" dur="2000" fill="hold"/>
                                        <p:tgtEl>
                                          <p:spTgt spid="218"/>
                                        </p:tgtEl>
                                        <p:attrNameLst>
                                          <p:attrName>ppt_x</p:attrName>
                                        </p:attrNameLst>
                                      </p:cBhvr>
                                      <p:tavLst>
                                        <p:tav tm="0">
                                          <p:val>
                                            <p:strVal val="#ppt_x"/>
                                          </p:val>
                                        </p:tav>
                                        <p:tav tm="100000">
                                          <p:val>
                                            <p:strVal val="#ppt_x"/>
                                          </p:val>
                                        </p:tav>
                                      </p:tavLst>
                                    </p:anim>
                                    <p:anim calcmode="lin" valueType="num">
                                      <p:cBhvr additive="base">
                                        <p:cTn id="347" dur="2000" fill="hold"/>
                                        <p:tgtEl>
                                          <p:spTgt spid="218"/>
                                        </p:tgtEl>
                                        <p:attrNameLst>
                                          <p:attrName>ppt_y</p:attrName>
                                        </p:attrNameLst>
                                      </p:cBhvr>
                                      <p:tavLst>
                                        <p:tav tm="0">
                                          <p:val>
                                            <p:strVal val="1+#ppt_h/2"/>
                                          </p:val>
                                        </p:tav>
                                        <p:tav tm="100000">
                                          <p:val>
                                            <p:strVal val="#ppt_y"/>
                                          </p:val>
                                        </p:tav>
                                      </p:tavLst>
                                    </p:anim>
                                  </p:childTnLst>
                                </p:cTn>
                              </p:par>
                              <p:par>
                                <p:cTn id="348" presetID="2" presetClass="entr" presetSubtype="4" fill="hold" grpId="0" nodeType="withEffect">
                                  <p:stCondLst>
                                    <p:cond delay="0"/>
                                  </p:stCondLst>
                                  <p:childTnLst>
                                    <p:set>
                                      <p:cBhvr>
                                        <p:cTn id="349" dur="1" fill="hold">
                                          <p:stCondLst>
                                            <p:cond delay="0"/>
                                          </p:stCondLst>
                                        </p:cTn>
                                        <p:tgtEl>
                                          <p:spTgt spid="219"/>
                                        </p:tgtEl>
                                        <p:attrNameLst>
                                          <p:attrName>style.visibility</p:attrName>
                                        </p:attrNameLst>
                                      </p:cBhvr>
                                      <p:to>
                                        <p:strVal val="visible"/>
                                      </p:to>
                                    </p:set>
                                    <p:anim calcmode="lin" valueType="num">
                                      <p:cBhvr additive="base">
                                        <p:cTn id="350" dur="2000" fill="hold"/>
                                        <p:tgtEl>
                                          <p:spTgt spid="219"/>
                                        </p:tgtEl>
                                        <p:attrNameLst>
                                          <p:attrName>ppt_x</p:attrName>
                                        </p:attrNameLst>
                                      </p:cBhvr>
                                      <p:tavLst>
                                        <p:tav tm="0">
                                          <p:val>
                                            <p:strVal val="#ppt_x"/>
                                          </p:val>
                                        </p:tav>
                                        <p:tav tm="100000">
                                          <p:val>
                                            <p:strVal val="#ppt_x"/>
                                          </p:val>
                                        </p:tav>
                                      </p:tavLst>
                                    </p:anim>
                                    <p:anim calcmode="lin" valueType="num">
                                      <p:cBhvr additive="base">
                                        <p:cTn id="351" dur="2000" fill="hold"/>
                                        <p:tgtEl>
                                          <p:spTgt spid="219"/>
                                        </p:tgtEl>
                                        <p:attrNameLst>
                                          <p:attrName>ppt_y</p:attrName>
                                        </p:attrNameLst>
                                      </p:cBhvr>
                                      <p:tavLst>
                                        <p:tav tm="0">
                                          <p:val>
                                            <p:strVal val="1+#ppt_h/2"/>
                                          </p:val>
                                        </p:tav>
                                        <p:tav tm="100000">
                                          <p:val>
                                            <p:strVal val="#ppt_y"/>
                                          </p:val>
                                        </p:tav>
                                      </p:tavLst>
                                    </p:anim>
                                  </p:childTnLst>
                                </p:cTn>
                              </p:par>
                              <p:par>
                                <p:cTn id="352" presetID="2" presetClass="entr" presetSubtype="4" fill="hold" grpId="0" nodeType="withEffect">
                                  <p:stCondLst>
                                    <p:cond delay="0"/>
                                  </p:stCondLst>
                                  <p:childTnLst>
                                    <p:set>
                                      <p:cBhvr>
                                        <p:cTn id="353" dur="1" fill="hold">
                                          <p:stCondLst>
                                            <p:cond delay="0"/>
                                          </p:stCondLst>
                                        </p:cTn>
                                        <p:tgtEl>
                                          <p:spTgt spid="220"/>
                                        </p:tgtEl>
                                        <p:attrNameLst>
                                          <p:attrName>style.visibility</p:attrName>
                                        </p:attrNameLst>
                                      </p:cBhvr>
                                      <p:to>
                                        <p:strVal val="visible"/>
                                      </p:to>
                                    </p:set>
                                    <p:anim calcmode="lin" valueType="num">
                                      <p:cBhvr additive="base">
                                        <p:cTn id="354" dur="2000" fill="hold"/>
                                        <p:tgtEl>
                                          <p:spTgt spid="220"/>
                                        </p:tgtEl>
                                        <p:attrNameLst>
                                          <p:attrName>ppt_x</p:attrName>
                                        </p:attrNameLst>
                                      </p:cBhvr>
                                      <p:tavLst>
                                        <p:tav tm="0">
                                          <p:val>
                                            <p:strVal val="#ppt_x"/>
                                          </p:val>
                                        </p:tav>
                                        <p:tav tm="100000">
                                          <p:val>
                                            <p:strVal val="#ppt_x"/>
                                          </p:val>
                                        </p:tav>
                                      </p:tavLst>
                                    </p:anim>
                                    <p:anim calcmode="lin" valueType="num">
                                      <p:cBhvr additive="base">
                                        <p:cTn id="355" dur="2000" fill="hold"/>
                                        <p:tgtEl>
                                          <p:spTgt spid="220"/>
                                        </p:tgtEl>
                                        <p:attrNameLst>
                                          <p:attrName>ppt_y</p:attrName>
                                        </p:attrNameLst>
                                      </p:cBhvr>
                                      <p:tavLst>
                                        <p:tav tm="0">
                                          <p:val>
                                            <p:strVal val="1+#ppt_h/2"/>
                                          </p:val>
                                        </p:tav>
                                        <p:tav tm="100000">
                                          <p:val>
                                            <p:strVal val="#ppt_y"/>
                                          </p:val>
                                        </p:tav>
                                      </p:tavLst>
                                    </p:anim>
                                  </p:childTnLst>
                                </p:cTn>
                              </p:par>
                              <p:par>
                                <p:cTn id="356" presetID="2" presetClass="entr" presetSubtype="4" fill="hold" grpId="0" nodeType="withEffect">
                                  <p:stCondLst>
                                    <p:cond delay="0"/>
                                  </p:stCondLst>
                                  <p:childTnLst>
                                    <p:set>
                                      <p:cBhvr>
                                        <p:cTn id="357" dur="1" fill="hold">
                                          <p:stCondLst>
                                            <p:cond delay="0"/>
                                          </p:stCondLst>
                                        </p:cTn>
                                        <p:tgtEl>
                                          <p:spTgt spid="221"/>
                                        </p:tgtEl>
                                        <p:attrNameLst>
                                          <p:attrName>style.visibility</p:attrName>
                                        </p:attrNameLst>
                                      </p:cBhvr>
                                      <p:to>
                                        <p:strVal val="visible"/>
                                      </p:to>
                                    </p:set>
                                    <p:anim calcmode="lin" valueType="num">
                                      <p:cBhvr additive="base">
                                        <p:cTn id="358" dur="2000" fill="hold"/>
                                        <p:tgtEl>
                                          <p:spTgt spid="221"/>
                                        </p:tgtEl>
                                        <p:attrNameLst>
                                          <p:attrName>ppt_x</p:attrName>
                                        </p:attrNameLst>
                                      </p:cBhvr>
                                      <p:tavLst>
                                        <p:tav tm="0">
                                          <p:val>
                                            <p:strVal val="#ppt_x"/>
                                          </p:val>
                                        </p:tav>
                                        <p:tav tm="100000">
                                          <p:val>
                                            <p:strVal val="#ppt_x"/>
                                          </p:val>
                                        </p:tav>
                                      </p:tavLst>
                                    </p:anim>
                                    <p:anim calcmode="lin" valueType="num">
                                      <p:cBhvr additive="base">
                                        <p:cTn id="359" dur="2000" fill="hold"/>
                                        <p:tgtEl>
                                          <p:spTgt spid="221"/>
                                        </p:tgtEl>
                                        <p:attrNameLst>
                                          <p:attrName>ppt_y</p:attrName>
                                        </p:attrNameLst>
                                      </p:cBhvr>
                                      <p:tavLst>
                                        <p:tav tm="0">
                                          <p:val>
                                            <p:strVal val="1+#ppt_h/2"/>
                                          </p:val>
                                        </p:tav>
                                        <p:tav tm="100000">
                                          <p:val>
                                            <p:strVal val="#ppt_y"/>
                                          </p:val>
                                        </p:tav>
                                      </p:tavLst>
                                    </p:anim>
                                  </p:childTnLst>
                                </p:cTn>
                              </p:par>
                              <p:par>
                                <p:cTn id="360" presetID="2" presetClass="entr" presetSubtype="4" fill="hold" grpId="0" nodeType="withEffect">
                                  <p:stCondLst>
                                    <p:cond delay="0"/>
                                  </p:stCondLst>
                                  <p:childTnLst>
                                    <p:set>
                                      <p:cBhvr>
                                        <p:cTn id="361" dur="1" fill="hold">
                                          <p:stCondLst>
                                            <p:cond delay="0"/>
                                          </p:stCondLst>
                                        </p:cTn>
                                        <p:tgtEl>
                                          <p:spTgt spid="222"/>
                                        </p:tgtEl>
                                        <p:attrNameLst>
                                          <p:attrName>style.visibility</p:attrName>
                                        </p:attrNameLst>
                                      </p:cBhvr>
                                      <p:to>
                                        <p:strVal val="visible"/>
                                      </p:to>
                                    </p:set>
                                    <p:anim calcmode="lin" valueType="num">
                                      <p:cBhvr additive="base">
                                        <p:cTn id="362" dur="2000" fill="hold"/>
                                        <p:tgtEl>
                                          <p:spTgt spid="222"/>
                                        </p:tgtEl>
                                        <p:attrNameLst>
                                          <p:attrName>ppt_x</p:attrName>
                                        </p:attrNameLst>
                                      </p:cBhvr>
                                      <p:tavLst>
                                        <p:tav tm="0">
                                          <p:val>
                                            <p:strVal val="#ppt_x"/>
                                          </p:val>
                                        </p:tav>
                                        <p:tav tm="100000">
                                          <p:val>
                                            <p:strVal val="#ppt_x"/>
                                          </p:val>
                                        </p:tav>
                                      </p:tavLst>
                                    </p:anim>
                                    <p:anim calcmode="lin" valueType="num">
                                      <p:cBhvr additive="base">
                                        <p:cTn id="363" dur="2000" fill="hold"/>
                                        <p:tgtEl>
                                          <p:spTgt spid="222"/>
                                        </p:tgtEl>
                                        <p:attrNameLst>
                                          <p:attrName>ppt_y</p:attrName>
                                        </p:attrNameLst>
                                      </p:cBhvr>
                                      <p:tavLst>
                                        <p:tav tm="0">
                                          <p:val>
                                            <p:strVal val="1+#ppt_h/2"/>
                                          </p:val>
                                        </p:tav>
                                        <p:tav tm="100000">
                                          <p:val>
                                            <p:strVal val="#ppt_y"/>
                                          </p:val>
                                        </p:tav>
                                      </p:tavLst>
                                    </p:anim>
                                  </p:childTnLst>
                                </p:cTn>
                              </p:par>
                              <p:par>
                                <p:cTn id="364" presetID="2" presetClass="entr" presetSubtype="4" fill="hold" grpId="0" nodeType="withEffect">
                                  <p:stCondLst>
                                    <p:cond delay="0"/>
                                  </p:stCondLst>
                                  <p:childTnLst>
                                    <p:set>
                                      <p:cBhvr>
                                        <p:cTn id="365" dur="1" fill="hold">
                                          <p:stCondLst>
                                            <p:cond delay="0"/>
                                          </p:stCondLst>
                                        </p:cTn>
                                        <p:tgtEl>
                                          <p:spTgt spid="223"/>
                                        </p:tgtEl>
                                        <p:attrNameLst>
                                          <p:attrName>style.visibility</p:attrName>
                                        </p:attrNameLst>
                                      </p:cBhvr>
                                      <p:to>
                                        <p:strVal val="visible"/>
                                      </p:to>
                                    </p:set>
                                    <p:anim calcmode="lin" valueType="num">
                                      <p:cBhvr additive="base">
                                        <p:cTn id="366" dur="2000" fill="hold"/>
                                        <p:tgtEl>
                                          <p:spTgt spid="223"/>
                                        </p:tgtEl>
                                        <p:attrNameLst>
                                          <p:attrName>ppt_x</p:attrName>
                                        </p:attrNameLst>
                                      </p:cBhvr>
                                      <p:tavLst>
                                        <p:tav tm="0">
                                          <p:val>
                                            <p:strVal val="#ppt_x"/>
                                          </p:val>
                                        </p:tav>
                                        <p:tav tm="100000">
                                          <p:val>
                                            <p:strVal val="#ppt_x"/>
                                          </p:val>
                                        </p:tav>
                                      </p:tavLst>
                                    </p:anim>
                                    <p:anim calcmode="lin" valueType="num">
                                      <p:cBhvr additive="base">
                                        <p:cTn id="367" dur="2000" fill="hold"/>
                                        <p:tgtEl>
                                          <p:spTgt spid="223"/>
                                        </p:tgtEl>
                                        <p:attrNameLst>
                                          <p:attrName>ppt_y</p:attrName>
                                        </p:attrNameLst>
                                      </p:cBhvr>
                                      <p:tavLst>
                                        <p:tav tm="0">
                                          <p:val>
                                            <p:strVal val="1+#ppt_h/2"/>
                                          </p:val>
                                        </p:tav>
                                        <p:tav tm="100000">
                                          <p:val>
                                            <p:strVal val="#ppt_y"/>
                                          </p:val>
                                        </p:tav>
                                      </p:tavLst>
                                    </p:anim>
                                  </p:childTnLst>
                                </p:cTn>
                              </p:par>
                              <p:par>
                                <p:cTn id="368" presetID="2" presetClass="entr" presetSubtype="4" fill="hold" grpId="0" nodeType="withEffect">
                                  <p:stCondLst>
                                    <p:cond delay="0"/>
                                  </p:stCondLst>
                                  <p:childTnLst>
                                    <p:set>
                                      <p:cBhvr>
                                        <p:cTn id="369" dur="1" fill="hold">
                                          <p:stCondLst>
                                            <p:cond delay="0"/>
                                          </p:stCondLst>
                                        </p:cTn>
                                        <p:tgtEl>
                                          <p:spTgt spid="224"/>
                                        </p:tgtEl>
                                        <p:attrNameLst>
                                          <p:attrName>style.visibility</p:attrName>
                                        </p:attrNameLst>
                                      </p:cBhvr>
                                      <p:to>
                                        <p:strVal val="visible"/>
                                      </p:to>
                                    </p:set>
                                    <p:anim calcmode="lin" valueType="num">
                                      <p:cBhvr additive="base">
                                        <p:cTn id="370" dur="2000" fill="hold"/>
                                        <p:tgtEl>
                                          <p:spTgt spid="224"/>
                                        </p:tgtEl>
                                        <p:attrNameLst>
                                          <p:attrName>ppt_x</p:attrName>
                                        </p:attrNameLst>
                                      </p:cBhvr>
                                      <p:tavLst>
                                        <p:tav tm="0">
                                          <p:val>
                                            <p:strVal val="#ppt_x"/>
                                          </p:val>
                                        </p:tav>
                                        <p:tav tm="100000">
                                          <p:val>
                                            <p:strVal val="#ppt_x"/>
                                          </p:val>
                                        </p:tav>
                                      </p:tavLst>
                                    </p:anim>
                                    <p:anim calcmode="lin" valueType="num">
                                      <p:cBhvr additive="base">
                                        <p:cTn id="371" dur="2000" fill="hold"/>
                                        <p:tgtEl>
                                          <p:spTgt spid="224"/>
                                        </p:tgtEl>
                                        <p:attrNameLst>
                                          <p:attrName>ppt_y</p:attrName>
                                        </p:attrNameLst>
                                      </p:cBhvr>
                                      <p:tavLst>
                                        <p:tav tm="0">
                                          <p:val>
                                            <p:strVal val="1+#ppt_h/2"/>
                                          </p:val>
                                        </p:tav>
                                        <p:tav tm="100000">
                                          <p:val>
                                            <p:strVal val="#ppt_y"/>
                                          </p:val>
                                        </p:tav>
                                      </p:tavLst>
                                    </p:anim>
                                  </p:childTnLst>
                                </p:cTn>
                              </p:par>
                              <p:par>
                                <p:cTn id="372" presetID="2" presetClass="entr" presetSubtype="4" fill="hold" grpId="0" nodeType="withEffect">
                                  <p:stCondLst>
                                    <p:cond delay="0"/>
                                  </p:stCondLst>
                                  <p:childTnLst>
                                    <p:set>
                                      <p:cBhvr>
                                        <p:cTn id="373" dur="1" fill="hold">
                                          <p:stCondLst>
                                            <p:cond delay="0"/>
                                          </p:stCondLst>
                                        </p:cTn>
                                        <p:tgtEl>
                                          <p:spTgt spid="225"/>
                                        </p:tgtEl>
                                        <p:attrNameLst>
                                          <p:attrName>style.visibility</p:attrName>
                                        </p:attrNameLst>
                                      </p:cBhvr>
                                      <p:to>
                                        <p:strVal val="visible"/>
                                      </p:to>
                                    </p:set>
                                    <p:anim calcmode="lin" valueType="num">
                                      <p:cBhvr additive="base">
                                        <p:cTn id="374" dur="2000" fill="hold"/>
                                        <p:tgtEl>
                                          <p:spTgt spid="225"/>
                                        </p:tgtEl>
                                        <p:attrNameLst>
                                          <p:attrName>ppt_x</p:attrName>
                                        </p:attrNameLst>
                                      </p:cBhvr>
                                      <p:tavLst>
                                        <p:tav tm="0">
                                          <p:val>
                                            <p:strVal val="#ppt_x"/>
                                          </p:val>
                                        </p:tav>
                                        <p:tav tm="100000">
                                          <p:val>
                                            <p:strVal val="#ppt_x"/>
                                          </p:val>
                                        </p:tav>
                                      </p:tavLst>
                                    </p:anim>
                                    <p:anim calcmode="lin" valueType="num">
                                      <p:cBhvr additive="base">
                                        <p:cTn id="375" dur="2000" fill="hold"/>
                                        <p:tgtEl>
                                          <p:spTgt spid="225"/>
                                        </p:tgtEl>
                                        <p:attrNameLst>
                                          <p:attrName>ppt_y</p:attrName>
                                        </p:attrNameLst>
                                      </p:cBhvr>
                                      <p:tavLst>
                                        <p:tav tm="0">
                                          <p:val>
                                            <p:strVal val="1+#ppt_h/2"/>
                                          </p:val>
                                        </p:tav>
                                        <p:tav tm="100000">
                                          <p:val>
                                            <p:strVal val="#ppt_y"/>
                                          </p:val>
                                        </p:tav>
                                      </p:tavLst>
                                    </p:anim>
                                  </p:childTnLst>
                                </p:cTn>
                              </p:par>
                              <p:par>
                                <p:cTn id="376" presetID="2" presetClass="entr" presetSubtype="4" fill="hold" grpId="0" nodeType="withEffect">
                                  <p:stCondLst>
                                    <p:cond delay="0"/>
                                  </p:stCondLst>
                                  <p:childTnLst>
                                    <p:set>
                                      <p:cBhvr>
                                        <p:cTn id="377" dur="1" fill="hold">
                                          <p:stCondLst>
                                            <p:cond delay="0"/>
                                          </p:stCondLst>
                                        </p:cTn>
                                        <p:tgtEl>
                                          <p:spTgt spid="226"/>
                                        </p:tgtEl>
                                        <p:attrNameLst>
                                          <p:attrName>style.visibility</p:attrName>
                                        </p:attrNameLst>
                                      </p:cBhvr>
                                      <p:to>
                                        <p:strVal val="visible"/>
                                      </p:to>
                                    </p:set>
                                    <p:anim calcmode="lin" valueType="num">
                                      <p:cBhvr additive="base">
                                        <p:cTn id="378" dur="2000" fill="hold"/>
                                        <p:tgtEl>
                                          <p:spTgt spid="226"/>
                                        </p:tgtEl>
                                        <p:attrNameLst>
                                          <p:attrName>ppt_x</p:attrName>
                                        </p:attrNameLst>
                                      </p:cBhvr>
                                      <p:tavLst>
                                        <p:tav tm="0">
                                          <p:val>
                                            <p:strVal val="#ppt_x"/>
                                          </p:val>
                                        </p:tav>
                                        <p:tav tm="100000">
                                          <p:val>
                                            <p:strVal val="#ppt_x"/>
                                          </p:val>
                                        </p:tav>
                                      </p:tavLst>
                                    </p:anim>
                                    <p:anim calcmode="lin" valueType="num">
                                      <p:cBhvr additive="base">
                                        <p:cTn id="379" dur="2000" fill="hold"/>
                                        <p:tgtEl>
                                          <p:spTgt spid="226"/>
                                        </p:tgtEl>
                                        <p:attrNameLst>
                                          <p:attrName>ppt_y</p:attrName>
                                        </p:attrNameLst>
                                      </p:cBhvr>
                                      <p:tavLst>
                                        <p:tav tm="0">
                                          <p:val>
                                            <p:strVal val="1+#ppt_h/2"/>
                                          </p:val>
                                        </p:tav>
                                        <p:tav tm="100000">
                                          <p:val>
                                            <p:strVal val="#ppt_y"/>
                                          </p:val>
                                        </p:tav>
                                      </p:tavLst>
                                    </p:anim>
                                  </p:childTnLst>
                                </p:cTn>
                              </p:par>
                              <p:par>
                                <p:cTn id="380" presetID="2" presetClass="entr" presetSubtype="4" fill="hold" grpId="0" nodeType="withEffect">
                                  <p:stCondLst>
                                    <p:cond delay="0"/>
                                  </p:stCondLst>
                                  <p:childTnLst>
                                    <p:set>
                                      <p:cBhvr>
                                        <p:cTn id="381" dur="1" fill="hold">
                                          <p:stCondLst>
                                            <p:cond delay="0"/>
                                          </p:stCondLst>
                                        </p:cTn>
                                        <p:tgtEl>
                                          <p:spTgt spid="227"/>
                                        </p:tgtEl>
                                        <p:attrNameLst>
                                          <p:attrName>style.visibility</p:attrName>
                                        </p:attrNameLst>
                                      </p:cBhvr>
                                      <p:to>
                                        <p:strVal val="visible"/>
                                      </p:to>
                                    </p:set>
                                    <p:anim calcmode="lin" valueType="num">
                                      <p:cBhvr additive="base">
                                        <p:cTn id="382" dur="2000" fill="hold"/>
                                        <p:tgtEl>
                                          <p:spTgt spid="227"/>
                                        </p:tgtEl>
                                        <p:attrNameLst>
                                          <p:attrName>ppt_x</p:attrName>
                                        </p:attrNameLst>
                                      </p:cBhvr>
                                      <p:tavLst>
                                        <p:tav tm="0">
                                          <p:val>
                                            <p:strVal val="#ppt_x"/>
                                          </p:val>
                                        </p:tav>
                                        <p:tav tm="100000">
                                          <p:val>
                                            <p:strVal val="#ppt_x"/>
                                          </p:val>
                                        </p:tav>
                                      </p:tavLst>
                                    </p:anim>
                                    <p:anim calcmode="lin" valueType="num">
                                      <p:cBhvr additive="base">
                                        <p:cTn id="383" dur="2000" fill="hold"/>
                                        <p:tgtEl>
                                          <p:spTgt spid="227"/>
                                        </p:tgtEl>
                                        <p:attrNameLst>
                                          <p:attrName>ppt_y</p:attrName>
                                        </p:attrNameLst>
                                      </p:cBhvr>
                                      <p:tavLst>
                                        <p:tav tm="0">
                                          <p:val>
                                            <p:strVal val="1+#ppt_h/2"/>
                                          </p:val>
                                        </p:tav>
                                        <p:tav tm="100000">
                                          <p:val>
                                            <p:strVal val="#ppt_y"/>
                                          </p:val>
                                        </p:tav>
                                      </p:tavLst>
                                    </p:anim>
                                  </p:childTnLst>
                                </p:cTn>
                              </p:par>
                              <p:par>
                                <p:cTn id="384" presetID="2" presetClass="entr" presetSubtype="4" fill="hold" grpId="0" nodeType="withEffect">
                                  <p:stCondLst>
                                    <p:cond delay="0"/>
                                  </p:stCondLst>
                                  <p:childTnLst>
                                    <p:set>
                                      <p:cBhvr>
                                        <p:cTn id="385" dur="1" fill="hold">
                                          <p:stCondLst>
                                            <p:cond delay="0"/>
                                          </p:stCondLst>
                                        </p:cTn>
                                        <p:tgtEl>
                                          <p:spTgt spid="228"/>
                                        </p:tgtEl>
                                        <p:attrNameLst>
                                          <p:attrName>style.visibility</p:attrName>
                                        </p:attrNameLst>
                                      </p:cBhvr>
                                      <p:to>
                                        <p:strVal val="visible"/>
                                      </p:to>
                                    </p:set>
                                    <p:anim calcmode="lin" valueType="num">
                                      <p:cBhvr additive="base">
                                        <p:cTn id="386" dur="2000" fill="hold"/>
                                        <p:tgtEl>
                                          <p:spTgt spid="228"/>
                                        </p:tgtEl>
                                        <p:attrNameLst>
                                          <p:attrName>ppt_x</p:attrName>
                                        </p:attrNameLst>
                                      </p:cBhvr>
                                      <p:tavLst>
                                        <p:tav tm="0">
                                          <p:val>
                                            <p:strVal val="#ppt_x"/>
                                          </p:val>
                                        </p:tav>
                                        <p:tav tm="100000">
                                          <p:val>
                                            <p:strVal val="#ppt_x"/>
                                          </p:val>
                                        </p:tav>
                                      </p:tavLst>
                                    </p:anim>
                                    <p:anim calcmode="lin" valueType="num">
                                      <p:cBhvr additive="base">
                                        <p:cTn id="387" dur="2000" fill="hold"/>
                                        <p:tgtEl>
                                          <p:spTgt spid="228"/>
                                        </p:tgtEl>
                                        <p:attrNameLst>
                                          <p:attrName>ppt_y</p:attrName>
                                        </p:attrNameLst>
                                      </p:cBhvr>
                                      <p:tavLst>
                                        <p:tav tm="0">
                                          <p:val>
                                            <p:strVal val="1+#ppt_h/2"/>
                                          </p:val>
                                        </p:tav>
                                        <p:tav tm="100000">
                                          <p:val>
                                            <p:strVal val="#ppt_y"/>
                                          </p:val>
                                        </p:tav>
                                      </p:tavLst>
                                    </p:anim>
                                  </p:childTnLst>
                                </p:cTn>
                              </p:par>
                              <p:par>
                                <p:cTn id="388" presetID="2" presetClass="entr" presetSubtype="4" fill="hold" grpId="0" nodeType="withEffect">
                                  <p:stCondLst>
                                    <p:cond delay="0"/>
                                  </p:stCondLst>
                                  <p:childTnLst>
                                    <p:set>
                                      <p:cBhvr>
                                        <p:cTn id="389" dur="1" fill="hold">
                                          <p:stCondLst>
                                            <p:cond delay="0"/>
                                          </p:stCondLst>
                                        </p:cTn>
                                        <p:tgtEl>
                                          <p:spTgt spid="229"/>
                                        </p:tgtEl>
                                        <p:attrNameLst>
                                          <p:attrName>style.visibility</p:attrName>
                                        </p:attrNameLst>
                                      </p:cBhvr>
                                      <p:to>
                                        <p:strVal val="visible"/>
                                      </p:to>
                                    </p:set>
                                    <p:anim calcmode="lin" valueType="num">
                                      <p:cBhvr additive="base">
                                        <p:cTn id="390" dur="2000" fill="hold"/>
                                        <p:tgtEl>
                                          <p:spTgt spid="229"/>
                                        </p:tgtEl>
                                        <p:attrNameLst>
                                          <p:attrName>ppt_x</p:attrName>
                                        </p:attrNameLst>
                                      </p:cBhvr>
                                      <p:tavLst>
                                        <p:tav tm="0">
                                          <p:val>
                                            <p:strVal val="#ppt_x"/>
                                          </p:val>
                                        </p:tav>
                                        <p:tav tm="100000">
                                          <p:val>
                                            <p:strVal val="#ppt_x"/>
                                          </p:val>
                                        </p:tav>
                                      </p:tavLst>
                                    </p:anim>
                                    <p:anim calcmode="lin" valueType="num">
                                      <p:cBhvr additive="base">
                                        <p:cTn id="391" dur="2000" fill="hold"/>
                                        <p:tgtEl>
                                          <p:spTgt spid="229"/>
                                        </p:tgtEl>
                                        <p:attrNameLst>
                                          <p:attrName>ppt_y</p:attrName>
                                        </p:attrNameLst>
                                      </p:cBhvr>
                                      <p:tavLst>
                                        <p:tav tm="0">
                                          <p:val>
                                            <p:strVal val="1+#ppt_h/2"/>
                                          </p:val>
                                        </p:tav>
                                        <p:tav tm="100000">
                                          <p:val>
                                            <p:strVal val="#ppt_y"/>
                                          </p:val>
                                        </p:tav>
                                      </p:tavLst>
                                    </p:anim>
                                  </p:childTnLst>
                                </p:cTn>
                              </p:par>
                              <p:par>
                                <p:cTn id="392" presetID="2" presetClass="entr" presetSubtype="4" fill="hold" grpId="0" nodeType="withEffect">
                                  <p:stCondLst>
                                    <p:cond delay="0"/>
                                  </p:stCondLst>
                                  <p:childTnLst>
                                    <p:set>
                                      <p:cBhvr>
                                        <p:cTn id="393" dur="1" fill="hold">
                                          <p:stCondLst>
                                            <p:cond delay="0"/>
                                          </p:stCondLst>
                                        </p:cTn>
                                        <p:tgtEl>
                                          <p:spTgt spid="230"/>
                                        </p:tgtEl>
                                        <p:attrNameLst>
                                          <p:attrName>style.visibility</p:attrName>
                                        </p:attrNameLst>
                                      </p:cBhvr>
                                      <p:to>
                                        <p:strVal val="visible"/>
                                      </p:to>
                                    </p:set>
                                    <p:anim calcmode="lin" valueType="num">
                                      <p:cBhvr additive="base">
                                        <p:cTn id="394" dur="2000" fill="hold"/>
                                        <p:tgtEl>
                                          <p:spTgt spid="230"/>
                                        </p:tgtEl>
                                        <p:attrNameLst>
                                          <p:attrName>ppt_x</p:attrName>
                                        </p:attrNameLst>
                                      </p:cBhvr>
                                      <p:tavLst>
                                        <p:tav tm="0">
                                          <p:val>
                                            <p:strVal val="#ppt_x"/>
                                          </p:val>
                                        </p:tav>
                                        <p:tav tm="100000">
                                          <p:val>
                                            <p:strVal val="#ppt_x"/>
                                          </p:val>
                                        </p:tav>
                                      </p:tavLst>
                                    </p:anim>
                                    <p:anim calcmode="lin" valueType="num">
                                      <p:cBhvr additive="base">
                                        <p:cTn id="395" dur="2000" fill="hold"/>
                                        <p:tgtEl>
                                          <p:spTgt spid="230"/>
                                        </p:tgtEl>
                                        <p:attrNameLst>
                                          <p:attrName>ppt_y</p:attrName>
                                        </p:attrNameLst>
                                      </p:cBhvr>
                                      <p:tavLst>
                                        <p:tav tm="0">
                                          <p:val>
                                            <p:strVal val="1+#ppt_h/2"/>
                                          </p:val>
                                        </p:tav>
                                        <p:tav tm="100000">
                                          <p:val>
                                            <p:strVal val="#ppt_y"/>
                                          </p:val>
                                        </p:tav>
                                      </p:tavLst>
                                    </p:anim>
                                  </p:childTnLst>
                                </p:cTn>
                              </p:par>
                              <p:par>
                                <p:cTn id="396" presetID="2" presetClass="entr" presetSubtype="4" fill="hold" grpId="0" nodeType="withEffect">
                                  <p:stCondLst>
                                    <p:cond delay="0"/>
                                  </p:stCondLst>
                                  <p:childTnLst>
                                    <p:set>
                                      <p:cBhvr>
                                        <p:cTn id="397" dur="1" fill="hold">
                                          <p:stCondLst>
                                            <p:cond delay="0"/>
                                          </p:stCondLst>
                                        </p:cTn>
                                        <p:tgtEl>
                                          <p:spTgt spid="231"/>
                                        </p:tgtEl>
                                        <p:attrNameLst>
                                          <p:attrName>style.visibility</p:attrName>
                                        </p:attrNameLst>
                                      </p:cBhvr>
                                      <p:to>
                                        <p:strVal val="visible"/>
                                      </p:to>
                                    </p:set>
                                    <p:anim calcmode="lin" valueType="num">
                                      <p:cBhvr additive="base">
                                        <p:cTn id="398" dur="2000" fill="hold"/>
                                        <p:tgtEl>
                                          <p:spTgt spid="231"/>
                                        </p:tgtEl>
                                        <p:attrNameLst>
                                          <p:attrName>ppt_x</p:attrName>
                                        </p:attrNameLst>
                                      </p:cBhvr>
                                      <p:tavLst>
                                        <p:tav tm="0">
                                          <p:val>
                                            <p:strVal val="#ppt_x"/>
                                          </p:val>
                                        </p:tav>
                                        <p:tav tm="100000">
                                          <p:val>
                                            <p:strVal val="#ppt_x"/>
                                          </p:val>
                                        </p:tav>
                                      </p:tavLst>
                                    </p:anim>
                                    <p:anim calcmode="lin" valueType="num">
                                      <p:cBhvr additive="base">
                                        <p:cTn id="399" dur="2000" fill="hold"/>
                                        <p:tgtEl>
                                          <p:spTgt spid="231"/>
                                        </p:tgtEl>
                                        <p:attrNameLst>
                                          <p:attrName>ppt_y</p:attrName>
                                        </p:attrNameLst>
                                      </p:cBhvr>
                                      <p:tavLst>
                                        <p:tav tm="0">
                                          <p:val>
                                            <p:strVal val="1+#ppt_h/2"/>
                                          </p:val>
                                        </p:tav>
                                        <p:tav tm="100000">
                                          <p:val>
                                            <p:strVal val="#ppt_y"/>
                                          </p:val>
                                        </p:tav>
                                      </p:tavLst>
                                    </p:anim>
                                  </p:childTnLst>
                                </p:cTn>
                              </p:par>
                              <p:par>
                                <p:cTn id="400" presetID="2" presetClass="entr" presetSubtype="4" fill="hold" grpId="0" nodeType="withEffect">
                                  <p:stCondLst>
                                    <p:cond delay="0"/>
                                  </p:stCondLst>
                                  <p:childTnLst>
                                    <p:set>
                                      <p:cBhvr>
                                        <p:cTn id="401" dur="1" fill="hold">
                                          <p:stCondLst>
                                            <p:cond delay="0"/>
                                          </p:stCondLst>
                                        </p:cTn>
                                        <p:tgtEl>
                                          <p:spTgt spid="232"/>
                                        </p:tgtEl>
                                        <p:attrNameLst>
                                          <p:attrName>style.visibility</p:attrName>
                                        </p:attrNameLst>
                                      </p:cBhvr>
                                      <p:to>
                                        <p:strVal val="visible"/>
                                      </p:to>
                                    </p:set>
                                    <p:anim calcmode="lin" valueType="num">
                                      <p:cBhvr additive="base">
                                        <p:cTn id="402" dur="2000" fill="hold"/>
                                        <p:tgtEl>
                                          <p:spTgt spid="232"/>
                                        </p:tgtEl>
                                        <p:attrNameLst>
                                          <p:attrName>ppt_x</p:attrName>
                                        </p:attrNameLst>
                                      </p:cBhvr>
                                      <p:tavLst>
                                        <p:tav tm="0">
                                          <p:val>
                                            <p:strVal val="#ppt_x"/>
                                          </p:val>
                                        </p:tav>
                                        <p:tav tm="100000">
                                          <p:val>
                                            <p:strVal val="#ppt_x"/>
                                          </p:val>
                                        </p:tav>
                                      </p:tavLst>
                                    </p:anim>
                                    <p:anim calcmode="lin" valueType="num">
                                      <p:cBhvr additive="base">
                                        <p:cTn id="403" dur="2000" fill="hold"/>
                                        <p:tgtEl>
                                          <p:spTgt spid="232"/>
                                        </p:tgtEl>
                                        <p:attrNameLst>
                                          <p:attrName>ppt_y</p:attrName>
                                        </p:attrNameLst>
                                      </p:cBhvr>
                                      <p:tavLst>
                                        <p:tav tm="0">
                                          <p:val>
                                            <p:strVal val="1+#ppt_h/2"/>
                                          </p:val>
                                        </p:tav>
                                        <p:tav tm="100000">
                                          <p:val>
                                            <p:strVal val="#ppt_y"/>
                                          </p:val>
                                        </p:tav>
                                      </p:tavLst>
                                    </p:anim>
                                  </p:childTnLst>
                                </p:cTn>
                              </p:par>
                              <p:par>
                                <p:cTn id="404" presetID="2" presetClass="entr" presetSubtype="4" fill="hold" grpId="0" nodeType="withEffect">
                                  <p:stCondLst>
                                    <p:cond delay="0"/>
                                  </p:stCondLst>
                                  <p:childTnLst>
                                    <p:set>
                                      <p:cBhvr>
                                        <p:cTn id="405" dur="1" fill="hold">
                                          <p:stCondLst>
                                            <p:cond delay="0"/>
                                          </p:stCondLst>
                                        </p:cTn>
                                        <p:tgtEl>
                                          <p:spTgt spid="233"/>
                                        </p:tgtEl>
                                        <p:attrNameLst>
                                          <p:attrName>style.visibility</p:attrName>
                                        </p:attrNameLst>
                                      </p:cBhvr>
                                      <p:to>
                                        <p:strVal val="visible"/>
                                      </p:to>
                                    </p:set>
                                    <p:anim calcmode="lin" valueType="num">
                                      <p:cBhvr additive="base">
                                        <p:cTn id="406" dur="2000" fill="hold"/>
                                        <p:tgtEl>
                                          <p:spTgt spid="233"/>
                                        </p:tgtEl>
                                        <p:attrNameLst>
                                          <p:attrName>ppt_x</p:attrName>
                                        </p:attrNameLst>
                                      </p:cBhvr>
                                      <p:tavLst>
                                        <p:tav tm="0">
                                          <p:val>
                                            <p:strVal val="#ppt_x"/>
                                          </p:val>
                                        </p:tav>
                                        <p:tav tm="100000">
                                          <p:val>
                                            <p:strVal val="#ppt_x"/>
                                          </p:val>
                                        </p:tav>
                                      </p:tavLst>
                                    </p:anim>
                                    <p:anim calcmode="lin" valueType="num">
                                      <p:cBhvr additive="base">
                                        <p:cTn id="407" dur="2000" fill="hold"/>
                                        <p:tgtEl>
                                          <p:spTgt spid="233"/>
                                        </p:tgtEl>
                                        <p:attrNameLst>
                                          <p:attrName>ppt_y</p:attrName>
                                        </p:attrNameLst>
                                      </p:cBhvr>
                                      <p:tavLst>
                                        <p:tav tm="0">
                                          <p:val>
                                            <p:strVal val="1+#ppt_h/2"/>
                                          </p:val>
                                        </p:tav>
                                        <p:tav tm="100000">
                                          <p:val>
                                            <p:strVal val="#ppt_y"/>
                                          </p:val>
                                        </p:tav>
                                      </p:tavLst>
                                    </p:anim>
                                  </p:childTnLst>
                                </p:cTn>
                              </p:par>
                              <p:par>
                                <p:cTn id="408" presetID="2" presetClass="entr" presetSubtype="4" fill="hold" grpId="0" nodeType="withEffect">
                                  <p:stCondLst>
                                    <p:cond delay="0"/>
                                  </p:stCondLst>
                                  <p:childTnLst>
                                    <p:set>
                                      <p:cBhvr>
                                        <p:cTn id="409" dur="1" fill="hold">
                                          <p:stCondLst>
                                            <p:cond delay="0"/>
                                          </p:stCondLst>
                                        </p:cTn>
                                        <p:tgtEl>
                                          <p:spTgt spid="234"/>
                                        </p:tgtEl>
                                        <p:attrNameLst>
                                          <p:attrName>style.visibility</p:attrName>
                                        </p:attrNameLst>
                                      </p:cBhvr>
                                      <p:to>
                                        <p:strVal val="visible"/>
                                      </p:to>
                                    </p:set>
                                    <p:anim calcmode="lin" valueType="num">
                                      <p:cBhvr additive="base">
                                        <p:cTn id="410" dur="2000" fill="hold"/>
                                        <p:tgtEl>
                                          <p:spTgt spid="234"/>
                                        </p:tgtEl>
                                        <p:attrNameLst>
                                          <p:attrName>ppt_x</p:attrName>
                                        </p:attrNameLst>
                                      </p:cBhvr>
                                      <p:tavLst>
                                        <p:tav tm="0">
                                          <p:val>
                                            <p:strVal val="#ppt_x"/>
                                          </p:val>
                                        </p:tav>
                                        <p:tav tm="100000">
                                          <p:val>
                                            <p:strVal val="#ppt_x"/>
                                          </p:val>
                                        </p:tav>
                                      </p:tavLst>
                                    </p:anim>
                                    <p:anim calcmode="lin" valueType="num">
                                      <p:cBhvr additive="base">
                                        <p:cTn id="411" dur="2000" fill="hold"/>
                                        <p:tgtEl>
                                          <p:spTgt spid="234"/>
                                        </p:tgtEl>
                                        <p:attrNameLst>
                                          <p:attrName>ppt_y</p:attrName>
                                        </p:attrNameLst>
                                      </p:cBhvr>
                                      <p:tavLst>
                                        <p:tav tm="0">
                                          <p:val>
                                            <p:strVal val="1+#ppt_h/2"/>
                                          </p:val>
                                        </p:tav>
                                        <p:tav tm="100000">
                                          <p:val>
                                            <p:strVal val="#ppt_y"/>
                                          </p:val>
                                        </p:tav>
                                      </p:tavLst>
                                    </p:anim>
                                  </p:childTnLst>
                                </p:cTn>
                              </p:par>
                              <p:par>
                                <p:cTn id="412" presetID="2" presetClass="entr" presetSubtype="4" fill="hold" grpId="0" nodeType="withEffect">
                                  <p:stCondLst>
                                    <p:cond delay="0"/>
                                  </p:stCondLst>
                                  <p:childTnLst>
                                    <p:set>
                                      <p:cBhvr>
                                        <p:cTn id="413" dur="1" fill="hold">
                                          <p:stCondLst>
                                            <p:cond delay="0"/>
                                          </p:stCondLst>
                                        </p:cTn>
                                        <p:tgtEl>
                                          <p:spTgt spid="235"/>
                                        </p:tgtEl>
                                        <p:attrNameLst>
                                          <p:attrName>style.visibility</p:attrName>
                                        </p:attrNameLst>
                                      </p:cBhvr>
                                      <p:to>
                                        <p:strVal val="visible"/>
                                      </p:to>
                                    </p:set>
                                    <p:anim calcmode="lin" valueType="num">
                                      <p:cBhvr additive="base">
                                        <p:cTn id="414" dur="2000" fill="hold"/>
                                        <p:tgtEl>
                                          <p:spTgt spid="235"/>
                                        </p:tgtEl>
                                        <p:attrNameLst>
                                          <p:attrName>ppt_x</p:attrName>
                                        </p:attrNameLst>
                                      </p:cBhvr>
                                      <p:tavLst>
                                        <p:tav tm="0">
                                          <p:val>
                                            <p:strVal val="#ppt_x"/>
                                          </p:val>
                                        </p:tav>
                                        <p:tav tm="100000">
                                          <p:val>
                                            <p:strVal val="#ppt_x"/>
                                          </p:val>
                                        </p:tav>
                                      </p:tavLst>
                                    </p:anim>
                                    <p:anim calcmode="lin" valueType="num">
                                      <p:cBhvr additive="base">
                                        <p:cTn id="415" dur="2000" fill="hold"/>
                                        <p:tgtEl>
                                          <p:spTgt spid="235"/>
                                        </p:tgtEl>
                                        <p:attrNameLst>
                                          <p:attrName>ppt_y</p:attrName>
                                        </p:attrNameLst>
                                      </p:cBhvr>
                                      <p:tavLst>
                                        <p:tav tm="0">
                                          <p:val>
                                            <p:strVal val="1+#ppt_h/2"/>
                                          </p:val>
                                        </p:tav>
                                        <p:tav tm="100000">
                                          <p:val>
                                            <p:strVal val="#ppt_y"/>
                                          </p:val>
                                        </p:tav>
                                      </p:tavLst>
                                    </p:anim>
                                  </p:childTnLst>
                                </p:cTn>
                              </p:par>
                              <p:par>
                                <p:cTn id="416" presetID="2" presetClass="entr" presetSubtype="4" fill="hold" grpId="0" nodeType="withEffect">
                                  <p:stCondLst>
                                    <p:cond delay="0"/>
                                  </p:stCondLst>
                                  <p:childTnLst>
                                    <p:set>
                                      <p:cBhvr>
                                        <p:cTn id="417" dur="1" fill="hold">
                                          <p:stCondLst>
                                            <p:cond delay="0"/>
                                          </p:stCondLst>
                                        </p:cTn>
                                        <p:tgtEl>
                                          <p:spTgt spid="236"/>
                                        </p:tgtEl>
                                        <p:attrNameLst>
                                          <p:attrName>style.visibility</p:attrName>
                                        </p:attrNameLst>
                                      </p:cBhvr>
                                      <p:to>
                                        <p:strVal val="visible"/>
                                      </p:to>
                                    </p:set>
                                    <p:anim calcmode="lin" valueType="num">
                                      <p:cBhvr additive="base">
                                        <p:cTn id="418" dur="2000" fill="hold"/>
                                        <p:tgtEl>
                                          <p:spTgt spid="236"/>
                                        </p:tgtEl>
                                        <p:attrNameLst>
                                          <p:attrName>ppt_x</p:attrName>
                                        </p:attrNameLst>
                                      </p:cBhvr>
                                      <p:tavLst>
                                        <p:tav tm="0">
                                          <p:val>
                                            <p:strVal val="#ppt_x"/>
                                          </p:val>
                                        </p:tav>
                                        <p:tav tm="100000">
                                          <p:val>
                                            <p:strVal val="#ppt_x"/>
                                          </p:val>
                                        </p:tav>
                                      </p:tavLst>
                                    </p:anim>
                                    <p:anim calcmode="lin" valueType="num">
                                      <p:cBhvr additive="base">
                                        <p:cTn id="419" dur="2000" fill="hold"/>
                                        <p:tgtEl>
                                          <p:spTgt spid="236"/>
                                        </p:tgtEl>
                                        <p:attrNameLst>
                                          <p:attrName>ppt_y</p:attrName>
                                        </p:attrNameLst>
                                      </p:cBhvr>
                                      <p:tavLst>
                                        <p:tav tm="0">
                                          <p:val>
                                            <p:strVal val="1+#ppt_h/2"/>
                                          </p:val>
                                        </p:tav>
                                        <p:tav tm="100000">
                                          <p:val>
                                            <p:strVal val="#ppt_y"/>
                                          </p:val>
                                        </p:tav>
                                      </p:tavLst>
                                    </p:anim>
                                  </p:childTnLst>
                                </p:cTn>
                              </p:par>
                              <p:par>
                                <p:cTn id="420" presetID="2" presetClass="entr" presetSubtype="4" fill="hold" grpId="0" nodeType="withEffect">
                                  <p:stCondLst>
                                    <p:cond delay="0"/>
                                  </p:stCondLst>
                                  <p:childTnLst>
                                    <p:set>
                                      <p:cBhvr>
                                        <p:cTn id="421" dur="1" fill="hold">
                                          <p:stCondLst>
                                            <p:cond delay="0"/>
                                          </p:stCondLst>
                                        </p:cTn>
                                        <p:tgtEl>
                                          <p:spTgt spid="237"/>
                                        </p:tgtEl>
                                        <p:attrNameLst>
                                          <p:attrName>style.visibility</p:attrName>
                                        </p:attrNameLst>
                                      </p:cBhvr>
                                      <p:to>
                                        <p:strVal val="visible"/>
                                      </p:to>
                                    </p:set>
                                    <p:anim calcmode="lin" valueType="num">
                                      <p:cBhvr additive="base">
                                        <p:cTn id="422" dur="2000" fill="hold"/>
                                        <p:tgtEl>
                                          <p:spTgt spid="237"/>
                                        </p:tgtEl>
                                        <p:attrNameLst>
                                          <p:attrName>ppt_x</p:attrName>
                                        </p:attrNameLst>
                                      </p:cBhvr>
                                      <p:tavLst>
                                        <p:tav tm="0">
                                          <p:val>
                                            <p:strVal val="#ppt_x"/>
                                          </p:val>
                                        </p:tav>
                                        <p:tav tm="100000">
                                          <p:val>
                                            <p:strVal val="#ppt_x"/>
                                          </p:val>
                                        </p:tav>
                                      </p:tavLst>
                                    </p:anim>
                                    <p:anim calcmode="lin" valueType="num">
                                      <p:cBhvr additive="base">
                                        <p:cTn id="423" dur="2000" fill="hold"/>
                                        <p:tgtEl>
                                          <p:spTgt spid="237"/>
                                        </p:tgtEl>
                                        <p:attrNameLst>
                                          <p:attrName>ppt_y</p:attrName>
                                        </p:attrNameLst>
                                      </p:cBhvr>
                                      <p:tavLst>
                                        <p:tav tm="0">
                                          <p:val>
                                            <p:strVal val="1+#ppt_h/2"/>
                                          </p:val>
                                        </p:tav>
                                        <p:tav tm="100000">
                                          <p:val>
                                            <p:strVal val="#ppt_y"/>
                                          </p:val>
                                        </p:tav>
                                      </p:tavLst>
                                    </p:anim>
                                  </p:childTnLst>
                                </p:cTn>
                              </p:par>
                              <p:par>
                                <p:cTn id="424" presetID="2" presetClass="entr" presetSubtype="4" fill="hold" grpId="0" nodeType="withEffect">
                                  <p:stCondLst>
                                    <p:cond delay="0"/>
                                  </p:stCondLst>
                                  <p:childTnLst>
                                    <p:set>
                                      <p:cBhvr>
                                        <p:cTn id="425" dur="1" fill="hold">
                                          <p:stCondLst>
                                            <p:cond delay="0"/>
                                          </p:stCondLst>
                                        </p:cTn>
                                        <p:tgtEl>
                                          <p:spTgt spid="238"/>
                                        </p:tgtEl>
                                        <p:attrNameLst>
                                          <p:attrName>style.visibility</p:attrName>
                                        </p:attrNameLst>
                                      </p:cBhvr>
                                      <p:to>
                                        <p:strVal val="visible"/>
                                      </p:to>
                                    </p:set>
                                    <p:anim calcmode="lin" valueType="num">
                                      <p:cBhvr additive="base">
                                        <p:cTn id="426" dur="2000" fill="hold"/>
                                        <p:tgtEl>
                                          <p:spTgt spid="238"/>
                                        </p:tgtEl>
                                        <p:attrNameLst>
                                          <p:attrName>ppt_x</p:attrName>
                                        </p:attrNameLst>
                                      </p:cBhvr>
                                      <p:tavLst>
                                        <p:tav tm="0">
                                          <p:val>
                                            <p:strVal val="#ppt_x"/>
                                          </p:val>
                                        </p:tav>
                                        <p:tav tm="100000">
                                          <p:val>
                                            <p:strVal val="#ppt_x"/>
                                          </p:val>
                                        </p:tav>
                                      </p:tavLst>
                                    </p:anim>
                                    <p:anim calcmode="lin" valueType="num">
                                      <p:cBhvr additive="base">
                                        <p:cTn id="427" dur="2000" fill="hold"/>
                                        <p:tgtEl>
                                          <p:spTgt spid="238"/>
                                        </p:tgtEl>
                                        <p:attrNameLst>
                                          <p:attrName>ppt_y</p:attrName>
                                        </p:attrNameLst>
                                      </p:cBhvr>
                                      <p:tavLst>
                                        <p:tav tm="0">
                                          <p:val>
                                            <p:strVal val="1+#ppt_h/2"/>
                                          </p:val>
                                        </p:tav>
                                        <p:tav tm="100000">
                                          <p:val>
                                            <p:strVal val="#ppt_y"/>
                                          </p:val>
                                        </p:tav>
                                      </p:tavLst>
                                    </p:anim>
                                  </p:childTnLst>
                                </p:cTn>
                              </p:par>
                              <p:par>
                                <p:cTn id="428" presetID="8" presetClass="emph" presetSubtype="0" repeatCount="indefinite" fill="hold" grpId="1" nodeType="withEffect">
                                  <p:stCondLst>
                                    <p:cond delay="0"/>
                                  </p:stCondLst>
                                  <p:childTnLst>
                                    <p:animRot by="21600000">
                                      <p:cBhvr>
                                        <p:cTn id="429" dur="3000" fill="hold"/>
                                        <p:tgtEl>
                                          <p:spTgt spid="197"/>
                                        </p:tgtEl>
                                        <p:attrNameLst>
                                          <p:attrName>r</p:attrName>
                                        </p:attrNameLst>
                                      </p:cBhvr>
                                    </p:animRot>
                                  </p:childTnLst>
                                </p:cTn>
                              </p:par>
                              <p:par>
                                <p:cTn id="430" presetID="8" presetClass="emph" presetSubtype="0" repeatCount="indefinite" fill="hold" grpId="1" nodeType="withEffect">
                                  <p:stCondLst>
                                    <p:cond delay="0"/>
                                  </p:stCondLst>
                                  <p:childTnLst>
                                    <p:animRot by="21600000">
                                      <p:cBhvr>
                                        <p:cTn id="431" dur="3000" fill="hold"/>
                                        <p:tgtEl>
                                          <p:spTgt spid="198"/>
                                        </p:tgtEl>
                                        <p:attrNameLst>
                                          <p:attrName>r</p:attrName>
                                        </p:attrNameLst>
                                      </p:cBhvr>
                                    </p:animRot>
                                  </p:childTnLst>
                                </p:cTn>
                              </p:par>
                              <p:par>
                                <p:cTn id="432" presetID="8" presetClass="emph" presetSubtype="0" repeatCount="indefinite" fill="hold" grpId="1" nodeType="withEffect">
                                  <p:stCondLst>
                                    <p:cond delay="0"/>
                                  </p:stCondLst>
                                  <p:childTnLst>
                                    <p:animRot by="21600000">
                                      <p:cBhvr>
                                        <p:cTn id="433" dur="3000" fill="hold"/>
                                        <p:tgtEl>
                                          <p:spTgt spid="199"/>
                                        </p:tgtEl>
                                        <p:attrNameLst>
                                          <p:attrName>r</p:attrName>
                                        </p:attrNameLst>
                                      </p:cBhvr>
                                    </p:animRot>
                                  </p:childTnLst>
                                </p:cTn>
                              </p:par>
                              <p:par>
                                <p:cTn id="434" presetID="8" presetClass="emph" presetSubtype="0" repeatCount="indefinite" fill="hold" grpId="1" nodeType="withEffect">
                                  <p:stCondLst>
                                    <p:cond delay="0"/>
                                  </p:stCondLst>
                                  <p:childTnLst>
                                    <p:animRot by="21600000">
                                      <p:cBhvr>
                                        <p:cTn id="435" dur="3000" fill="hold"/>
                                        <p:tgtEl>
                                          <p:spTgt spid="200"/>
                                        </p:tgtEl>
                                        <p:attrNameLst>
                                          <p:attrName>r</p:attrName>
                                        </p:attrNameLst>
                                      </p:cBhvr>
                                    </p:animRot>
                                  </p:childTnLst>
                                </p:cTn>
                              </p:par>
                              <p:par>
                                <p:cTn id="436" presetID="8" presetClass="emph" presetSubtype="0" repeatCount="indefinite" fill="hold" grpId="1" nodeType="withEffect">
                                  <p:stCondLst>
                                    <p:cond delay="0"/>
                                  </p:stCondLst>
                                  <p:childTnLst>
                                    <p:animRot by="21600000">
                                      <p:cBhvr>
                                        <p:cTn id="437" dur="3000" fill="hold"/>
                                        <p:tgtEl>
                                          <p:spTgt spid="201"/>
                                        </p:tgtEl>
                                        <p:attrNameLst>
                                          <p:attrName>r</p:attrName>
                                        </p:attrNameLst>
                                      </p:cBhvr>
                                    </p:animRot>
                                  </p:childTnLst>
                                </p:cTn>
                              </p:par>
                              <p:par>
                                <p:cTn id="438" presetID="8" presetClass="emph" presetSubtype="0" repeatCount="indefinite" fill="hold" grpId="1" nodeType="withEffect">
                                  <p:stCondLst>
                                    <p:cond delay="0"/>
                                  </p:stCondLst>
                                  <p:childTnLst>
                                    <p:animRot by="21600000">
                                      <p:cBhvr>
                                        <p:cTn id="439" dur="3000" fill="hold"/>
                                        <p:tgtEl>
                                          <p:spTgt spid="202"/>
                                        </p:tgtEl>
                                        <p:attrNameLst>
                                          <p:attrName>r</p:attrName>
                                        </p:attrNameLst>
                                      </p:cBhvr>
                                    </p:animRot>
                                  </p:childTnLst>
                                </p:cTn>
                              </p:par>
                              <p:par>
                                <p:cTn id="440" presetID="8" presetClass="emph" presetSubtype="0" repeatCount="indefinite" fill="hold" grpId="1" nodeType="withEffect">
                                  <p:stCondLst>
                                    <p:cond delay="0"/>
                                  </p:stCondLst>
                                  <p:childTnLst>
                                    <p:animRot by="21600000">
                                      <p:cBhvr>
                                        <p:cTn id="441" dur="3000" fill="hold"/>
                                        <p:tgtEl>
                                          <p:spTgt spid="203"/>
                                        </p:tgtEl>
                                        <p:attrNameLst>
                                          <p:attrName>r</p:attrName>
                                        </p:attrNameLst>
                                      </p:cBhvr>
                                    </p:animRot>
                                  </p:childTnLst>
                                </p:cTn>
                              </p:par>
                              <p:par>
                                <p:cTn id="442" presetID="8" presetClass="emph" presetSubtype="0" repeatCount="indefinite" fill="hold" grpId="1" nodeType="withEffect">
                                  <p:stCondLst>
                                    <p:cond delay="0"/>
                                  </p:stCondLst>
                                  <p:childTnLst>
                                    <p:animRot by="21600000">
                                      <p:cBhvr>
                                        <p:cTn id="443" dur="3000" fill="hold"/>
                                        <p:tgtEl>
                                          <p:spTgt spid="204"/>
                                        </p:tgtEl>
                                        <p:attrNameLst>
                                          <p:attrName>r</p:attrName>
                                        </p:attrNameLst>
                                      </p:cBhvr>
                                    </p:animRot>
                                  </p:childTnLst>
                                </p:cTn>
                              </p:par>
                              <p:par>
                                <p:cTn id="444" presetID="8" presetClass="emph" presetSubtype="0" repeatCount="indefinite" fill="hold" grpId="1" nodeType="withEffect">
                                  <p:stCondLst>
                                    <p:cond delay="0"/>
                                  </p:stCondLst>
                                  <p:childTnLst>
                                    <p:animRot by="21600000">
                                      <p:cBhvr>
                                        <p:cTn id="445" dur="3000" fill="hold"/>
                                        <p:tgtEl>
                                          <p:spTgt spid="205"/>
                                        </p:tgtEl>
                                        <p:attrNameLst>
                                          <p:attrName>r</p:attrName>
                                        </p:attrNameLst>
                                      </p:cBhvr>
                                    </p:animRot>
                                  </p:childTnLst>
                                </p:cTn>
                              </p:par>
                              <p:par>
                                <p:cTn id="446" presetID="8" presetClass="emph" presetSubtype="0" repeatCount="indefinite" fill="hold" grpId="1" nodeType="withEffect">
                                  <p:stCondLst>
                                    <p:cond delay="0"/>
                                  </p:stCondLst>
                                  <p:childTnLst>
                                    <p:animRot by="21600000">
                                      <p:cBhvr>
                                        <p:cTn id="447" dur="3000" fill="hold"/>
                                        <p:tgtEl>
                                          <p:spTgt spid="206"/>
                                        </p:tgtEl>
                                        <p:attrNameLst>
                                          <p:attrName>r</p:attrName>
                                        </p:attrNameLst>
                                      </p:cBhvr>
                                    </p:animRot>
                                  </p:childTnLst>
                                </p:cTn>
                              </p:par>
                              <p:par>
                                <p:cTn id="448" presetID="8" presetClass="emph" presetSubtype="0" repeatCount="indefinite" fill="hold" grpId="1" nodeType="withEffect">
                                  <p:stCondLst>
                                    <p:cond delay="0"/>
                                  </p:stCondLst>
                                  <p:childTnLst>
                                    <p:animRot by="21600000">
                                      <p:cBhvr>
                                        <p:cTn id="449" dur="3000" fill="hold"/>
                                        <p:tgtEl>
                                          <p:spTgt spid="207"/>
                                        </p:tgtEl>
                                        <p:attrNameLst>
                                          <p:attrName>r</p:attrName>
                                        </p:attrNameLst>
                                      </p:cBhvr>
                                    </p:animRot>
                                  </p:childTnLst>
                                </p:cTn>
                              </p:par>
                              <p:par>
                                <p:cTn id="450" presetID="8" presetClass="emph" presetSubtype="0" repeatCount="indefinite" fill="hold" grpId="1" nodeType="withEffect">
                                  <p:stCondLst>
                                    <p:cond delay="0"/>
                                  </p:stCondLst>
                                  <p:childTnLst>
                                    <p:animRot by="21600000">
                                      <p:cBhvr>
                                        <p:cTn id="451" dur="3000" fill="hold"/>
                                        <p:tgtEl>
                                          <p:spTgt spid="208"/>
                                        </p:tgtEl>
                                        <p:attrNameLst>
                                          <p:attrName>r</p:attrName>
                                        </p:attrNameLst>
                                      </p:cBhvr>
                                    </p:animRot>
                                  </p:childTnLst>
                                </p:cTn>
                              </p:par>
                              <p:par>
                                <p:cTn id="452" presetID="8" presetClass="emph" presetSubtype="0" repeatCount="indefinite" fill="hold" grpId="1" nodeType="withEffect">
                                  <p:stCondLst>
                                    <p:cond delay="0"/>
                                  </p:stCondLst>
                                  <p:childTnLst>
                                    <p:animRot by="21600000">
                                      <p:cBhvr>
                                        <p:cTn id="453" dur="3000" fill="hold"/>
                                        <p:tgtEl>
                                          <p:spTgt spid="209"/>
                                        </p:tgtEl>
                                        <p:attrNameLst>
                                          <p:attrName>r</p:attrName>
                                        </p:attrNameLst>
                                      </p:cBhvr>
                                    </p:animRot>
                                  </p:childTnLst>
                                </p:cTn>
                              </p:par>
                              <p:par>
                                <p:cTn id="454" presetID="8" presetClass="emph" presetSubtype="0" repeatCount="indefinite" fill="hold" grpId="1" nodeType="withEffect">
                                  <p:stCondLst>
                                    <p:cond delay="0"/>
                                  </p:stCondLst>
                                  <p:childTnLst>
                                    <p:animRot by="21600000">
                                      <p:cBhvr>
                                        <p:cTn id="455" dur="3000" fill="hold"/>
                                        <p:tgtEl>
                                          <p:spTgt spid="210"/>
                                        </p:tgtEl>
                                        <p:attrNameLst>
                                          <p:attrName>r</p:attrName>
                                        </p:attrNameLst>
                                      </p:cBhvr>
                                    </p:animRot>
                                  </p:childTnLst>
                                </p:cTn>
                              </p:par>
                              <p:par>
                                <p:cTn id="456" presetID="8" presetClass="emph" presetSubtype="0" repeatCount="indefinite" fill="hold" grpId="1" nodeType="withEffect">
                                  <p:stCondLst>
                                    <p:cond delay="0"/>
                                  </p:stCondLst>
                                  <p:childTnLst>
                                    <p:animRot by="21600000">
                                      <p:cBhvr>
                                        <p:cTn id="457" dur="3000" fill="hold"/>
                                        <p:tgtEl>
                                          <p:spTgt spid="211"/>
                                        </p:tgtEl>
                                        <p:attrNameLst>
                                          <p:attrName>r</p:attrName>
                                        </p:attrNameLst>
                                      </p:cBhvr>
                                    </p:animRot>
                                  </p:childTnLst>
                                </p:cTn>
                              </p:par>
                              <p:par>
                                <p:cTn id="458" presetID="8" presetClass="emph" presetSubtype="0" repeatCount="indefinite" fill="hold" grpId="1" nodeType="withEffect">
                                  <p:stCondLst>
                                    <p:cond delay="0"/>
                                  </p:stCondLst>
                                  <p:childTnLst>
                                    <p:animRot by="21600000">
                                      <p:cBhvr>
                                        <p:cTn id="459" dur="3000" fill="hold"/>
                                        <p:tgtEl>
                                          <p:spTgt spid="212"/>
                                        </p:tgtEl>
                                        <p:attrNameLst>
                                          <p:attrName>r</p:attrName>
                                        </p:attrNameLst>
                                      </p:cBhvr>
                                    </p:animRot>
                                  </p:childTnLst>
                                </p:cTn>
                              </p:par>
                              <p:par>
                                <p:cTn id="460" presetID="8" presetClass="emph" presetSubtype="0" repeatCount="indefinite" fill="hold" grpId="1" nodeType="withEffect">
                                  <p:stCondLst>
                                    <p:cond delay="0"/>
                                  </p:stCondLst>
                                  <p:childTnLst>
                                    <p:animRot by="21600000">
                                      <p:cBhvr>
                                        <p:cTn id="461" dur="3000" fill="hold"/>
                                        <p:tgtEl>
                                          <p:spTgt spid="213"/>
                                        </p:tgtEl>
                                        <p:attrNameLst>
                                          <p:attrName>r</p:attrName>
                                        </p:attrNameLst>
                                      </p:cBhvr>
                                    </p:animRot>
                                  </p:childTnLst>
                                </p:cTn>
                              </p:par>
                              <p:par>
                                <p:cTn id="462" presetID="8" presetClass="emph" presetSubtype="0" repeatCount="indefinite" fill="hold" grpId="1" nodeType="withEffect">
                                  <p:stCondLst>
                                    <p:cond delay="0"/>
                                  </p:stCondLst>
                                  <p:childTnLst>
                                    <p:animRot by="21600000">
                                      <p:cBhvr>
                                        <p:cTn id="463" dur="3000" fill="hold"/>
                                        <p:tgtEl>
                                          <p:spTgt spid="214"/>
                                        </p:tgtEl>
                                        <p:attrNameLst>
                                          <p:attrName>r</p:attrName>
                                        </p:attrNameLst>
                                      </p:cBhvr>
                                    </p:animRot>
                                  </p:childTnLst>
                                </p:cTn>
                              </p:par>
                              <p:par>
                                <p:cTn id="464" presetID="8" presetClass="emph" presetSubtype="0" repeatCount="indefinite" fill="hold" grpId="1" nodeType="withEffect">
                                  <p:stCondLst>
                                    <p:cond delay="0"/>
                                  </p:stCondLst>
                                  <p:childTnLst>
                                    <p:animRot by="21600000">
                                      <p:cBhvr>
                                        <p:cTn id="465" dur="3000" fill="hold"/>
                                        <p:tgtEl>
                                          <p:spTgt spid="215"/>
                                        </p:tgtEl>
                                        <p:attrNameLst>
                                          <p:attrName>r</p:attrName>
                                        </p:attrNameLst>
                                      </p:cBhvr>
                                    </p:animRot>
                                  </p:childTnLst>
                                </p:cTn>
                              </p:par>
                              <p:par>
                                <p:cTn id="466" presetID="8" presetClass="emph" presetSubtype="0" repeatCount="indefinite" fill="hold" grpId="1" nodeType="withEffect">
                                  <p:stCondLst>
                                    <p:cond delay="0"/>
                                  </p:stCondLst>
                                  <p:childTnLst>
                                    <p:animRot by="21600000">
                                      <p:cBhvr>
                                        <p:cTn id="467" dur="3000" fill="hold"/>
                                        <p:tgtEl>
                                          <p:spTgt spid="216"/>
                                        </p:tgtEl>
                                        <p:attrNameLst>
                                          <p:attrName>r</p:attrName>
                                        </p:attrNameLst>
                                      </p:cBhvr>
                                    </p:animRot>
                                  </p:childTnLst>
                                </p:cTn>
                              </p:par>
                              <p:par>
                                <p:cTn id="468" presetID="8" presetClass="emph" presetSubtype="0" repeatCount="indefinite" fill="hold" grpId="1" nodeType="withEffect">
                                  <p:stCondLst>
                                    <p:cond delay="0"/>
                                  </p:stCondLst>
                                  <p:childTnLst>
                                    <p:animRot by="21600000">
                                      <p:cBhvr>
                                        <p:cTn id="469" dur="3000" fill="hold"/>
                                        <p:tgtEl>
                                          <p:spTgt spid="217"/>
                                        </p:tgtEl>
                                        <p:attrNameLst>
                                          <p:attrName>r</p:attrName>
                                        </p:attrNameLst>
                                      </p:cBhvr>
                                    </p:animRot>
                                  </p:childTnLst>
                                </p:cTn>
                              </p:par>
                              <p:par>
                                <p:cTn id="470" presetID="8" presetClass="emph" presetSubtype="0" repeatCount="indefinite" fill="hold" grpId="1" nodeType="withEffect">
                                  <p:stCondLst>
                                    <p:cond delay="0"/>
                                  </p:stCondLst>
                                  <p:childTnLst>
                                    <p:animRot by="21600000">
                                      <p:cBhvr>
                                        <p:cTn id="471" dur="3000" fill="hold"/>
                                        <p:tgtEl>
                                          <p:spTgt spid="218"/>
                                        </p:tgtEl>
                                        <p:attrNameLst>
                                          <p:attrName>r</p:attrName>
                                        </p:attrNameLst>
                                      </p:cBhvr>
                                    </p:animRot>
                                  </p:childTnLst>
                                </p:cTn>
                              </p:par>
                              <p:par>
                                <p:cTn id="472" presetID="8" presetClass="emph" presetSubtype="0" repeatCount="indefinite" fill="hold" grpId="1" nodeType="withEffect">
                                  <p:stCondLst>
                                    <p:cond delay="0"/>
                                  </p:stCondLst>
                                  <p:childTnLst>
                                    <p:animRot by="21600000">
                                      <p:cBhvr>
                                        <p:cTn id="473" dur="3000" fill="hold"/>
                                        <p:tgtEl>
                                          <p:spTgt spid="219"/>
                                        </p:tgtEl>
                                        <p:attrNameLst>
                                          <p:attrName>r</p:attrName>
                                        </p:attrNameLst>
                                      </p:cBhvr>
                                    </p:animRot>
                                  </p:childTnLst>
                                </p:cTn>
                              </p:par>
                              <p:par>
                                <p:cTn id="474" presetID="8" presetClass="emph" presetSubtype="0" repeatCount="indefinite" fill="hold" grpId="1" nodeType="withEffect">
                                  <p:stCondLst>
                                    <p:cond delay="0"/>
                                  </p:stCondLst>
                                  <p:childTnLst>
                                    <p:animRot by="21600000">
                                      <p:cBhvr>
                                        <p:cTn id="475" dur="3000" fill="hold"/>
                                        <p:tgtEl>
                                          <p:spTgt spid="220"/>
                                        </p:tgtEl>
                                        <p:attrNameLst>
                                          <p:attrName>r</p:attrName>
                                        </p:attrNameLst>
                                      </p:cBhvr>
                                    </p:animRot>
                                  </p:childTnLst>
                                </p:cTn>
                              </p:par>
                              <p:par>
                                <p:cTn id="476" presetID="8" presetClass="emph" presetSubtype="0" repeatCount="indefinite" fill="hold" grpId="1" nodeType="withEffect">
                                  <p:stCondLst>
                                    <p:cond delay="0"/>
                                  </p:stCondLst>
                                  <p:childTnLst>
                                    <p:animRot by="21600000">
                                      <p:cBhvr>
                                        <p:cTn id="477" dur="3000" fill="hold"/>
                                        <p:tgtEl>
                                          <p:spTgt spid="221"/>
                                        </p:tgtEl>
                                        <p:attrNameLst>
                                          <p:attrName>r</p:attrName>
                                        </p:attrNameLst>
                                      </p:cBhvr>
                                    </p:animRot>
                                  </p:childTnLst>
                                </p:cTn>
                              </p:par>
                              <p:par>
                                <p:cTn id="478" presetID="8" presetClass="emph" presetSubtype="0" repeatCount="indefinite" fill="hold" grpId="1" nodeType="withEffect">
                                  <p:stCondLst>
                                    <p:cond delay="0"/>
                                  </p:stCondLst>
                                  <p:childTnLst>
                                    <p:animRot by="21600000">
                                      <p:cBhvr>
                                        <p:cTn id="479" dur="3000" fill="hold"/>
                                        <p:tgtEl>
                                          <p:spTgt spid="222"/>
                                        </p:tgtEl>
                                        <p:attrNameLst>
                                          <p:attrName>r</p:attrName>
                                        </p:attrNameLst>
                                      </p:cBhvr>
                                    </p:animRot>
                                  </p:childTnLst>
                                </p:cTn>
                              </p:par>
                              <p:par>
                                <p:cTn id="480" presetID="8" presetClass="emph" presetSubtype="0" repeatCount="indefinite" fill="hold" grpId="1" nodeType="withEffect">
                                  <p:stCondLst>
                                    <p:cond delay="0"/>
                                  </p:stCondLst>
                                  <p:childTnLst>
                                    <p:animRot by="21600000">
                                      <p:cBhvr>
                                        <p:cTn id="481" dur="3000" fill="hold"/>
                                        <p:tgtEl>
                                          <p:spTgt spid="223"/>
                                        </p:tgtEl>
                                        <p:attrNameLst>
                                          <p:attrName>r</p:attrName>
                                        </p:attrNameLst>
                                      </p:cBhvr>
                                    </p:animRot>
                                  </p:childTnLst>
                                </p:cTn>
                              </p:par>
                              <p:par>
                                <p:cTn id="482" presetID="8" presetClass="emph" presetSubtype="0" repeatCount="indefinite" fill="hold" grpId="1" nodeType="withEffect">
                                  <p:stCondLst>
                                    <p:cond delay="0"/>
                                  </p:stCondLst>
                                  <p:childTnLst>
                                    <p:animRot by="21600000">
                                      <p:cBhvr>
                                        <p:cTn id="483" dur="3000" fill="hold"/>
                                        <p:tgtEl>
                                          <p:spTgt spid="224"/>
                                        </p:tgtEl>
                                        <p:attrNameLst>
                                          <p:attrName>r</p:attrName>
                                        </p:attrNameLst>
                                      </p:cBhvr>
                                    </p:animRot>
                                  </p:childTnLst>
                                </p:cTn>
                              </p:par>
                              <p:par>
                                <p:cTn id="484" presetID="8" presetClass="emph" presetSubtype="0" repeatCount="indefinite" fill="hold" grpId="1" nodeType="withEffect">
                                  <p:stCondLst>
                                    <p:cond delay="0"/>
                                  </p:stCondLst>
                                  <p:childTnLst>
                                    <p:animRot by="21600000">
                                      <p:cBhvr>
                                        <p:cTn id="485" dur="3000" fill="hold"/>
                                        <p:tgtEl>
                                          <p:spTgt spid="225"/>
                                        </p:tgtEl>
                                        <p:attrNameLst>
                                          <p:attrName>r</p:attrName>
                                        </p:attrNameLst>
                                      </p:cBhvr>
                                    </p:animRot>
                                  </p:childTnLst>
                                </p:cTn>
                              </p:par>
                              <p:par>
                                <p:cTn id="486" presetID="8" presetClass="emph" presetSubtype="0" repeatCount="indefinite" fill="hold" grpId="1" nodeType="withEffect">
                                  <p:stCondLst>
                                    <p:cond delay="0"/>
                                  </p:stCondLst>
                                  <p:childTnLst>
                                    <p:animRot by="21600000">
                                      <p:cBhvr>
                                        <p:cTn id="487" dur="3000" fill="hold"/>
                                        <p:tgtEl>
                                          <p:spTgt spid="226"/>
                                        </p:tgtEl>
                                        <p:attrNameLst>
                                          <p:attrName>r</p:attrName>
                                        </p:attrNameLst>
                                      </p:cBhvr>
                                    </p:animRot>
                                  </p:childTnLst>
                                </p:cTn>
                              </p:par>
                              <p:par>
                                <p:cTn id="488" presetID="8" presetClass="emph" presetSubtype="0" repeatCount="indefinite" fill="hold" grpId="1" nodeType="withEffect">
                                  <p:stCondLst>
                                    <p:cond delay="0"/>
                                  </p:stCondLst>
                                  <p:childTnLst>
                                    <p:animRot by="21600000">
                                      <p:cBhvr>
                                        <p:cTn id="489" dur="3000" fill="hold"/>
                                        <p:tgtEl>
                                          <p:spTgt spid="227"/>
                                        </p:tgtEl>
                                        <p:attrNameLst>
                                          <p:attrName>r</p:attrName>
                                        </p:attrNameLst>
                                      </p:cBhvr>
                                    </p:animRot>
                                  </p:childTnLst>
                                </p:cTn>
                              </p:par>
                              <p:par>
                                <p:cTn id="490" presetID="8" presetClass="emph" presetSubtype="0" repeatCount="indefinite" fill="hold" grpId="1" nodeType="withEffect">
                                  <p:stCondLst>
                                    <p:cond delay="0"/>
                                  </p:stCondLst>
                                  <p:childTnLst>
                                    <p:animRot by="21600000">
                                      <p:cBhvr>
                                        <p:cTn id="491" dur="3000" fill="hold"/>
                                        <p:tgtEl>
                                          <p:spTgt spid="228"/>
                                        </p:tgtEl>
                                        <p:attrNameLst>
                                          <p:attrName>r</p:attrName>
                                        </p:attrNameLst>
                                      </p:cBhvr>
                                    </p:animRot>
                                  </p:childTnLst>
                                </p:cTn>
                              </p:par>
                              <p:par>
                                <p:cTn id="492" presetID="8" presetClass="emph" presetSubtype="0" repeatCount="indefinite" fill="hold" grpId="1" nodeType="withEffect">
                                  <p:stCondLst>
                                    <p:cond delay="0"/>
                                  </p:stCondLst>
                                  <p:childTnLst>
                                    <p:animRot by="21600000">
                                      <p:cBhvr>
                                        <p:cTn id="493" dur="3000" fill="hold"/>
                                        <p:tgtEl>
                                          <p:spTgt spid="229"/>
                                        </p:tgtEl>
                                        <p:attrNameLst>
                                          <p:attrName>r</p:attrName>
                                        </p:attrNameLst>
                                      </p:cBhvr>
                                    </p:animRot>
                                  </p:childTnLst>
                                </p:cTn>
                              </p:par>
                              <p:par>
                                <p:cTn id="494" presetID="8" presetClass="emph" presetSubtype="0" repeatCount="indefinite" fill="hold" grpId="1" nodeType="withEffect">
                                  <p:stCondLst>
                                    <p:cond delay="0"/>
                                  </p:stCondLst>
                                  <p:childTnLst>
                                    <p:animRot by="21600000">
                                      <p:cBhvr>
                                        <p:cTn id="495" dur="3000" fill="hold"/>
                                        <p:tgtEl>
                                          <p:spTgt spid="230"/>
                                        </p:tgtEl>
                                        <p:attrNameLst>
                                          <p:attrName>r</p:attrName>
                                        </p:attrNameLst>
                                      </p:cBhvr>
                                    </p:animRot>
                                  </p:childTnLst>
                                </p:cTn>
                              </p:par>
                              <p:par>
                                <p:cTn id="496" presetID="8" presetClass="emph" presetSubtype="0" repeatCount="indefinite" fill="hold" grpId="1" nodeType="withEffect">
                                  <p:stCondLst>
                                    <p:cond delay="0"/>
                                  </p:stCondLst>
                                  <p:childTnLst>
                                    <p:animRot by="21600000">
                                      <p:cBhvr>
                                        <p:cTn id="497" dur="3000" fill="hold"/>
                                        <p:tgtEl>
                                          <p:spTgt spid="231"/>
                                        </p:tgtEl>
                                        <p:attrNameLst>
                                          <p:attrName>r</p:attrName>
                                        </p:attrNameLst>
                                      </p:cBhvr>
                                    </p:animRot>
                                  </p:childTnLst>
                                </p:cTn>
                              </p:par>
                              <p:par>
                                <p:cTn id="498" presetID="8" presetClass="emph" presetSubtype="0" repeatCount="indefinite" fill="hold" grpId="1" nodeType="withEffect">
                                  <p:stCondLst>
                                    <p:cond delay="0"/>
                                  </p:stCondLst>
                                  <p:childTnLst>
                                    <p:animRot by="21600000">
                                      <p:cBhvr>
                                        <p:cTn id="499" dur="3000" fill="hold"/>
                                        <p:tgtEl>
                                          <p:spTgt spid="232"/>
                                        </p:tgtEl>
                                        <p:attrNameLst>
                                          <p:attrName>r</p:attrName>
                                        </p:attrNameLst>
                                      </p:cBhvr>
                                    </p:animRot>
                                  </p:childTnLst>
                                </p:cTn>
                              </p:par>
                              <p:par>
                                <p:cTn id="500" presetID="8" presetClass="emph" presetSubtype="0" repeatCount="indefinite" fill="hold" grpId="1" nodeType="withEffect">
                                  <p:stCondLst>
                                    <p:cond delay="0"/>
                                  </p:stCondLst>
                                  <p:childTnLst>
                                    <p:animRot by="21600000">
                                      <p:cBhvr>
                                        <p:cTn id="501" dur="3000" fill="hold"/>
                                        <p:tgtEl>
                                          <p:spTgt spid="233"/>
                                        </p:tgtEl>
                                        <p:attrNameLst>
                                          <p:attrName>r</p:attrName>
                                        </p:attrNameLst>
                                      </p:cBhvr>
                                    </p:animRot>
                                  </p:childTnLst>
                                </p:cTn>
                              </p:par>
                              <p:par>
                                <p:cTn id="502" presetID="8" presetClass="emph" presetSubtype="0" repeatCount="indefinite" fill="hold" grpId="1" nodeType="withEffect">
                                  <p:stCondLst>
                                    <p:cond delay="0"/>
                                  </p:stCondLst>
                                  <p:childTnLst>
                                    <p:animRot by="21600000">
                                      <p:cBhvr>
                                        <p:cTn id="503" dur="3000" fill="hold"/>
                                        <p:tgtEl>
                                          <p:spTgt spid="234"/>
                                        </p:tgtEl>
                                        <p:attrNameLst>
                                          <p:attrName>r</p:attrName>
                                        </p:attrNameLst>
                                      </p:cBhvr>
                                    </p:animRot>
                                  </p:childTnLst>
                                </p:cTn>
                              </p:par>
                              <p:par>
                                <p:cTn id="504" presetID="8" presetClass="emph" presetSubtype="0" repeatCount="indefinite" fill="hold" grpId="1" nodeType="withEffect">
                                  <p:stCondLst>
                                    <p:cond delay="0"/>
                                  </p:stCondLst>
                                  <p:childTnLst>
                                    <p:animRot by="21600000">
                                      <p:cBhvr>
                                        <p:cTn id="505" dur="3000" fill="hold"/>
                                        <p:tgtEl>
                                          <p:spTgt spid="235"/>
                                        </p:tgtEl>
                                        <p:attrNameLst>
                                          <p:attrName>r</p:attrName>
                                        </p:attrNameLst>
                                      </p:cBhvr>
                                    </p:animRot>
                                  </p:childTnLst>
                                </p:cTn>
                              </p:par>
                              <p:par>
                                <p:cTn id="506" presetID="8" presetClass="emph" presetSubtype="0" repeatCount="indefinite" fill="hold" grpId="1" nodeType="withEffect">
                                  <p:stCondLst>
                                    <p:cond delay="0"/>
                                  </p:stCondLst>
                                  <p:childTnLst>
                                    <p:animRot by="21600000">
                                      <p:cBhvr>
                                        <p:cTn id="507" dur="3000" fill="hold"/>
                                        <p:tgtEl>
                                          <p:spTgt spid="236"/>
                                        </p:tgtEl>
                                        <p:attrNameLst>
                                          <p:attrName>r</p:attrName>
                                        </p:attrNameLst>
                                      </p:cBhvr>
                                    </p:animRot>
                                  </p:childTnLst>
                                </p:cTn>
                              </p:par>
                              <p:par>
                                <p:cTn id="508" presetID="8" presetClass="emph" presetSubtype="0" repeatCount="indefinite" fill="hold" grpId="1" nodeType="withEffect">
                                  <p:stCondLst>
                                    <p:cond delay="0"/>
                                  </p:stCondLst>
                                  <p:childTnLst>
                                    <p:animRot by="21600000">
                                      <p:cBhvr>
                                        <p:cTn id="509" dur="3000" fill="hold"/>
                                        <p:tgtEl>
                                          <p:spTgt spid="237"/>
                                        </p:tgtEl>
                                        <p:attrNameLst>
                                          <p:attrName>r</p:attrName>
                                        </p:attrNameLst>
                                      </p:cBhvr>
                                    </p:animRot>
                                  </p:childTnLst>
                                </p:cTn>
                              </p:par>
                              <p:par>
                                <p:cTn id="510" presetID="8" presetClass="emph" presetSubtype="0" repeatCount="indefinite" fill="hold" grpId="1" nodeType="withEffect">
                                  <p:stCondLst>
                                    <p:cond delay="0"/>
                                  </p:stCondLst>
                                  <p:childTnLst>
                                    <p:animRot by="21600000">
                                      <p:cBhvr>
                                        <p:cTn id="511" dur="3000" fill="hold"/>
                                        <p:tgtEl>
                                          <p:spTgt spid="238"/>
                                        </p:tgtEl>
                                        <p:attrNameLst>
                                          <p:attrName>r</p:attrName>
                                        </p:attrNameLst>
                                      </p:cBhvr>
                                    </p:animRot>
                                  </p:childTnLst>
                                </p:cTn>
                              </p:par>
                              <p:par>
                                <p:cTn id="512" presetID="2" presetClass="exit" presetSubtype="4" fill="hold" grpId="2" nodeType="withEffect">
                                  <p:stCondLst>
                                    <p:cond delay="0"/>
                                  </p:stCondLst>
                                  <p:childTnLst>
                                    <p:anim calcmode="lin" valueType="num">
                                      <p:cBhvr additive="base">
                                        <p:cTn id="513" dur="3500"/>
                                        <p:tgtEl>
                                          <p:spTgt spid="3"/>
                                        </p:tgtEl>
                                        <p:attrNameLst>
                                          <p:attrName>ppt_x</p:attrName>
                                        </p:attrNameLst>
                                      </p:cBhvr>
                                      <p:tavLst>
                                        <p:tav tm="0">
                                          <p:val>
                                            <p:strVal val="ppt_x"/>
                                          </p:val>
                                        </p:tav>
                                        <p:tav tm="100000">
                                          <p:val>
                                            <p:strVal val="ppt_x"/>
                                          </p:val>
                                        </p:tav>
                                      </p:tavLst>
                                    </p:anim>
                                    <p:anim calcmode="lin" valueType="num">
                                      <p:cBhvr additive="base">
                                        <p:cTn id="514" dur="3500"/>
                                        <p:tgtEl>
                                          <p:spTgt spid="3"/>
                                        </p:tgtEl>
                                        <p:attrNameLst>
                                          <p:attrName>ppt_y</p:attrName>
                                        </p:attrNameLst>
                                      </p:cBhvr>
                                      <p:tavLst>
                                        <p:tav tm="0">
                                          <p:val>
                                            <p:strVal val="ppt_y"/>
                                          </p:val>
                                        </p:tav>
                                        <p:tav tm="100000">
                                          <p:val>
                                            <p:strVal val="1+ppt_h/2"/>
                                          </p:val>
                                        </p:tav>
                                      </p:tavLst>
                                    </p:anim>
                                    <p:set>
                                      <p:cBhvr>
                                        <p:cTn id="515" dur="1" fill="hold">
                                          <p:stCondLst>
                                            <p:cond delay="3499"/>
                                          </p:stCondLst>
                                        </p:cTn>
                                        <p:tgtEl>
                                          <p:spTgt spid="3"/>
                                        </p:tgtEl>
                                        <p:attrNameLst>
                                          <p:attrName>style.visibility</p:attrName>
                                        </p:attrNameLst>
                                      </p:cBhvr>
                                      <p:to>
                                        <p:strVal val="hidden"/>
                                      </p:to>
                                    </p:set>
                                  </p:childTnLst>
                                </p:cTn>
                              </p:par>
                              <p:par>
                                <p:cTn id="516" presetID="2" presetClass="exit" presetSubtype="4" fill="hold" grpId="2" nodeType="withEffect">
                                  <p:stCondLst>
                                    <p:cond delay="0"/>
                                  </p:stCondLst>
                                  <p:childTnLst>
                                    <p:anim calcmode="lin" valueType="num">
                                      <p:cBhvr additive="base">
                                        <p:cTn id="517" dur="3500"/>
                                        <p:tgtEl>
                                          <p:spTgt spid="4"/>
                                        </p:tgtEl>
                                        <p:attrNameLst>
                                          <p:attrName>ppt_x</p:attrName>
                                        </p:attrNameLst>
                                      </p:cBhvr>
                                      <p:tavLst>
                                        <p:tav tm="0">
                                          <p:val>
                                            <p:strVal val="ppt_x"/>
                                          </p:val>
                                        </p:tav>
                                        <p:tav tm="100000">
                                          <p:val>
                                            <p:strVal val="ppt_x"/>
                                          </p:val>
                                        </p:tav>
                                      </p:tavLst>
                                    </p:anim>
                                    <p:anim calcmode="lin" valueType="num">
                                      <p:cBhvr additive="base">
                                        <p:cTn id="518" dur="3500"/>
                                        <p:tgtEl>
                                          <p:spTgt spid="4"/>
                                        </p:tgtEl>
                                        <p:attrNameLst>
                                          <p:attrName>ppt_y</p:attrName>
                                        </p:attrNameLst>
                                      </p:cBhvr>
                                      <p:tavLst>
                                        <p:tav tm="0">
                                          <p:val>
                                            <p:strVal val="ppt_y"/>
                                          </p:val>
                                        </p:tav>
                                        <p:tav tm="100000">
                                          <p:val>
                                            <p:strVal val="1+ppt_h/2"/>
                                          </p:val>
                                        </p:tav>
                                      </p:tavLst>
                                    </p:anim>
                                    <p:set>
                                      <p:cBhvr>
                                        <p:cTn id="519" dur="1" fill="hold">
                                          <p:stCondLst>
                                            <p:cond delay="3499"/>
                                          </p:stCondLst>
                                        </p:cTn>
                                        <p:tgtEl>
                                          <p:spTgt spid="4"/>
                                        </p:tgtEl>
                                        <p:attrNameLst>
                                          <p:attrName>style.visibility</p:attrName>
                                        </p:attrNameLst>
                                      </p:cBhvr>
                                      <p:to>
                                        <p:strVal val="hidden"/>
                                      </p:to>
                                    </p:set>
                                  </p:childTnLst>
                                </p:cTn>
                              </p:par>
                              <p:par>
                                <p:cTn id="520" presetID="2" presetClass="exit" presetSubtype="4" fill="hold" grpId="2" nodeType="withEffect">
                                  <p:stCondLst>
                                    <p:cond delay="0"/>
                                  </p:stCondLst>
                                  <p:childTnLst>
                                    <p:anim calcmode="lin" valueType="num">
                                      <p:cBhvr additive="base">
                                        <p:cTn id="521" dur="3500"/>
                                        <p:tgtEl>
                                          <p:spTgt spid="16"/>
                                        </p:tgtEl>
                                        <p:attrNameLst>
                                          <p:attrName>ppt_x</p:attrName>
                                        </p:attrNameLst>
                                      </p:cBhvr>
                                      <p:tavLst>
                                        <p:tav tm="0">
                                          <p:val>
                                            <p:strVal val="ppt_x"/>
                                          </p:val>
                                        </p:tav>
                                        <p:tav tm="100000">
                                          <p:val>
                                            <p:strVal val="ppt_x"/>
                                          </p:val>
                                        </p:tav>
                                      </p:tavLst>
                                    </p:anim>
                                    <p:anim calcmode="lin" valueType="num">
                                      <p:cBhvr additive="base">
                                        <p:cTn id="522" dur="3500"/>
                                        <p:tgtEl>
                                          <p:spTgt spid="16"/>
                                        </p:tgtEl>
                                        <p:attrNameLst>
                                          <p:attrName>ppt_y</p:attrName>
                                        </p:attrNameLst>
                                      </p:cBhvr>
                                      <p:tavLst>
                                        <p:tav tm="0">
                                          <p:val>
                                            <p:strVal val="ppt_y"/>
                                          </p:val>
                                        </p:tav>
                                        <p:tav tm="100000">
                                          <p:val>
                                            <p:strVal val="1+ppt_h/2"/>
                                          </p:val>
                                        </p:tav>
                                      </p:tavLst>
                                    </p:anim>
                                    <p:set>
                                      <p:cBhvr>
                                        <p:cTn id="523" dur="1" fill="hold">
                                          <p:stCondLst>
                                            <p:cond delay="3499"/>
                                          </p:stCondLst>
                                        </p:cTn>
                                        <p:tgtEl>
                                          <p:spTgt spid="16"/>
                                        </p:tgtEl>
                                        <p:attrNameLst>
                                          <p:attrName>style.visibility</p:attrName>
                                        </p:attrNameLst>
                                      </p:cBhvr>
                                      <p:to>
                                        <p:strVal val="hidden"/>
                                      </p:to>
                                    </p:set>
                                  </p:childTnLst>
                                </p:cTn>
                              </p:par>
                              <p:par>
                                <p:cTn id="524" presetID="2" presetClass="exit" presetSubtype="4" fill="hold" grpId="2" nodeType="withEffect">
                                  <p:stCondLst>
                                    <p:cond delay="0"/>
                                  </p:stCondLst>
                                  <p:childTnLst>
                                    <p:anim calcmode="lin" valueType="num">
                                      <p:cBhvr additive="base">
                                        <p:cTn id="525" dur="3500"/>
                                        <p:tgtEl>
                                          <p:spTgt spid="17"/>
                                        </p:tgtEl>
                                        <p:attrNameLst>
                                          <p:attrName>ppt_x</p:attrName>
                                        </p:attrNameLst>
                                      </p:cBhvr>
                                      <p:tavLst>
                                        <p:tav tm="0">
                                          <p:val>
                                            <p:strVal val="ppt_x"/>
                                          </p:val>
                                        </p:tav>
                                        <p:tav tm="100000">
                                          <p:val>
                                            <p:strVal val="ppt_x"/>
                                          </p:val>
                                        </p:tav>
                                      </p:tavLst>
                                    </p:anim>
                                    <p:anim calcmode="lin" valueType="num">
                                      <p:cBhvr additive="base">
                                        <p:cTn id="526" dur="3500"/>
                                        <p:tgtEl>
                                          <p:spTgt spid="17"/>
                                        </p:tgtEl>
                                        <p:attrNameLst>
                                          <p:attrName>ppt_y</p:attrName>
                                        </p:attrNameLst>
                                      </p:cBhvr>
                                      <p:tavLst>
                                        <p:tav tm="0">
                                          <p:val>
                                            <p:strVal val="ppt_y"/>
                                          </p:val>
                                        </p:tav>
                                        <p:tav tm="100000">
                                          <p:val>
                                            <p:strVal val="1+ppt_h/2"/>
                                          </p:val>
                                        </p:tav>
                                      </p:tavLst>
                                    </p:anim>
                                    <p:set>
                                      <p:cBhvr>
                                        <p:cTn id="527" dur="1" fill="hold">
                                          <p:stCondLst>
                                            <p:cond delay="3499"/>
                                          </p:stCondLst>
                                        </p:cTn>
                                        <p:tgtEl>
                                          <p:spTgt spid="17"/>
                                        </p:tgtEl>
                                        <p:attrNameLst>
                                          <p:attrName>style.visibility</p:attrName>
                                        </p:attrNameLst>
                                      </p:cBhvr>
                                      <p:to>
                                        <p:strVal val="hidden"/>
                                      </p:to>
                                    </p:set>
                                  </p:childTnLst>
                                </p:cTn>
                              </p:par>
                              <p:par>
                                <p:cTn id="528" presetID="2" presetClass="exit" presetSubtype="4" fill="hold" grpId="2" nodeType="withEffect">
                                  <p:stCondLst>
                                    <p:cond delay="0"/>
                                  </p:stCondLst>
                                  <p:childTnLst>
                                    <p:anim calcmode="lin" valueType="num">
                                      <p:cBhvr additive="base">
                                        <p:cTn id="529" dur="3500"/>
                                        <p:tgtEl>
                                          <p:spTgt spid="29"/>
                                        </p:tgtEl>
                                        <p:attrNameLst>
                                          <p:attrName>ppt_x</p:attrName>
                                        </p:attrNameLst>
                                      </p:cBhvr>
                                      <p:tavLst>
                                        <p:tav tm="0">
                                          <p:val>
                                            <p:strVal val="ppt_x"/>
                                          </p:val>
                                        </p:tav>
                                        <p:tav tm="100000">
                                          <p:val>
                                            <p:strVal val="ppt_x"/>
                                          </p:val>
                                        </p:tav>
                                      </p:tavLst>
                                    </p:anim>
                                    <p:anim calcmode="lin" valueType="num">
                                      <p:cBhvr additive="base">
                                        <p:cTn id="530" dur="3500"/>
                                        <p:tgtEl>
                                          <p:spTgt spid="29"/>
                                        </p:tgtEl>
                                        <p:attrNameLst>
                                          <p:attrName>ppt_y</p:attrName>
                                        </p:attrNameLst>
                                      </p:cBhvr>
                                      <p:tavLst>
                                        <p:tav tm="0">
                                          <p:val>
                                            <p:strVal val="ppt_y"/>
                                          </p:val>
                                        </p:tav>
                                        <p:tav tm="100000">
                                          <p:val>
                                            <p:strVal val="1+ppt_h/2"/>
                                          </p:val>
                                        </p:tav>
                                      </p:tavLst>
                                    </p:anim>
                                    <p:set>
                                      <p:cBhvr>
                                        <p:cTn id="531" dur="1" fill="hold">
                                          <p:stCondLst>
                                            <p:cond delay="3499"/>
                                          </p:stCondLst>
                                        </p:cTn>
                                        <p:tgtEl>
                                          <p:spTgt spid="29"/>
                                        </p:tgtEl>
                                        <p:attrNameLst>
                                          <p:attrName>style.visibility</p:attrName>
                                        </p:attrNameLst>
                                      </p:cBhvr>
                                      <p:to>
                                        <p:strVal val="hidden"/>
                                      </p:to>
                                    </p:set>
                                  </p:childTnLst>
                                </p:cTn>
                              </p:par>
                              <p:par>
                                <p:cTn id="532" presetID="2" presetClass="exit" presetSubtype="4" fill="hold" grpId="2" nodeType="withEffect">
                                  <p:stCondLst>
                                    <p:cond delay="0"/>
                                  </p:stCondLst>
                                  <p:childTnLst>
                                    <p:anim calcmode="lin" valueType="num">
                                      <p:cBhvr additive="base">
                                        <p:cTn id="533" dur="3500"/>
                                        <p:tgtEl>
                                          <p:spTgt spid="30"/>
                                        </p:tgtEl>
                                        <p:attrNameLst>
                                          <p:attrName>ppt_x</p:attrName>
                                        </p:attrNameLst>
                                      </p:cBhvr>
                                      <p:tavLst>
                                        <p:tav tm="0">
                                          <p:val>
                                            <p:strVal val="ppt_x"/>
                                          </p:val>
                                        </p:tav>
                                        <p:tav tm="100000">
                                          <p:val>
                                            <p:strVal val="ppt_x"/>
                                          </p:val>
                                        </p:tav>
                                      </p:tavLst>
                                    </p:anim>
                                    <p:anim calcmode="lin" valueType="num">
                                      <p:cBhvr additive="base">
                                        <p:cTn id="534" dur="3500"/>
                                        <p:tgtEl>
                                          <p:spTgt spid="30"/>
                                        </p:tgtEl>
                                        <p:attrNameLst>
                                          <p:attrName>ppt_y</p:attrName>
                                        </p:attrNameLst>
                                      </p:cBhvr>
                                      <p:tavLst>
                                        <p:tav tm="0">
                                          <p:val>
                                            <p:strVal val="ppt_y"/>
                                          </p:val>
                                        </p:tav>
                                        <p:tav tm="100000">
                                          <p:val>
                                            <p:strVal val="1+ppt_h/2"/>
                                          </p:val>
                                        </p:tav>
                                      </p:tavLst>
                                    </p:anim>
                                    <p:set>
                                      <p:cBhvr>
                                        <p:cTn id="535" dur="1" fill="hold">
                                          <p:stCondLst>
                                            <p:cond delay="3499"/>
                                          </p:stCondLst>
                                        </p:cTn>
                                        <p:tgtEl>
                                          <p:spTgt spid="30"/>
                                        </p:tgtEl>
                                        <p:attrNameLst>
                                          <p:attrName>style.visibility</p:attrName>
                                        </p:attrNameLst>
                                      </p:cBhvr>
                                      <p:to>
                                        <p:strVal val="hidden"/>
                                      </p:to>
                                    </p:set>
                                  </p:childTnLst>
                                </p:cTn>
                              </p:par>
                              <p:par>
                                <p:cTn id="536" presetID="2" presetClass="exit" presetSubtype="4" fill="hold" grpId="2" nodeType="withEffect">
                                  <p:stCondLst>
                                    <p:cond delay="0"/>
                                  </p:stCondLst>
                                  <p:childTnLst>
                                    <p:anim calcmode="lin" valueType="num">
                                      <p:cBhvr additive="base">
                                        <p:cTn id="537" dur="3500"/>
                                        <p:tgtEl>
                                          <p:spTgt spid="123"/>
                                        </p:tgtEl>
                                        <p:attrNameLst>
                                          <p:attrName>ppt_x</p:attrName>
                                        </p:attrNameLst>
                                      </p:cBhvr>
                                      <p:tavLst>
                                        <p:tav tm="0">
                                          <p:val>
                                            <p:strVal val="ppt_x"/>
                                          </p:val>
                                        </p:tav>
                                        <p:tav tm="100000">
                                          <p:val>
                                            <p:strVal val="ppt_x"/>
                                          </p:val>
                                        </p:tav>
                                      </p:tavLst>
                                    </p:anim>
                                    <p:anim calcmode="lin" valueType="num">
                                      <p:cBhvr additive="base">
                                        <p:cTn id="538" dur="3500"/>
                                        <p:tgtEl>
                                          <p:spTgt spid="123"/>
                                        </p:tgtEl>
                                        <p:attrNameLst>
                                          <p:attrName>ppt_y</p:attrName>
                                        </p:attrNameLst>
                                      </p:cBhvr>
                                      <p:tavLst>
                                        <p:tav tm="0">
                                          <p:val>
                                            <p:strVal val="ppt_y"/>
                                          </p:val>
                                        </p:tav>
                                        <p:tav tm="100000">
                                          <p:val>
                                            <p:strVal val="1+ppt_h/2"/>
                                          </p:val>
                                        </p:tav>
                                      </p:tavLst>
                                    </p:anim>
                                    <p:set>
                                      <p:cBhvr>
                                        <p:cTn id="539" dur="1" fill="hold">
                                          <p:stCondLst>
                                            <p:cond delay="3499"/>
                                          </p:stCondLst>
                                        </p:cTn>
                                        <p:tgtEl>
                                          <p:spTgt spid="123"/>
                                        </p:tgtEl>
                                        <p:attrNameLst>
                                          <p:attrName>style.visibility</p:attrName>
                                        </p:attrNameLst>
                                      </p:cBhvr>
                                      <p:to>
                                        <p:strVal val="hidden"/>
                                      </p:to>
                                    </p:set>
                                  </p:childTnLst>
                                </p:cTn>
                              </p:par>
                              <p:par>
                                <p:cTn id="540" presetID="2" presetClass="exit" presetSubtype="4" fill="hold" grpId="2" nodeType="withEffect">
                                  <p:stCondLst>
                                    <p:cond delay="0"/>
                                  </p:stCondLst>
                                  <p:childTnLst>
                                    <p:anim calcmode="lin" valueType="num">
                                      <p:cBhvr additive="base">
                                        <p:cTn id="541" dur="3500"/>
                                        <p:tgtEl>
                                          <p:spTgt spid="124"/>
                                        </p:tgtEl>
                                        <p:attrNameLst>
                                          <p:attrName>ppt_x</p:attrName>
                                        </p:attrNameLst>
                                      </p:cBhvr>
                                      <p:tavLst>
                                        <p:tav tm="0">
                                          <p:val>
                                            <p:strVal val="ppt_x"/>
                                          </p:val>
                                        </p:tav>
                                        <p:tav tm="100000">
                                          <p:val>
                                            <p:strVal val="ppt_x"/>
                                          </p:val>
                                        </p:tav>
                                      </p:tavLst>
                                    </p:anim>
                                    <p:anim calcmode="lin" valueType="num">
                                      <p:cBhvr additive="base">
                                        <p:cTn id="542" dur="3500"/>
                                        <p:tgtEl>
                                          <p:spTgt spid="124"/>
                                        </p:tgtEl>
                                        <p:attrNameLst>
                                          <p:attrName>ppt_y</p:attrName>
                                        </p:attrNameLst>
                                      </p:cBhvr>
                                      <p:tavLst>
                                        <p:tav tm="0">
                                          <p:val>
                                            <p:strVal val="ppt_y"/>
                                          </p:val>
                                        </p:tav>
                                        <p:tav tm="100000">
                                          <p:val>
                                            <p:strVal val="1+ppt_h/2"/>
                                          </p:val>
                                        </p:tav>
                                      </p:tavLst>
                                    </p:anim>
                                    <p:set>
                                      <p:cBhvr>
                                        <p:cTn id="543" dur="1" fill="hold">
                                          <p:stCondLst>
                                            <p:cond delay="3499"/>
                                          </p:stCondLst>
                                        </p:cTn>
                                        <p:tgtEl>
                                          <p:spTgt spid="124"/>
                                        </p:tgtEl>
                                        <p:attrNameLst>
                                          <p:attrName>style.visibility</p:attrName>
                                        </p:attrNameLst>
                                      </p:cBhvr>
                                      <p:to>
                                        <p:strVal val="hidden"/>
                                      </p:to>
                                    </p:set>
                                  </p:childTnLst>
                                </p:cTn>
                              </p:par>
                              <p:par>
                                <p:cTn id="544" presetID="2" presetClass="exit" presetSubtype="4" fill="hold" grpId="2" nodeType="withEffect">
                                  <p:stCondLst>
                                    <p:cond delay="0"/>
                                  </p:stCondLst>
                                  <p:childTnLst>
                                    <p:anim calcmode="lin" valueType="num">
                                      <p:cBhvr additive="base">
                                        <p:cTn id="545" dur="3500"/>
                                        <p:tgtEl>
                                          <p:spTgt spid="125"/>
                                        </p:tgtEl>
                                        <p:attrNameLst>
                                          <p:attrName>ppt_x</p:attrName>
                                        </p:attrNameLst>
                                      </p:cBhvr>
                                      <p:tavLst>
                                        <p:tav tm="0">
                                          <p:val>
                                            <p:strVal val="ppt_x"/>
                                          </p:val>
                                        </p:tav>
                                        <p:tav tm="100000">
                                          <p:val>
                                            <p:strVal val="ppt_x"/>
                                          </p:val>
                                        </p:tav>
                                      </p:tavLst>
                                    </p:anim>
                                    <p:anim calcmode="lin" valueType="num">
                                      <p:cBhvr additive="base">
                                        <p:cTn id="546" dur="3500"/>
                                        <p:tgtEl>
                                          <p:spTgt spid="125"/>
                                        </p:tgtEl>
                                        <p:attrNameLst>
                                          <p:attrName>ppt_y</p:attrName>
                                        </p:attrNameLst>
                                      </p:cBhvr>
                                      <p:tavLst>
                                        <p:tav tm="0">
                                          <p:val>
                                            <p:strVal val="ppt_y"/>
                                          </p:val>
                                        </p:tav>
                                        <p:tav tm="100000">
                                          <p:val>
                                            <p:strVal val="1+ppt_h/2"/>
                                          </p:val>
                                        </p:tav>
                                      </p:tavLst>
                                    </p:anim>
                                    <p:set>
                                      <p:cBhvr>
                                        <p:cTn id="547" dur="1" fill="hold">
                                          <p:stCondLst>
                                            <p:cond delay="3499"/>
                                          </p:stCondLst>
                                        </p:cTn>
                                        <p:tgtEl>
                                          <p:spTgt spid="125"/>
                                        </p:tgtEl>
                                        <p:attrNameLst>
                                          <p:attrName>style.visibility</p:attrName>
                                        </p:attrNameLst>
                                      </p:cBhvr>
                                      <p:to>
                                        <p:strVal val="hidden"/>
                                      </p:to>
                                    </p:set>
                                  </p:childTnLst>
                                </p:cTn>
                              </p:par>
                              <p:par>
                                <p:cTn id="548" presetID="2" presetClass="exit" presetSubtype="4" fill="hold" grpId="2" nodeType="withEffect">
                                  <p:stCondLst>
                                    <p:cond delay="0"/>
                                  </p:stCondLst>
                                  <p:childTnLst>
                                    <p:anim calcmode="lin" valueType="num">
                                      <p:cBhvr additive="base">
                                        <p:cTn id="549" dur="3500"/>
                                        <p:tgtEl>
                                          <p:spTgt spid="126"/>
                                        </p:tgtEl>
                                        <p:attrNameLst>
                                          <p:attrName>ppt_x</p:attrName>
                                        </p:attrNameLst>
                                      </p:cBhvr>
                                      <p:tavLst>
                                        <p:tav tm="0">
                                          <p:val>
                                            <p:strVal val="ppt_x"/>
                                          </p:val>
                                        </p:tav>
                                        <p:tav tm="100000">
                                          <p:val>
                                            <p:strVal val="ppt_x"/>
                                          </p:val>
                                        </p:tav>
                                      </p:tavLst>
                                    </p:anim>
                                    <p:anim calcmode="lin" valueType="num">
                                      <p:cBhvr additive="base">
                                        <p:cTn id="550" dur="3500"/>
                                        <p:tgtEl>
                                          <p:spTgt spid="126"/>
                                        </p:tgtEl>
                                        <p:attrNameLst>
                                          <p:attrName>ppt_y</p:attrName>
                                        </p:attrNameLst>
                                      </p:cBhvr>
                                      <p:tavLst>
                                        <p:tav tm="0">
                                          <p:val>
                                            <p:strVal val="ppt_y"/>
                                          </p:val>
                                        </p:tav>
                                        <p:tav tm="100000">
                                          <p:val>
                                            <p:strVal val="1+ppt_h/2"/>
                                          </p:val>
                                        </p:tav>
                                      </p:tavLst>
                                    </p:anim>
                                    <p:set>
                                      <p:cBhvr>
                                        <p:cTn id="551" dur="1" fill="hold">
                                          <p:stCondLst>
                                            <p:cond delay="3499"/>
                                          </p:stCondLst>
                                        </p:cTn>
                                        <p:tgtEl>
                                          <p:spTgt spid="126"/>
                                        </p:tgtEl>
                                        <p:attrNameLst>
                                          <p:attrName>style.visibility</p:attrName>
                                        </p:attrNameLst>
                                      </p:cBhvr>
                                      <p:to>
                                        <p:strVal val="hidden"/>
                                      </p:to>
                                    </p:set>
                                  </p:childTnLst>
                                </p:cTn>
                              </p:par>
                              <p:par>
                                <p:cTn id="552" presetID="2" presetClass="exit" presetSubtype="4" fill="hold" grpId="2" nodeType="withEffect">
                                  <p:stCondLst>
                                    <p:cond delay="0"/>
                                  </p:stCondLst>
                                  <p:childTnLst>
                                    <p:anim calcmode="lin" valueType="num">
                                      <p:cBhvr additive="base">
                                        <p:cTn id="553" dur="3500"/>
                                        <p:tgtEl>
                                          <p:spTgt spid="127"/>
                                        </p:tgtEl>
                                        <p:attrNameLst>
                                          <p:attrName>ppt_x</p:attrName>
                                        </p:attrNameLst>
                                      </p:cBhvr>
                                      <p:tavLst>
                                        <p:tav tm="0">
                                          <p:val>
                                            <p:strVal val="ppt_x"/>
                                          </p:val>
                                        </p:tav>
                                        <p:tav tm="100000">
                                          <p:val>
                                            <p:strVal val="ppt_x"/>
                                          </p:val>
                                        </p:tav>
                                      </p:tavLst>
                                    </p:anim>
                                    <p:anim calcmode="lin" valueType="num">
                                      <p:cBhvr additive="base">
                                        <p:cTn id="554" dur="3500"/>
                                        <p:tgtEl>
                                          <p:spTgt spid="127"/>
                                        </p:tgtEl>
                                        <p:attrNameLst>
                                          <p:attrName>ppt_y</p:attrName>
                                        </p:attrNameLst>
                                      </p:cBhvr>
                                      <p:tavLst>
                                        <p:tav tm="0">
                                          <p:val>
                                            <p:strVal val="ppt_y"/>
                                          </p:val>
                                        </p:tav>
                                        <p:tav tm="100000">
                                          <p:val>
                                            <p:strVal val="1+ppt_h/2"/>
                                          </p:val>
                                        </p:tav>
                                      </p:tavLst>
                                    </p:anim>
                                    <p:set>
                                      <p:cBhvr>
                                        <p:cTn id="555" dur="1" fill="hold">
                                          <p:stCondLst>
                                            <p:cond delay="3499"/>
                                          </p:stCondLst>
                                        </p:cTn>
                                        <p:tgtEl>
                                          <p:spTgt spid="127"/>
                                        </p:tgtEl>
                                        <p:attrNameLst>
                                          <p:attrName>style.visibility</p:attrName>
                                        </p:attrNameLst>
                                      </p:cBhvr>
                                      <p:to>
                                        <p:strVal val="hidden"/>
                                      </p:to>
                                    </p:set>
                                  </p:childTnLst>
                                </p:cTn>
                              </p:par>
                              <p:par>
                                <p:cTn id="556" presetID="2" presetClass="exit" presetSubtype="4" fill="hold" grpId="2" nodeType="withEffect">
                                  <p:stCondLst>
                                    <p:cond delay="0"/>
                                  </p:stCondLst>
                                  <p:childTnLst>
                                    <p:anim calcmode="lin" valueType="num">
                                      <p:cBhvr additive="base">
                                        <p:cTn id="557" dur="3500"/>
                                        <p:tgtEl>
                                          <p:spTgt spid="128"/>
                                        </p:tgtEl>
                                        <p:attrNameLst>
                                          <p:attrName>ppt_x</p:attrName>
                                        </p:attrNameLst>
                                      </p:cBhvr>
                                      <p:tavLst>
                                        <p:tav tm="0">
                                          <p:val>
                                            <p:strVal val="ppt_x"/>
                                          </p:val>
                                        </p:tav>
                                        <p:tav tm="100000">
                                          <p:val>
                                            <p:strVal val="ppt_x"/>
                                          </p:val>
                                        </p:tav>
                                      </p:tavLst>
                                    </p:anim>
                                    <p:anim calcmode="lin" valueType="num">
                                      <p:cBhvr additive="base">
                                        <p:cTn id="558" dur="3500"/>
                                        <p:tgtEl>
                                          <p:spTgt spid="128"/>
                                        </p:tgtEl>
                                        <p:attrNameLst>
                                          <p:attrName>ppt_y</p:attrName>
                                        </p:attrNameLst>
                                      </p:cBhvr>
                                      <p:tavLst>
                                        <p:tav tm="0">
                                          <p:val>
                                            <p:strVal val="ppt_y"/>
                                          </p:val>
                                        </p:tav>
                                        <p:tav tm="100000">
                                          <p:val>
                                            <p:strVal val="1+ppt_h/2"/>
                                          </p:val>
                                        </p:tav>
                                      </p:tavLst>
                                    </p:anim>
                                    <p:set>
                                      <p:cBhvr>
                                        <p:cTn id="559" dur="1" fill="hold">
                                          <p:stCondLst>
                                            <p:cond delay="3499"/>
                                          </p:stCondLst>
                                        </p:cTn>
                                        <p:tgtEl>
                                          <p:spTgt spid="128"/>
                                        </p:tgtEl>
                                        <p:attrNameLst>
                                          <p:attrName>style.visibility</p:attrName>
                                        </p:attrNameLst>
                                      </p:cBhvr>
                                      <p:to>
                                        <p:strVal val="hidden"/>
                                      </p:to>
                                    </p:set>
                                  </p:childTnLst>
                                </p:cTn>
                              </p:par>
                              <p:par>
                                <p:cTn id="560" presetID="2" presetClass="exit" presetSubtype="4" fill="hold" grpId="2" nodeType="withEffect">
                                  <p:stCondLst>
                                    <p:cond delay="0"/>
                                  </p:stCondLst>
                                  <p:childTnLst>
                                    <p:anim calcmode="lin" valueType="num">
                                      <p:cBhvr additive="base">
                                        <p:cTn id="561" dur="3500"/>
                                        <p:tgtEl>
                                          <p:spTgt spid="165"/>
                                        </p:tgtEl>
                                        <p:attrNameLst>
                                          <p:attrName>ppt_x</p:attrName>
                                        </p:attrNameLst>
                                      </p:cBhvr>
                                      <p:tavLst>
                                        <p:tav tm="0">
                                          <p:val>
                                            <p:strVal val="ppt_x"/>
                                          </p:val>
                                        </p:tav>
                                        <p:tav tm="100000">
                                          <p:val>
                                            <p:strVal val="ppt_x"/>
                                          </p:val>
                                        </p:tav>
                                      </p:tavLst>
                                    </p:anim>
                                    <p:anim calcmode="lin" valueType="num">
                                      <p:cBhvr additive="base">
                                        <p:cTn id="562" dur="3500"/>
                                        <p:tgtEl>
                                          <p:spTgt spid="165"/>
                                        </p:tgtEl>
                                        <p:attrNameLst>
                                          <p:attrName>ppt_y</p:attrName>
                                        </p:attrNameLst>
                                      </p:cBhvr>
                                      <p:tavLst>
                                        <p:tav tm="0">
                                          <p:val>
                                            <p:strVal val="ppt_y"/>
                                          </p:val>
                                        </p:tav>
                                        <p:tav tm="100000">
                                          <p:val>
                                            <p:strVal val="1+ppt_h/2"/>
                                          </p:val>
                                        </p:tav>
                                      </p:tavLst>
                                    </p:anim>
                                    <p:set>
                                      <p:cBhvr>
                                        <p:cTn id="563" dur="1" fill="hold">
                                          <p:stCondLst>
                                            <p:cond delay="3499"/>
                                          </p:stCondLst>
                                        </p:cTn>
                                        <p:tgtEl>
                                          <p:spTgt spid="165"/>
                                        </p:tgtEl>
                                        <p:attrNameLst>
                                          <p:attrName>style.visibility</p:attrName>
                                        </p:attrNameLst>
                                      </p:cBhvr>
                                      <p:to>
                                        <p:strVal val="hidden"/>
                                      </p:to>
                                    </p:set>
                                  </p:childTnLst>
                                </p:cTn>
                              </p:par>
                              <p:par>
                                <p:cTn id="564" presetID="2" presetClass="exit" presetSubtype="4" fill="hold" grpId="2" nodeType="withEffect">
                                  <p:stCondLst>
                                    <p:cond delay="0"/>
                                  </p:stCondLst>
                                  <p:childTnLst>
                                    <p:anim calcmode="lin" valueType="num">
                                      <p:cBhvr additive="base">
                                        <p:cTn id="565" dur="3500"/>
                                        <p:tgtEl>
                                          <p:spTgt spid="166"/>
                                        </p:tgtEl>
                                        <p:attrNameLst>
                                          <p:attrName>ppt_x</p:attrName>
                                        </p:attrNameLst>
                                      </p:cBhvr>
                                      <p:tavLst>
                                        <p:tav tm="0">
                                          <p:val>
                                            <p:strVal val="ppt_x"/>
                                          </p:val>
                                        </p:tav>
                                        <p:tav tm="100000">
                                          <p:val>
                                            <p:strVal val="ppt_x"/>
                                          </p:val>
                                        </p:tav>
                                      </p:tavLst>
                                    </p:anim>
                                    <p:anim calcmode="lin" valueType="num">
                                      <p:cBhvr additive="base">
                                        <p:cTn id="566" dur="3500"/>
                                        <p:tgtEl>
                                          <p:spTgt spid="166"/>
                                        </p:tgtEl>
                                        <p:attrNameLst>
                                          <p:attrName>ppt_y</p:attrName>
                                        </p:attrNameLst>
                                      </p:cBhvr>
                                      <p:tavLst>
                                        <p:tav tm="0">
                                          <p:val>
                                            <p:strVal val="ppt_y"/>
                                          </p:val>
                                        </p:tav>
                                        <p:tav tm="100000">
                                          <p:val>
                                            <p:strVal val="1+ppt_h/2"/>
                                          </p:val>
                                        </p:tav>
                                      </p:tavLst>
                                    </p:anim>
                                    <p:set>
                                      <p:cBhvr>
                                        <p:cTn id="567" dur="1" fill="hold">
                                          <p:stCondLst>
                                            <p:cond delay="3499"/>
                                          </p:stCondLst>
                                        </p:cTn>
                                        <p:tgtEl>
                                          <p:spTgt spid="166"/>
                                        </p:tgtEl>
                                        <p:attrNameLst>
                                          <p:attrName>style.visibility</p:attrName>
                                        </p:attrNameLst>
                                      </p:cBhvr>
                                      <p:to>
                                        <p:strVal val="hidden"/>
                                      </p:to>
                                    </p:set>
                                  </p:childTnLst>
                                </p:cTn>
                              </p:par>
                              <p:par>
                                <p:cTn id="568" presetID="2" presetClass="exit" presetSubtype="4" fill="hold" grpId="2" nodeType="withEffect">
                                  <p:stCondLst>
                                    <p:cond delay="0"/>
                                  </p:stCondLst>
                                  <p:childTnLst>
                                    <p:anim calcmode="lin" valueType="num">
                                      <p:cBhvr additive="base">
                                        <p:cTn id="569" dur="3500"/>
                                        <p:tgtEl>
                                          <p:spTgt spid="167"/>
                                        </p:tgtEl>
                                        <p:attrNameLst>
                                          <p:attrName>ppt_x</p:attrName>
                                        </p:attrNameLst>
                                      </p:cBhvr>
                                      <p:tavLst>
                                        <p:tav tm="0">
                                          <p:val>
                                            <p:strVal val="ppt_x"/>
                                          </p:val>
                                        </p:tav>
                                        <p:tav tm="100000">
                                          <p:val>
                                            <p:strVal val="ppt_x"/>
                                          </p:val>
                                        </p:tav>
                                      </p:tavLst>
                                    </p:anim>
                                    <p:anim calcmode="lin" valueType="num">
                                      <p:cBhvr additive="base">
                                        <p:cTn id="570" dur="3500"/>
                                        <p:tgtEl>
                                          <p:spTgt spid="167"/>
                                        </p:tgtEl>
                                        <p:attrNameLst>
                                          <p:attrName>ppt_y</p:attrName>
                                        </p:attrNameLst>
                                      </p:cBhvr>
                                      <p:tavLst>
                                        <p:tav tm="0">
                                          <p:val>
                                            <p:strVal val="ppt_y"/>
                                          </p:val>
                                        </p:tav>
                                        <p:tav tm="100000">
                                          <p:val>
                                            <p:strVal val="1+ppt_h/2"/>
                                          </p:val>
                                        </p:tav>
                                      </p:tavLst>
                                    </p:anim>
                                    <p:set>
                                      <p:cBhvr>
                                        <p:cTn id="571" dur="1" fill="hold">
                                          <p:stCondLst>
                                            <p:cond delay="3499"/>
                                          </p:stCondLst>
                                        </p:cTn>
                                        <p:tgtEl>
                                          <p:spTgt spid="167"/>
                                        </p:tgtEl>
                                        <p:attrNameLst>
                                          <p:attrName>style.visibility</p:attrName>
                                        </p:attrNameLst>
                                      </p:cBhvr>
                                      <p:to>
                                        <p:strVal val="hidden"/>
                                      </p:to>
                                    </p:set>
                                  </p:childTnLst>
                                </p:cTn>
                              </p:par>
                              <p:par>
                                <p:cTn id="572" presetID="2" presetClass="exit" presetSubtype="4" fill="hold" grpId="2" nodeType="withEffect">
                                  <p:stCondLst>
                                    <p:cond delay="0"/>
                                  </p:stCondLst>
                                  <p:childTnLst>
                                    <p:anim calcmode="lin" valueType="num">
                                      <p:cBhvr additive="base">
                                        <p:cTn id="573" dur="3500"/>
                                        <p:tgtEl>
                                          <p:spTgt spid="168"/>
                                        </p:tgtEl>
                                        <p:attrNameLst>
                                          <p:attrName>ppt_x</p:attrName>
                                        </p:attrNameLst>
                                      </p:cBhvr>
                                      <p:tavLst>
                                        <p:tav tm="0">
                                          <p:val>
                                            <p:strVal val="ppt_x"/>
                                          </p:val>
                                        </p:tav>
                                        <p:tav tm="100000">
                                          <p:val>
                                            <p:strVal val="ppt_x"/>
                                          </p:val>
                                        </p:tav>
                                      </p:tavLst>
                                    </p:anim>
                                    <p:anim calcmode="lin" valueType="num">
                                      <p:cBhvr additive="base">
                                        <p:cTn id="574" dur="3500"/>
                                        <p:tgtEl>
                                          <p:spTgt spid="168"/>
                                        </p:tgtEl>
                                        <p:attrNameLst>
                                          <p:attrName>ppt_y</p:attrName>
                                        </p:attrNameLst>
                                      </p:cBhvr>
                                      <p:tavLst>
                                        <p:tav tm="0">
                                          <p:val>
                                            <p:strVal val="ppt_y"/>
                                          </p:val>
                                        </p:tav>
                                        <p:tav tm="100000">
                                          <p:val>
                                            <p:strVal val="1+ppt_h/2"/>
                                          </p:val>
                                        </p:tav>
                                      </p:tavLst>
                                    </p:anim>
                                    <p:set>
                                      <p:cBhvr>
                                        <p:cTn id="575" dur="1" fill="hold">
                                          <p:stCondLst>
                                            <p:cond delay="3499"/>
                                          </p:stCondLst>
                                        </p:cTn>
                                        <p:tgtEl>
                                          <p:spTgt spid="168"/>
                                        </p:tgtEl>
                                        <p:attrNameLst>
                                          <p:attrName>style.visibility</p:attrName>
                                        </p:attrNameLst>
                                      </p:cBhvr>
                                      <p:to>
                                        <p:strVal val="hidden"/>
                                      </p:to>
                                    </p:set>
                                  </p:childTnLst>
                                </p:cTn>
                              </p:par>
                              <p:par>
                                <p:cTn id="576" presetID="2" presetClass="exit" presetSubtype="4" fill="hold" grpId="2" nodeType="withEffect">
                                  <p:stCondLst>
                                    <p:cond delay="0"/>
                                  </p:stCondLst>
                                  <p:childTnLst>
                                    <p:anim calcmode="lin" valueType="num">
                                      <p:cBhvr additive="base">
                                        <p:cTn id="577" dur="3500"/>
                                        <p:tgtEl>
                                          <p:spTgt spid="169"/>
                                        </p:tgtEl>
                                        <p:attrNameLst>
                                          <p:attrName>ppt_x</p:attrName>
                                        </p:attrNameLst>
                                      </p:cBhvr>
                                      <p:tavLst>
                                        <p:tav tm="0">
                                          <p:val>
                                            <p:strVal val="ppt_x"/>
                                          </p:val>
                                        </p:tav>
                                        <p:tav tm="100000">
                                          <p:val>
                                            <p:strVal val="ppt_x"/>
                                          </p:val>
                                        </p:tav>
                                      </p:tavLst>
                                    </p:anim>
                                    <p:anim calcmode="lin" valueType="num">
                                      <p:cBhvr additive="base">
                                        <p:cTn id="578" dur="3500"/>
                                        <p:tgtEl>
                                          <p:spTgt spid="169"/>
                                        </p:tgtEl>
                                        <p:attrNameLst>
                                          <p:attrName>ppt_y</p:attrName>
                                        </p:attrNameLst>
                                      </p:cBhvr>
                                      <p:tavLst>
                                        <p:tav tm="0">
                                          <p:val>
                                            <p:strVal val="ppt_y"/>
                                          </p:val>
                                        </p:tav>
                                        <p:tav tm="100000">
                                          <p:val>
                                            <p:strVal val="1+ppt_h/2"/>
                                          </p:val>
                                        </p:tav>
                                      </p:tavLst>
                                    </p:anim>
                                    <p:set>
                                      <p:cBhvr>
                                        <p:cTn id="579" dur="1" fill="hold">
                                          <p:stCondLst>
                                            <p:cond delay="3499"/>
                                          </p:stCondLst>
                                        </p:cTn>
                                        <p:tgtEl>
                                          <p:spTgt spid="169"/>
                                        </p:tgtEl>
                                        <p:attrNameLst>
                                          <p:attrName>style.visibility</p:attrName>
                                        </p:attrNameLst>
                                      </p:cBhvr>
                                      <p:to>
                                        <p:strVal val="hidden"/>
                                      </p:to>
                                    </p:set>
                                  </p:childTnLst>
                                </p:cTn>
                              </p:par>
                              <p:par>
                                <p:cTn id="580" presetID="2" presetClass="exit" presetSubtype="4" fill="hold" grpId="2" nodeType="withEffect">
                                  <p:stCondLst>
                                    <p:cond delay="0"/>
                                  </p:stCondLst>
                                  <p:childTnLst>
                                    <p:anim calcmode="lin" valueType="num">
                                      <p:cBhvr additive="base">
                                        <p:cTn id="581" dur="3500"/>
                                        <p:tgtEl>
                                          <p:spTgt spid="170"/>
                                        </p:tgtEl>
                                        <p:attrNameLst>
                                          <p:attrName>ppt_x</p:attrName>
                                        </p:attrNameLst>
                                      </p:cBhvr>
                                      <p:tavLst>
                                        <p:tav tm="0">
                                          <p:val>
                                            <p:strVal val="ppt_x"/>
                                          </p:val>
                                        </p:tav>
                                        <p:tav tm="100000">
                                          <p:val>
                                            <p:strVal val="ppt_x"/>
                                          </p:val>
                                        </p:tav>
                                      </p:tavLst>
                                    </p:anim>
                                    <p:anim calcmode="lin" valueType="num">
                                      <p:cBhvr additive="base">
                                        <p:cTn id="582" dur="3500"/>
                                        <p:tgtEl>
                                          <p:spTgt spid="170"/>
                                        </p:tgtEl>
                                        <p:attrNameLst>
                                          <p:attrName>ppt_y</p:attrName>
                                        </p:attrNameLst>
                                      </p:cBhvr>
                                      <p:tavLst>
                                        <p:tav tm="0">
                                          <p:val>
                                            <p:strVal val="ppt_y"/>
                                          </p:val>
                                        </p:tav>
                                        <p:tav tm="100000">
                                          <p:val>
                                            <p:strVal val="1+ppt_h/2"/>
                                          </p:val>
                                        </p:tav>
                                      </p:tavLst>
                                    </p:anim>
                                    <p:set>
                                      <p:cBhvr>
                                        <p:cTn id="583" dur="1" fill="hold">
                                          <p:stCondLst>
                                            <p:cond delay="3499"/>
                                          </p:stCondLst>
                                        </p:cTn>
                                        <p:tgtEl>
                                          <p:spTgt spid="170"/>
                                        </p:tgtEl>
                                        <p:attrNameLst>
                                          <p:attrName>style.visibility</p:attrName>
                                        </p:attrNameLst>
                                      </p:cBhvr>
                                      <p:to>
                                        <p:strVal val="hidden"/>
                                      </p:to>
                                    </p:set>
                                  </p:childTnLst>
                                </p:cTn>
                              </p:par>
                              <p:par>
                                <p:cTn id="584" presetID="2" presetClass="exit" presetSubtype="4" fill="hold" grpId="2" nodeType="withEffect">
                                  <p:stCondLst>
                                    <p:cond delay="0"/>
                                  </p:stCondLst>
                                  <p:childTnLst>
                                    <p:anim calcmode="lin" valueType="num">
                                      <p:cBhvr additive="base">
                                        <p:cTn id="585" dur="3500"/>
                                        <p:tgtEl>
                                          <p:spTgt spid="171"/>
                                        </p:tgtEl>
                                        <p:attrNameLst>
                                          <p:attrName>ppt_x</p:attrName>
                                        </p:attrNameLst>
                                      </p:cBhvr>
                                      <p:tavLst>
                                        <p:tav tm="0">
                                          <p:val>
                                            <p:strVal val="ppt_x"/>
                                          </p:val>
                                        </p:tav>
                                        <p:tav tm="100000">
                                          <p:val>
                                            <p:strVal val="ppt_x"/>
                                          </p:val>
                                        </p:tav>
                                      </p:tavLst>
                                    </p:anim>
                                    <p:anim calcmode="lin" valueType="num">
                                      <p:cBhvr additive="base">
                                        <p:cTn id="586" dur="3500"/>
                                        <p:tgtEl>
                                          <p:spTgt spid="171"/>
                                        </p:tgtEl>
                                        <p:attrNameLst>
                                          <p:attrName>ppt_y</p:attrName>
                                        </p:attrNameLst>
                                      </p:cBhvr>
                                      <p:tavLst>
                                        <p:tav tm="0">
                                          <p:val>
                                            <p:strVal val="ppt_y"/>
                                          </p:val>
                                        </p:tav>
                                        <p:tav tm="100000">
                                          <p:val>
                                            <p:strVal val="1+ppt_h/2"/>
                                          </p:val>
                                        </p:tav>
                                      </p:tavLst>
                                    </p:anim>
                                    <p:set>
                                      <p:cBhvr>
                                        <p:cTn id="587" dur="1" fill="hold">
                                          <p:stCondLst>
                                            <p:cond delay="3499"/>
                                          </p:stCondLst>
                                        </p:cTn>
                                        <p:tgtEl>
                                          <p:spTgt spid="171"/>
                                        </p:tgtEl>
                                        <p:attrNameLst>
                                          <p:attrName>style.visibility</p:attrName>
                                        </p:attrNameLst>
                                      </p:cBhvr>
                                      <p:to>
                                        <p:strVal val="hidden"/>
                                      </p:to>
                                    </p:set>
                                  </p:childTnLst>
                                </p:cTn>
                              </p:par>
                              <p:par>
                                <p:cTn id="588" presetID="2" presetClass="exit" presetSubtype="4" fill="hold" grpId="2" nodeType="withEffect">
                                  <p:stCondLst>
                                    <p:cond delay="0"/>
                                  </p:stCondLst>
                                  <p:childTnLst>
                                    <p:anim calcmode="lin" valueType="num">
                                      <p:cBhvr additive="base">
                                        <p:cTn id="589" dur="3500"/>
                                        <p:tgtEl>
                                          <p:spTgt spid="172"/>
                                        </p:tgtEl>
                                        <p:attrNameLst>
                                          <p:attrName>ppt_x</p:attrName>
                                        </p:attrNameLst>
                                      </p:cBhvr>
                                      <p:tavLst>
                                        <p:tav tm="0">
                                          <p:val>
                                            <p:strVal val="ppt_x"/>
                                          </p:val>
                                        </p:tav>
                                        <p:tav tm="100000">
                                          <p:val>
                                            <p:strVal val="ppt_x"/>
                                          </p:val>
                                        </p:tav>
                                      </p:tavLst>
                                    </p:anim>
                                    <p:anim calcmode="lin" valueType="num">
                                      <p:cBhvr additive="base">
                                        <p:cTn id="590" dur="3500"/>
                                        <p:tgtEl>
                                          <p:spTgt spid="172"/>
                                        </p:tgtEl>
                                        <p:attrNameLst>
                                          <p:attrName>ppt_y</p:attrName>
                                        </p:attrNameLst>
                                      </p:cBhvr>
                                      <p:tavLst>
                                        <p:tav tm="0">
                                          <p:val>
                                            <p:strVal val="ppt_y"/>
                                          </p:val>
                                        </p:tav>
                                        <p:tav tm="100000">
                                          <p:val>
                                            <p:strVal val="1+ppt_h/2"/>
                                          </p:val>
                                        </p:tav>
                                      </p:tavLst>
                                    </p:anim>
                                    <p:set>
                                      <p:cBhvr>
                                        <p:cTn id="591" dur="1" fill="hold">
                                          <p:stCondLst>
                                            <p:cond delay="3499"/>
                                          </p:stCondLst>
                                        </p:cTn>
                                        <p:tgtEl>
                                          <p:spTgt spid="172"/>
                                        </p:tgtEl>
                                        <p:attrNameLst>
                                          <p:attrName>style.visibility</p:attrName>
                                        </p:attrNameLst>
                                      </p:cBhvr>
                                      <p:to>
                                        <p:strVal val="hidden"/>
                                      </p:to>
                                    </p:set>
                                  </p:childTnLst>
                                </p:cTn>
                              </p:par>
                              <p:par>
                                <p:cTn id="592" presetID="2" presetClass="exit" presetSubtype="4" fill="hold" grpId="2" nodeType="withEffect">
                                  <p:stCondLst>
                                    <p:cond delay="0"/>
                                  </p:stCondLst>
                                  <p:childTnLst>
                                    <p:anim calcmode="lin" valueType="num">
                                      <p:cBhvr additive="base">
                                        <p:cTn id="593" dur="3500"/>
                                        <p:tgtEl>
                                          <p:spTgt spid="173"/>
                                        </p:tgtEl>
                                        <p:attrNameLst>
                                          <p:attrName>ppt_x</p:attrName>
                                        </p:attrNameLst>
                                      </p:cBhvr>
                                      <p:tavLst>
                                        <p:tav tm="0">
                                          <p:val>
                                            <p:strVal val="ppt_x"/>
                                          </p:val>
                                        </p:tav>
                                        <p:tav tm="100000">
                                          <p:val>
                                            <p:strVal val="ppt_x"/>
                                          </p:val>
                                        </p:tav>
                                      </p:tavLst>
                                    </p:anim>
                                    <p:anim calcmode="lin" valueType="num">
                                      <p:cBhvr additive="base">
                                        <p:cTn id="594" dur="3500"/>
                                        <p:tgtEl>
                                          <p:spTgt spid="173"/>
                                        </p:tgtEl>
                                        <p:attrNameLst>
                                          <p:attrName>ppt_y</p:attrName>
                                        </p:attrNameLst>
                                      </p:cBhvr>
                                      <p:tavLst>
                                        <p:tav tm="0">
                                          <p:val>
                                            <p:strVal val="ppt_y"/>
                                          </p:val>
                                        </p:tav>
                                        <p:tav tm="100000">
                                          <p:val>
                                            <p:strVal val="1+ppt_h/2"/>
                                          </p:val>
                                        </p:tav>
                                      </p:tavLst>
                                    </p:anim>
                                    <p:set>
                                      <p:cBhvr>
                                        <p:cTn id="595" dur="1" fill="hold">
                                          <p:stCondLst>
                                            <p:cond delay="3499"/>
                                          </p:stCondLst>
                                        </p:cTn>
                                        <p:tgtEl>
                                          <p:spTgt spid="173"/>
                                        </p:tgtEl>
                                        <p:attrNameLst>
                                          <p:attrName>style.visibility</p:attrName>
                                        </p:attrNameLst>
                                      </p:cBhvr>
                                      <p:to>
                                        <p:strVal val="hidden"/>
                                      </p:to>
                                    </p:set>
                                  </p:childTnLst>
                                </p:cTn>
                              </p:par>
                              <p:par>
                                <p:cTn id="596" presetID="2" presetClass="exit" presetSubtype="4" fill="hold" grpId="2" nodeType="withEffect">
                                  <p:stCondLst>
                                    <p:cond delay="0"/>
                                  </p:stCondLst>
                                  <p:childTnLst>
                                    <p:anim calcmode="lin" valueType="num">
                                      <p:cBhvr additive="base">
                                        <p:cTn id="597" dur="3500"/>
                                        <p:tgtEl>
                                          <p:spTgt spid="174"/>
                                        </p:tgtEl>
                                        <p:attrNameLst>
                                          <p:attrName>ppt_x</p:attrName>
                                        </p:attrNameLst>
                                      </p:cBhvr>
                                      <p:tavLst>
                                        <p:tav tm="0">
                                          <p:val>
                                            <p:strVal val="ppt_x"/>
                                          </p:val>
                                        </p:tav>
                                        <p:tav tm="100000">
                                          <p:val>
                                            <p:strVal val="ppt_x"/>
                                          </p:val>
                                        </p:tav>
                                      </p:tavLst>
                                    </p:anim>
                                    <p:anim calcmode="lin" valueType="num">
                                      <p:cBhvr additive="base">
                                        <p:cTn id="598" dur="3500"/>
                                        <p:tgtEl>
                                          <p:spTgt spid="174"/>
                                        </p:tgtEl>
                                        <p:attrNameLst>
                                          <p:attrName>ppt_y</p:attrName>
                                        </p:attrNameLst>
                                      </p:cBhvr>
                                      <p:tavLst>
                                        <p:tav tm="0">
                                          <p:val>
                                            <p:strVal val="ppt_y"/>
                                          </p:val>
                                        </p:tav>
                                        <p:tav tm="100000">
                                          <p:val>
                                            <p:strVal val="1+ppt_h/2"/>
                                          </p:val>
                                        </p:tav>
                                      </p:tavLst>
                                    </p:anim>
                                    <p:set>
                                      <p:cBhvr>
                                        <p:cTn id="599" dur="1" fill="hold">
                                          <p:stCondLst>
                                            <p:cond delay="3499"/>
                                          </p:stCondLst>
                                        </p:cTn>
                                        <p:tgtEl>
                                          <p:spTgt spid="174"/>
                                        </p:tgtEl>
                                        <p:attrNameLst>
                                          <p:attrName>style.visibility</p:attrName>
                                        </p:attrNameLst>
                                      </p:cBhvr>
                                      <p:to>
                                        <p:strVal val="hidden"/>
                                      </p:to>
                                    </p:set>
                                  </p:childTnLst>
                                </p:cTn>
                              </p:par>
                              <p:par>
                                <p:cTn id="600" presetID="2" presetClass="exit" presetSubtype="4" fill="hold" grpId="2" nodeType="withEffect">
                                  <p:stCondLst>
                                    <p:cond delay="0"/>
                                  </p:stCondLst>
                                  <p:childTnLst>
                                    <p:anim calcmode="lin" valueType="num">
                                      <p:cBhvr additive="base">
                                        <p:cTn id="601" dur="3500"/>
                                        <p:tgtEl>
                                          <p:spTgt spid="175"/>
                                        </p:tgtEl>
                                        <p:attrNameLst>
                                          <p:attrName>ppt_x</p:attrName>
                                        </p:attrNameLst>
                                      </p:cBhvr>
                                      <p:tavLst>
                                        <p:tav tm="0">
                                          <p:val>
                                            <p:strVal val="ppt_x"/>
                                          </p:val>
                                        </p:tav>
                                        <p:tav tm="100000">
                                          <p:val>
                                            <p:strVal val="ppt_x"/>
                                          </p:val>
                                        </p:tav>
                                      </p:tavLst>
                                    </p:anim>
                                    <p:anim calcmode="lin" valueType="num">
                                      <p:cBhvr additive="base">
                                        <p:cTn id="602" dur="3500"/>
                                        <p:tgtEl>
                                          <p:spTgt spid="175"/>
                                        </p:tgtEl>
                                        <p:attrNameLst>
                                          <p:attrName>ppt_y</p:attrName>
                                        </p:attrNameLst>
                                      </p:cBhvr>
                                      <p:tavLst>
                                        <p:tav tm="0">
                                          <p:val>
                                            <p:strVal val="ppt_y"/>
                                          </p:val>
                                        </p:tav>
                                        <p:tav tm="100000">
                                          <p:val>
                                            <p:strVal val="1+ppt_h/2"/>
                                          </p:val>
                                        </p:tav>
                                      </p:tavLst>
                                    </p:anim>
                                    <p:set>
                                      <p:cBhvr>
                                        <p:cTn id="603" dur="1" fill="hold">
                                          <p:stCondLst>
                                            <p:cond delay="3499"/>
                                          </p:stCondLst>
                                        </p:cTn>
                                        <p:tgtEl>
                                          <p:spTgt spid="175"/>
                                        </p:tgtEl>
                                        <p:attrNameLst>
                                          <p:attrName>style.visibility</p:attrName>
                                        </p:attrNameLst>
                                      </p:cBhvr>
                                      <p:to>
                                        <p:strVal val="hidden"/>
                                      </p:to>
                                    </p:set>
                                  </p:childTnLst>
                                </p:cTn>
                              </p:par>
                              <p:par>
                                <p:cTn id="604" presetID="2" presetClass="exit" presetSubtype="4" fill="hold" grpId="2" nodeType="withEffect">
                                  <p:stCondLst>
                                    <p:cond delay="0"/>
                                  </p:stCondLst>
                                  <p:childTnLst>
                                    <p:anim calcmode="lin" valueType="num">
                                      <p:cBhvr additive="base">
                                        <p:cTn id="605" dur="3500"/>
                                        <p:tgtEl>
                                          <p:spTgt spid="176"/>
                                        </p:tgtEl>
                                        <p:attrNameLst>
                                          <p:attrName>ppt_x</p:attrName>
                                        </p:attrNameLst>
                                      </p:cBhvr>
                                      <p:tavLst>
                                        <p:tav tm="0">
                                          <p:val>
                                            <p:strVal val="ppt_x"/>
                                          </p:val>
                                        </p:tav>
                                        <p:tav tm="100000">
                                          <p:val>
                                            <p:strVal val="ppt_x"/>
                                          </p:val>
                                        </p:tav>
                                      </p:tavLst>
                                    </p:anim>
                                    <p:anim calcmode="lin" valueType="num">
                                      <p:cBhvr additive="base">
                                        <p:cTn id="606" dur="3500"/>
                                        <p:tgtEl>
                                          <p:spTgt spid="176"/>
                                        </p:tgtEl>
                                        <p:attrNameLst>
                                          <p:attrName>ppt_y</p:attrName>
                                        </p:attrNameLst>
                                      </p:cBhvr>
                                      <p:tavLst>
                                        <p:tav tm="0">
                                          <p:val>
                                            <p:strVal val="ppt_y"/>
                                          </p:val>
                                        </p:tav>
                                        <p:tav tm="100000">
                                          <p:val>
                                            <p:strVal val="1+ppt_h/2"/>
                                          </p:val>
                                        </p:tav>
                                      </p:tavLst>
                                    </p:anim>
                                    <p:set>
                                      <p:cBhvr>
                                        <p:cTn id="607" dur="1" fill="hold">
                                          <p:stCondLst>
                                            <p:cond delay="3499"/>
                                          </p:stCondLst>
                                        </p:cTn>
                                        <p:tgtEl>
                                          <p:spTgt spid="176"/>
                                        </p:tgtEl>
                                        <p:attrNameLst>
                                          <p:attrName>style.visibility</p:attrName>
                                        </p:attrNameLst>
                                      </p:cBhvr>
                                      <p:to>
                                        <p:strVal val="hidden"/>
                                      </p:to>
                                    </p:set>
                                  </p:childTnLst>
                                </p:cTn>
                              </p:par>
                              <p:par>
                                <p:cTn id="608" presetID="2" presetClass="exit" presetSubtype="4" fill="hold" grpId="2" nodeType="withEffect">
                                  <p:stCondLst>
                                    <p:cond delay="0"/>
                                  </p:stCondLst>
                                  <p:childTnLst>
                                    <p:anim calcmode="lin" valueType="num">
                                      <p:cBhvr additive="base">
                                        <p:cTn id="609" dur="3500"/>
                                        <p:tgtEl>
                                          <p:spTgt spid="179"/>
                                        </p:tgtEl>
                                        <p:attrNameLst>
                                          <p:attrName>ppt_x</p:attrName>
                                        </p:attrNameLst>
                                      </p:cBhvr>
                                      <p:tavLst>
                                        <p:tav tm="0">
                                          <p:val>
                                            <p:strVal val="ppt_x"/>
                                          </p:val>
                                        </p:tav>
                                        <p:tav tm="100000">
                                          <p:val>
                                            <p:strVal val="ppt_x"/>
                                          </p:val>
                                        </p:tav>
                                      </p:tavLst>
                                    </p:anim>
                                    <p:anim calcmode="lin" valueType="num">
                                      <p:cBhvr additive="base">
                                        <p:cTn id="610" dur="3500"/>
                                        <p:tgtEl>
                                          <p:spTgt spid="179"/>
                                        </p:tgtEl>
                                        <p:attrNameLst>
                                          <p:attrName>ppt_y</p:attrName>
                                        </p:attrNameLst>
                                      </p:cBhvr>
                                      <p:tavLst>
                                        <p:tav tm="0">
                                          <p:val>
                                            <p:strVal val="ppt_y"/>
                                          </p:val>
                                        </p:tav>
                                        <p:tav tm="100000">
                                          <p:val>
                                            <p:strVal val="1+ppt_h/2"/>
                                          </p:val>
                                        </p:tav>
                                      </p:tavLst>
                                    </p:anim>
                                    <p:set>
                                      <p:cBhvr>
                                        <p:cTn id="611" dur="1" fill="hold">
                                          <p:stCondLst>
                                            <p:cond delay="3499"/>
                                          </p:stCondLst>
                                        </p:cTn>
                                        <p:tgtEl>
                                          <p:spTgt spid="179"/>
                                        </p:tgtEl>
                                        <p:attrNameLst>
                                          <p:attrName>style.visibility</p:attrName>
                                        </p:attrNameLst>
                                      </p:cBhvr>
                                      <p:to>
                                        <p:strVal val="hidden"/>
                                      </p:to>
                                    </p:set>
                                  </p:childTnLst>
                                </p:cTn>
                              </p:par>
                              <p:par>
                                <p:cTn id="612" presetID="2" presetClass="exit" presetSubtype="4" fill="hold" grpId="2" nodeType="withEffect">
                                  <p:stCondLst>
                                    <p:cond delay="0"/>
                                  </p:stCondLst>
                                  <p:childTnLst>
                                    <p:anim calcmode="lin" valueType="num">
                                      <p:cBhvr additive="base">
                                        <p:cTn id="613" dur="3500"/>
                                        <p:tgtEl>
                                          <p:spTgt spid="180"/>
                                        </p:tgtEl>
                                        <p:attrNameLst>
                                          <p:attrName>ppt_x</p:attrName>
                                        </p:attrNameLst>
                                      </p:cBhvr>
                                      <p:tavLst>
                                        <p:tav tm="0">
                                          <p:val>
                                            <p:strVal val="ppt_x"/>
                                          </p:val>
                                        </p:tav>
                                        <p:tav tm="100000">
                                          <p:val>
                                            <p:strVal val="ppt_x"/>
                                          </p:val>
                                        </p:tav>
                                      </p:tavLst>
                                    </p:anim>
                                    <p:anim calcmode="lin" valueType="num">
                                      <p:cBhvr additive="base">
                                        <p:cTn id="614" dur="3500"/>
                                        <p:tgtEl>
                                          <p:spTgt spid="180"/>
                                        </p:tgtEl>
                                        <p:attrNameLst>
                                          <p:attrName>ppt_y</p:attrName>
                                        </p:attrNameLst>
                                      </p:cBhvr>
                                      <p:tavLst>
                                        <p:tav tm="0">
                                          <p:val>
                                            <p:strVal val="ppt_y"/>
                                          </p:val>
                                        </p:tav>
                                        <p:tav tm="100000">
                                          <p:val>
                                            <p:strVal val="1+ppt_h/2"/>
                                          </p:val>
                                        </p:tav>
                                      </p:tavLst>
                                    </p:anim>
                                    <p:set>
                                      <p:cBhvr>
                                        <p:cTn id="615" dur="1" fill="hold">
                                          <p:stCondLst>
                                            <p:cond delay="3499"/>
                                          </p:stCondLst>
                                        </p:cTn>
                                        <p:tgtEl>
                                          <p:spTgt spid="180"/>
                                        </p:tgtEl>
                                        <p:attrNameLst>
                                          <p:attrName>style.visibility</p:attrName>
                                        </p:attrNameLst>
                                      </p:cBhvr>
                                      <p:to>
                                        <p:strVal val="hidden"/>
                                      </p:to>
                                    </p:set>
                                  </p:childTnLst>
                                </p:cTn>
                              </p:par>
                              <p:par>
                                <p:cTn id="616" presetID="2" presetClass="exit" presetSubtype="4" fill="hold" grpId="2" nodeType="withEffect">
                                  <p:stCondLst>
                                    <p:cond delay="0"/>
                                  </p:stCondLst>
                                  <p:childTnLst>
                                    <p:anim calcmode="lin" valueType="num">
                                      <p:cBhvr additive="base">
                                        <p:cTn id="617" dur="3500"/>
                                        <p:tgtEl>
                                          <p:spTgt spid="181"/>
                                        </p:tgtEl>
                                        <p:attrNameLst>
                                          <p:attrName>ppt_x</p:attrName>
                                        </p:attrNameLst>
                                      </p:cBhvr>
                                      <p:tavLst>
                                        <p:tav tm="0">
                                          <p:val>
                                            <p:strVal val="ppt_x"/>
                                          </p:val>
                                        </p:tav>
                                        <p:tav tm="100000">
                                          <p:val>
                                            <p:strVal val="ppt_x"/>
                                          </p:val>
                                        </p:tav>
                                      </p:tavLst>
                                    </p:anim>
                                    <p:anim calcmode="lin" valueType="num">
                                      <p:cBhvr additive="base">
                                        <p:cTn id="618" dur="3500"/>
                                        <p:tgtEl>
                                          <p:spTgt spid="181"/>
                                        </p:tgtEl>
                                        <p:attrNameLst>
                                          <p:attrName>ppt_y</p:attrName>
                                        </p:attrNameLst>
                                      </p:cBhvr>
                                      <p:tavLst>
                                        <p:tav tm="0">
                                          <p:val>
                                            <p:strVal val="ppt_y"/>
                                          </p:val>
                                        </p:tav>
                                        <p:tav tm="100000">
                                          <p:val>
                                            <p:strVal val="1+ppt_h/2"/>
                                          </p:val>
                                        </p:tav>
                                      </p:tavLst>
                                    </p:anim>
                                    <p:set>
                                      <p:cBhvr>
                                        <p:cTn id="619" dur="1" fill="hold">
                                          <p:stCondLst>
                                            <p:cond delay="3499"/>
                                          </p:stCondLst>
                                        </p:cTn>
                                        <p:tgtEl>
                                          <p:spTgt spid="181"/>
                                        </p:tgtEl>
                                        <p:attrNameLst>
                                          <p:attrName>style.visibility</p:attrName>
                                        </p:attrNameLst>
                                      </p:cBhvr>
                                      <p:to>
                                        <p:strVal val="hidden"/>
                                      </p:to>
                                    </p:set>
                                  </p:childTnLst>
                                </p:cTn>
                              </p:par>
                              <p:par>
                                <p:cTn id="620" presetID="2" presetClass="exit" presetSubtype="4" fill="hold" grpId="2" nodeType="withEffect">
                                  <p:stCondLst>
                                    <p:cond delay="0"/>
                                  </p:stCondLst>
                                  <p:childTnLst>
                                    <p:anim calcmode="lin" valueType="num">
                                      <p:cBhvr additive="base">
                                        <p:cTn id="621" dur="3500"/>
                                        <p:tgtEl>
                                          <p:spTgt spid="182"/>
                                        </p:tgtEl>
                                        <p:attrNameLst>
                                          <p:attrName>ppt_x</p:attrName>
                                        </p:attrNameLst>
                                      </p:cBhvr>
                                      <p:tavLst>
                                        <p:tav tm="0">
                                          <p:val>
                                            <p:strVal val="ppt_x"/>
                                          </p:val>
                                        </p:tav>
                                        <p:tav tm="100000">
                                          <p:val>
                                            <p:strVal val="ppt_x"/>
                                          </p:val>
                                        </p:tav>
                                      </p:tavLst>
                                    </p:anim>
                                    <p:anim calcmode="lin" valueType="num">
                                      <p:cBhvr additive="base">
                                        <p:cTn id="622" dur="3500"/>
                                        <p:tgtEl>
                                          <p:spTgt spid="182"/>
                                        </p:tgtEl>
                                        <p:attrNameLst>
                                          <p:attrName>ppt_y</p:attrName>
                                        </p:attrNameLst>
                                      </p:cBhvr>
                                      <p:tavLst>
                                        <p:tav tm="0">
                                          <p:val>
                                            <p:strVal val="ppt_y"/>
                                          </p:val>
                                        </p:tav>
                                        <p:tav tm="100000">
                                          <p:val>
                                            <p:strVal val="1+ppt_h/2"/>
                                          </p:val>
                                        </p:tav>
                                      </p:tavLst>
                                    </p:anim>
                                    <p:set>
                                      <p:cBhvr>
                                        <p:cTn id="623" dur="1" fill="hold">
                                          <p:stCondLst>
                                            <p:cond delay="3499"/>
                                          </p:stCondLst>
                                        </p:cTn>
                                        <p:tgtEl>
                                          <p:spTgt spid="182"/>
                                        </p:tgtEl>
                                        <p:attrNameLst>
                                          <p:attrName>style.visibility</p:attrName>
                                        </p:attrNameLst>
                                      </p:cBhvr>
                                      <p:to>
                                        <p:strVal val="hidden"/>
                                      </p:to>
                                    </p:set>
                                  </p:childTnLst>
                                </p:cTn>
                              </p:par>
                              <p:par>
                                <p:cTn id="624" presetID="2" presetClass="exit" presetSubtype="4" fill="hold" grpId="2" nodeType="withEffect">
                                  <p:stCondLst>
                                    <p:cond delay="0"/>
                                  </p:stCondLst>
                                  <p:childTnLst>
                                    <p:anim calcmode="lin" valueType="num">
                                      <p:cBhvr additive="base">
                                        <p:cTn id="625" dur="3500"/>
                                        <p:tgtEl>
                                          <p:spTgt spid="183"/>
                                        </p:tgtEl>
                                        <p:attrNameLst>
                                          <p:attrName>ppt_x</p:attrName>
                                        </p:attrNameLst>
                                      </p:cBhvr>
                                      <p:tavLst>
                                        <p:tav tm="0">
                                          <p:val>
                                            <p:strVal val="ppt_x"/>
                                          </p:val>
                                        </p:tav>
                                        <p:tav tm="100000">
                                          <p:val>
                                            <p:strVal val="ppt_x"/>
                                          </p:val>
                                        </p:tav>
                                      </p:tavLst>
                                    </p:anim>
                                    <p:anim calcmode="lin" valueType="num">
                                      <p:cBhvr additive="base">
                                        <p:cTn id="626" dur="3500"/>
                                        <p:tgtEl>
                                          <p:spTgt spid="183"/>
                                        </p:tgtEl>
                                        <p:attrNameLst>
                                          <p:attrName>ppt_y</p:attrName>
                                        </p:attrNameLst>
                                      </p:cBhvr>
                                      <p:tavLst>
                                        <p:tav tm="0">
                                          <p:val>
                                            <p:strVal val="ppt_y"/>
                                          </p:val>
                                        </p:tav>
                                        <p:tav tm="100000">
                                          <p:val>
                                            <p:strVal val="1+ppt_h/2"/>
                                          </p:val>
                                        </p:tav>
                                      </p:tavLst>
                                    </p:anim>
                                    <p:set>
                                      <p:cBhvr>
                                        <p:cTn id="627" dur="1" fill="hold">
                                          <p:stCondLst>
                                            <p:cond delay="3499"/>
                                          </p:stCondLst>
                                        </p:cTn>
                                        <p:tgtEl>
                                          <p:spTgt spid="183"/>
                                        </p:tgtEl>
                                        <p:attrNameLst>
                                          <p:attrName>style.visibility</p:attrName>
                                        </p:attrNameLst>
                                      </p:cBhvr>
                                      <p:to>
                                        <p:strVal val="hidden"/>
                                      </p:to>
                                    </p:set>
                                  </p:childTnLst>
                                </p:cTn>
                              </p:par>
                              <p:par>
                                <p:cTn id="628" presetID="2" presetClass="exit" presetSubtype="4" fill="hold" grpId="2" nodeType="withEffect">
                                  <p:stCondLst>
                                    <p:cond delay="0"/>
                                  </p:stCondLst>
                                  <p:childTnLst>
                                    <p:anim calcmode="lin" valueType="num">
                                      <p:cBhvr additive="base">
                                        <p:cTn id="629" dur="3500"/>
                                        <p:tgtEl>
                                          <p:spTgt spid="184"/>
                                        </p:tgtEl>
                                        <p:attrNameLst>
                                          <p:attrName>ppt_x</p:attrName>
                                        </p:attrNameLst>
                                      </p:cBhvr>
                                      <p:tavLst>
                                        <p:tav tm="0">
                                          <p:val>
                                            <p:strVal val="ppt_x"/>
                                          </p:val>
                                        </p:tav>
                                        <p:tav tm="100000">
                                          <p:val>
                                            <p:strVal val="ppt_x"/>
                                          </p:val>
                                        </p:tav>
                                      </p:tavLst>
                                    </p:anim>
                                    <p:anim calcmode="lin" valueType="num">
                                      <p:cBhvr additive="base">
                                        <p:cTn id="630" dur="3500"/>
                                        <p:tgtEl>
                                          <p:spTgt spid="184"/>
                                        </p:tgtEl>
                                        <p:attrNameLst>
                                          <p:attrName>ppt_y</p:attrName>
                                        </p:attrNameLst>
                                      </p:cBhvr>
                                      <p:tavLst>
                                        <p:tav tm="0">
                                          <p:val>
                                            <p:strVal val="ppt_y"/>
                                          </p:val>
                                        </p:tav>
                                        <p:tav tm="100000">
                                          <p:val>
                                            <p:strVal val="1+ppt_h/2"/>
                                          </p:val>
                                        </p:tav>
                                      </p:tavLst>
                                    </p:anim>
                                    <p:set>
                                      <p:cBhvr>
                                        <p:cTn id="631" dur="1" fill="hold">
                                          <p:stCondLst>
                                            <p:cond delay="3499"/>
                                          </p:stCondLst>
                                        </p:cTn>
                                        <p:tgtEl>
                                          <p:spTgt spid="184"/>
                                        </p:tgtEl>
                                        <p:attrNameLst>
                                          <p:attrName>style.visibility</p:attrName>
                                        </p:attrNameLst>
                                      </p:cBhvr>
                                      <p:to>
                                        <p:strVal val="hidden"/>
                                      </p:to>
                                    </p:set>
                                  </p:childTnLst>
                                </p:cTn>
                              </p:par>
                              <p:par>
                                <p:cTn id="632" presetID="2" presetClass="exit" presetSubtype="4" fill="hold" grpId="2" nodeType="withEffect">
                                  <p:stCondLst>
                                    <p:cond delay="0"/>
                                  </p:stCondLst>
                                  <p:childTnLst>
                                    <p:anim calcmode="lin" valueType="num">
                                      <p:cBhvr additive="base">
                                        <p:cTn id="633" dur="3500"/>
                                        <p:tgtEl>
                                          <p:spTgt spid="185"/>
                                        </p:tgtEl>
                                        <p:attrNameLst>
                                          <p:attrName>ppt_x</p:attrName>
                                        </p:attrNameLst>
                                      </p:cBhvr>
                                      <p:tavLst>
                                        <p:tav tm="0">
                                          <p:val>
                                            <p:strVal val="ppt_x"/>
                                          </p:val>
                                        </p:tav>
                                        <p:tav tm="100000">
                                          <p:val>
                                            <p:strVal val="ppt_x"/>
                                          </p:val>
                                        </p:tav>
                                      </p:tavLst>
                                    </p:anim>
                                    <p:anim calcmode="lin" valueType="num">
                                      <p:cBhvr additive="base">
                                        <p:cTn id="634" dur="3500"/>
                                        <p:tgtEl>
                                          <p:spTgt spid="185"/>
                                        </p:tgtEl>
                                        <p:attrNameLst>
                                          <p:attrName>ppt_y</p:attrName>
                                        </p:attrNameLst>
                                      </p:cBhvr>
                                      <p:tavLst>
                                        <p:tav tm="0">
                                          <p:val>
                                            <p:strVal val="ppt_y"/>
                                          </p:val>
                                        </p:tav>
                                        <p:tav tm="100000">
                                          <p:val>
                                            <p:strVal val="1+ppt_h/2"/>
                                          </p:val>
                                        </p:tav>
                                      </p:tavLst>
                                    </p:anim>
                                    <p:set>
                                      <p:cBhvr>
                                        <p:cTn id="635" dur="1" fill="hold">
                                          <p:stCondLst>
                                            <p:cond delay="3499"/>
                                          </p:stCondLst>
                                        </p:cTn>
                                        <p:tgtEl>
                                          <p:spTgt spid="185"/>
                                        </p:tgtEl>
                                        <p:attrNameLst>
                                          <p:attrName>style.visibility</p:attrName>
                                        </p:attrNameLst>
                                      </p:cBhvr>
                                      <p:to>
                                        <p:strVal val="hidden"/>
                                      </p:to>
                                    </p:set>
                                  </p:childTnLst>
                                </p:cTn>
                              </p:par>
                              <p:par>
                                <p:cTn id="636" presetID="2" presetClass="exit" presetSubtype="4" fill="hold" grpId="2" nodeType="withEffect">
                                  <p:stCondLst>
                                    <p:cond delay="0"/>
                                  </p:stCondLst>
                                  <p:childTnLst>
                                    <p:anim calcmode="lin" valueType="num">
                                      <p:cBhvr additive="base">
                                        <p:cTn id="637" dur="3500"/>
                                        <p:tgtEl>
                                          <p:spTgt spid="186"/>
                                        </p:tgtEl>
                                        <p:attrNameLst>
                                          <p:attrName>ppt_x</p:attrName>
                                        </p:attrNameLst>
                                      </p:cBhvr>
                                      <p:tavLst>
                                        <p:tav tm="0">
                                          <p:val>
                                            <p:strVal val="ppt_x"/>
                                          </p:val>
                                        </p:tav>
                                        <p:tav tm="100000">
                                          <p:val>
                                            <p:strVal val="ppt_x"/>
                                          </p:val>
                                        </p:tav>
                                      </p:tavLst>
                                    </p:anim>
                                    <p:anim calcmode="lin" valueType="num">
                                      <p:cBhvr additive="base">
                                        <p:cTn id="638" dur="3500"/>
                                        <p:tgtEl>
                                          <p:spTgt spid="186"/>
                                        </p:tgtEl>
                                        <p:attrNameLst>
                                          <p:attrName>ppt_y</p:attrName>
                                        </p:attrNameLst>
                                      </p:cBhvr>
                                      <p:tavLst>
                                        <p:tav tm="0">
                                          <p:val>
                                            <p:strVal val="ppt_y"/>
                                          </p:val>
                                        </p:tav>
                                        <p:tav tm="100000">
                                          <p:val>
                                            <p:strVal val="1+ppt_h/2"/>
                                          </p:val>
                                        </p:tav>
                                      </p:tavLst>
                                    </p:anim>
                                    <p:set>
                                      <p:cBhvr>
                                        <p:cTn id="639" dur="1" fill="hold">
                                          <p:stCondLst>
                                            <p:cond delay="3499"/>
                                          </p:stCondLst>
                                        </p:cTn>
                                        <p:tgtEl>
                                          <p:spTgt spid="186"/>
                                        </p:tgtEl>
                                        <p:attrNameLst>
                                          <p:attrName>style.visibility</p:attrName>
                                        </p:attrNameLst>
                                      </p:cBhvr>
                                      <p:to>
                                        <p:strVal val="hidden"/>
                                      </p:to>
                                    </p:set>
                                  </p:childTnLst>
                                </p:cTn>
                              </p:par>
                              <p:par>
                                <p:cTn id="640" presetID="2" presetClass="exit" presetSubtype="4" fill="hold" grpId="2" nodeType="withEffect">
                                  <p:stCondLst>
                                    <p:cond delay="0"/>
                                  </p:stCondLst>
                                  <p:childTnLst>
                                    <p:anim calcmode="lin" valueType="num">
                                      <p:cBhvr additive="base">
                                        <p:cTn id="641" dur="3500"/>
                                        <p:tgtEl>
                                          <p:spTgt spid="187"/>
                                        </p:tgtEl>
                                        <p:attrNameLst>
                                          <p:attrName>ppt_x</p:attrName>
                                        </p:attrNameLst>
                                      </p:cBhvr>
                                      <p:tavLst>
                                        <p:tav tm="0">
                                          <p:val>
                                            <p:strVal val="ppt_x"/>
                                          </p:val>
                                        </p:tav>
                                        <p:tav tm="100000">
                                          <p:val>
                                            <p:strVal val="ppt_x"/>
                                          </p:val>
                                        </p:tav>
                                      </p:tavLst>
                                    </p:anim>
                                    <p:anim calcmode="lin" valueType="num">
                                      <p:cBhvr additive="base">
                                        <p:cTn id="642" dur="3500"/>
                                        <p:tgtEl>
                                          <p:spTgt spid="187"/>
                                        </p:tgtEl>
                                        <p:attrNameLst>
                                          <p:attrName>ppt_y</p:attrName>
                                        </p:attrNameLst>
                                      </p:cBhvr>
                                      <p:tavLst>
                                        <p:tav tm="0">
                                          <p:val>
                                            <p:strVal val="ppt_y"/>
                                          </p:val>
                                        </p:tav>
                                        <p:tav tm="100000">
                                          <p:val>
                                            <p:strVal val="1+ppt_h/2"/>
                                          </p:val>
                                        </p:tav>
                                      </p:tavLst>
                                    </p:anim>
                                    <p:set>
                                      <p:cBhvr>
                                        <p:cTn id="643" dur="1" fill="hold">
                                          <p:stCondLst>
                                            <p:cond delay="3499"/>
                                          </p:stCondLst>
                                        </p:cTn>
                                        <p:tgtEl>
                                          <p:spTgt spid="187"/>
                                        </p:tgtEl>
                                        <p:attrNameLst>
                                          <p:attrName>style.visibility</p:attrName>
                                        </p:attrNameLst>
                                      </p:cBhvr>
                                      <p:to>
                                        <p:strVal val="hidden"/>
                                      </p:to>
                                    </p:set>
                                  </p:childTnLst>
                                </p:cTn>
                              </p:par>
                              <p:par>
                                <p:cTn id="644" presetID="2" presetClass="exit" presetSubtype="4" fill="hold" grpId="2" nodeType="withEffect">
                                  <p:stCondLst>
                                    <p:cond delay="0"/>
                                  </p:stCondLst>
                                  <p:childTnLst>
                                    <p:anim calcmode="lin" valueType="num">
                                      <p:cBhvr additive="base">
                                        <p:cTn id="645" dur="3500"/>
                                        <p:tgtEl>
                                          <p:spTgt spid="188"/>
                                        </p:tgtEl>
                                        <p:attrNameLst>
                                          <p:attrName>ppt_x</p:attrName>
                                        </p:attrNameLst>
                                      </p:cBhvr>
                                      <p:tavLst>
                                        <p:tav tm="0">
                                          <p:val>
                                            <p:strVal val="ppt_x"/>
                                          </p:val>
                                        </p:tav>
                                        <p:tav tm="100000">
                                          <p:val>
                                            <p:strVal val="ppt_x"/>
                                          </p:val>
                                        </p:tav>
                                      </p:tavLst>
                                    </p:anim>
                                    <p:anim calcmode="lin" valueType="num">
                                      <p:cBhvr additive="base">
                                        <p:cTn id="646" dur="3500"/>
                                        <p:tgtEl>
                                          <p:spTgt spid="188"/>
                                        </p:tgtEl>
                                        <p:attrNameLst>
                                          <p:attrName>ppt_y</p:attrName>
                                        </p:attrNameLst>
                                      </p:cBhvr>
                                      <p:tavLst>
                                        <p:tav tm="0">
                                          <p:val>
                                            <p:strVal val="ppt_y"/>
                                          </p:val>
                                        </p:tav>
                                        <p:tav tm="100000">
                                          <p:val>
                                            <p:strVal val="1+ppt_h/2"/>
                                          </p:val>
                                        </p:tav>
                                      </p:tavLst>
                                    </p:anim>
                                    <p:set>
                                      <p:cBhvr>
                                        <p:cTn id="647" dur="1" fill="hold">
                                          <p:stCondLst>
                                            <p:cond delay="3499"/>
                                          </p:stCondLst>
                                        </p:cTn>
                                        <p:tgtEl>
                                          <p:spTgt spid="188"/>
                                        </p:tgtEl>
                                        <p:attrNameLst>
                                          <p:attrName>style.visibility</p:attrName>
                                        </p:attrNameLst>
                                      </p:cBhvr>
                                      <p:to>
                                        <p:strVal val="hidden"/>
                                      </p:to>
                                    </p:set>
                                  </p:childTnLst>
                                </p:cTn>
                              </p:par>
                              <p:par>
                                <p:cTn id="648" presetID="2" presetClass="exit" presetSubtype="4" fill="hold" grpId="2" nodeType="withEffect">
                                  <p:stCondLst>
                                    <p:cond delay="0"/>
                                  </p:stCondLst>
                                  <p:childTnLst>
                                    <p:anim calcmode="lin" valueType="num">
                                      <p:cBhvr additive="base">
                                        <p:cTn id="649" dur="3500"/>
                                        <p:tgtEl>
                                          <p:spTgt spid="189"/>
                                        </p:tgtEl>
                                        <p:attrNameLst>
                                          <p:attrName>ppt_x</p:attrName>
                                        </p:attrNameLst>
                                      </p:cBhvr>
                                      <p:tavLst>
                                        <p:tav tm="0">
                                          <p:val>
                                            <p:strVal val="ppt_x"/>
                                          </p:val>
                                        </p:tav>
                                        <p:tav tm="100000">
                                          <p:val>
                                            <p:strVal val="ppt_x"/>
                                          </p:val>
                                        </p:tav>
                                      </p:tavLst>
                                    </p:anim>
                                    <p:anim calcmode="lin" valueType="num">
                                      <p:cBhvr additive="base">
                                        <p:cTn id="650" dur="3500"/>
                                        <p:tgtEl>
                                          <p:spTgt spid="189"/>
                                        </p:tgtEl>
                                        <p:attrNameLst>
                                          <p:attrName>ppt_y</p:attrName>
                                        </p:attrNameLst>
                                      </p:cBhvr>
                                      <p:tavLst>
                                        <p:tav tm="0">
                                          <p:val>
                                            <p:strVal val="ppt_y"/>
                                          </p:val>
                                        </p:tav>
                                        <p:tav tm="100000">
                                          <p:val>
                                            <p:strVal val="1+ppt_h/2"/>
                                          </p:val>
                                        </p:tav>
                                      </p:tavLst>
                                    </p:anim>
                                    <p:set>
                                      <p:cBhvr>
                                        <p:cTn id="651" dur="1" fill="hold">
                                          <p:stCondLst>
                                            <p:cond delay="3499"/>
                                          </p:stCondLst>
                                        </p:cTn>
                                        <p:tgtEl>
                                          <p:spTgt spid="189"/>
                                        </p:tgtEl>
                                        <p:attrNameLst>
                                          <p:attrName>style.visibility</p:attrName>
                                        </p:attrNameLst>
                                      </p:cBhvr>
                                      <p:to>
                                        <p:strVal val="hidden"/>
                                      </p:to>
                                    </p:set>
                                  </p:childTnLst>
                                </p:cTn>
                              </p:par>
                              <p:par>
                                <p:cTn id="652" presetID="2" presetClass="exit" presetSubtype="4" fill="hold" grpId="2" nodeType="withEffect">
                                  <p:stCondLst>
                                    <p:cond delay="0"/>
                                  </p:stCondLst>
                                  <p:childTnLst>
                                    <p:anim calcmode="lin" valueType="num">
                                      <p:cBhvr additive="base">
                                        <p:cTn id="653" dur="3500"/>
                                        <p:tgtEl>
                                          <p:spTgt spid="190"/>
                                        </p:tgtEl>
                                        <p:attrNameLst>
                                          <p:attrName>ppt_x</p:attrName>
                                        </p:attrNameLst>
                                      </p:cBhvr>
                                      <p:tavLst>
                                        <p:tav tm="0">
                                          <p:val>
                                            <p:strVal val="ppt_x"/>
                                          </p:val>
                                        </p:tav>
                                        <p:tav tm="100000">
                                          <p:val>
                                            <p:strVal val="ppt_x"/>
                                          </p:val>
                                        </p:tav>
                                      </p:tavLst>
                                    </p:anim>
                                    <p:anim calcmode="lin" valueType="num">
                                      <p:cBhvr additive="base">
                                        <p:cTn id="654" dur="3500"/>
                                        <p:tgtEl>
                                          <p:spTgt spid="190"/>
                                        </p:tgtEl>
                                        <p:attrNameLst>
                                          <p:attrName>ppt_y</p:attrName>
                                        </p:attrNameLst>
                                      </p:cBhvr>
                                      <p:tavLst>
                                        <p:tav tm="0">
                                          <p:val>
                                            <p:strVal val="ppt_y"/>
                                          </p:val>
                                        </p:tav>
                                        <p:tav tm="100000">
                                          <p:val>
                                            <p:strVal val="1+ppt_h/2"/>
                                          </p:val>
                                        </p:tav>
                                      </p:tavLst>
                                    </p:anim>
                                    <p:set>
                                      <p:cBhvr>
                                        <p:cTn id="655" dur="1" fill="hold">
                                          <p:stCondLst>
                                            <p:cond delay="3499"/>
                                          </p:stCondLst>
                                        </p:cTn>
                                        <p:tgtEl>
                                          <p:spTgt spid="190"/>
                                        </p:tgtEl>
                                        <p:attrNameLst>
                                          <p:attrName>style.visibility</p:attrName>
                                        </p:attrNameLst>
                                      </p:cBhvr>
                                      <p:to>
                                        <p:strVal val="hidden"/>
                                      </p:to>
                                    </p:set>
                                  </p:childTnLst>
                                </p:cTn>
                              </p:par>
                              <p:par>
                                <p:cTn id="656" presetID="2" presetClass="exit" presetSubtype="4" fill="hold" grpId="2" nodeType="withEffect">
                                  <p:stCondLst>
                                    <p:cond delay="0"/>
                                  </p:stCondLst>
                                  <p:childTnLst>
                                    <p:anim calcmode="lin" valueType="num">
                                      <p:cBhvr additive="base">
                                        <p:cTn id="657" dur="3500"/>
                                        <p:tgtEl>
                                          <p:spTgt spid="191"/>
                                        </p:tgtEl>
                                        <p:attrNameLst>
                                          <p:attrName>ppt_x</p:attrName>
                                        </p:attrNameLst>
                                      </p:cBhvr>
                                      <p:tavLst>
                                        <p:tav tm="0">
                                          <p:val>
                                            <p:strVal val="ppt_x"/>
                                          </p:val>
                                        </p:tav>
                                        <p:tav tm="100000">
                                          <p:val>
                                            <p:strVal val="ppt_x"/>
                                          </p:val>
                                        </p:tav>
                                      </p:tavLst>
                                    </p:anim>
                                    <p:anim calcmode="lin" valueType="num">
                                      <p:cBhvr additive="base">
                                        <p:cTn id="658" dur="3500"/>
                                        <p:tgtEl>
                                          <p:spTgt spid="191"/>
                                        </p:tgtEl>
                                        <p:attrNameLst>
                                          <p:attrName>ppt_y</p:attrName>
                                        </p:attrNameLst>
                                      </p:cBhvr>
                                      <p:tavLst>
                                        <p:tav tm="0">
                                          <p:val>
                                            <p:strVal val="ppt_y"/>
                                          </p:val>
                                        </p:tav>
                                        <p:tav tm="100000">
                                          <p:val>
                                            <p:strVal val="1+ppt_h/2"/>
                                          </p:val>
                                        </p:tav>
                                      </p:tavLst>
                                    </p:anim>
                                    <p:set>
                                      <p:cBhvr>
                                        <p:cTn id="659" dur="1" fill="hold">
                                          <p:stCondLst>
                                            <p:cond delay="3499"/>
                                          </p:stCondLst>
                                        </p:cTn>
                                        <p:tgtEl>
                                          <p:spTgt spid="191"/>
                                        </p:tgtEl>
                                        <p:attrNameLst>
                                          <p:attrName>style.visibility</p:attrName>
                                        </p:attrNameLst>
                                      </p:cBhvr>
                                      <p:to>
                                        <p:strVal val="hidden"/>
                                      </p:to>
                                    </p:set>
                                  </p:childTnLst>
                                </p:cTn>
                              </p:par>
                              <p:par>
                                <p:cTn id="660" presetID="2" presetClass="exit" presetSubtype="4" fill="hold" grpId="2" nodeType="withEffect">
                                  <p:stCondLst>
                                    <p:cond delay="0"/>
                                  </p:stCondLst>
                                  <p:childTnLst>
                                    <p:anim calcmode="lin" valueType="num">
                                      <p:cBhvr additive="base">
                                        <p:cTn id="661" dur="3500"/>
                                        <p:tgtEl>
                                          <p:spTgt spid="192"/>
                                        </p:tgtEl>
                                        <p:attrNameLst>
                                          <p:attrName>ppt_x</p:attrName>
                                        </p:attrNameLst>
                                      </p:cBhvr>
                                      <p:tavLst>
                                        <p:tav tm="0">
                                          <p:val>
                                            <p:strVal val="ppt_x"/>
                                          </p:val>
                                        </p:tav>
                                        <p:tav tm="100000">
                                          <p:val>
                                            <p:strVal val="ppt_x"/>
                                          </p:val>
                                        </p:tav>
                                      </p:tavLst>
                                    </p:anim>
                                    <p:anim calcmode="lin" valueType="num">
                                      <p:cBhvr additive="base">
                                        <p:cTn id="662" dur="3500"/>
                                        <p:tgtEl>
                                          <p:spTgt spid="192"/>
                                        </p:tgtEl>
                                        <p:attrNameLst>
                                          <p:attrName>ppt_y</p:attrName>
                                        </p:attrNameLst>
                                      </p:cBhvr>
                                      <p:tavLst>
                                        <p:tav tm="0">
                                          <p:val>
                                            <p:strVal val="ppt_y"/>
                                          </p:val>
                                        </p:tav>
                                        <p:tav tm="100000">
                                          <p:val>
                                            <p:strVal val="1+ppt_h/2"/>
                                          </p:val>
                                        </p:tav>
                                      </p:tavLst>
                                    </p:anim>
                                    <p:set>
                                      <p:cBhvr>
                                        <p:cTn id="663" dur="1" fill="hold">
                                          <p:stCondLst>
                                            <p:cond delay="3499"/>
                                          </p:stCondLst>
                                        </p:cTn>
                                        <p:tgtEl>
                                          <p:spTgt spid="192"/>
                                        </p:tgtEl>
                                        <p:attrNameLst>
                                          <p:attrName>style.visibility</p:attrName>
                                        </p:attrNameLst>
                                      </p:cBhvr>
                                      <p:to>
                                        <p:strVal val="hidden"/>
                                      </p:to>
                                    </p:set>
                                  </p:childTnLst>
                                </p:cTn>
                              </p:par>
                              <p:par>
                                <p:cTn id="664" presetID="2" presetClass="exit" presetSubtype="4" fill="hold" grpId="2" nodeType="withEffect">
                                  <p:stCondLst>
                                    <p:cond delay="0"/>
                                  </p:stCondLst>
                                  <p:childTnLst>
                                    <p:anim calcmode="lin" valueType="num">
                                      <p:cBhvr additive="base">
                                        <p:cTn id="665" dur="3500"/>
                                        <p:tgtEl>
                                          <p:spTgt spid="193"/>
                                        </p:tgtEl>
                                        <p:attrNameLst>
                                          <p:attrName>ppt_x</p:attrName>
                                        </p:attrNameLst>
                                      </p:cBhvr>
                                      <p:tavLst>
                                        <p:tav tm="0">
                                          <p:val>
                                            <p:strVal val="ppt_x"/>
                                          </p:val>
                                        </p:tav>
                                        <p:tav tm="100000">
                                          <p:val>
                                            <p:strVal val="ppt_x"/>
                                          </p:val>
                                        </p:tav>
                                      </p:tavLst>
                                    </p:anim>
                                    <p:anim calcmode="lin" valueType="num">
                                      <p:cBhvr additive="base">
                                        <p:cTn id="666" dur="3500"/>
                                        <p:tgtEl>
                                          <p:spTgt spid="193"/>
                                        </p:tgtEl>
                                        <p:attrNameLst>
                                          <p:attrName>ppt_y</p:attrName>
                                        </p:attrNameLst>
                                      </p:cBhvr>
                                      <p:tavLst>
                                        <p:tav tm="0">
                                          <p:val>
                                            <p:strVal val="ppt_y"/>
                                          </p:val>
                                        </p:tav>
                                        <p:tav tm="100000">
                                          <p:val>
                                            <p:strVal val="1+ppt_h/2"/>
                                          </p:val>
                                        </p:tav>
                                      </p:tavLst>
                                    </p:anim>
                                    <p:set>
                                      <p:cBhvr>
                                        <p:cTn id="667" dur="1" fill="hold">
                                          <p:stCondLst>
                                            <p:cond delay="3499"/>
                                          </p:stCondLst>
                                        </p:cTn>
                                        <p:tgtEl>
                                          <p:spTgt spid="193"/>
                                        </p:tgtEl>
                                        <p:attrNameLst>
                                          <p:attrName>style.visibility</p:attrName>
                                        </p:attrNameLst>
                                      </p:cBhvr>
                                      <p:to>
                                        <p:strVal val="hidden"/>
                                      </p:to>
                                    </p:set>
                                  </p:childTnLst>
                                </p:cTn>
                              </p:par>
                              <p:par>
                                <p:cTn id="668" presetID="2" presetClass="exit" presetSubtype="4" fill="hold" grpId="2" nodeType="withEffect">
                                  <p:stCondLst>
                                    <p:cond delay="0"/>
                                  </p:stCondLst>
                                  <p:childTnLst>
                                    <p:anim calcmode="lin" valueType="num">
                                      <p:cBhvr additive="base">
                                        <p:cTn id="669" dur="3500"/>
                                        <p:tgtEl>
                                          <p:spTgt spid="194"/>
                                        </p:tgtEl>
                                        <p:attrNameLst>
                                          <p:attrName>ppt_x</p:attrName>
                                        </p:attrNameLst>
                                      </p:cBhvr>
                                      <p:tavLst>
                                        <p:tav tm="0">
                                          <p:val>
                                            <p:strVal val="ppt_x"/>
                                          </p:val>
                                        </p:tav>
                                        <p:tav tm="100000">
                                          <p:val>
                                            <p:strVal val="ppt_x"/>
                                          </p:val>
                                        </p:tav>
                                      </p:tavLst>
                                    </p:anim>
                                    <p:anim calcmode="lin" valueType="num">
                                      <p:cBhvr additive="base">
                                        <p:cTn id="670" dur="3500"/>
                                        <p:tgtEl>
                                          <p:spTgt spid="194"/>
                                        </p:tgtEl>
                                        <p:attrNameLst>
                                          <p:attrName>ppt_y</p:attrName>
                                        </p:attrNameLst>
                                      </p:cBhvr>
                                      <p:tavLst>
                                        <p:tav tm="0">
                                          <p:val>
                                            <p:strVal val="ppt_y"/>
                                          </p:val>
                                        </p:tav>
                                        <p:tav tm="100000">
                                          <p:val>
                                            <p:strVal val="1+ppt_h/2"/>
                                          </p:val>
                                        </p:tav>
                                      </p:tavLst>
                                    </p:anim>
                                    <p:set>
                                      <p:cBhvr>
                                        <p:cTn id="671" dur="1" fill="hold">
                                          <p:stCondLst>
                                            <p:cond delay="3499"/>
                                          </p:stCondLst>
                                        </p:cTn>
                                        <p:tgtEl>
                                          <p:spTgt spid="194"/>
                                        </p:tgtEl>
                                        <p:attrNameLst>
                                          <p:attrName>style.visibility</p:attrName>
                                        </p:attrNameLst>
                                      </p:cBhvr>
                                      <p:to>
                                        <p:strVal val="hidden"/>
                                      </p:to>
                                    </p:set>
                                  </p:childTnLst>
                                </p:cTn>
                              </p:par>
                              <p:par>
                                <p:cTn id="672" presetID="2" presetClass="exit" presetSubtype="4" fill="hold" grpId="2" nodeType="withEffect">
                                  <p:stCondLst>
                                    <p:cond delay="0"/>
                                  </p:stCondLst>
                                  <p:childTnLst>
                                    <p:anim calcmode="lin" valueType="num">
                                      <p:cBhvr additive="base">
                                        <p:cTn id="673" dur="3500"/>
                                        <p:tgtEl>
                                          <p:spTgt spid="195"/>
                                        </p:tgtEl>
                                        <p:attrNameLst>
                                          <p:attrName>ppt_x</p:attrName>
                                        </p:attrNameLst>
                                      </p:cBhvr>
                                      <p:tavLst>
                                        <p:tav tm="0">
                                          <p:val>
                                            <p:strVal val="ppt_x"/>
                                          </p:val>
                                        </p:tav>
                                        <p:tav tm="100000">
                                          <p:val>
                                            <p:strVal val="ppt_x"/>
                                          </p:val>
                                        </p:tav>
                                      </p:tavLst>
                                    </p:anim>
                                    <p:anim calcmode="lin" valueType="num">
                                      <p:cBhvr additive="base">
                                        <p:cTn id="674" dur="3500"/>
                                        <p:tgtEl>
                                          <p:spTgt spid="195"/>
                                        </p:tgtEl>
                                        <p:attrNameLst>
                                          <p:attrName>ppt_y</p:attrName>
                                        </p:attrNameLst>
                                      </p:cBhvr>
                                      <p:tavLst>
                                        <p:tav tm="0">
                                          <p:val>
                                            <p:strVal val="ppt_y"/>
                                          </p:val>
                                        </p:tav>
                                        <p:tav tm="100000">
                                          <p:val>
                                            <p:strVal val="1+ppt_h/2"/>
                                          </p:val>
                                        </p:tav>
                                      </p:tavLst>
                                    </p:anim>
                                    <p:set>
                                      <p:cBhvr>
                                        <p:cTn id="675" dur="1" fill="hold">
                                          <p:stCondLst>
                                            <p:cond delay="3499"/>
                                          </p:stCondLst>
                                        </p:cTn>
                                        <p:tgtEl>
                                          <p:spTgt spid="195"/>
                                        </p:tgtEl>
                                        <p:attrNameLst>
                                          <p:attrName>style.visibility</p:attrName>
                                        </p:attrNameLst>
                                      </p:cBhvr>
                                      <p:to>
                                        <p:strVal val="hidden"/>
                                      </p:to>
                                    </p:set>
                                  </p:childTnLst>
                                </p:cTn>
                              </p:par>
                              <p:par>
                                <p:cTn id="676" presetID="2" presetClass="exit" presetSubtype="4" fill="hold" grpId="2" nodeType="withEffect">
                                  <p:stCondLst>
                                    <p:cond delay="0"/>
                                  </p:stCondLst>
                                  <p:childTnLst>
                                    <p:anim calcmode="lin" valueType="num">
                                      <p:cBhvr additive="base">
                                        <p:cTn id="677" dur="3500"/>
                                        <p:tgtEl>
                                          <p:spTgt spid="196"/>
                                        </p:tgtEl>
                                        <p:attrNameLst>
                                          <p:attrName>ppt_x</p:attrName>
                                        </p:attrNameLst>
                                      </p:cBhvr>
                                      <p:tavLst>
                                        <p:tav tm="0">
                                          <p:val>
                                            <p:strVal val="ppt_x"/>
                                          </p:val>
                                        </p:tav>
                                        <p:tav tm="100000">
                                          <p:val>
                                            <p:strVal val="ppt_x"/>
                                          </p:val>
                                        </p:tav>
                                      </p:tavLst>
                                    </p:anim>
                                    <p:anim calcmode="lin" valueType="num">
                                      <p:cBhvr additive="base">
                                        <p:cTn id="678" dur="3500"/>
                                        <p:tgtEl>
                                          <p:spTgt spid="196"/>
                                        </p:tgtEl>
                                        <p:attrNameLst>
                                          <p:attrName>ppt_y</p:attrName>
                                        </p:attrNameLst>
                                      </p:cBhvr>
                                      <p:tavLst>
                                        <p:tav tm="0">
                                          <p:val>
                                            <p:strVal val="ppt_y"/>
                                          </p:val>
                                        </p:tav>
                                        <p:tav tm="100000">
                                          <p:val>
                                            <p:strVal val="1+ppt_h/2"/>
                                          </p:val>
                                        </p:tav>
                                      </p:tavLst>
                                    </p:anim>
                                    <p:set>
                                      <p:cBhvr>
                                        <p:cTn id="679" dur="1" fill="hold">
                                          <p:stCondLst>
                                            <p:cond delay="3499"/>
                                          </p:stCondLst>
                                        </p:cTn>
                                        <p:tgtEl>
                                          <p:spTgt spid="196"/>
                                        </p:tgtEl>
                                        <p:attrNameLst>
                                          <p:attrName>style.visibility</p:attrName>
                                        </p:attrNameLst>
                                      </p:cBhvr>
                                      <p:to>
                                        <p:strVal val="hidden"/>
                                      </p:to>
                                    </p:set>
                                  </p:childTnLst>
                                </p:cTn>
                              </p:par>
                              <p:par>
                                <p:cTn id="680" presetID="2" presetClass="exit" presetSubtype="1" fill="hold" grpId="2" nodeType="withEffect">
                                  <p:stCondLst>
                                    <p:cond delay="0"/>
                                  </p:stCondLst>
                                  <p:childTnLst>
                                    <p:anim calcmode="lin" valueType="num">
                                      <p:cBhvr additive="base">
                                        <p:cTn id="681" dur="3500"/>
                                        <p:tgtEl>
                                          <p:spTgt spid="197"/>
                                        </p:tgtEl>
                                        <p:attrNameLst>
                                          <p:attrName>ppt_x</p:attrName>
                                        </p:attrNameLst>
                                      </p:cBhvr>
                                      <p:tavLst>
                                        <p:tav tm="0">
                                          <p:val>
                                            <p:strVal val="ppt_x"/>
                                          </p:val>
                                        </p:tav>
                                        <p:tav tm="100000">
                                          <p:val>
                                            <p:strVal val="ppt_x"/>
                                          </p:val>
                                        </p:tav>
                                      </p:tavLst>
                                    </p:anim>
                                    <p:anim calcmode="lin" valueType="num">
                                      <p:cBhvr additive="base">
                                        <p:cTn id="682" dur="3500"/>
                                        <p:tgtEl>
                                          <p:spTgt spid="197"/>
                                        </p:tgtEl>
                                        <p:attrNameLst>
                                          <p:attrName>ppt_y</p:attrName>
                                        </p:attrNameLst>
                                      </p:cBhvr>
                                      <p:tavLst>
                                        <p:tav tm="0">
                                          <p:val>
                                            <p:strVal val="ppt_y"/>
                                          </p:val>
                                        </p:tav>
                                        <p:tav tm="100000">
                                          <p:val>
                                            <p:strVal val="0-ppt_h/2"/>
                                          </p:val>
                                        </p:tav>
                                      </p:tavLst>
                                    </p:anim>
                                    <p:set>
                                      <p:cBhvr>
                                        <p:cTn id="683" dur="1" fill="hold">
                                          <p:stCondLst>
                                            <p:cond delay="3499"/>
                                          </p:stCondLst>
                                        </p:cTn>
                                        <p:tgtEl>
                                          <p:spTgt spid="197"/>
                                        </p:tgtEl>
                                        <p:attrNameLst>
                                          <p:attrName>style.visibility</p:attrName>
                                        </p:attrNameLst>
                                      </p:cBhvr>
                                      <p:to>
                                        <p:strVal val="hidden"/>
                                      </p:to>
                                    </p:set>
                                  </p:childTnLst>
                                </p:cTn>
                              </p:par>
                              <p:par>
                                <p:cTn id="684" presetID="2" presetClass="exit" presetSubtype="1" fill="hold" grpId="2" nodeType="withEffect">
                                  <p:stCondLst>
                                    <p:cond delay="0"/>
                                  </p:stCondLst>
                                  <p:childTnLst>
                                    <p:anim calcmode="lin" valueType="num">
                                      <p:cBhvr additive="base">
                                        <p:cTn id="685" dur="3500"/>
                                        <p:tgtEl>
                                          <p:spTgt spid="198"/>
                                        </p:tgtEl>
                                        <p:attrNameLst>
                                          <p:attrName>ppt_x</p:attrName>
                                        </p:attrNameLst>
                                      </p:cBhvr>
                                      <p:tavLst>
                                        <p:tav tm="0">
                                          <p:val>
                                            <p:strVal val="ppt_x"/>
                                          </p:val>
                                        </p:tav>
                                        <p:tav tm="100000">
                                          <p:val>
                                            <p:strVal val="ppt_x"/>
                                          </p:val>
                                        </p:tav>
                                      </p:tavLst>
                                    </p:anim>
                                    <p:anim calcmode="lin" valueType="num">
                                      <p:cBhvr additive="base">
                                        <p:cTn id="686" dur="3500"/>
                                        <p:tgtEl>
                                          <p:spTgt spid="198"/>
                                        </p:tgtEl>
                                        <p:attrNameLst>
                                          <p:attrName>ppt_y</p:attrName>
                                        </p:attrNameLst>
                                      </p:cBhvr>
                                      <p:tavLst>
                                        <p:tav tm="0">
                                          <p:val>
                                            <p:strVal val="ppt_y"/>
                                          </p:val>
                                        </p:tav>
                                        <p:tav tm="100000">
                                          <p:val>
                                            <p:strVal val="0-ppt_h/2"/>
                                          </p:val>
                                        </p:tav>
                                      </p:tavLst>
                                    </p:anim>
                                    <p:set>
                                      <p:cBhvr>
                                        <p:cTn id="687" dur="1" fill="hold">
                                          <p:stCondLst>
                                            <p:cond delay="3499"/>
                                          </p:stCondLst>
                                        </p:cTn>
                                        <p:tgtEl>
                                          <p:spTgt spid="198"/>
                                        </p:tgtEl>
                                        <p:attrNameLst>
                                          <p:attrName>style.visibility</p:attrName>
                                        </p:attrNameLst>
                                      </p:cBhvr>
                                      <p:to>
                                        <p:strVal val="hidden"/>
                                      </p:to>
                                    </p:set>
                                  </p:childTnLst>
                                </p:cTn>
                              </p:par>
                              <p:par>
                                <p:cTn id="688" presetID="2" presetClass="exit" presetSubtype="1" fill="hold" grpId="2" nodeType="withEffect">
                                  <p:stCondLst>
                                    <p:cond delay="0"/>
                                  </p:stCondLst>
                                  <p:childTnLst>
                                    <p:anim calcmode="lin" valueType="num">
                                      <p:cBhvr additive="base">
                                        <p:cTn id="689" dur="3500"/>
                                        <p:tgtEl>
                                          <p:spTgt spid="199"/>
                                        </p:tgtEl>
                                        <p:attrNameLst>
                                          <p:attrName>ppt_x</p:attrName>
                                        </p:attrNameLst>
                                      </p:cBhvr>
                                      <p:tavLst>
                                        <p:tav tm="0">
                                          <p:val>
                                            <p:strVal val="ppt_x"/>
                                          </p:val>
                                        </p:tav>
                                        <p:tav tm="100000">
                                          <p:val>
                                            <p:strVal val="ppt_x"/>
                                          </p:val>
                                        </p:tav>
                                      </p:tavLst>
                                    </p:anim>
                                    <p:anim calcmode="lin" valueType="num">
                                      <p:cBhvr additive="base">
                                        <p:cTn id="690" dur="3500"/>
                                        <p:tgtEl>
                                          <p:spTgt spid="199"/>
                                        </p:tgtEl>
                                        <p:attrNameLst>
                                          <p:attrName>ppt_y</p:attrName>
                                        </p:attrNameLst>
                                      </p:cBhvr>
                                      <p:tavLst>
                                        <p:tav tm="0">
                                          <p:val>
                                            <p:strVal val="ppt_y"/>
                                          </p:val>
                                        </p:tav>
                                        <p:tav tm="100000">
                                          <p:val>
                                            <p:strVal val="0-ppt_h/2"/>
                                          </p:val>
                                        </p:tav>
                                      </p:tavLst>
                                    </p:anim>
                                    <p:set>
                                      <p:cBhvr>
                                        <p:cTn id="691" dur="1" fill="hold">
                                          <p:stCondLst>
                                            <p:cond delay="3499"/>
                                          </p:stCondLst>
                                        </p:cTn>
                                        <p:tgtEl>
                                          <p:spTgt spid="199"/>
                                        </p:tgtEl>
                                        <p:attrNameLst>
                                          <p:attrName>style.visibility</p:attrName>
                                        </p:attrNameLst>
                                      </p:cBhvr>
                                      <p:to>
                                        <p:strVal val="hidden"/>
                                      </p:to>
                                    </p:set>
                                  </p:childTnLst>
                                </p:cTn>
                              </p:par>
                              <p:par>
                                <p:cTn id="692" presetID="2" presetClass="exit" presetSubtype="1" fill="hold" grpId="2" nodeType="withEffect">
                                  <p:stCondLst>
                                    <p:cond delay="0"/>
                                  </p:stCondLst>
                                  <p:childTnLst>
                                    <p:anim calcmode="lin" valueType="num">
                                      <p:cBhvr additive="base">
                                        <p:cTn id="693" dur="3500"/>
                                        <p:tgtEl>
                                          <p:spTgt spid="200"/>
                                        </p:tgtEl>
                                        <p:attrNameLst>
                                          <p:attrName>ppt_x</p:attrName>
                                        </p:attrNameLst>
                                      </p:cBhvr>
                                      <p:tavLst>
                                        <p:tav tm="0">
                                          <p:val>
                                            <p:strVal val="ppt_x"/>
                                          </p:val>
                                        </p:tav>
                                        <p:tav tm="100000">
                                          <p:val>
                                            <p:strVal val="ppt_x"/>
                                          </p:val>
                                        </p:tav>
                                      </p:tavLst>
                                    </p:anim>
                                    <p:anim calcmode="lin" valueType="num">
                                      <p:cBhvr additive="base">
                                        <p:cTn id="694" dur="3500"/>
                                        <p:tgtEl>
                                          <p:spTgt spid="200"/>
                                        </p:tgtEl>
                                        <p:attrNameLst>
                                          <p:attrName>ppt_y</p:attrName>
                                        </p:attrNameLst>
                                      </p:cBhvr>
                                      <p:tavLst>
                                        <p:tav tm="0">
                                          <p:val>
                                            <p:strVal val="ppt_y"/>
                                          </p:val>
                                        </p:tav>
                                        <p:tav tm="100000">
                                          <p:val>
                                            <p:strVal val="0-ppt_h/2"/>
                                          </p:val>
                                        </p:tav>
                                      </p:tavLst>
                                    </p:anim>
                                    <p:set>
                                      <p:cBhvr>
                                        <p:cTn id="695" dur="1" fill="hold">
                                          <p:stCondLst>
                                            <p:cond delay="3499"/>
                                          </p:stCondLst>
                                        </p:cTn>
                                        <p:tgtEl>
                                          <p:spTgt spid="200"/>
                                        </p:tgtEl>
                                        <p:attrNameLst>
                                          <p:attrName>style.visibility</p:attrName>
                                        </p:attrNameLst>
                                      </p:cBhvr>
                                      <p:to>
                                        <p:strVal val="hidden"/>
                                      </p:to>
                                    </p:set>
                                  </p:childTnLst>
                                </p:cTn>
                              </p:par>
                              <p:par>
                                <p:cTn id="696" presetID="2" presetClass="exit" presetSubtype="1" fill="hold" grpId="2" nodeType="withEffect">
                                  <p:stCondLst>
                                    <p:cond delay="0"/>
                                  </p:stCondLst>
                                  <p:childTnLst>
                                    <p:anim calcmode="lin" valueType="num">
                                      <p:cBhvr additive="base">
                                        <p:cTn id="697" dur="3500"/>
                                        <p:tgtEl>
                                          <p:spTgt spid="201"/>
                                        </p:tgtEl>
                                        <p:attrNameLst>
                                          <p:attrName>ppt_x</p:attrName>
                                        </p:attrNameLst>
                                      </p:cBhvr>
                                      <p:tavLst>
                                        <p:tav tm="0">
                                          <p:val>
                                            <p:strVal val="ppt_x"/>
                                          </p:val>
                                        </p:tav>
                                        <p:tav tm="100000">
                                          <p:val>
                                            <p:strVal val="ppt_x"/>
                                          </p:val>
                                        </p:tav>
                                      </p:tavLst>
                                    </p:anim>
                                    <p:anim calcmode="lin" valueType="num">
                                      <p:cBhvr additive="base">
                                        <p:cTn id="698" dur="3500"/>
                                        <p:tgtEl>
                                          <p:spTgt spid="201"/>
                                        </p:tgtEl>
                                        <p:attrNameLst>
                                          <p:attrName>ppt_y</p:attrName>
                                        </p:attrNameLst>
                                      </p:cBhvr>
                                      <p:tavLst>
                                        <p:tav tm="0">
                                          <p:val>
                                            <p:strVal val="ppt_y"/>
                                          </p:val>
                                        </p:tav>
                                        <p:tav tm="100000">
                                          <p:val>
                                            <p:strVal val="0-ppt_h/2"/>
                                          </p:val>
                                        </p:tav>
                                      </p:tavLst>
                                    </p:anim>
                                    <p:set>
                                      <p:cBhvr>
                                        <p:cTn id="699" dur="1" fill="hold">
                                          <p:stCondLst>
                                            <p:cond delay="3499"/>
                                          </p:stCondLst>
                                        </p:cTn>
                                        <p:tgtEl>
                                          <p:spTgt spid="201"/>
                                        </p:tgtEl>
                                        <p:attrNameLst>
                                          <p:attrName>style.visibility</p:attrName>
                                        </p:attrNameLst>
                                      </p:cBhvr>
                                      <p:to>
                                        <p:strVal val="hidden"/>
                                      </p:to>
                                    </p:set>
                                  </p:childTnLst>
                                </p:cTn>
                              </p:par>
                              <p:par>
                                <p:cTn id="700" presetID="2" presetClass="exit" presetSubtype="1" fill="hold" grpId="2" nodeType="withEffect">
                                  <p:stCondLst>
                                    <p:cond delay="0"/>
                                  </p:stCondLst>
                                  <p:childTnLst>
                                    <p:anim calcmode="lin" valueType="num">
                                      <p:cBhvr additive="base">
                                        <p:cTn id="701" dur="3500"/>
                                        <p:tgtEl>
                                          <p:spTgt spid="202"/>
                                        </p:tgtEl>
                                        <p:attrNameLst>
                                          <p:attrName>ppt_x</p:attrName>
                                        </p:attrNameLst>
                                      </p:cBhvr>
                                      <p:tavLst>
                                        <p:tav tm="0">
                                          <p:val>
                                            <p:strVal val="ppt_x"/>
                                          </p:val>
                                        </p:tav>
                                        <p:tav tm="100000">
                                          <p:val>
                                            <p:strVal val="ppt_x"/>
                                          </p:val>
                                        </p:tav>
                                      </p:tavLst>
                                    </p:anim>
                                    <p:anim calcmode="lin" valueType="num">
                                      <p:cBhvr additive="base">
                                        <p:cTn id="702" dur="3500"/>
                                        <p:tgtEl>
                                          <p:spTgt spid="202"/>
                                        </p:tgtEl>
                                        <p:attrNameLst>
                                          <p:attrName>ppt_y</p:attrName>
                                        </p:attrNameLst>
                                      </p:cBhvr>
                                      <p:tavLst>
                                        <p:tav tm="0">
                                          <p:val>
                                            <p:strVal val="ppt_y"/>
                                          </p:val>
                                        </p:tav>
                                        <p:tav tm="100000">
                                          <p:val>
                                            <p:strVal val="0-ppt_h/2"/>
                                          </p:val>
                                        </p:tav>
                                      </p:tavLst>
                                    </p:anim>
                                    <p:set>
                                      <p:cBhvr>
                                        <p:cTn id="703" dur="1" fill="hold">
                                          <p:stCondLst>
                                            <p:cond delay="3499"/>
                                          </p:stCondLst>
                                        </p:cTn>
                                        <p:tgtEl>
                                          <p:spTgt spid="202"/>
                                        </p:tgtEl>
                                        <p:attrNameLst>
                                          <p:attrName>style.visibility</p:attrName>
                                        </p:attrNameLst>
                                      </p:cBhvr>
                                      <p:to>
                                        <p:strVal val="hidden"/>
                                      </p:to>
                                    </p:set>
                                  </p:childTnLst>
                                </p:cTn>
                              </p:par>
                              <p:par>
                                <p:cTn id="704" presetID="2" presetClass="exit" presetSubtype="1" fill="hold" grpId="2" nodeType="withEffect">
                                  <p:stCondLst>
                                    <p:cond delay="0"/>
                                  </p:stCondLst>
                                  <p:childTnLst>
                                    <p:anim calcmode="lin" valueType="num">
                                      <p:cBhvr additive="base">
                                        <p:cTn id="705" dur="3500"/>
                                        <p:tgtEl>
                                          <p:spTgt spid="203"/>
                                        </p:tgtEl>
                                        <p:attrNameLst>
                                          <p:attrName>ppt_x</p:attrName>
                                        </p:attrNameLst>
                                      </p:cBhvr>
                                      <p:tavLst>
                                        <p:tav tm="0">
                                          <p:val>
                                            <p:strVal val="ppt_x"/>
                                          </p:val>
                                        </p:tav>
                                        <p:tav tm="100000">
                                          <p:val>
                                            <p:strVal val="ppt_x"/>
                                          </p:val>
                                        </p:tav>
                                      </p:tavLst>
                                    </p:anim>
                                    <p:anim calcmode="lin" valueType="num">
                                      <p:cBhvr additive="base">
                                        <p:cTn id="706" dur="3500"/>
                                        <p:tgtEl>
                                          <p:spTgt spid="203"/>
                                        </p:tgtEl>
                                        <p:attrNameLst>
                                          <p:attrName>ppt_y</p:attrName>
                                        </p:attrNameLst>
                                      </p:cBhvr>
                                      <p:tavLst>
                                        <p:tav tm="0">
                                          <p:val>
                                            <p:strVal val="ppt_y"/>
                                          </p:val>
                                        </p:tav>
                                        <p:tav tm="100000">
                                          <p:val>
                                            <p:strVal val="0-ppt_h/2"/>
                                          </p:val>
                                        </p:tav>
                                      </p:tavLst>
                                    </p:anim>
                                    <p:set>
                                      <p:cBhvr>
                                        <p:cTn id="707" dur="1" fill="hold">
                                          <p:stCondLst>
                                            <p:cond delay="3499"/>
                                          </p:stCondLst>
                                        </p:cTn>
                                        <p:tgtEl>
                                          <p:spTgt spid="203"/>
                                        </p:tgtEl>
                                        <p:attrNameLst>
                                          <p:attrName>style.visibility</p:attrName>
                                        </p:attrNameLst>
                                      </p:cBhvr>
                                      <p:to>
                                        <p:strVal val="hidden"/>
                                      </p:to>
                                    </p:set>
                                  </p:childTnLst>
                                </p:cTn>
                              </p:par>
                              <p:par>
                                <p:cTn id="708" presetID="2" presetClass="exit" presetSubtype="1" fill="hold" grpId="2" nodeType="withEffect">
                                  <p:stCondLst>
                                    <p:cond delay="0"/>
                                  </p:stCondLst>
                                  <p:childTnLst>
                                    <p:anim calcmode="lin" valueType="num">
                                      <p:cBhvr additive="base">
                                        <p:cTn id="709" dur="3500"/>
                                        <p:tgtEl>
                                          <p:spTgt spid="204"/>
                                        </p:tgtEl>
                                        <p:attrNameLst>
                                          <p:attrName>ppt_x</p:attrName>
                                        </p:attrNameLst>
                                      </p:cBhvr>
                                      <p:tavLst>
                                        <p:tav tm="0">
                                          <p:val>
                                            <p:strVal val="ppt_x"/>
                                          </p:val>
                                        </p:tav>
                                        <p:tav tm="100000">
                                          <p:val>
                                            <p:strVal val="ppt_x"/>
                                          </p:val>
                                        </p:tav>
                                      </p:tavLst>
                                    </p:anim>
                                    <p:anim calcmode="lin" valueType="num">
                                      <p:cBhvr additive="base">
                                        <p:cTn id="710" dur="3500"/>
                                        <p:tgtEl>
                                          <p:spTgt spid="204"/>
                                        </p:tgtEl>
                                        <p:attrNameLst>
                                          <p:attrName>ppt_y</p:attrName>
                                        </p:attrNameLst>
                                      </p:cBhvr>
                                      <p:tavLst>
                                        <p:tav tm="0">
                                          <p:val>
                                            <p:strVal val="ppt_y"/>
                                          </p:val>
                                        </p:tav>
                                        <p:tav tm="100000">
                                          <p:val>
                                            <p:strVal val="0-ppt_h/2"/>
                                          </p:val>
                                        </p:tav>
                                      </p:tavLst>
                                    </p:anim>
                                    <p:set>
                                      <p:cBhvr>
                                        <p:cTn id="711" dur="1" fill="hold">
                                          <p:stCondLst>
                                            <p:cond delay="3499"/>
                                          </p:stCondLst>
                                        </p:cTn>
                                        <p:tgtEl>
                                          <p:spTgt spid="204"/>
                                        </p:tgtEl>
                                        <p:attrNameLst>
                                          <p:attrName>style.visibility</p:attrName>
                                        </p:attrNameLst>
                                      </p:cBhvr>
                                      <p:to>
                                        <p:strVal val="hidden"/>
                                      </p:to>
                                    </p:set>
                                  </p:childTnLst>
                                </p:cTn>
                              </p:par>
                              <p:par>
                                <p:cTn id="712" presetID="2" presetClass="exit" presetSubtype="1" fill="hold" grpId="2" nodeType="withEffect">
                                  <p:stCondLst>
                                    <p:cond delay="0"/>
                                  </p:stCondLst>
                                  <p:childTnLst>
                                    <p:anim calcmode="lin" valueType="num">
                                      <p:cBhvr additive="base">
                                        <p:cTn id="713" dur="3500"/>
                                        <p:tgtEl>
                                          <p:spTgt spid="205"/>
                                        </p:tgtEl>
                                        <p:attrNameLst>
                                          <p:attrName>ppt_x</p:attrName>
                                        </p:attrNameLst>
                                      </p:cBhvr>
                                      <p:tavLst>
                                        <p:tav tm="0">
                                          <p:val>
                                            <p:strVal val="ppt_x"/>
                                          </p:val>
                                        </p:tav>
                                        <p:tav tm="100000">
                                          <p:val>
                                            <p:strVal val="ppt_x"/>
                                          </p:val>
                                        </p:tav>
                                      </p:tavLst>
                                    </p:anim>
                                    <p:anim calcmode="lin" valueType="num">
                                      <p:cBhvr additive="base">
                                        <p:cTn id="714" dur="3500"/>
                                        <p:tgtEl>
                                          <p:spTgt spid="205"/>
                                        </p:tgtEl>
                                        <p:attrNameLst>
                                          <p:attrName>ppt_y</p:attrName>
                                        </p:attrNameLst>
                                      </p:cBhvr>
                                      <p:tavLst>
                                        <p:tav tm="0">
                                          <p:val>
                                            <p:strVal val="ppt_y"/>
                                          </p:val>
                                        </p:tav>
                                        <p:tav tm="100000">
                                          <p:val>
                                            <p:strVal val="0-ppt_h/2"/>
                                          </p:val>
                                        </p:tav>
                                      </p:tavLst>
                                    </p:anim>
                                    <p:set>
                                      <p:cBhvr>
                                        <p:cTn id="715" dur="1" fill="hold">
                                          <p:stCondLst>
                                            <p:cond delay="3499"/>
                                          </p:stCondLst>
                                        </p:cTn>
                                        <p:tgtEl>
                                          <p:spTgt spid="205"/>
                                        </p:tgtEl>
                                        <p:attrNameLst>
                                          <p:attrName>style.visibility</p:attrName>
                                        </p:attrNameLst>
                                      </p:cBhvr>
                                      <p:to>
                                        <p:strVal val="hidden"/>
                                      </p:to>
                                    </p:set>
                                  </p:childTnLst>
                                </p:cTn>
                              </p:par>
                              <p:par>
                                <p:cTn id="716" presetID="2" presetClass="exit" presetSubtype="1" fill="hold" grpId="2" nodeType="withEffect">
                                  <p:stCondLst>
                                    <p:cond delay="0"/>
                                  </p:stCondLst>
                                  <p:childTnLst>
                                    <p:anim calcmode="lin" valueType="num">
                                      <p:cBhvr additive="base">
                                        <p:cTn id="717" dur="3500"/>
                                        <p:tgtEl>
                                          <p:spTgt spid="206"/>
                                        </p:tgtEl>
                                        <p:attrNameLst>
                                          <p:attrName>ppt_x</p:attrName>
                                        </p:attrNameLst>
                                      </p:cBhvr>
                                      <p:tavLst>
                                        <p:tav tm="0">
                                          <p:val>
                                            <p:strVal val="ppt_x"/>
                                          </p:val>
                                        </p:tav>
                                        <p:tav tm="100000">
                                          <p:val>
                                            <p:strVal val="ppt_x"/>
                                          </p:val>
                                        </p:tav>
                                      </p:tavLst>
                                    </p:anim>
                                    <p:anim calcmode="lin" valueType="num">
                                      <p:cBhvr additive="base">
                                        <p:cTn id="718" dur="3500"/>
                                        <p:tgtEl>
                                          <p:spTgt spid="206"/>
                                        </p:tgtEl>
                                        <p:attrNameLst>
                                          <p:attrName>ppt_y</p:attrName>
                                        </p:attrNameLst>
                                      </p:cBhvr>
                                      <p:tavLst>
                                        <p:tav tm="0">
                                          <p:val>
                                            <p:strVal val="ppt_y"/>
                                          </p:val>
                                        </p:tav>
                                        <p:tav tm="100000">
                                          <p:val>
                                            <p:strVal val="0-ppt_h/2"/>
                                          </p:val>
                                        </p:tav>
                                      </p:tavLst>
                                    </p:anim>
                                    <p:set>
                                      <p:cBhvr>
                                        <p:cTn id="719" dur="1" fill="hold">
                                          <p:stCondLst>
                                            <p:cond delay="3499"/>
                                          </p:stCondLst>
                                        </p:cTn>
                                        <p:tgtEl>
                                          <p:spTgt spid="206"/>
                                        </p:tgtEl>
                                        <p:attrNameLst>
                                          <p:attrName>style.visibility</p:attrName>
                                        </p:attrNameLst>
                                      </p:cBhvr>
                                      <p:to>
                                        <p:strVal val="hidden"/>
                                      </p:to>
                                    </p:set>
                                  </p:childTnLst>
                                </p:cTn>
                              </p:par>
                              <p:par>
                                <p:cTn id="720" presetID="2" presetClass="exit" presetSubtype="1" fill="hold" grpId="2" nodeType="withEffect">
                                  <p:stCondLst>
                                    <p:cond delay="0"/>
                                  </p:stCondLst>
                                  <p:childTnLst>
                                    <p:anim calcmode="lin" valueType="num">
                                      <p:cBhvr additive="base">
                                        <p:cTn id="721" dur="3500"/>
                                        <p:tgtEl>
                                          <p:spTgt spid="207"/>
                                        </p:tgtEl>
                                        <p:attrNameLst>
                                          <p:attrName>ppt_x</p:attrName>
                                        </p:attrNameLst>
                                      </p:cBhvr>
                                      <p:tavLst>
                                        <p:tav tm="0">
                                          <p:val>
                                            <p:strVal val="ppt_x"/>
                                          </p:val>
                                        </p:tav>
                                        <p:tav tm="100000">
                                          <p:val>
                                            <p:strVal val="ppt_x"/>
                                          </p:val>
                                        </p:tav>
                                      </p:tavLst>
                                    </p:anim>
                                    <p:anim calcmode="lin" valueType="num">
                                      <p:cBhvr additive="base">
                                        <p:cTn id="722" dur="3500"/>
                                        <p:tgtEl>
                                          <p:spTgt spid="207"/>
                                        </p:tgtEl>
                                        <p:attrNameLst>
                                          <p:attrName>ppt_y</p:attrName>
                                        </p:attrNameLst>
                                      </p:cBhvr>
                                      <p:tavLst>
                                        <p:tav tm="0">
                                          <p:val>
                                            <p:strVal val="ppt_y"/>
                                          </p:val>
                                        </p:tav>
                                        <p:tav tm="100000">
                                          <p:val>
                                            <p:strVal val="0-ppt_h/2"/>
                                          </p:val>
                                        </p:tav>
                                      </p:tavLst>
                                    </p:anim>
                                    <p:set>
                                      <p:cBhvr>
                                        <p:cTn id="723" dur="1" fill="hold">
                                          <p:stCondLst>
                                            <p:cond delay="3499"/>
                                          </p:stCondLst>
                                        </p:cTn>
                                        <p:tgtEl>
                                          <p:spTgt spid="207"/>
                                        </p:tgtEl>
                                        <p:attrNameLst>
                                          <p:attrName>style.visibility</p:attrName>
                                        </p:attrNameLst>
                                      </p:cBhvr>
                                      <p:to>
                                        <p:strVal val="hidden"/>
                                      </p:to>
                                    </p:set>
                                  </p:childTnLst>
                                </p:cTn>
                              </p:par>
                              <p:par>
                                <p:cTn id="724" presetID="2" presetClass="exit" presetSubtype="1" fill="hold" grpId="2" nodeType="withEffect">
                                  <p:stCondLst>
                                    <p:cond delay="0"/>
                                  </p:stCondLst>
                                  <p:childTnLst>
                                    <p:anim calcmode="lin" valueType="num">
                                      <p:cBhvr additive="base">
                                        <p:cTn id="725" dur="3500"/>
                                        <p:tgtEl>
                                          <p:spTgt spid="208"/>
                                        </p:tgtEl>
                                        <p:attrNameLst>
                                          <p:attrName>ppt_x</p:attrName>
                                        </p:attrNameLst>
                                      </p:cBhvr>
                                      <p:tavLst>
                                        <p:tav tm="0">
                                          <p:val>
                                            <p:strVal val="ppt_x"/>
                                          </p:val>
                                        </p:tav>
                                        <p:tav tm="100000">
                                          <p:val>
                                            <p:strVal val="ppt_x"/>
                                          </p:val>
                                        </p:tav>
                                      </p:tavLst>
                                    </p:anim>
                                    <p:anim calcmode="lin" valueType="num">
                                      <p:cBhvr additive="base">
                                        <p:cTn id="726" dur="3500"/>
                                        <p:tgtEl>
                                          <p:spTgt spid="208"/>
                                        </p:tgtEl>
                                        <p:attrNameLst>
                                          <p:attrName>ppt_y</p:attrName>
                                        </p:attrNameLst>
                                      </p:cBhvr>
                                      <p:tavLst>
                                        <p:tav tm="0">
                                          <p:val>
                                            <p:strVal val="ppt_y"/>
                                          </p:val>
                                        </p:tav>
                                        <p:tav tm="100000">
                                          <p:val>
                                            <p:strVal val="0-ppt_h/2"/>
                                          </p:val>
                                        </p:tav>
                                      </p:tavLst>
                                    </p:anim>
                                    <p:set>
                                      <p:cBhvr>
                                        <p:cTn id="727" dur="1" fill="hold">
                                          <p:stCondLst>
                                            <p:cond delay="3499"/>
                                          </p:stCondLst>
                                        </p:cTn>
                                        <p:tgtEl>
                                          <p:spTgt spid="208"/>
                                        </p:tgtEl>
                                        <p:attrNameLst>
                                          <p:attrName>style.visibility</p:attrName>
                                        </p:attrNameLst>
                                      </p:cBhvr>
                                      <p:to>
                                        <p:strVal val="hidden"/>
                                      </p:to>
                                    </p:set>
                                  </p:childTnLst>
                                </p:cTn>
                              </p:par>
                              <p:par>
                                <p:cTn id="728" presetID="2" presetClass="exit" presetSubtype="1" fill="hold" grpId="2" nodeType="withEffect">
                                  <p:stCondLst>
                                    <p:cond delay="0"/>
                                  </p:stCondLst>
                                  <p:childTnLst>
                                    <p:anim calcmode="lin" valueType="num">
                                      <p:cBhvr additive="base">
                                        <p:cTn id="729" dur="3500"/>
                                        <p:tgtEl>
                                          <p:spTgt spid="209"/>
                                        </p:tgtEl>
                                        <p:attrNameLst>
                                          <p:attrName>ppt_x</p:attrName>
                                        </p:attrNameLst>
                                      </p:cBhvr>
                                      <p:tavLst>
                                        <p:tav tm="0">
                                          <p:val>
                                            <p:strVal val="ppt_x"/>
                                          </p:val>
                                        </p:tav>
                                        <p:tav tm="100000">
                                          <p:val>
                                            <p:strVal val="ppt_x"/>
                                          </p:val>
                                        </p:tav>
                                      </p:tavLst>
                                    </p:anim>
                                    <p:anim calcmode="lin" valueType="num">
                                      <p:cBhvr additive="base">
                                        <p:cTn id="730" dur="3500"/>
                                        <p:tgtEl>
                                          <p:spTgt spid="209"/>
                                        </p:tgtEl>
                                        <p:attrNameLst>
                                          <p:attrName>ppt_y</p:attrName>
                                        </p:attrNameLst>
                                      </p:cBhvr>
                                      <p:tavLst>
                                        <p:tav tm="0">
                                          <p:val>
                                            <p:strVal val="ppt_y"/>
                                          </p:val>
                                        </p:tav>
                                        <p:tav tm="100000">
                                          <p:val>
                                            <p:strVal val="0-ppt_h/2"/>
                                          </p:val>
                                        </p:tav>
                                      </p:tavLst>
                                    </p:anim>
                                    <p:set>
                                      <p:cBhvr>
                                        <p:cTn id="731" dur="1" fill="hold">
                                          <p:stCondLst>
                                            <p:cond delay="3499"/>
                                          </p:stCondLst>
                                        </p:cTn>
                                        <p:tgtEl>
                                          <p:spTgt spid="209"/>
                                        </p:tgtEl>
                                        <p:attrNameLst>
                                          <p:attrName>style.visibility</p:attrName>
                                        </p:attrNameLst>
                                      </p:cBhvr>
                                      <p:to>
                                        <p:strVal val="hidden"/>
                                      </p:to>
                                    </p:set>
                                  </p:childTnLst>
                                </p:cTn>
                              </p:par>
                              <p:par>
                                <p:cTn id="732" presetID="2" presetClass="exit" presetSubtype="1" fill="hold" grpId="2" nodeType="withEffect">
                                  <p:stCondLst>
                                    <p:cond delay="0"/>
                                  </p:stCondLst>
                                  <p:childTnLst>
                                    <p:anim calcmode="lin" valueType="num">
                                      <p:cBhvr additive="base">
                                        <p:cTn id="733" dur="3500"/>
                                        <p:tgtEl>
                                          <p:spTgt spid="210"/>
                                        </p:tgtEl>
                                        <p:attrNameLst>
                                          <p:attrName>ppt_x</p:attrName>
                                        </p:attrNameLst>
                                      </p:cBhvr>
                                      <p:tavLst>
                                        <p:tav tm="0">
                                          <p:val>
                                            <p:strVal val="ppt_x"/>
                                          </p:val>
                                        </p:tav>
                                        <p:tav tm="100000">
                                          <p:val>
                                            <p:strVal val="ppt_x"/>
                                          </p:val>
                                        </p:tav>
                                      </p:tavLst>
                                    </p:anim>
                                    <p:anim calcmode="lin" valueType="num">
                                      <p:cBhvr additive="base">
                                        <p:cTn id="734" dur="3500"/>
                                        <p:tgtEl>
                                          <p:spTgt spid="210"/>
                                        </p:tgtEl>
                                        <p:attrNameLst>
                                          <p:attrName>ppt_y</p:attrName>
                                        </p:attrNameLst>
                                      </p:cBhvr>
                                      <p:tavLst>
                                        <p:tav tm="0">
                                          <p:val>
                                            <p:strVal val="ppt_y"/>
                                          </p:val>
                                        </p:tav>
                                        <p:tav tm="100000">
                                          <p:val>
                                            <p:strVal val="0-ppt_h/2"/>
                                          </p:val>
                                        </p:tav>
                                      </p:tavLst>
                                    </p:anim>
                                    <p:set>
                                      <p:cBhvr>
                                        <p:cTn id="735" dur="1" fill="hold">
                                          <p:stCondLst>
                                            <p:cond delay="3499"/>
                                          </p:stCondLst>
                                        </p:cTn>
                                        <p:tgtEl>
                                          <p:spTgt spid="210"/>
                                        </p:tgtEl>
                                        <p:attrNameLst>
                                          <p:attrName>style.visibility</p:attrName>
                                        </p:attrNameLst>
                                      </p:cBhvr>
                                      <p:to>
                                        <p:strVal val="hidden"/>
                                      </p:to>
                                    </p:set>
                                  </p:childTnLst>
                                </p:cTn>
                              </p:par>
                              <p:par>
                                <p:cTn id="736" presetID="2" presetClass="exit" presetSubtype="1" fill="hold" grpId="2" nodeType="withEffect">
                                  <p:stCondLst>
                                    <p:cond delay="0"/>
                                  </p:stCondLst>
                                  <p:childTnLst>
                                    <p:anim calcmode="lin" valueType="num">
                                      <p:cBhvr additive="base">
                                        <p:cTn id="737" dur="3500"/>
                                        <p:tgtEl>
                                          <p:spTgt spid="211"/>
                                        </p:tgtEl>
                                        <p:attrNameLst>
                                          <p:attrName>ppt_x</p:attrName>
                                        </p:attrNameLst>
                                      </p:cBhvr>
                                      <p:tavLst>
                                        <p:tav tm="0">
                                          <p:val>
                                            <p:strVal val="ppt_x"/>
                                          </p:val>
                                        </p:tav>
                                        <p:tav tm="100000">
                                          <p:val>
                                            <p:strVal val="ppt_x"/>
                                          </p:val>
                                        </p:tav>
                                      </p:tavLst>
                                    </p:anim>
                                    <p:anim calcmode="lin" valueType="num">
                                      <p:cBhvr additive="base">
                                        <p:cTn id="738" dur="3500"/>
                                        <p:tgtEl>
                                          <p:spTgt spid="211"/>
                                        </p:tgtEl>
                                        <p:attrNameLst>
                                          <p:attrName>ppt_y</p:attrName>
                                        </p:attrNameLst>
                                      </p:cBhvr>
                                      <p:tavLst>
                                        <p:tav tm="0">
                                          <p:val>
                                            <p:strVal val="ppt_y"/>
                                          </p:val>
                                        </p:tav>
                                        <p:tav tm="100000">
                                          <p:val>
                                            <p:strVal val="0-ppt_h/2"/>
                                          </p:val>
                                        </p:tav>
                                      </p:tavLst>
                                    </p:anim>
                                    <p:set>
                                      <p:cBhvr>
                                        <p:cTn id="739" dur="1" fill="hold">
                                          <p:stCondLst>
                                            <p:cond delay="3499"/>
                                          </p:stCondLst>
                                        </p:cTn>
                                        <p:tgtEl>
                                          <p:spTgt spid="211"/>
                                        </p:tgtEl>
                                        <p:attrNameLst>
                                          <p:attrName>style.visibility</p:attrName>
                                        </p:attrNameLst>
                                      </p:cBhvr>
                                      <p:to>
                                        <p:strVal val="hidden"/>
                                      </p:to>
                                    </p:set>
                                  </p:childTnLst>
                                </p:cTn>
                              </p:par>
                              <p:par>
                                <p:cTn id="740" presetID="2" presetClass="exit" presetSubtype="1" fill="hold" grpId="2" nodeType="withEffect">
                                  <p:stCondLst>
                                    <p:cond delay="0"/>
                                  </p:stCondLst>
                                  <p:childTnLst>
                                    <p:anim calcmode="lin" valueType="num">
                                      <p:cBhvr additive="base">
                                        <p:cTn id="741" dur="3500"/>
                                        <p:tgtEl>
                                          <p:spTgt spid="212"/>
                                        </p:tgtEl>
                                        <p:attrNameLst>
                                          <p:attrName>ppt_x</p:attrName>
                                        </p:attrNameLst>
                                      </p:cBhvr>
                                      <p:tavLst>
                                        <p:tav tm="0">
                                          <p:val>
                                            <p:strVal val="ppt_x"/>
                                          </p:val>
                                        </p:tav>
                                        <p:tav tm="100000">
                                          <p:val>
                                            <p:strVal val="ppt_x"/>
                                          </p:val>
                                        </p:tav>
                                      </p:tavLst>
                                    </p:anim>
                                    <p:anim calcmode="lin" valueType="num">
                                      <p:cBhvr additive="base">
                                        <p:cTn id="742" dur="3500"/>
                                        <p:tgtEl>
                                          <p:spTgt spid="212"/>
                                        </p:tgtEl>
                                        <p:attrNameLst>
                                          <p:attrName>ppt_y</p:attrName>
                                        </p:attrNameLst>
                                      </p:cBhvr>
                                      <p:tavLst>
                                        <p:tav tm="0">
                                          <p:val>
                                            <p:strVal val="ppt_y"/>
                                          </p:val>
                                        </p:tav>
                                        <p:tav tm="100000">
                                          <p:val>
                                            <p:strVal val="0-ppt_h/2"/>
                                          </p:val>
                                        </p:tav>
                                      </p:tavLst>
                                    </p:anim>
                                    <p:set>
                                      <p:cBhvr>
                                        <p:cTn id="743" dur="1" fill="hold">
                                          <p:stCondLst>
                                            <p:cond delay="3499"/>
                                          </p:stCondLst>
                                        </p:cTn>
                                        <p:tgtEl>
                                          <p:spTgt spid="212"/>
                                        </p:tgtEl>
                                        <p:attrNameLst>
                                          <p:attrName>style.visibility</p:attrName>
                                        </p:attrNameLst>
                                      </p:cBhvr>
                                      <p:to>
                                        <p:strVal val="hidden"/>
                                      </p:to>
                                    </p:set>
                                  </p:childTnLst>
                                </p:cTn>
                              </p:par>
                              <p:par>
                                <p:cTn id="744" presetID="2" presetClass="exit" presetSubtype="1" fill="hold" grpId="2" nodeType="withEffect">
                                  <p:stCondLst>
                                    <p:cond delay="0"/>
                                  </p:stCondLst>
                                  <p:childTnLst>
                                    <p:anim calcmode="lin" valueType="num">
                                      <p:cBhvr additive="base">
                                        <p:cTn id="745" dur="3500"/>
                                        <p:tgtEl>
                                          <p:spTgt spid="213"/>
                                        </p:tgtEl>
                                        <p:attrNameLst>
                                          <p:attrName>ppt_x</p:attrName>
                                        </p:attrNameLst>
                                      </p:cBhvr>
                                      <p:tavLst>
                                        <p:tav tm="0">
                                          <p:val>
                                            <p:strVal val="ppt_x"/>
                                          </p:val>
                                        </p:tav>
                                        <p:tav tm="100000">
                                          <p:val>
                                            <p:strVal val="ppt_x"/>
                                          </p:val>
                                        </p:tav>
                                      </p:tavLst>
                                    </p:anim>
                                    <p:anim calcmode="lin" valueType="num">
                                      <p:cBhvr additive="base">
                                        <p:cTn id="746" dur="3500"/>
                                        <p:tgtEl>
                                          <p:spTgt spid="213"/>
                                        </p:tgtEl>
                                        <p:attrNameLst>
                                          <p:attrName>ppt_y</p:attrName>
                                        </p:attrNameLst>
                                      </p:cBhvr>
                                      <p:tavLst>
                                        <p:tav tm="0">
                                          <p:val>
                                            <p:strVal val="ppt_y"/>
                                          </p:val>
                                        </p:tav>
                                        <p:tav tm="100000">
                                          <p:val>
                                            <p:strVal val="0-ppt_h/2"/>
                                          </p:val>
                                        </p:tav>
                                      </p:tavLst>
                                    </p:anim>
                                    <p:set>
                                      <p:cBhvr>
                                        <p:cTn id="747" dur="1" fill="hold">
                                          <p:stCondLst>
                                            <p:cond delay="3499"/>
                                          </p:stCondLst>
                                        </p:cTn>
                                        <p:tgtEl>
                                          <p:spTgt spid="213"/>
                                        </p:tgtEl>
                                        <p:attrNameLst>
                                          <p:attrName>style.visibility</p:attrName>
                                        </p:attrNameLst>
                                      </p:cBhvr>
                                      <p:to>
                                        <p:strVal val="hidden"/>
                                      </p:to>
                                    </p:set>
                                  </p:childTnLst>
                                </p:cTn>
                              </p:par>
                              <p:par>
                                <p:cTn id="748" presetID="2" presetClass="exit" presetSubtype="1" fill="hold" grpId="2" nodeType="withEffect">
                                  <p:stCondLst>
                                    <p:cond delay="0"/>
                                  </p:stCondLst>
                                  <p:childTnLst>
                                    <p:anim calcmode="lin" valueType="num">
                                      <p:cBhvr additive="base">
                                        <p:cTn id="749" dur="3500"/>
                                        <p:tgtEl>
                                          <p:spTgt spid="214"/>
                                        </p:tgtEl>
                                        <p:attrNameLst>
                                          <p:attrName>ppt_x</p:attrName>
                                        </p:attrNameLst>
                                      </p:cBhvr>
                                      <p:tavLst>
                                        <p:tav tm="0">
                                          <p:val>
                                            <p:strVal val="ppt_x"/>
                                          </p:val>
                                        </p:tav>
                                        <p:tav tm="100000">
                                          <p:val>
                                            <p:strVal val="ppt_x"/>
                                          </p:val>
                                        </p:tav>
                                      </p:tavLst>
                                    </p:anim>
                                    <p:anim calcmode="lin" valueType="num">
                                      <p:cBhvr additive="base">
                                        <p:cTn id="750" dur="3500"/>
                                        <p:tgtEl>
                                          <p:spTgt spid="214"/>
                                        </p:tgtEl>
                                        <p:attrNameLst>
                                          <p:attrName>ppt_y</p:attrName>
                                        </p:attrNameLst>
                                      </p:cBhvr>
                                      <p:tavLst>
                                        <p:tav tm="0">
                                          <p:val>
                                            <p:strVal val="ppt_y"/>
                                          </p:val>
                                        </p:tav>
                                        <p:tav tm="100000">
                                          <p:val>
                                            <p:strVal val="0-ppt_h/2"/>
                                          </p:val>
                                        </p:tav>
                                      </p:tavLst>
                                    </p:anim>
                                    <p:set>
                                      <p:cBhvr>
                                        <p:cTn id="751" dur="1" fill="hold">
                                          <p:stCondLst>
                                            <p:cond delay="3499"/>
                                          </p:stCondLst>
                                        </p:cTn>
                                        <p:tgtEl>
                                          <p:spTgt spid="214"/>
                                        </p:tgtEl>
                                        <p:attrNameLst>
                                          <p:attrName>style.visibility</p:attrName>
                                        </p:attrNameLst>
                                      </p:cBhvr>
                                      <p:to>
                                        <p:strVal val="hidden"/>
                                      </p:to>
                                    </p:set>
                                  </p:childTnLst>
                                </p:cTn>
                              </p:par>
                              <p:par>
                                <p:cTn id="752" presetID="2" presetClass="exit" presetSubtype="1" fill="hold" grpId="2" nodeType="withEffect">
                                  <p:stCondLst>
                                    <p:cond delay="0"/>
                                  </p:stCondLst>
                                  <p:childTnLst>
                                    <p:anim calcmode="lin" valueType="num">
                                      <p:cBhvr additive="base">
                                        <p:cTn id="753" dur="3500"/>
                                        <p:tgtEl>
                                          <p:spTgt spid="215"/>
                                        </p:tgtEl>
                                        <p:attrNameLst>
                                          <p:attrName>ppt_x</p:attrName>
                                        </p:attrNameLst>
                                      </p:cBhvr>
                                      <p:tavLst>
                                        <p:tav tm="0">
                                          <p:val>
                                            <p:strVal val="ppt_x"/>
                                          </p:val>
                                        </p:tav>
                                        <p:tav tm="100000">
                                          <p:val>
                                            <p:strVal val="ppt_x"/>
                                          </p:val>
                                        </p:tav>
                                      </p:tavLst>
                                    </p:anim>
                                    <p:anim calcmode="lin" valueType="num">
                                      <p:cBhvr additive="base">
                                        <p:cTn id="754" dur="3500"/>
                                        <p:tgtEl>
                                          <p:spTgt spid="215"/>
                                        </p:tgtEl>
                                        <p:attrNameLst>
                                          <p:attrName>ppt_y</p:attrName>
                                        </p:attrNameLst>
                                      </p:cBhvr>
                                      <p:tavLst>
                                        <p:tav tm="0">
                                          <p:val>
                                            <p:strVal val="ppt_y"/>
                                          </p:val>
                                        </p:tav>
                                        <p:tav tm="100000">
                                          <p:val>
                                            <p:strVal val="0-ppt_h/2"/>
                                          </p:val>
                                        </p:tav>
                                      </p:tavLst>
                                    </p:anim>
                                    <p:set>
                                      <p:cBhvr>
                                        <p:cTn id="755" dur="1" fill="hold">
                                          <p:stCondLst>
                                            <p:cond delay="3499"/>
                                          </p:stCondLst>
                                        </p:cTn>
                                        <p:tgtEl>
                                          <p:spTgt spid="215"/>
                                        </p:tgtEl>
                                        <p:attrNameLst>
                                          <p:attrName>style.visibility</p:attrName>
                                        </p:attrNameLst>
                                      </p:cBhvr>
                                      <p:to>
                                        <p:strVal val="hidden"/>
                                      </p:to>
                                    </p:set>
                                  </p:childTnLst>
                                </p:cTn>
                              </p:par>
                              <p:par>
                                <p:cTn id="756" presetID="2" presetClass="exit" presetSubtype="1" fill="hold" grpId="2" nodeType="withEffect">
                                  <p:stCondLst>
                                    <p:cond delay="0"/>
                                  </p:stCondLst>
                                  <p:childTnLst>
                                    <p:anim calcmode="lin" valueType="num">
                                      <p:cBhvr additive="base">
                                        <p:cTn id="757" dur="3500"/>
                                        <p:tgtEl>
                                          <p:spTgt spid="216"/>
                                        </p:tgtEl>
                                        <p:attrNameLst>
                                          <p:attrName>ppt_x</p:attrName>
                                        </p:attrNameLst>
                                      </p:cBhvr>
                                      <p:tavLst>
                                        <p:tav tm="0">
                                          <p:val>
                                            <p:strVal val="ppt_x"/>
                                          </p:val>
                                        </p:tav>
                                        <p:tav tm="100000">
                                          <p:val>
                                            <p:strVal val="ppt_x"/>
                                          </p:val>
                                        </p:tav>
                                      </p:tavLst>
                                    </p:anim>
                                    <p:anim calcmode="lin" valueType="num">
                                      <p:cBhvr additive="base">
                                        <p:cTn id="758" dur="3500"/>
                                        <p:tgtEl>
                                          <p:spTgt spid="216"/>
                                        </p:tgtEl>
                                        <p:attrNameLst>
                                          <p:attrName>ppt_y</p:attrName>
                                        </p:attrNameLst>
                                      </p:cBhvr>
                                      <p:tavLst>
                                        <p:tav tm="0">
                                          <p:val>
                                            <p:strVal val="ppt_y"/>
                                          </p:val>
                                        </p:tav>
                                        <p:tav tm="100000">
                                          <p:val>
                                            <p:strVal val="0-ppt_h/2"/>
                                          </p:val>
                                        </p:tav>
                                      </p:tavLst>
                                    </p:anim>
                                    <p:set>
                                      <p:cBhvr>
                                        <p:cTn id="759" dur="1" fill="hold">
                                          <p:stCondLst>
                                            <p:cond delay="3499"/>
                                          </p:stCondLst>
                                        </p:cTn>
                                        <p:tgtEl>
                                          <p:spTgt spid="216"/>
                                        </p:tgtEl>
                                        <p:attrNameLst>
                                          <p:attrName>style.visibility</p:attrName>
                                        </p:attrNameLst>
                                      </p:cBhvr>
                                      <p:to>
                                        <p:strVal val="hidden"/>
                                      </p:to>
                                    </p:set>
                                  </p:childTnLst>
                                </p:cTn>
                              </p:par>
                              <p:par>
                                <p:cTn id="760" presetID="2" presetClass="exit" presetSubtype="1" fill="hold" grpId="2" nodeType="withEffect">
                                  <p:stCondLst>
                                    <p:cond delay="0"/>
                                  </p:stCondLst>
                                  <p:childTnLst>
                                    <p:anim calcmode="lin" valueType="num">
                                      <p:cBhvr additive="base">
                                        <p:cTn id="761" dur="3500"/>
                                        <p:tgtEl>
                                          <p:spTgt spid="217"/>
                                        </p:tgtEl>
                                        <p:attrNameLst>
                                          <p:attrName>ppt_x</p:attrName>
                                        </p:attrNameLst>
                                      </p:cBhvr>
                                      <p:tavLst>
                                        <p:tav tm="0">
                                          <p:val>
                                            <p:strVal val="ppt_x"/>
                                          </p:val>
                                        </p:tav>
                                        <p:tav tm="100000">
                                          <p:val>
                                            <p:strVal val="ppt_x"/>
                                          </p:val>
                                        </p:tav>
                                      </p:tavLst>
                                    </p:anim>
                                    <p:anim calcmode="lin" valueType="num">
                                      <p:cBhvr additive="base">
                                        <p:cTn id="762" dur="3500"/>
                                        <p:tgtEl>
                                          <p:spTgt spid="217"/>
                                        </p:tgtEl>
                                        <p:attrNameLst>
                                          <p:attrName>ppt_y</p:attrName>
                                        </p:attrNameLst>
                                      </p:cBhvr>
                                      <p:tavLst>
                                        <p:tav tm="0">
                                          <p:val>
                                            <p:strVal val="ppt_y"/>
                                          </p:val>
                                        </p:tav>
                                        <p:tav tm="100000">
                                          <p:val>
                                            <p:strVal val="0-ppt_h/2"/>
                                          </p:val>
                                        </p:tav>
                                      </p:tavLst>
                                    </p:anim>
                                    <p:set>
                                      <p:cBhvr>
                                        <p:cTn id="763" dur="1" fill="hold">
                                          <p:stCondLst>
                                            <p:cond delay="3499"/>
                                          </p:stCondLst>
                                        </p:cTn>
                                        <p:tgtEl>
                                          <p:spTgt spid="217"/>
                                        </p:tgtEl>
                                        <p:attrNameLst>
                                          <p:attrName>style.visibility</p:attrName>
                                        </p:attrNameLst>
                                      </p:cBhvr>
                                      <p:to>
                                        <p:strVal val="hidden"/>
                                      </p:to>
                                    </p:set>
                                  </p:childTnLst>
                                </p:cTn>
                              </p:par>
                              <p:par>
                                <p:cTn id="764" presetID="2" presetClass="exit" presetSubtype="1" fill="hold" grpId="2" nodeType="withEffect">
                                  <p:stCondLst>
                                    <p:cond delay="0"/>
                                  </p:stCondLst>
                                  <p:childTnLst>
                                    <p:anim calcmode="lin" valueType="num">
                                      <p:cBhvr additive="base">
                                        <p:cTn id="765" dur="3500"/>
                                        <p:tgtEl>
                                          <p:spTgt spid="218"/>
                                        </p:tgtEl>
                                        <p:attrNameLst>
                                          <p:attrName>ppt_x</p:attrName>
                                        </p:attrNameLst>
                                      </p:cBhvr>
                                      <p:tavLst>
                                        <p:tav tm="0">
                                          <p:val>
                                            <p:strVal val="ppt_x"/>
                                          </p:val>
                                        </p:tav>
                                        <p:tav tm="100000">
                                          <p:val>
                                            <p:strVal val="ppt_x"/>
                                          </p:val>
                                        </p:tav>
                                      </p:tavLst>
                                    </p:anim>
                                    <p:anim calcmode="lin" valueType="num">
                                      <p:cBhvr additive="base">
                                        <p:cTn id="766" dur="3500"/>
                                        <p:tgtEl>
                                          <p:spTgt spid="218"/>
                                        </p:tgtEl>
                                        <p:attrNameLst>
                                          <p:attrName>ppt_y</p:attrName>
                                        </p:attrNameLst>
                                      </p:cBhvr>
                                      <p:tavLst>
                                        <p:tav tm="0">
                                          <p:val>
                                            <p:strVal val="ppt_y"/>
                                          </p:val>
                                        </p:tav>
                                        <p:tav tm="100000">
                                          <p:val>
                                            <p:strVal val="0-ppt_h/2"/>
                                          </p:val>
                                        </p:tav>
                                      </p:tavLst>
                                    </p:anim>
                                    <p:set>
                                      <p:cBhvr>
                                        <p:cTn id="767" dur="1" fill="hold">
                                          <p:stCondLst>
                                            <p:cond delay="3499"/>
                                          </p:stCondLst>
                                        </p:cTn>
                                        <p:tgtEl>
                                          <p:spTgt spid="218"/>
                                        </p:tgtEl>
                                        <p:attrNameLst>
                                          <p:attrName>style.visibility</p:attrName>
                                        </p:attrNameLst>
                                      </p:cBhvr>
                                      <p:to>
                                        <p:strVal val="hidden"/>
                                      </p:to>
                                    </p:set>
                                  </p:childTnLst>
                                </p:cTn>
                              </p:par>
                              <p:par>
                                <p:cTn id="768" presetID="2" presetClass="exit" presetSubtype="1" fill="hold" grpId="2" nodeType="withEffect">
                                  <p:stCondLst>
                                    <p:cond delay="0"/>
                                  </p:stCondLst>
                                  <p:childTnLst>
                                    <p:anim calcmode="lin" valueType="num">
                                      <p:cBhvr additive="base">
                                        <p:cTn id="769" dur="3500"/>
                                        <p:tgtEl>
                                          <p:spTgt spid="219"/>
                                        </p:tgtEl>
                                        <p:attrNameLst>
                                          <p:attrName>ppt_x</p:attrName>
                                        </p:attrNameLst>
                                      </p:cBhvr>
                                      <p:tavLst>
                                        <p:tav tm="0">
                                          <p:val>
                                            <p:strVal val="ppt_x"/>
                                          </p:val>
                                        </p:tav>
                                        <p:tav tm="100000">
                                          <p:val>
                                            <p:strVal val="ppt_x"/>
                                          </p:val>
                                        </p:tav>
                                      </p:tavLst>
                                    </p:anim>
                                    <p:anim calcmode="lin" valueType="num">
                                      <p:cBhvr additive="base">
                                        <p:cTn id="770" dur="3500"/>
                                        <p:tgtEl>
                                          <p:spTgt spid="219"/>
                                        </p:tgtEl>
                                        <p:attrNameLst>
                                          <p:attrName>ppt_y</p:attrName>
                                        </p:attrNameLst>
                                      </p:cBhvr>
                                      <p:tavLst>
                                        <p:tav tm="0">
                                          <p:val>
                                            <p:strVal val="ppt_y"/>
                                          </p:val>
                                        </p:tav>
                                        <p:tav tm="100000">
                                          <p:val>
                                            <p:strVal val="0-ppt_h/2"/>
                                          </p:val>
                                        </p:tav>
                                      </p:tavLst>
                                    </p:anim>
                                    <p:set>
                                      <p:cBhvr>
                                        <p:cTn id="771" dur="1" fill="hold">
                                          <p:stCondLst>
                                            <p:cond delay="3499"/>
                                          </p:stCondLst>
                                        </p:cTn>
                                        <p:tgtEl>
                                          <p:spTgt spid="219"/>
                                        </p:tgtEl>
                                        <p:attrNameLst>
                                          <p:attrName>style.visibility</p:attrName>
                                        </p:attrNameLst>
                                      </p:cBhvr>
                                      <p:to>
                                        <p:strVal val="hidden"/>
                                      </p:to>
                                    </p:set>
                                  </p:childTnLst>
                                </p:cTn>
                              </p:par>
                              <p:par>
                                <p:cTn id="772" presetID="2" presetClass="exit" presetSubtype="1" fill="hold" grpId="2" nodeType="withEffect">
                                  <p:stCondLst>
                                    <p:cond delay="0"/>
                                  </p:stCondLst>
                                  <p:childTnLst>
                                    <p:anim calcmode="lin" valueType="num">
                                      <p:cBhvr additive="base">
                                        <p:cTn id="773" dur="3500"/>
                                        <p:tgtEl>
                                          <p:spTgt spid="220"/>
                                        </p:tgtEl>
                                        <p:attrNameLst>
                                          <p:attrName>ppt_x</p:attrName>
                                        </p:attrNameLst>
                                      </p:cBhvr>
                                      <p:tavLst>
                                        <p:tav tm="0">
                                          <p:val>
                                            <p:strVal val="ppt_x"/>
                                          </p:val>
                                        </p:tav>
                                        <p:tav tm="100000">
                                          <p:val>
                                            <p:strVal val="ppt_x"/>
                                          </p:val>
                                        </p:tav>
                                      </p:tavLst>
                                    </p:anim>
                                    <p:anim calcmode="lin" valueType="num">
                                      <p:cBhvr additive="base">
                                        <p:cTn id="774" dur="3500"/>
                                        <p:tgtEl>
                                          <p:spTgt spid="220"/>
                                        </p:tgtEl>
                                        <p:attrNameLst>
                                          <p:attrName>ppt_y</p:attrName>
                                        </p:attrNameLst>
                                      </p:cBhvr>
                                      <p:tavLst>
                                        <p:tav tm="0">
                                          <p:val>
                                            <p:strVal val="ppt_y"/>
                                          </p:val>
                                        </p:tav>
                                        <p:tav tm="100000">
                                          <p:val>
                                            <p:strVal val="0-ppt_h/2"/>
                                          </p:val>
                                        </p:tav>
                                      </p:tavLst>
                                    </p:anim>
                                    <p:set>
                                      <p:cBhvr>
                                        <p:cTn id="775" dur="1" fill="hold">
                                          <p:stCondLst>
                                            <p:cond delay="3499"/>
                                          </p:stCondLst>
                                        </p:cTn>
                                        <p:tgtEl>
                                          <p:spTgt spid="220"/>
                                        </p:tgtEl>
                                        <p:attrNameLst>
                                          <p:attrName>style.visibility</p:attrName>
                                        </p:attrNameLst>
                                      </p:cBhvr>
                                      <p:to>
                                        <p:strVal val="hidden"/>
                                      </p:to>
                                    </p:set>
                                  </p:childTnLst>
                                </p:cTn>
                              </p:par>
                              <p:par>
                                <p:cTn id="776" presetID="2" presetClass="exit" presetSubtype="1" fill="hold" grpId="2" nodeType="withEffect">
                                  <p:stCondLst>
                                    <p:cond delay="0"/>
                                  </p:stCondLst>
                                  <p:childTnLst>
                                    <p:anim calcmode="lin" valueType="num">
                                      <p:cBhvr additive="base">
                                        <p:cTn id="777" dur="3500"/>
                                        <p:tgtEl>
                                          <p:spTgt spid="221"/>
                                        </p:tgtEl>
                                        <p:attrNameLst>
                                          <p:attrName>ppt_x</p:attrName>
                                        </p:attrNameLst>
                                      </p:cBhvr>
                                      <p:tavLst>
                                        <p:tav tm="0">
                                          <p:val>
                                            <p:strVal val="ppt_x"/>
                                          </p:val>
                                        </p:tav>
                                        <p:tav tm="100000">
                                          <p:val>
                                            <p:strVal val="ppt_x"/>
                                          </p:val>
                                        </p:tav>
                                      </p:tavLst>
                                    </p:anim>
                                    <p:anim calcmode="lin" valueType="num">
                                      <p:cBhvr additive="base">
                                        <p:cTn id="778" dur="3500"/>
                                        <p:tgtEl>
                                          <p:spTgt spid="221"/>
                                        </p:tgtEl>
                                        <p:attrNameLst>
                                          <p:attrName>ppt_y</p:attrName>
                                        </p:attrNameLst>
                                      </p:cBhvr>
                                      <p:tavLst>
                                        <p:tav tm="0">
                                          <p:val>
                                            <p:strVal val="ppt_y"/>
                                          </p:val>
                                        </p:tav>
                                        <p:tav tm="100000">
                                          <p:val>
                                            <p:strVal val="0-ppt_h/2"/>
                                          </p:val>
                                        </p:tav>
                                      </p:tavLst>
                                    </p:anim>
                                    <p:set>
                                      <p:cBhvr>
                                        <p:cTn id="779" dur="1" fill="hold">
                                          <p:stCondLst>
                                            <p:cond delay="3499"/>
                                          </p:stCondLst>
                                        </p:cTn>
                                        <p:tgtEl>
                                          <p:spTgt spid="221"/>
                                        </p:tgtEl>
                                        <p:attrNameLst>
                                          <p:attrName>style.visibility</p:attrName>
                                        </p:attrNameLst>
                                      </p:cBhvr>
                                      <p:to>
                                        <p:strVal val="hidden"/>
                                      </p:to>
                                    </p:set>
                                  </p:childTnLst>
                                </p:cTn>
                              </p:par>
                              <p:par>
                                <p:cTn id="780" presetID="2" presetClass="exit" presetSubtype="1" fill="hold" grpId="2" nodeType="withEffect">
                                  <p:stCondLst>
                                    <p:cond delay="0"/>
                                  </p:stCondLst>
                                  <p:childTnLst>
                                    <p:anim calcmode="lin" valueType="num">
                                      <p:cBhvr additive="base">
                                        <p:cTn id="781" dur="3500"/>
                                        <p:tgtEl>
                                          <p:spTgt spid="222"/>
                                        </p:tgtEl>
                                        <p:attrNameLst>
                                          <p:attrName>ppt_x</p:attrName>
                                        </p:attrNameLst>
                                      </p:cBhvr>
                                      <p:tavLst>
                                        <p:tav tm="0">
                                          <p:val>
                                            <p:strVal val="ppt_x"/>
                                          </p:val>
                                        </p:tav>
                                        <p:tav tm="100000">
                                          <p:val>
                                            <p:strVal val="ppt_x"/>
                                          </p:val>
                                        </p:tav>
                                      </p:tavLst>
                                    </p:anim>
                                    <p:anim calcmode="lin" valueType="num">
                                      <p:cBhvr additive="base">
                                        <p:cTn id="782" dur="3500"/>
                                        <p:tgtEl>
                                          <p:spTgt spid="222"/>
                                        </p:tgtEl>
                                        <p:attrNameLst>
                                          <p:attrName>ppt_y</p:attrName>
                                        </p:attrNameLst>
                                      </p:cBhvr>
                                      <p:tavLst>
                                        <p:tav tm="0">
                                          <p:val>
                                            <p:strVal val="ppt_y"/>
                                          </p:val>
                                        </p:tav>
                                        <p:tav tm="100000">
                                          <p:val>
                                            <p:strVal val="0-ppt_h/2"/>
                                          </p:val>
                                        </p:tav>
                                      </p:tavLst>
                                    </p:anim>
                                    <p:set>
                                      <p:cBhvr>
                                        <p:cTn id="783" dur="1" fill="hold">
                                          <p:stCondLst>
                                            <p:cond delay="3499"/>
                                          </p:stCondLst>
                                        </p:cTn>
                                        <p:tgtEl>
                                          <p:spTgt spid="222"/>
                                        </p:tgtEl>
                                        <p:attrNameLst>
                                          <p:attrName>style.visibility</p:attrName>
                                        </p:attrNameLst>
                                      </p:cBhvr>
                                      <p:to>
                                        <p:strVal val="hidden"/>
                                      </p:to>
                                    </p:set>
                                  </p:childTnLst>
                                </p:cTn>
                              </p:par>
                              <p:par>
                                <p:cTn id="784" presetID="2" presetClass="exit" presetSubtype="1" fill="hold" grpId="2" nodeType="withEffect">
                                  <p:stCondLst>
                                    <p:cond delay="0"/>
                                  </p:stCondLst>
                                  <p:childTnLst>
                                    <p:anim calcmode="lin" valueType="num">
                                      <p:cBhvr additive="base">
                                        <p:cTn id="785" dur="3500"/>
                                        <p:tgtEl>
                                          <p:spTgt spid="223"/>
                                        </p:tgtEl>
                                        <p:attrNameLst>
                                          <p:attrName>ppt_x</p:attrName>
                                        </p:attrNameLst>
                                      </p:cBhvr>
                                      <p:tavLst>
                                        <p:tav tm="0">
                                          <p:val>
                                            <p:strVal val="ppt_x"/>
                                          </p:val>
                                        </p:tav>
                                        <p:tav tm="100000">
                                          <p:val>
                                            <p:strVal val="ppt_x"/>
                                          </p:val>
                                        </p:tav>
                                      </p:tavLst>
                                    </p:anim>
                                    <p:anim calcmode="lin" valueType="num">
                                      <p:cBhvr additive="base">
                                        <p:cTn id="786" dur="3500"/>
                                        <p:tgtEl>
                                          <p:spTgt spid="223"/>
                                        </p:tgtEl>
                                        <p:attrNameLst>
                                          <p:attrName>ppt_y</p:attrName>
                                        </p:attrNameLst>
                                      </p:cBhvr>
                                      <p:tavLst>
                                        <p:tav tm="0">
                                          <p:val>
                                            <p:strVal val="ppt_y"/>
                                          </p:val>
                                        </p:tav>
                                        <p:tav tm="100000">
                                          <p:val>
                                            <p:strVal val="0-ppt_h/2"/>
                                          </p:val>
                                        </p:tav>
                                      </p:tavLst>
                                    </p:anim>
                                    <p:set>
                                      <p:cBhvr>
                                        <p:cTn id="787" dur="1" fill="hold">
                                          <p:stCondLst>
                                            <p:cond delay="3499"/>
                                          </p:stCondLst>
                                        </p:cTn>
                                        <p:tgtEl>
                                          <p:spTgt spid="223"/>
                                        </p:tgtEl>
                                        <p:attrNameLst>
                                          <p:attrName>style.visibility</p:attrName>
                                        </p:attrNameLst>
                                      </p:cBhvr>
                                      <p:to>
                                        <p:strVal val="hidden"/>
                                      </p:to>
                                    </p:set>
                                  </p:childTnLst>
                                </p:cTn>
                              </p:par>
                              <p:par>
                                <p:cTn id="788" presetID="2" presetClass="exit" presetSubtype="1" fill="hold" grpId="2" nodeType="withEffect">
                                  <p:stCondLst>
                                    <p:cond delay="0"/>
                                  </p:stCondLst>
                                  <p:childTnLst>
                                    <p:anim calcmode="lin" valueType="num">
                                      <p:cBhvr additive="base">
                                        <p:cTn id="789" dur="3500"/>
                                        <p:tgtEl>
                                          <p:spTgt spid="224"/>
                                        </p:tgtEl>
                                        <p:attrNameLst>
                                          <p:attrName>ppt_x</p:attrName>
                                        </p:attrNameLst>
                                      </p:cBhvr>
                                      <p:tavLst>
                                        <p:tav tm="0">
                                          <p:val>
                                            <p:strVal val="ppt_x"/>
                                          </p:val>
                                        </p:tav>
                                        <p:tav tm="100000">
                                          <p:val>
                                            <p:strVal val="ppt_x"/>
                                          </p:val>
                                        </p:tav>
                                      </p:tavLst>
                                    </p:anim>
                                    <p:anim calcmode="lin" valueType="num">
                                      <p:cBhvr additive="base">
                                        <p:cTn id="790" dur="3500"/>
                                        <p:tgtEl>
                                          <p:spTgt spid="224"/>
                                        </p:tgtEl>
                                        <p:attrNameLst>
                                          <p:attrName>ppt_y</p:attrName>
                                        </p:attrNameLst>
                                      </p:cBhvr>
                                      <p:tavLst>
                                        <p:tav tm="0">
                                          <p:val>
                                            <p:strVal val="ppt_y"/>
                                          </p:val>
                                        </p:tav>
                                        <p:tav tm="100000">
                                          <p:val>
                                            <p:strVal val="0-ppt_h/2"/>
                                          </p:val>
                                        </p:tav>
                                      </p:tavLst>
                                    </p:anim>
                                    <p:set>
                                      <p:cBhvr>
                                        <p:cTn id="791" dur="1" fill="hold">
                                          <p:stCondLst>
                                            <p:cond delay="3499"/>
                                          </p:stCondLst>
                                        </p:cTn>
                                        <p:tgtEl>
                                          <p:spTgt spid="224"/>
                                        </p:tgtEl>
                                        <p:attrNameLst>
                                          <p:attrName>style.visibility</p:attrName>
                                        </p:attrNameLst>
                                      </p:cBhvr>
                                      <p:to>
                                        <p:strVal val="hidden"/>
                                      </p:to>
                                    </p:set>
                                  </p:childTnLst>
                                </p:cTn>
                              </p:par>
                              <p:par>
                                <p:cTn id="792" presetID="2" presetClass="exit" presetSubtype="1" fill="hold" grpId="2" nodeType="withEffect">
                                  <p:stCondLst>
                                    <p:cond delay="0"/>
                                  </p:stCondLst>
                                  <p:childTnLst>
                                    <p:anim calcmode="lin" valueType="num">
                                      <p:cBhvr additive="base">
                                        <p:cTn id="793" dur="3500"/>
                                        <p:tgtEl>
                                          <p:spTgt spid="225"/>
                                        </p:tgtEl>
                                        <p:attrNameLst>
                                          <p:attrName>ppt_x</p:attrName>
                                        </p:attrNameLst>
                                      </p:cBhvr>
                                      <p:tavLst>
                                        <p:tav tm="0">
                                          <p:val>
                                            <p:strVal val="ppt_x"/>
                                          </p:val>
                                        </p:tav>
                                        <p:tav tm="100000">
                                          <p:val>
                                            <p:strVal val="ppt_x"/>
                                          </p:val>
                                        </p:tav>
                                      </p:tavLst>
                                    </p:anim>
                                    <p:anim calcmode="lin" valueType="num">
                                      <p:cBhvr additive="base">
                                        <p:cTn id="794" dur="3500"/>
                                        <p:tgtEl>
                                          <p:spTgt spid="225"/>
                                        </p:tgtEl>
                                        <p:attrNameLst>
                                          <p:attrName>ppt_y</p:attrName>
                                        </p:attrNameLst>
                                      </p:cBhvr>
                                      <p:tavLst>
                                        <p:tav tm="0">
                                          <p:val>
                                            <p:strVal val="ppt_y"/>
                                          </p:val>
                                        </p:tav>
                                        <p:tav tm="100000">
                                          <p:val>
                                            <p:strVal val="0-ppt_h/2"/>
                                          </p:val>
                                        </p:tav>
                                      </p:tavLst>
                                    </p:anim>
                                    <p:set>
                                      <p:cBhvr>
                                        <p:cTn id="795" dur="1" fill="hold">
                                          <p:stCondLst>
                                            <p:cond delay="3499"/>
                                          </p:stCondLst>
                                        </p:cTn>
                                        <p:tgtEl>
                                          <p:spTgt spid="225"/>
                                        </p:tgtEl>
                                        <p:attrNameLst>
                                          <p:attrName>style.visibility</p:attrName>
                                        </p:attrNameLst>
                                      </p:cBhvr>
                                      <p:to>
                                        <p:strVal val="hidden"/>
                                      </p:to>
                                    </p:set>
                                  </p:childTnLst>
                                </p:cTn>
                              </p:par>
                              <p:par>
                                <p:cTn id="796" presetID="2" presetClass="exit" presetSubtype="1" fill="hold" grpId="2" nodeType="withEffect">
                                  <p:stCondLst>
                                    <p:cond delay="0"/>
                                  </p:stCondLst>
                                  <p:childTnLst>
                                    <p:anim calcmode="lin" valueType="num">
                                      <p:cBhvr additive="base">
                                        <p:cTn id="797" dur="3500"/>
                                        <p:tgtEl>
                                          <p:spTgt spid="226"/>
                                        </p:tgtEl>
                                        <p:attrNameLst>
                                          <p:attrName>ppt_x</p:attrName>
                                        </p:attrNameLst>
                                      </p:cBhvr>
                                      <p:tavLst>
                                        <p:tav tm="0">
                                          <p:val>
                                            <p:strVal val="ppt_x"/>
                                          </p:val>
                                        </p:tav>
                                        <p:tav tm="100000">
                                          <p:val>
                                            <p:strVal val="ppt_x"/>
                                          </p:val>
                                        </p:tav>
                                      </p:tavLst>
                                    </p:anim>
                                    <p:anim calcmode="lin" valueType="num">
                                      <p:cBhvr additive="base">
                                        <p:cTn id="798" dur="3500"/>
                                        <p:tgtEl>
                                          <p:spTgt spid="226"/>
                                        </p:tgtEl>
                                        <p:attrNameLst>
                                          <p:attrName>ppt_y</p:attrName>
                                        </p:attrNameLst>
                                      </p:cBhvr>
                                      <p:tavLst>
                                        <p:tav tm="0">
                                          <p:val>
                                            <p:strVal val="ppt_y"/>
                                          </p:val>
                                        </p:tav>
                                        <p:tav tm="100000">
                                          <p:val>
                                            <p:strVal val="0-ppt_h/2"/>
                                          </p:val>
                                        </p:tav>
                                      </p:tavLst>
                                    </p:anim>
                                    <p:set>
                                      <p:cBhvr>
                                        <p:cTn id="799" dur="1" fill="hold">
                                          <p:stCondLst>
                                            <p:cond delay="3499"/>
                                          </p:stCondLst>
                                        </p:cTn>
                                        <p:tgtEl>
                                          <p:spTgt spid="226"/>
                                        </p:tgtEl>
                                        <p:attrNameLst>
                                          <p:attrName>style.visibility</p:attrName>
                                        </p:attrNameLst>
                                      </p:cBhvr>
                                      <p:to>
                                        <p:strVal val="hidden"/>
                                      </p:to>
                                    </p:set>
                                  </p:childTnLst>
                                </p:cTn>
                              </p:par>
                              <p:par>
                                <p:cTn id="800" presetID="2" presetClass="exit" presetSubtype="1" fill="hold" grpId="2" nodeType="withEffect">
                                  <p:stCondLst>
                                    <p:cond delay="0"/>
                                  </p:stCondLst>
                                  <p:childTnLst>
                                    <p:anim calcmode="lin" valueType="num">
                                      <p:cBhvr additive="base">
                                        <p:cTn id="801" dur="3500"/>
                                        <p:tgtEl>
                                          <p:spTgt spid="227"/>
                                        </p:tgtEl>
                                        <p:attrNameLst>
                                          <p:attrName>ppt_x</p:attrName>
                                        </p:attrNameLst>
                                      </p:cBhvr>
                                      <p:tavLst>
                                        <p:tav tm="0">
                                          <p:val>
                                            <p:strVal val="ppt_x"/>
                                          </p:val>
                                        </p:tav>
                                        <p:tav tm="100000">
                                          <p:val>
                                            <p:strVal val="ppt_x"/>
                                          </p:val>
                                        </p:tav>
                                      </p:tavLst>
                                    </p:anim>
                                    <p:anim calcmode="lin" valueType="num">
                                      <p:cBhvr additive="base">
                                        <p:cTn id="802" dur="3500"/>
                                        <p:tgtEl>
                                          <p:spTgt spid="227"/>
                                        </p:tgtEl>
                                        <p:attrNameLst>
                                          <p:attrName>ppt_y</p:attrName>
                                        </p:attrNameLst>
                                      </p:cBhvr>
                                      <p:tavLst>
                                        <p:tav tm="0">
                                          <p:val>
                                            <p:strVal val="ppt_y"/>
                                          </p:val>
                                        </p:tav>
                                        <p:tav tm="100000">
                                          <p:val>
                                            <p:strVal val="0-ppt_h/2"/>
                                          </p:val>
                                        </p:tav>
                                      </p:tavLst>
                                    </p:anim>
                                    <p:set>
                                      <p:cBhvr>
                                        <p:cTn id="803" dur="1" fill="hold">
                                          <p:stCondLst>
                                            <p:cond delay="3499"/>
                                          </p:stCondLst>
                                        </p:cTn>
                                        <p:tgtEl>
                                          <p:spTgt spid="227"/>
                                        </p:tgtEl>
                                        <p:attrNameLst>
                                          <p:attrName>style.visibility</p:attrName>
                                        </p:attrNameLst>
                                      </p:cBhvr>
                                      <p:to>
                                        <p:strVal val="hidden"/>
                                      </p:to>
                                    </p:set>
                                  </p:childTnLst>
                                </p:cTn>
                              </p:par>
                              <p:par>
                                <p:cTn id="804" presetID="2" presetClass="exit" presetSubtype="1" fill="hold" grpId="2" nodeType="withEffect">
                                  <p:stCondLst>
                                    <p:cond delay="0"/>
                                  </p:stCondLst>
                                  <p:childTnLst>
                                    <p:anim calcmode="lin" valueType="num">
                                      <p:cBhvr additive="base">
                                        <p:cTn id="805" dur="3500"/>
                                        <p:tgtEl>
                                          <p:spTgt spid="228"/>
                                        </p:tgtEl>
                                        <p:attrNameLst>
                                          <p:attrName>ppt_x</p:attrName>
                                        </p:attrNameLst>
                                      </p:cBhvr>
                                      <p:tavLst>
                                        <p:tav tm="0">
                                          <p:val>
                                            <p:strVal val="ppt_x"/>
                                          </p:val>
                                        </p:tav>
                                        <p:tav tm="100000">
                                          <p:val>
                                            <p:strVal val="ppt_x"/>
                                          </p:val>
                                        </p:tav>
                                      </p:tavLst>
                                    </p:anim>
                                    <p:anim calcmode="lin" valueType="num">
                                      <p:cBhvr additive="base">
                                        <p:cTn id="806" dur="3500"/>
                                        <p:tgtEl>
                                          <p:spTgt spid="228"/>
                                        </p:tgtEl>
                                        <p:attrNameLst>
                                          <p:attrName>ppt_y</p:attrName>
                                        </p:attrNameLst>
                                      </p:cBhvr>
                                      <p:tavLst>
                                        <p:tav tm="0">
                                          <p:val>
                                            <p:strVal val="ppt_y"/>
                                          </p:val>
                                        </p:tav>
                                        <p:tav tm="100000">
                                          <p:val>
                                            <p:strVal val="0-ppt_h/2"/>
                                          </p:val>
                                        </p:tav>
                                      </p:tavLst>
                                    </p:anim>
                                    <p:set>
                                      <p:cBhvr>
                                        <p:cTn id="807" dur="1" fill="hold">
                                          <p:stCondLst>
                                            <p:cond delay="3499"/>
                                          </p:stCondLst>
                                        </p:cTn>
                                        <p:tgtEl>
                                          <p:spTgt spid="228"/>
                                        </p:tgtEl>
                                        <p:attrNameLst>
                                          <p:attrName>style.visibility</p:attrName>
                                        </p:attrNameLst>
                                      </p:cBhvr>
                                      <p:to>
                                        <p:strVal val="hidden"/>
                                      </p:to>
                                    </p:set>
                                  </p:childTnLst>
                                </p:cTn>
                              </p:par>
                              <p:par>
                                <p:cTn id="808" presetID="2" presetClass="exit" presetSubtype="1" fill="hold" grpId="2" nodeType="withEffect">
                                  <p:stCondLst>
                                    <p:cond delay="0"/>
                                  </p:stCondLst>
                                  <p:childTnLst>
                                    <p:anim calcmode="lin" valueType="num">
                                      <p:cBhvr additive="base">
                                        <p:cTn id="809" dur="3500"/>
                                        <p:tgtEl>
                                          <p:spTgt spid="229"/>
                                        </p:tgtEl>
                                        <p:attrNameLst>
                                          <p:attrName>ppt_x</p:attrName>
                                        </p:attrNameLst>
                                      </p:cBhvr>
                                      <p:tavLst>
                                        <p:tav tm="0">
                                          <p:val>
                                            <p:strVal val="ppt_x"/>
                                          </p:val>
                                        </p:tav>
                                        <p:tav tm="100000">
                                          <p:val>
                                            <p:strVal val="ppt_x"/>
                                          </p:val>
                                        </p:tav>
                                      </p:tavLst>
                                    </p:anim>
                                    <p:anim calcmode="lin" valueType="num">
                                      <p:cBhvr additive="base">
                                        <p:cTn id="810" dur="3500"/>
                                        <p:tgtEl>
                                          <p:spTgt spid="229"/>
                                        </p:tgtEl>
                                        <p:attrNameLst>
                                          <p:attrName>ppt_y</p:attrName>
                                        </p:attrNameLst>
                                      </p:cBhvr>
                                      <p:tavLst>
                                        <p:tav tm="0">
                                          <p:val>
                                            <p:strVal val="ppt_y"/>
                                          </p:val>
                                        </p:tav>
                                        <p:tav tm="100000">
                                          <p:val>
                                            <p:strVal val="0-ppt_h/2"/>
                                          </p:val>
                                        </p:tav>
                                      </p:tavLst>
                                    </p:anim>
                                    <p:set>
                                      <p:cBhvr>
                                        <p:cTn id="811" dur="1" fill="hold">
                                          <p:stCondLst>
                                            <p:cond delay="3499"/>
                                          </p:stCondLst>
                                        </p:cTn>
                                        <p:tgtEl>
                                          <p:spTgt spid="229"/>
                                        </p:tgtEl>
                                        <p:attrNameLst>
                                          <p:attrName>style.visibility</p:attrName>
                                        </p:attrNameLst>
                                      </p:cBhvr>
                                      <p:to>
                                        <p:strVal val="hidden"/>
                                      </p:to>
                                    </p:set>
                                  </p:childTnLst>
                                </p:cTn>
                              </p:par>
                              <p:par>
                                <p:cTn id="812" presetID="2" presetClass="exit" presetSubtype="1" fill="hold" grpId="2" nodeType="withEffect">
                                  <p:stCondLst>
                                    <p:cond delay="0"/>
                                  </p:stCondLst>
                                  <p:childTnLst>
                                    <p:anim calcmode="lin" valueType="num">
                                      <p:cBhvr additive="base">
                                        <p:cTn id="813" dur="3500"/>
                                        <p:tgtEl>
                                          <p:spTgt spid="230"/>
                                        </p:tgtEl>
                                        <p:attrNameLst>
                                          <p:attrName>ppt_x</p:attrName>
                                        </p:attrNameLst>
                                      </p:cBhvr>
                                      <p:tavLst>
                                        <p:tav tm="0">
                                          <p:val>
                                            <p:strVal val="ppt_x"/>
                                          </p:val>
                                        </p:tav>
                                        <p:tav tm="100000">
                                          <p:val>
                                            <p:strVal val="ppt_x"/>
                                          </p:val>
                                        </p:tav>
                                      </p:tavLst>
                                    </p:anim>
                                    <p:anim calcmode="lin" valueType="num">
                                      <p:cBhvr additive="base">
                                        <p:cTn id="814" dur="3500"/>
                                        <p:tgtEl>
                                          <p:spTgt spid="230"/>
                                        </p:tgtEl>
                                        <p:attrNameLst>
                                          <p:attrName>ppt_y</p:attrName>
                                        </p:attrNameLst>
                                      </p:cBhvr>
                                      <p:tavLst>
                                        <p:tav tm="0">
                                          <p:val>
                                            <p:strVal val="ppt_y"/>
                                          </p:val>
                                        </p:tav>
                                        <p:tav tm="100000">
                                          <p:val>
                                            <p:strVal val="0-ppt_h/2"/>
                                          </p:val>
                                        </p:tav>
                                      </p:tavLst>
                                    </p:anim>
                                    <p:set>
                                      <p:cBhvr>
                                        <p:cTn id="815" dur="1" fill="hold">
                                          <p:stCondLst>
                                            <p:cond delay="3499"/>
                                          </p:stCondLst>
                                        </p:cTn>
                                        <p:tgtEl>
                                          <p:spTgt spid="230"/>
                                        </p:tgtEl>
                                        <p:attrNameLst>
                                          <p:attrName>style.visibility</p:attrName>
                                        </p:attrNameLst>
                                      </p:cBhvr>
                                      <p:to>
                                        <p:strVal val="hidden"/>
                                      </p:to>
                                    </p:set>
                                  </p:childTnLst>
                                </p:cTn>
                              </p:par>
                              <p:par>
                                <p:cTn id="816" presetID="2" presetClass="exit" presetSubtype="1" fill="hold" grpId="2" nodeType="withEffect">
                                  <p:stCondLst>
                                    <p:cond delay="0"/>
                                  </p:stCondLst>
                                  <p:childTnLst>
                                    <p:anim calcmode="lin" valueType="num">
                                      <p:cBhvr additive="base">
                                        <p:cTn id="817" dur="3500"/>
                                        <p:tgtEl>
                                          <p:spTgt spid="231"/>
                                        </p:tgtEl>
                                        <p:attrNameLst>
                                          <p:attrName>ppt_x</p:attrName>
                                        </p:attrNameLst>
                                      </p:cBhvr>
                                      <p:tavLst>
                                        <p:tav tm="0">
                                          <p:val>
                                            <p:strVal val="ppt_x"/>
                                          </p:val>
                                        </p:tav>
                                        <p:tav tm="100000">
                                          <p:val>
                                            <p:strVal val="ppt_x"/>
                                          </p:val>
                                        </p:tav>
                                      </p:tavLst>
                                    </p:anim>
                                    <p:anim calcmode="lin" valueType="num">
                                      <p:cBhvr additive="base">
                                        <p:cTn id="818" dur="3500"/>
                                        <p:tgtEl>
                                          <p:spTgt spid="231"/>
                                        </p:tgtEl>
                                        <p:attrNameLst>
                                          <p:attrName>ppt_y</p:attrName>
                                        </p:attrNameLst>
                                      </p:cBhvr>
                                      <p:tavLst>
                                        <p:tav tm="0">
                                          <p:val>
                                            <p:strVal val="ppt_y"/>
                                          </p:val>
                                        </p:tav>
                                        <p:tav tm="100000">
                                          <p:val>
                                            <p:strVal val="0-ppt_h/2"/>
                                          </p:val>
                                        </p:tav>
                                      </p:tavLst>
                                    </p:anim>
                                    <p:set>
                                      <p:cBhvr>
                                        <p:cTn id="819" dur="1" fill="hold">
                                          <p:stCondLst>
                                            <p:cond delay="3499"/>
                                          </p:stCondLst>
                                        </p:cTn>
                                        <p:tgtEl>
                                          <p:spTgt spid="231"/>
                                        </p:tgtEl>
                                        <p:attrNameLst>
                                          <p:attrName>style.visibility</p:attrName>
                                        </p:attrNameLst>
                                      </p:cBhvr>
                                      <p:to>
                                        <p:strVal val="hidden"/>
                                      </p:to>
                                    </p:set>
                                  </p:childTnLst>
                                </p:cTn>
                              </p:par>
                              <p:par>
                                <p:cTn id="820" presetID="2" presetClass="exit" presetSubtype="1" fill="hold" grpId="2" nodeType="withEffect">
                                  <p:stCondLst>
                                    <p:cond delay="0"/>
                                  </p:stCondLst>
                                  <p:childTnLst>
                                    <p:anim calcmode="lin" valueType="num">
                                      <p:cBhvr additive="base">
                                        <p:cTn id="821" dur="3500"/>
                                        <p:tgtEl>
                                          <p:spTgt spid="232"/>
                                        </p:tgtEl>
                                        <p:attrNameLst>
                                          <p:attrName>ppt_x</p:attrName>
                                        </p:attrNameLst>
                                      </p:cBhvr>
                                      <p:tavLst>
                                        <p:tav tm="0">
                                          <p:val>
                                            <p:strVal val="ppt_x"/>
                                          </p:val>
                                        </p:tav>
                                        <p:tav tm="100000">
                                          <p:val>
                                            <p:strVal val="ppt_x"/>
                                          </p:val>
                                        </p:tav>
                                      </p:tavLst>
                                    </p:anim>
                                    <p:anim calcmode="lin" valueType="num">
                                      <p:cBhvr additive="base">
                                        <p:cTn id="822" dur="3500"/>
                                        <p:tgtEl>
                                          <p:spTgt spid="232"/>
                                        </p:tgtEl>
                                        <p:attrNameLst>
                                          <p:attrName>ppt_y</p:attrName>
                                        </p:attrNameLst>
                                      </p:cBhvr>
                                      <p:tavLst>
                                        <p:tav tm="0">
                                          <p:val>
                                            <p:strVal val="ppt_y"/>
                                          </p:val>
                                        </p:tav>
                                        <p:tav tm="100000">
                                          <p:val>
                                            <p:strVal val="0-ppt_h/2"/>
                                          </p:val>
                                        </p:tav>
                                      </p:tavLst>
                                    </p:anim>
                                    <p:set>
                                      <p:cBhvr>
                                        <p:cTn id="823" dur="1" fill="hold">
                                          <p:stCondLst>
                                            <p:cond delay="3499"/>
                                          </p:stCondLst>
                                        </p:cTn>
                                        <p:tgtEl>
                                          <p:spTgt spid="232"/>
                                        </p:tgtEl>
                                        <p:attrNameLst>
                                          <p:attrName>style.visibility</p:attrName>
                                        </p:attrNameLst>
                                      </p:cBhvr>
                                      <p:to>
                                        <p:strVal val="hidden"/>
                                      </p:to>
                                    </p:set>
                                  </p:childTnLst>
                                </p:cTn>
                              </p:par>
                              <p:par>
                                <p:cTn id="824" presetID="2" presetClass="exit" presetSubtype="1" fill="hold" grpId="2" nodeType="withEffect">
                                  <p:stCondLst>
                                    <p:cond delay="0"/>
                                  </p:stCondLst>
                                  <p:childTnLst>
                                    <p:anim calcmode="lin" valueType="num">
                                      <p:cBhvr additive="base">
                                        <p:cTn id="825" dur="3500"/>
                                        <p:tgtEl>
                                          <p:spTgt spid="233"/>
                                        </p:tgtEl>
                                        <p:attrNameLst>
                                          <p:attrName>ppt_x</p:attrName>
                                        </p:attrNameLst>
                                      </p:cBhvr>
                                      <p:tavLst>
                                        <p:tav tm="0">
                                          <p:val>
                                            <p:strVal val="ppt_x"/>
                                          </p:val>
                                        </p:tav>
                                        <p:tav tm="100000">
                                          <p:val>
                                            <p:strVal val="ppt_x"/>
                                          </p:val>
                                        </p:tav>
                                      </p:tavLst>
                                    </p:anim>
                                    <p:anim calcmode="lin" valueType="num">
                                      <p:cBhvr additive="base">
                                        <p:cTn id="826" dur="3500"/>
                                        <p:tgtEl>
                                          <p:spTgt spid="233"/>
                                        </p:tgtEl>
                                        <p:attrNameLst>
                                          <p:attrName>ppt_y</p:attrName>
                                        </p:attrNameLst>
                                      </p:cBhvr>
                                      <p:tavLst>
                                        <p:tav tm="0">
                                          <p:val>
                                            <p:strVal val="ppt_y"/>
                                          </p:val>
                                        </p:tav>
                                        <p:tav tm="100000">
                                          <p:val>
                                            <p:strVal val="0-ppt_h/2"/>
                                          </p:val>
                                        </p:tav>
                                      </p:tavLst>
                                    </p:anim>
                                    <p:set>
                                      <p:cBhvr>
                                        <p:cTn id="827" dur="1" fill="hold">
                                          <p:stCondLst>
                                            <p:cond delay="3499"/>
                                          </p:stCondLst>
                                        </p:cTn>
                                        <p:tgtEl>
                                          <p:spTgt spid="233"/>
                                        </p:tgtEl>
                                        <p:attrNameLst>
                                          <p:attrName>style.visibility</p:attrName>
                                        </p:attrNameLst>
                                      </p:cBhvr>
                                      <p:to>
                                        <p:strVal val="hidden"/>
                                      </p:to>
                                    </p:set>
                                  </p:childTnLst>
                                </p:cTn>
                              </p:par>
                              <p:par>
                                <p:cTn id="828" presetID="2" presetClass="exit" presetSubtype="1" fill="hold" grpId="2" nodeType="withEffect">
                                  <p:stCondLst>
                                    <p:cond delay="0"/>
                                  </p:stCondLst>
                                  <p:childTnLst>
                                    <p:anim calcmode="lin" valueType="num">
                                      <p:cBhvr additive="base">
                                        <p:cTn id="829" dur="3500"/>
                                        <p:tgtEl>
                                          <p:spTgt spid="234"/>
                                        </p:tgtEl>
                                        <p:attrNameLst>
                                          <p:attrName>ppt_x</p:attrName>
                                        </p:attrNameLst>
                                      </p:cBhvr>
                                      <p:tavLst>
                                        <p:tav tm="0">
                                          <p:val>
                                            <p:strVal val="ppt_x"/>
                                          </p:val>
                                        </p:tav>
                                        <p:tav tm="100000">
                                          <p:val>
                                            <p:strVal val="ppt_x"/>
                                          </p:val>
                                        </p:tav>
                                      </p:tavLst>
                                    </p:anim>
                                    <p:anim calcmode="lin" valueType="num">
                                      <p:cBhvr additive="base">
                                        <p:cTn id="830" dur="3500"/>
                                        <p:tgtEl>
                                          <p:spTgt spid="234"/>
                                        </p:tgtEl>
                                        <p:attrNameLst>
                                          <p:attrName>ppt_y</p:attrName>
                                        </p:attrNameLst>
                                      </p:cBhvr>
                                      <p:tavLst>
                                        <p:tav tm="0">
                                          <p:val>
                                            <p:strVal val="ppt_y"/>
                                          </p:val>
                                        </p:tav>
                                        <p:tav tm="100000">
                                          <p:val>
                                            <p:strVal val="0-ppt_h/2"/>
                                          </p:val>
                                        </p:tav>
                                      </p:tavLst>
                                    </p:anim>
                                    <p:set>
                                      <p:cBhvr>
                                        <p:cTn id="831" dur="1" fill="hold">
                                          <p:stCondLst>
                                            <p:cond delay="3499"/>
                                          </p:stCondLst>
                                        </p:cTn>
                                        <p:tgtEl>
                                          <p:spTgt spid="234"/>
                                        </p:tgtEl>
                                        <p:attrNameLst>
                                          <p:attrName>style.visibility</p:attrName>
                                        </p:attrNameLst>
                                      </p:cBhvr>
                                      <p:to>
                                        <p:strVal val="hidden"/>
                                      </p:to>
                                    </p:set>
                                  </p:childTnLst>
                                </p:cTn>
                              </p:par>
                              <p:par>
                                <p:cTn id="832" presetID="2" presetClass="exit" presetSubtype="1" fill="hold" grpId="2" nodeType="withEffect">
                                  <p:stCondLst>
                                    <p:cond delay="0"/>
                                  </p:stCondLst>
                                  <p:childTnLst>
                                    <p:anim calcmode="lin" valueType="num">
                                      <p:cBhvr additive="base">
                                        <p:cTn id="833" dur="3500"/>
                                        <p:tgtEl>
                                          <p:spTgt spid="235"/>
                                        </p:tgtEl>
                                        <p:attrNameLst>
                                          <p:attrName>ppt_x</p:attrName>
                                        </p:attrNameLst>
                                      </p:cBhvr>
                                      <p:tavLst>
                                        <p:tav tm="0">
                                          <p:val>
                                            <p:strVal val="ppt_x"/>
                                          </p:val>
                                        </p:tav>
                                        <p:tav tm="100000">
                                          <p:val>
                                            <p:strVal val="ppt_x"/>
                                          </p:val>
                                        </p:tav>
                                      </p:tavLst>
                                    </p:anim>
                                    <p:anim calcmode="lin" valueType="num">
                                      <p:cBhvr additive="base">
                                        <p:cTn id="834" dur="3500"/>
                                        <p:tgtEl>
                                          <p:spTgt spid="235"/>
                                        </p:tgtEl>
                                        <p:attrNameLst>
                                          <p:attrName>ppt_y</p:attrName>
                                        </p:attrNameLst>
                                      </p:cBhvr>
                                      <p:tavLst>
                                        <p:tav tm="0">
                                          <p:val>
                                            <p:strVal val="ppt_y"/>
                                          </p:val>
                                        </p:tav>
                                        <p:tav tm="100000">
                                          <p:val>
                                            <p:strVal val="0-ppt_h/2"/>
                                          </p:val>
                                        </p:tav>
                                      </p:tavLst>
                                    </p:anim>
                                    <p:set>
                                      <p:cBhvr>
                                        <p:cTn id="835" dur="1" fill="hold">
                                          <p:stCondLst>
                                            <p:cond delay="3499"/>
                                          </p:stCondLst>
                                        </p:cTn>
                                        <p:tgtEl>
                                          <p:spTgt spid="235"/>
                                        </p:tgtEl>
                                        <p:attrNameLst>
                                          <p:attrName>style.visibility</p:attrName>
                                        </p:attrNameLst>
                                      </p:cBhvr>
                                      <p:to>
                                        <p:strVal val="hidden"/>
                                      </p:to>
                                    </p:set>
                                  </p:childTnLst>
                                </p:cTn>
                              </p:par>
                              <p:par>
                                <p:cTn id="836" presetID="2" presetClass="exit" presetSubtype="1" fill="hold" grpId="2" nodeType="withEffect">
                                  <p:stCondLst>
                                    <p:cond delay="0"/>
                                  </p:stCondLst>
                                  <p:childTnLst>
                                    <p:anim calcmode="lin" valueType="num">
                                      <p:cBhvr additive="base">
                                        <p:cTn id="837" dur="3500"/>
                                        <p:tgtEl>
                                          <p:spTgt spid="236"/>
                                        </p:tgtEl>
                                        <p:attrNameLst>
                                          <p:attrName>ppt_x</p:attrName>
                                        </p:attrNameLst>
                                      </p:cBhvr>
                                      <p:tavLst>
                                        <p:tav tm="0">
                                          <p:val>
                                            <p:strVal val="ppt_x"/>
                                          </p:val>
                                        </p:tav>
                                        <p:tav tm="100000">
                                          <p:val>
                                            <p:strVal val="ppt_x"/>
                                          </p:val>
                                        </p:tav>
                                      </p:tavLst>
                                    </p:anim>
                                    <p:anim calcmode="lin" valueType="num">
                                      <p:cBhvr additive="base">
                                        <p:cTn id="838" dur="3500"/>
                                        <p:tgtEl>
                                          <p:spTgt spid="236"/>
                                        </p:tgtEl>
                                        <p:attrNameLst>
                                          <p:attrName>ppt_y</p:attrName>
                                        </p:attrNameLst>
                                      </p:cBhvr>
                                      <p:tavLst>
                                        <p:tav tm="0">
                                          <p:val>
                                            <p:strVal val="ppt_y"/>
                                          </p:val>
                                        </p:tav>
                                        <p:tav tm="100000">
                                          <p:val>
                                            <p:strVal val="0-ppt_h/2"/>
                                          </p:val>
                                        </p:tav>
                                      </p:tavLst>
                                    </p:anim>
                                    <p:set>
                                      <p:cBhvr>
                                        <p:cTn id="839" dur="1" fill="hold">
                                          <p:stCondLst>
                                            <p:cond delay="3499"/>
                                          </p:stCondLst>
                                        </p:cTn>
                                        <p:tgtEl>
                                          <p:spTgt spid="236"/>
                                        </p:tgtEl>
                                        <p:attrNameLst>
                                          <p:attrName>style.visibility</p:attrName>
                                        </p:attrNameLst>
                                      </p:cBhvr>
                                      <p:to>
                                        <p:strVal val="hidden"/>
                                      </p:to>
                                    </p:set>
                                  </p:childTnLst>
                                </p:cTn>
                              </p:par>
                              <p:par>
                                <p:cTn id="840" presetID="2" presetClass="exit" presetSubtype="1" fill="hold" grpId="2" nodeType="withEffect">
                                  <p:stCondLst>
                                    <p:cond delay="0"/>
                                  </p:stCondLst>
                                  <p:childTnLst>
                                    <p:anim calcmode="lin" valueType="num">
                                      <p:cBhvr additive="base">
                                        <p:cTn id="841" dur="3500"/>
                                        <p:tgtEl>
                                          <p:spTgt spid="237"/>
                                        </p:tgtEl>
                                        <p:attrNameLst>
                                          <p:attrName>ppt_x</p:attrName>
                                        </p:attrNameLst>
                                      </p:cBhvr>
                                      <p:tavLst>
                                        <p:tav tm="0">
                                          <p:val>
                                            <p:strVal val="ppt_x"/>
                                          </p:val>
                                        </p:tav>
                                        <p:tav tm="100000">
                                          <p:val>
                                            <p:strVal val="ppt_x"/>
                                          </p:val>
                                        </p:tav>
                                      </p:tavLst>
                                    </p:anim>
                                    <p:anim calcmode="lin" valueType="num">
                                      <p:cBhvr additive="base">
                                        <p:cTn id="842" dur="3500"/>
                                        <p:tgtEl>
                                          <p:spTgt spid="237"/>
                                        </p:tgtEl>
                                        <p:attrNameLst>
                                          <p:attrName>ppt_y</p:attrName>
                                        </p:attrNameLst>
                                      </p:cBhvr>
                                      <p:tavLst>
                                        <p:tav tm="0">
                                          <p:val>
                                            <p:strVal val="ppt_y"/>
                                          </p:val>
                                        </p:tav>
                                        <p:tav tm="100000">
                                          <p:val>
                                            <p:strVal val="0-ppt_h/2"/>
                                          </p:val>
                                        </p:tav>
                                      </p:tavLst>
                                    </p:anim>
                                    <p:set>
                                      <p:cBhvr>
                                        <p:cTn id="843" dur="1" fill="hold">
                                          <p:stCondLst>
                                            <p:cond delay="3499"/>
                                          </p:stCondLst>
                                        </p:cTn>
                                        <p:tgtEl>
                                          <p:spTgt spid="237"/>
                                        </p:tgtEl>
                                        <p:attrNameLst>
                                          <p:attrName>style.visibility</p:attrName>
                                        </p:attrNameLst>
                                      </p:cBhvr>
                                      <p:to>
                                        <p:strVal val="hidden"/>
                                      </p:to>
                                    </p:set>
                                  </p:childTnLst>
                                </p:cTn>
                              </p:par>
                              <p:par>
                                <p:cTn id="844" presetID="2" presetClass="exit" presetSubtype="1" fill="hold" grpId="2" nodeType="withEffect">
                                  <p:stCondLst>
                                    <p:cond delay="0"/>
                                  </p:stCondLst>
                                  <p:childTnLst>
                                    <p:anim calcmode="lin" valueType="num">
                                      <p:cBhvr additive="base">
                                        <p:cTn id="845" dur="3500"/>
                                        <p:tgtEl>
                                          <p:spTgt spid="238"/>
                                        </p:tgtEl>
                                        <p:attrNameLst>
                                          <p:attrName>ppt_x</p:attrName>
                                        </p:attrNameLst>
                                      </p:cBhvr>
                                      <p:tavLst>
                                        <p:tav tm="0">
                                          <p:val>
                                            <p:strVal val="ppt_x"/>
                                          </p:val>
                                        </p:tav>
                                        <p:tav tm="100000">
                                          <p:val>
                                            <p:strVal val="ppt_x"/>
                                          </p:val>
                                        </p:tav>
                                      </p:tavLst>
                                    </p:anim>
                                    <p:anim calcmode="lin" valueType="num">
                                      <p:cBhvr additive="base">
                                        <p:cTn id="846" dur="3500"/>
                                        <p:tgtEl>
                                          <p:spTgt spid="238"/>
                                        </p:tgtEl>
                                        <p:attrNameLst>
                                          <p:attrName>ppt_y</p:attrName>
                                        </p:attrNameLst>
                                      </p:cBhvr>
                                      <p:tavLst>
                                        <p:tav tm="0">
                                          <p:val>
                                            <p:strVal val="ppt_y"/>
                                          </p:val>
                                        </p:tav>
                                        <p:tav tm="100000">
                                          <p:val>
                                            <p:strVal val="0-ppt_h/2"/>
                                          </p:val>
                                        </p:tav>
                                      </p:tavLst>
                                    </p:anim>
                                    <p:set>
                                      <p:cBhvr>
                                        <p:cTn id="847" dur="1" fill="hold">
                                          <p:stCondLst>
                                            <p:cond delay="3499"/>
                                          </p:stCondLst>
                                        </p:cTn>
                                        <p:tgtEl>
                                          <p:spTgt spid="238"/>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15000"/>
                                        <p:tgtEl>
                                          <p:spTgt spid="3"/>
                                        </p:tgtEl>
                                      </p:cBhvr>
                                    </p:animEffect>
                                    <p:set>
                                      <p:cBhvr>
                                        <p:cTn id="850" dur="1" fill="hold">
                                          <p:stCondLst>
                                            <p:cond delay="14999"/>
                                          </p:stCondLst>
                                        </p:cTn>
                                        <p:tgtEl>
                                          <p:spTgt spid="3"/>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15000"/>
                                        <p:tgtEl>
                                          <p:spTgt spid="4"/>
                                        </p:tgtEl>
                                      </p:cBhvr>
                                    </p:animEffect>
                                    <p:set>
                                      <p:cBhvr>
                                        <p:cTn id="853" dur="1" fill="hold">
                                          <p:stCondLst>
                                            <p:cond delay="14999"/>
                                          </p:stCondLst>
                                        </p:cTn>
                                        <p:tgtEl>
                                          <p:spTgt spid="4"/>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15000"/>
                                        <p:tgtEl>
                                          <p:spTgt spid="16"/>
                                        </p:tgtEl>
                                      </p:cBhvr>
                                    </p:animEffect>
                                    <p:set>
                                      <p:cBhvr>
                                        <p:cTn id="856" dur="1" fill="hold">
                                          <p:stCondLst>
                                            <p:cond delay="14999"/>
                                          </p:stCondLst>
                                        </p:cTn>
                                        <p:tgtEl>
                                          <p:spTgt spid="16"/>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15000"/>
                                        <p:tgtEl>
                                          <p:spTgt spid="17"/>
                                        </p:tgtEl>
                                      </p:cBhvr>
                                    </p:animEffect>
                                    <p:set>
                                      <p:cBhvr>
                                        <p:cTn id="859" dur="1" fill="hold">
                                          <p:stCondLst>
                                            <p:cond delay="14999"/>
                                          </p:stCondLst>
                                        </p:cTn>
                                        <p:tgtEl>
                                          <p:spTgt spid="17"/>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15000"/>
                                        <p:tgtEl>
                                          <p:spTgt spid="29"/>
                                        </p:tgtEl>
                                      </p:cBhvr>
                                    </p:animEffect>
                                    <p:set>
                                      <p:cBhvr>
                                        <p:cTn id="862" dur="1" fill="hold">
                                          <p:stCondLst>
                                            <p:cond delay="14999"/>
                                          </p:stCondLst>
                                        </p:cTn>
                                        <p:tgtEl>
                                          <p:spTgt spid="29"/>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15000"/>
                                        <p:tgtEl>
                                          <p:spTgt spid="30"/>
                                        </p:tgtEl>
                                      </p:cBhvr>
                                    </p:animEffect>
                                    <p:set>
                                      <p:cBhvr>
                                        <p:cTn id="865" dur="1" fill="hold">
                                          <p:stCondLst>
                                            <p:cond delay="14999"/>
                                          </p:stCondLst>
                                        </p:cTn>
                                        <p:tgtEl>
                                          <p:spTgt spid="30"/>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15000"/>
                                        <p:tgtEl>
                                          <p:spTgt spid="123"/>
                                        </p:tgtEl>
                                      </p:cBhvr>
                                    </p:animEffect>
                                    <p:set>
                                      <p:cBhvr>
                                        <p:cTn id="868" dur="1" fill="hold">
                                          <p:stCondLst>
                                            <p:cond delay="14999"/>
                                          </p:stCondLst>
                                        </p:cTn>
                                        <p:tgtEl>
                                          <p:spTgt spid="123"/>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15000"/>
                                        <p:tgtEl>
                                          <p:spTgt spid="124"/>
                                        </p:tgtEl>
                                      </p:cBhvr>
                                    </p:animEffect>
                                    <p:set>
                                      <p:cBhvr>
                                        <p:cTn id="871" dur="1" fill="hold">
                                          <p:stCondLst>
                                            <p:cond delay="14999"/>
                                          </p:stCondLst>
                                        </p:cTn>
                                        <p:tgtEl>
                                          <p:spTgt spid="124"/>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15000"/>
                                        <p:tgtEl>
                                          <p:spTgt spid="125"/>
                                        </p:tgtEl>
                                      </p:cBhvr>
                                    </p:animEffect>
                                    <p:set>
                                      <p:cBhvr>
                                        <p:cTn id="874" dur="1" fill="hold">
                                          <p:stCondLst>
                                            <p:cond delay="14999"/>
                                          </p:stCondLst>
                                        </p:cTn>
                                        <p:tgtEl>
                                          <p:spTgt spid="125"/>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15000"/>
                                        <p:tgtEl>
                                          <p:spTgt spid="126"/>
                                        </p:tgtEl>
                                      </p:cBhvr>
                                    </p:animEffect>
                                    <p:set>
                                      <p:cBhvr>
                                        <p:cTn id="877" dur="1" fill="hold">
                                          <p:stCondLst>
                                            <p:cond delay="14999"/>
                                          </p:stCondLst>
                                        </p:cTn>
                                        <p:tgtEl>
                                          <p:spTgt spid="126"/>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15000"/>
                                        <p:tgtEl>
                                          <p:spTgt spid="127"/>
                                        </p:tgtEl>
                                      </p:cBhvr>
                                    </p:animEffect>
                                    <p:set>
                                      <p:cBhvr>
                                        <p:cTn id="880" dur="1" fill="hold">
                                          <p:stCondLst>
                                            <p:cond delay="14999"/>
                                          </p:stCondLst>
                                        </p:cTn>
                                        <p:tgtEl>
                                          <p:spTgt spid="127"/>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15000"/>
                                        <p:tgtEl>
                                          <p:spTgt spid="128"/>
                                        </p:tgtEl>
                                      </p:cBhvr>
                                    </p:animEffect>
                                    <p:set>
                                      <p:cBhvr>
                                        <p:cTn id="883" dur="1" fill="hold">
                                          <p:stCondLst>
                                            <p:cond delay="14999"/>
                                          </p:stCondLst>
                                        </p:cTn>
                                        <p:tgtEl>
                                          <p:spTgt spid="128"/>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15000"/>
                                        <p:tgtEl>
                                          <p:spTgt spid="165"/>
                                        </p:tgtEl>
                                      </p:cBhvr>
                                    </p:animEffect>
                                    <p:set>
                                      <p:cBhvr>
                                        <p:cTn id="886" dur="1" fill="hold">
                                          <p:stCondLst>
                                            <p:cond delay="14999"/>
                                          </p:stCondLst>
                                        </p:cTn>
                                        <p:tgtEl>
                                          <p:spTgt spid="165"/>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15000"/>
                                        <p:tgtEl>
                                          <p:spTgt spid="166"/>
                                        </p:tgtEl>
                                      </p:cBhvr>
                                    </p:animEffect>
                                    <p:set>
                                      <p:cBhvr>
                                        <p:cTn id="889" dur="1" fill="hold">
                                          <p:stCondLst>
                                            <p:cond delay="14999"/>
                                          </p:stCondLst>
                                        </p:cTn>
                                        <p:tgtEl>
                                          <p:spTgt spid="166"/>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15000"/>
                                        <p:tgtEl>
                                          <p:spTgt spid="167"/>
                                        </p:tgtEl>
                                      </p:cBhvr>
                                    </p:animEffect>
                                    <p:set>
                                      <p:cBhvr>
                                        <p:cTn id="892" dur="1" fill="hold">
                                          <p:stCondLst>
                                            <p:cond delay="14999"/>
                                          </p:stCondLst>
                                        </p:cTn>
                                        <p:tgtEl>
                                          <p:spTgt spid="167"/>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15000"/>
                                        <p:tgtEl>
                                          <p:spTgt spid="168"/>
                                        </p:tgtEl>
                                      </p:cBhvr>
                                    </p:animEffect>
                                    <p:set>
                                      <p:cBhvr>
                                        <p:cTn id="895" dur="1" fill="hold">
                                          <p:stCondLst>
                                            <p:cond delay="14999"/>
                                          </p:stCondLst>
                                        </p:cTn>
                                        <p:tgtEl>
                                          <p:spTgt spid="168"/>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15000"/>
                                        <p:tgtEl>
                                          <p:spTgt spid="169"/>
                                        </p:tgtEl>
                                      </p:cBhvr>
                                    </p:animEffect>
                                    <p:set>
                                      <p:cBhvr>
                                        <p:cTn id="898" dur="1" fill="hold">
                                          <p:stCondLst>
                                            <p:cond delay="14999"/>
                                          </p:stCondLst>
                                        </p:cTn>
                                        <p:tgtEl>
                                          <p:spTgt spid="169"/>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15000"/>
                                        <p:tgtEl>
                                          <p:spTgt spid="170"/>
                                        </p:tgtEl>
                                      </p:cBhvr>
                                    </p:animEffect>
                                    <p:set>
                                      <p:cBhvr>
                                        <p:cTn id="901" dur="1" fill="hold">
                                          <p:stCondLst>
                                            <p:cond delay="14999"/>
                                          </p:stCondLst>
                                        </p:cTn>
                                        <p:tgtEl>
                                          <p:spTgt spid="170"/>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15000"/>
                                        <p:tgtEl>
                                          <p:spTgt spid="171"/>
                                        </p:tgtEl>
                                      </p:cBhvr>
                                    </p:animEffect>
                                    <p:set>
                                      <p:cBhvr>
                                        <p:cTn id="904" dur="1" fill="hold">
                                          <p:stCondLst>
                                            <p:cond delay="14999"/>
                                          </p:stCondLst>
                                        </p:cTn>
                                        <p:tgtEl>
                                          <p:spTgt spid="171"/>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15000"/>
                                        <p:tgtEl>
                                          <p:spTgt spid="172"/>
                                        </p:tgtEl>
                                      </p:cBhvr>
                                    </p:animEffect>
                                    <p:set>
                                      <p:cBhvr>
                                        <p:cTn id="907" dur="1" fill="hold">
                                          <p:stCondLst>
                                            <p:cond delay="14999"/>
                                          </p:stCondLst>
                                        </p:cTn>
                                        <p:tgtEl>
                                          <p:spTgt spid="172"/>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15000"/>
                                        <p:tgtEl>
                                          <p:spTgt spid="173"/>
                                        </p:tgtEl>
                                      </p:cBhvr>
                                    </p:animEffect>
                                    <p:set>
                                      <p:cBhvr>
                                        <p:cTn id="910" dur="1" fill="hold">
                                          <p:stCondLst>
                                            <p:cond delay="14999"/>
                                          </p:stCondLst>
                                        </p:cTn>
                                        <p:tgtEl>
                                          <p:spTgt spid="173"/>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15000"/>
                                        <p:tgtEl>
                                          <p:spTgt spid="174"/>
                                        </p:tgtEl>
                                      </p:cBhvr>
                                    </p:animEffect>
                                    <p:set>
                                      <p:cBhvr>
                                        <p:cTn id="913" dur="1" fill="hold">
                                          <p:stCondLst>
                                            <p:cond delay="14999"/>
                                          </p:stCondLst>
                                        </p:cTn>
                                        <p:tgtEl>
                                          <p:spTgt spid="174"/>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15000"/>
                                        <p:tgtEl>
                                          <p:spTgt spid="175"/>
                                        </p:tgtEl>
                                      </p:cBhvr>
                                    </p:animEffect>
                                    <p:set>
                                      <p:cBhvr>
                                        <p:cTn id="916" dur="1" fill="hold">
                                          <p:stCondLst>
                                            <p:cond delay="14999"/>
                                          </p:stCondLst>
                                        </p:cTn>
                                        <p:tgtEl>
                                          <p:spTgt spid="175"/>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15000"/>
                                        <p:tgtEl>
                                          <p:spTgt spid="176"/>
                                        </p:tgtEl>
                                      </p:cBhvr>
                                    </p:animEffect>
                                    <p:set>
                                      <p:cBhvr>
                                        <p:cTn id="919" dur="1" fill="hold">
                                          <p:stCondLst>
                                            <p:cond delay="14999"/>
                                          </p:stCondLst>
                                        </p:cTn>
                                        <p:tgtEl>
                                          <p:spTgt spid="176"/>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15000"/>
                                        <p:tgtEl>
                                          <p:spTgt spid="179"/>
                                        </p:tgtEl>
                                      </p:cBhvr>
                                    </p:animEffect>
                                    <p:set>
                                      <p:cBhvr>
                                        <p:cTn id="922" dur="1" fill="hold">
                                          <p:stCondLst>
                                            <p:cond delay="14999"/>
                                          </p:stCondLst>
                                        </p:cTn>
                                        <p:tgtEl>
                                          <p:spTgt spid="179"/>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15000"/>
                                        <p:tgtEl>
                                          <p:spTgt spid="180"/>
                                        </p:tgtEl>
                                      </p:cBhvr>
                                    </p:animEffect>
                                    <p:set>
                                      <p:cBhvr>
                                        <p:cTn id="925" dur="1" fill="hold">
                                          <p:stCondLst>
                                            <p:cond delay="14999"/>
                                          </p:stCondLst>
                                        </p:cTn>
                                        <p:tgtEl>
                                          <p:spTgt spid="180"/>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15000"/>
                                        <p:tgtEl>
                                          <p:spTgt spid="181"/>
                                        </p:tgtEl>
                                      </p:cBhvr>
                                    </p:animEffect>
                                    <p:set>
                                      <p:cBhvr>
                                        <p:cTn id="928" dur="1" fill="hold">
                                          <p:stCondLst>
                                            <p:cond delay="14999"/>
                                          </p:stCondLst>
                                        </p:cTn>
                                        <p:tgtEl>
                                          <p:spTgt spid="181"/>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15000"/>
                                        <p:tgtEl>
                                          <p:spTgt spid="182"/>
                                        </p:tgtEl>
                                      </p:cBhvr>
                                    </p:animEffect>
                                    <p:set>
                                      <p:cBhvr>
                                        <p:cTn id="931" dur="1" fill="hold">
                                          <p:stCondLst>
                                            <p:cond delay="14999"/>
                                          </p:stCondLst>
                                        </p:cTn>
                                        <p:tgtEl>
                                          <p:spTgt spid="182"/>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15000"/>
                                        <p:tgtEl>
                                          <p:spTgt spid="183"/>
                                        </p:tgtEl>
                                      </p:cBhvr>
                                    </p:animEffect>
                                    <p:set>
                                      <p:cBhvr>
                                        <p:cTn id="934" dur="1" fill="hold">
                                          <p:stCondLst>
                                            <p:cond delay="14999"/>
                                          </p:stCondLst>
                                        </p:cTn>
                                        <p:tgtEl>
                                          <p:spTgt spid="183"/>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15000"/>
                                        <p:tgtEl>
                                          <p:spTgt spid="184"/>
                                        </p:tgtEl>
                                      </p:cBhvr>
                                    </p:animEffect>
                                    <p:set>
                                      <p:cBhvr>
                                        <p:cTn id="937" dur="1" fill="hold">
                                          <p:stCondLst>
                                            <p:cond delay="14999"/>
                                          </p:stCondLst>
                                        </p:cTn>
                                        <p:tgtEl>
                                          <p:spTgt spid="184"/>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15000"/>
                                        <p:tgtEl>
                                          <p:spTgt spid="185"/>
                                        </p:tgtEl>
                                      </p:cBhvr>
                                    </p:animEffect>
                                    <p:set>
                                      <p:cBhvr>
                                        <p:cTn id="940" dur="1" fill="hold">
                                          <p:stCondLst>
                                            <p:cond delay="14999"/>
                                          </p:stCondLst>
                                        </p:cTn>
                                        <p:tgtEl>
                                          <p:spTgt spid="185"/>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15000"/>
                                        <p:tgtEl>
                                          <p:spTgt spid="186"/>
                                        </p:tgtEl>
                                      </p:cBhvr>
                                    </p:animEffect>
                                    <p:set>
                                      <p:cBhvr>
                                        <p:cTn id="943" dur="1" fill="hold">
                                          <p:stCondLst>
                                            <p:cond delay="14999"/>
                                          </p:stCondLst>
                                        </p:cTn>
                                        <p:tgtEl>
                                          <p:spTgt spid="186"/>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15000"/>
                                        <p:tgtEl>
                                          <p:spTgt spid="187"/>
                                        </p:tgtEl>
                                      </p:cBhvr>
                                    </p:animEffect>
                                    <p:set>
                                      <p:cBhvr>
                                        <p:cTn id="946" dur="1" fill="hold">
                                          <p:stCondLst>
                                            <p:cond delay="14999"/>
                                          </p:stCondLst>
                                        </p:cTn>
                                        <p:tgtEl>
                                          <p:spTgt spid="187"/>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15000"/>
                                        <p:tgtEl>
                                          <p:spTgt spid="188"/>
                                        </p:tgtEl>
                                      </p:cBhvr>
                                    </p:animEffect>
                                    <p:set>
                                      <p:cBhvr>
                                        <p:cTn id="949" dur="1" fill="hold">
                                          <p:stCondLst>
                                            <p:cond delay="14999"/>
                                          </p:stCondLst>
                                        </p:cTn>
                                        <p:tgtEl>
                                          <p:spTgt spid="188"/>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15000"/>
                                        <p:tgtEl>
                                          <p:spTgt spid="189"/>
                                        </p:tgtEl>
                                      </p:cBhvr>
                                    </p:animEffect>
                                    <p:set>
                                      <p:cBhvr>
                                        <p:cTn id="952" dur="1" fill="hold">
                                          <p:stCondLst>
                                            <p:cond delay="14999"/>
                                          </p:stCondLst>
                                        </p:cTn>
                                        <p:tgtEl>
                                          <p:spTgt spid="189"/>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15000"/>
                                        <p:tgtEl>
                                          <p:spTgt spid="190"/>
                                        </p:tgtEl>
                                      </p:cBhvr>
                                    </p:animEffect>
                                    <p:set>
                                      <p:cBhvr>
                                        <p:cTn id="955" dur="1" fill="hold">
                                          <p:stCondLst>
                                            <p:cond delay="14999"/>
                                          </p:stCondLst>
                                        </p:cTn>
                                        <p:tgtEl>
                                          <p:spTgt spid="190"/>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15000"/>
                                        <p:tgtEl>
                                          <p:spTgt spid="191"/>
                                        </p:tgtEl>
                                      </p:cBhvr>
                                    </p:animEffect>
                                    <p:set>
                                      <p:cBhvr>
                                        <p:cTn id="958" dur="1" fill="hold">
                                          <p:stCondLst>
                                            <p:cond delay="14999"/>
                                          </p:stCondLst>
                                        </p:cTn>
                                        <p:tgtEl>
                                          <p:spTgt spid="191"/>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15000"/>
                                        <p:tgtEl>
                                          <p:spTgt spid="192"/>
                                        </p:tgtEl>
                                      </p:cBhvr>
                                    </p:animEffect>
                                    <p:set>
                                      <p:cBhvr>
                                        <p:cTn id="961" dur="1" fill="hold">
                                          <p:stCondLst>
                                            <p:cond delay="14999"/>
                                          </p:stCondLst>
                                        </p:cTn>
                                        <p:tgtEl>
                                          <p:spTgt spid="192"/>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15000"/>
                                        <p:tgtEl>
                                          <p:spTgt spid="193"/>
                                        </p:tgtEl>
                                      </p:cBhvr>
                                    </p:animEffect>
                                    <p:set>
                                      <p:cBhvr>
                                        <p:cTn id="964" dur="1" fill="hold">
                                          <p:stCondLst>
                                            <p:cond delay="14999"/>
                                          </p:stCondLst>
                                        </p:cTn>
                                        <p:tgtEl>
                                          <p:spTgt spid="193"/>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15000"/>
                                        <p:tgtEl>
                                          <p:spTgt spid="194"/>
                                        </p:tgtEl>
                                      </p:cBhvr>
                                    </p:animEffect>
                                    <p:set>
                                      <p:cBhvr>
                                        <p:cTn id="967" dur="1" fill="hold">
                                          <p:stCondLst>
                                            <p:cond delay="14999"/>
                                          </p:stCondLst>
                                        </p:cTn>
                                        <p:tgtEl>
                                          <p:spTgt spid="194"/>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15000"/>
                                        <p:tgtEl>
                                          <p:spTgt spid="195"/>
                                        </p:tgtEl>
                                      </p:cBhvr>
                                    </p:animEffect>
                                    <p:set>
                                      <p:cBhvr>
                                        <p:cTn id="970" dur="1" fill="hold">
                                          <p:stCondLst>
                                            <p:cond delay="14999"/>
                                          </p:stCondLst>
                                        </p:cTn>
                                        <p:tgtEl>
                                          <p:spTgt spid="195"/>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15000"/>
                                        <p:tgtEl>
                                          <p:spTgt spid="196"/>
                                        </p:tgtEl>
                                      </p:cBhvr>
                                    </p:animEffect>
                                    <p:set>
                                      <p:cBhvr>
                                        <p:cTn id="973" dur="1" fill="hold">
                                          <p:stCondLst>
                                            <p:cond delay="14999"/>
                                          </p:stCondLst>
                                        </p:cTn>
                                        <p:tgtEl>
                                          <p:spTgt spid="196"/>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15000"/>
                                        <p:tgtEl>
                                          <p:spTgt spid="197"/>
                                        </p:tgtEl>
                                      </p:cBhvr>
                                    </p:animEffect>
                                    <p:set>
                                      <p:cBhvr>
                                        <p:cTn id="976" dur="1" fill="hold">
                                          <p:stCondLst>
                                            <p:cond delay="14999"/>
                                          </p:stCondLst>
                                        </p:cTn>
                                        <p:tgtEl>
                                          <p:spTgt spid="197"/>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15000"/>
                                        <p:tgtEl>
                                          <p:spTgt spid="198"/>
                                        </p:tgtEl>
                                      </p:cBhvr>
                                    </p:animEffect>
                                    <p:set>
                                      <p:cBhvr>
                                        <p:cTn id="979" dur="1" fill="hold">
                                          <p:stCondLst>
                                            <p:cond delay="14999"/>
                                          </p:stCondLst>
                                        </p:cTn>
                                        <p:tgtEl>
                                          <p:spTgt spid="198"/>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15000"/>
                                        <p:tgtEl>
                                          <p:spTgt spid="199"/>
                                        </p:tgtEl>
                                      </p:cBhvr>
                                    </p:animEffect>
                                    <p:set>
                                      <p:cBhvr>
                                        <p:cTn id="982" dur="1" fill="hold">
                                          <p:stCondLst>
                                            <p:cond delay="14999"/>
                                          </p:stCondLst>
                                        </p:cTn>
                                        <p:tgtEl>
                                          <p:spTgt spid="199"/>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15000"/>
                                        <p:tgtEl>
                                          <p:spTgt spid="200"/>
                                        </p:tgtEl>
                                      </p:cBhvr>
                                    </p:animEffect>
                                    <p:set>
                                      <p:cBhvr>
                                        <p:cTn id="985" dur="1" fill="hold">
                                          <p:stCondLst>
                                            <p:cond delay="14999"/>
                                          </p:stCondLst>
                                        </p:cTn>
                                        <p:tgtEl>
                                          <p:spTgt spid="200"/>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15000"/>
                                        <p:tgtEl>
                                          <p:spTgt spid="201"/>
                                        </p:tgtEl>
                                      </p:cBhvr>
                                    </p:animEffect>
                                    <p:set>
                                      <p:cBhvr>
                                        <p:cTn id="988" dur="1" fill="hold">
                                          <p:stCondLst>
                                            <p:cond delay="14999"/>
                                          </p:stCondLst>
                                        </p:cTn>
                                        <p:tgtEl>
                                          <p:spTgt spid="201"/>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15000"/>
                                        <p:tgtEl>
                                          <p:spTgt spid="202"/>
                                        </p:tgtEl>
                                      </p:cBhvr>
                                    </p:animEffect>
                                    <p:set>
                                      <p:cBhvr>
                                        <p:cTn id="991" dur="1" fill="hold">
                                          <p:stCondLst>
                                            <p:cond delay="14999"/>
                                          </p:stCondLst>
                                        </p:cTn>
                                        <p:tgtEl>
                                          <p:spTgt spid="202"/>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15000"/>
                                        <p:tgtEl>
                                          <p:spTgt spid="203"/>
                                        </p:tgtEl>
                                      </p:cBhvr>
                                    </p:animEffect>
                                    <p:set>
                                      <p:cBhvr>
                                        <p:cTn id="994" dur="1" fill="hold">
                                          <p:stCondLst>
                                            <p:cond delay="14999"/>
                                          </p:stCondLst>
                                        </p:cTn>
                                        <p:tgtEl>
                                          <p:spTgt spid="203"/>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15000"/>
                                        <p:tgtEl>
                                          <p:spTgt spid="204"/>
                                        </p:tgtEl>
                                      </p:cBhvr>
                                    </p:animEffect>
                                    <p:set>
                                      <p:cBhvr>
                                        <p:cTn id="997" dur="1" fill="hold">
                                          <p:stCondLst>
                                            <p:cond delay="14999"/>
                                          </p:stCondLst>
                                        </p:cTn>
                                        <p:tgtEl>
                                          <p:spTgt spid="204"/>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15000"/>
                                        <p:tgtEl>
                                          <p:spTgt spid="205"/>
                                        </p:tgtEl>
                                      </p:cBhvr>
                                    </p:animEffect>
                                    <p:set>
                                      <p:cBhvr>
                                        <p:cTn id="1000" dur="1" fill="hold">
                                          <p:stCondLst>
                                            <p:cond delay="14999"/>
                                          </p:stCondLst>
                                        </p:cTn>
                                        <p:tgtEl>
                                          <p:spTgt spid="205"/>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15000"/>
                                        <p:tgtEl>
                                          <p:spTgt spid="206"/>
                                        </p:tgtEl>
                                      </p:cBhvr>
                                    </p:animEffect>
                                    <p:set>
                                      <p:cBhvr>
                                        <p:cTn id="1003" dur="1" fill="hold">
                                          <p:stCondLst>
                                            <p:cond delay="14999"/>
                                          </p:stCondLst>
                                        </p:cTn>
                                        <p:tgtEl>
                                          <p:spTgt spid="206"/>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15000"/>
                                        <p:tgtEl>
                                          <p:spTgt spid="207"/>
                                        </p:tgtEl>
                                      </p:cBhvr>
                                    </p:animEffect>
                                    <p:set>
                                      <p:cBhvr>
                                        <p:cTn id="1006" dur="1" fill="hold">
                                          <p:stCondLst>
                                            <p:cond delay="14999"/>
                                          </p:stCondLst>
                                        </p:cTn>
                                        <p:tgtEl>
                                          <p:spTgt spid="207"/>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15000"/>
                                        <p:tgtEl>
                                          <p:spTgt spid="208"/>
                                        </p:tgtEl>
                                      </p:cBhvr>
                                    </p:animEffect>
                                    <p:set>
                                      <p:cBhvr>
                                        <p:cTn id="1009" dur="1" fill="hold">
                                          <p:stCondLst>
                                            <p:cond delay="14999"/>
                                          </p:stCondLst>
                                        </p:cTn>
                                        <p:tgtEl>
                                          <p:spTgt spid="208"/>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15000"/>
                                        <p:tgtEl>
                                          <p:spTgt spid="209"/>
                                        </p:tgtEl>
                                      </p:cBhvr>
                                    </p:animEffect>
                                    <p:set>
                                      <p:cBhvr>
                                        <p:cTn id="1012" dur="1" fill="hold">
                                          <p:stCondLst>
                                            <p:cond delay="14999"/>
                                          </p:stCondLst>
                                        </p:cTn>
                                        <p:tgtEl>
                                          <p:spTgt spid="209"/>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15000"/>
                                        <p:tgtEl>
                                          <p:spTgt spid="210"/>
                                        </p:tgtEl>
                                      </p:cBhvr>
                                    </p:animEffect>
                                    <p:set>
                                      <p:cBhvr>
                                        <p:cTn id="1015" dur="1" fill="hold">
                                          <p:stCondLst>
                                            <p:cond delay="14999"/>
                                          </p:stCondLst>
                                        </p:cTn>
                                        <p:tgtEl>
                                          <p:spTgt spid="210"/>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15000"/>
                                        <p:tgtEl>
                                          <p:spTgt spid="211"/>
                                        </p:tgtEl>
                                      </p:cBhvr>
                                    </p:animEffect>
                                    <p:set>
                                      <p:cBhvr>
                                        <p:cTn id="1018" dur="1" fill="hold">
                                          <p:stCondLst>
                                            <p:cond delay="14999"/>
                                          </p:stCondLst>
                                        </p:cTn>
                                        <p:tgtEl>
                                          <p:spTgt spid="211"/>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15000"/>
                                        <p:tgtEl>
                                          <p:spTgt spid="212"/>
                                        </p:tgtEl>
                                      </p:cBhvr>
                                    </p:animEffect>
                                    <p:set>
                                      <p:cBhvr>
                                        <p:cTn id="1021" dur="1" fill="hold">
                                          <p:stCondLst>
                                            <p:cond delay="14999"/>
                                          </p:stCondLst>
                                        </p:cTn>
                                        <p:tgtEl>
                                          <p:spTgt spid="212"/>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15000"/>
                                        <p:tgtEl>
                                          <p:spTgt spid="213"/>
                                        </p:tgtEl>
                                      </p:cBhvr>
                                    </p:animEffect>
                                    <p:set>
                                      <p:cBhvr>
                                        <p:cTn id="1024" dur="1" fill="hold">
                                          <p:stCondLst>
                                            <p:cond delay="14999"/>
                                          </p:stCondLst>
                                        </p:cTn>
                                        <p:tgtEl>
                                          <p:spTgt spid="213"/>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15000"/>
                                        <p:tgtEl>
                                          <p:spTgt spid="214"/>
                                        </p:tgtEl>
                                      </p:cBhvr>
                                    </p:animEffect>
                                    <p:set>
                                      <p:cBhvr>
                                        <p:cTn id="1027" dur="1" fill="hold">
                                          <p:stCondLst>
                                            <p:cond delay="14999"/>
                                          </p:stCondLst>
                                        </p:cTn>
                                        <p:tgtEl>
                                          <p:spTgt spid="214"/>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15000"/>
                                        <p:tgtEl>
                                          <p:spTgt spid="215"/>
                                        </p:tgtEl>
                                      </p:cBhvr>
                                    </p:animEffect>
                                    <p:set>
                                      <p:cBhvr>
                                        <p:cTn id="1030" dur="1" fill="hold">
                                          <p:stCondLst>
                                            <p:cond delay="14999"/>
                                          </p:stCondLst>
                                        </p:cTn>
                                        <p:tgtEl>
                                          <p:spTgt spid="215"/>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15000"/>
                                        <p:tgtEl>
                                          <p:spTgt spid="216"/>
                                        </p:tgtEl>
                                      </p:cBhvr>
                                    </p:animEffect>
                                    <p:set>
                                      <p:cBhvr>
                                        <p:cTn id="1033" dur="1" fill="hold">
                                          <p:stCondLst>
                                            <p:cond delay="14999"/>
                                          </p:stCondLst>
                                        </p:cTn>
                                        <p:tgtEl>
                                          <p:spTgt spid="216"/>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15000"/>
                                        <p:tgtEl>
                                          <p:spTgt spid="217"/>
                                        </p:tgtEl>
                                      </p:cBhvr>
                                    </p:animEffect>
                                    <p:set>
                                      <p:cBhvr>
                                        <p:cTn id="1036" dur="1" fill="hold">
                                          <p:stCondLst>
                                            <p:cond delay="14999"/>
                                          </p:stCondLst>
                                        </p:cTn>
                                        <p:tgtEl>
                                          <p:spTgt spid="217"/>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15000"/>
                                        <p:tgtEl>
                                          <p:spTgt spid="218"/>
                                        </p:tgtEl>
                                      </p:cBhvr>
                                    </p:animEffect>
                                    <p:set>
                                      <p:cBhvr>
                                        <p:cTn id="1039" dur="1" fill="hold">
                                          <p:stCondLst>
                                            <p:cond delay="14999"/>
                                          </p:stCondLst>
                                        </p:cTn>
                                        <p:tgtEl>
                                          <p:spTgt spid="218"/>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15000"/>
                                        <p:tgtEl>
                                          <p:spTgt spid="219"/>
                                        </p:tgtEl>
                                      </p:cBhvr>
                                    </p:animEffect>
                                    <p:set>
                                      <p:cBhvr>
                                        <p:cTn id="1042" dur="1" fill="hold">
                                          <p:stCondLst>
                                            <p:cond delay="14999"/>
                                          </p:stCondLst>
                                        </p:cTn>
                                        <p:tgtEl>
                                          <p:spTgt spid="219"/>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15000"/>
                                        <p:tgtEl>
                                          <p:spTgt spid="220"/>
                                        </p:tgtEl>
                                      </p:cBhvr>
                                    </p:animEffect>
                                    <p:set>
                                      <p:cBhvr>
                                        <p:cTn id="1045" dur="1" fill="hold">
                                          <p:stCondLst>
                                            <p:cond delay="14999"/>
                                          </p:stCondLst>
                                        </p:cTn>
                                        <p:tgtEl>
                                          <p:spTgt spid="220"/>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15000"/>
                                        <p:tgtEl>
                                          <p:spTgt spid="221"/>
                                        </p:tgtEl>
                                      </p:cBhvr>
                                    </p:animEffect>
                                    <p:set>
                                      <p:cBhvr>
                                        <p:cTn id="1048" dur="1" fill="hold">
                                          <p:stCondLst>
                                            <p:cond delay="14999"/>
                                          </p:stCondLst>
                                        </p:cTn>
                                        <p:tgtEl>
                                          <p:spTgt spid="221"/>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15000"/>
                                        <p:tgtEl>
                                          <p:spTgt spid="222"/>
                                        </p:tgtEl>
                                      </p:cBhvr>
                                    </p:animEffect>
                                    <p:set>
                                      <p:cBhvr>
                                        <p:cTn id="1051" dur="1" fill="hold">
                                          <p:stCondLst>
                                            <p:cond delay="14999"/>
                                          </p:stCondLst>
                                        </p:cTn>
                                        <p:tgtEl>
                                          <p:spTgt spid="222"/>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15000"/>
                                        <p:tgtEl>
                                          <p:spTgt spid="223"/>
                                        </p:tgtEl>
                                      </p:cBhvr>
                                    </p:animEffect>
                                    <p:set>
                                      <p:cBhvr>
                                        <p:cTn id="1054" dur="1" fill="hold">
                                          <p:stCondLst>
                                            <p:cond delay="14999"/>
                                          </p:stCondLst>
                                        </p:cTn>
                                        <p:tgtEl>
                                          <p:spTgt spid="223"/>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15000"/>
                                        <p:tgtEl>
                                          <p:spTgt spid="224"/>
                                        </p:tgtEl>
                                      </p:cBhvr>
                                    </p:animEffect>
                                    <p:set>
                                      <p:cBhvr>
                                        <p:cTn id="1057" dur="1" fill="hold">
                                          <p:stCondLst>
                                            <p:cond delay="14999"/>
                                          </p:stCondLst>
                                        </p:cTn>
                                        <p:tgtEl>
                                          <p:spTgt spid="224"/>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15000"/>
                                        <p:tgtEl>
                                          <p:spTgt spid="225"/>
                                        </p:tgtEl>
                                      </p:cBhvr>
                                    </p:animEffect>
                                    <p:set>
                                      <p:cBhvr>
                                        <p:cTn id="1060" dur="1" fill="hold">
                                          <p:stCondLst>
                                            <p:cond delay="14999"/>
                                          </p:stCondLst>
                                        </p:cTn>
                                        <p:tgtEl>
                                          <p:spTgt spid="225"/>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15000"/>
                                        <p:tgtEl>
                                          <p:spTgt spid="226"/>
                                        </p:tgtEl>
                                      </p:cBhvr>
                                    </p:animEffect>
                                    <p:set>
                                      <p:cBhvr>
                                        <p:cTn id="1063" dur="1" fill="hold">
                                          <p:stCondLst>
                                            <p:cond delay="14999"/>
                                          </p:stCondLst>
                                        </p:cTn>
                                        <p:tgtEl>
                                          <p:spTgt spid="226"/>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15000"/>
                                        <p:tgtEl>
                                          <p:spTgt spid="227"/>
                                        </p:tgtEl>
                                      </p:cBhvr>
                                    </p:animEffect>
                                    <p:set>
                                      <p:cBhvr>
                                        <p:cTn id="1066" dur="1" fill="hold">
                                          <p:stCondLst>
                                            <p:cond delay="14999"/>
                                          </p:stCondLst>
                                        </p:cTn>
                                        <p:tgtEl>
                                          <p:spTgt spid="227"/>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15000"/>
                                        <p:tgtEl>
                                          <p:spTgt spid="228"/>
                                        </p:tgtEl>
                                      </p:cBhvr>
                                    </p:animEffect>
                                    <p:set>
                                      <p:cBhvr>
                                        <p:cTn id="1069" dur="1" fill="hold">
                                          <p:stCondLst>
                                            <p:cond delay="14999"/>
                                          </p:stCondLst>
                                        </p:cTn>
                                        <p:tgtEl>
                                          <p:spTgt spid="228"/>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15000"/>
                                        <p:tgtEl>
                                          <p:spTgt spid="229"/>
                                        </p:tgtEl>
                                      </p:cBhvr>
                                    </p:animEffect>
                                    <p:set>
                                      <p:cBhvr>
                                        <p:cTn id="1072" dur="1" fill="hold">
                                          <p:stCondLst>
                                            <p:cond delay="14999"/>
                                          </p:stCondLst>
                                        </p:cTn>
                                        <p:tgtEl>
                                          <p:spTgt spid="229"/>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15000"/>
                                        <p:tgtEl>
                                          <p:spTgt spid="230"/>
                                        </p:tgtEl>
                                      </p:cBhvr>
                                    </p:animEffect>
                                    <p:set>
                                      <p:cBhvr>
                                        <p:cTn id="1075" dur="1" fill="hold">
                                          <p:stCondLst>
                                            <p:cond delay="14999"/>
                                          </p:stCondLst>
                                        </p:cTn>
                                        <p:tgtEl>
                                          <p:spTgt spid="230"/>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15000"/>
                                        <p:tgtEl>
                                          <p:spTgt spid="231"/>
                                        </p:tgtEl>
                                      </p:cBhvr>
                                    </p:animEffect>
                                    <p:set>
                                      <p:cBhvr>
                                        <p:cTn id="1078" dur="1" fill="hold">
                                          <p:stCondLst>
                                            <p:cond delay="14999"/>
                                          </p:stCondLst>
                                        </p:cTn>
                                        <p:tgtEl>
                                          <p:spTgt spid="231"/>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15000"/>
                                        <p:tgtEl>
                                          <p:spTgt spid="232"/>
                                        </p:tgtEl>
                                      </p:cBhvr>
                                    </p:animEffect>
                                    <p:set>
                                      <p:cBhvr>
                                        <p:cTn id="1081" dur="1" fill="hold">
                                          <p:stCondLst>
                                            <p:cond delay="14999"/>
                                          </p:stCondLst>
                                        </p:cTn>
                                        <p:tgtEl>
                                          <p:spTgt spid="232"/>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15000"/>
                                        <p:tgtEl>
                                          <p:spTgt spid="233"/>
                                        </p:tgtEl>
                                      </p:cBhvr>
                                    </p:animEffect>
                                    <p:set>
                                      <p:cBhvr>
                                        <p:cTn id="1084" dur="1" fill="hold">
                                          <p:stCondLst>
                                            <p:cond delay="14999"/>
                                          </p:stCondLst>
                                        </p:cTn>
                                        <p:tgtEl>
                                          <p:spTgt spid="233"/>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15000"/>
                                        <p:tgtEl>
                                          <p:spTgt spid="234"/>
                                        </p:tgtEl>
                                      </p:cBhvr>
                                    </p:animEffect>
                                    <p:set>
                                      <p:cBhvr>
                                        <p:cTn id="1087" dur="1" fill="hold">
                                          <p:stCondLst>
                                            <p:cond delay="14999"/>
                                          </p:stCondLst>
                                        </p:cTn>
                                        <p:tgtEl>
                                          <p:spTgt spid="234"/>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15000"/>
                                        <p:tgtEl>
                                          <p:spTgt spid="235"/>
                                        </p:tgtEl>
                                      </p:cBhvr>
                                    </p:animEffect>
                                    <p:set>
                                      <p:cBhvr>
                                        <p:cTn id="1090" dur="1" fill="hold">
                                          <p:stCondLst>
                                            <p:cond delay="14999"/>
                                          </p:stCondLst>
                                        </p:cTn>
                                        <p:tgtEl>
                                          <p:spTgt spid="235"/>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15000"/>
                                        <p:tgtEl>
                                          <p:spTgt spid="236"/>
                                        </p:tgtEl>
                                      </p:cBhvr>
                                    </p:animEffect>
                                    <p:set>
                                      <p:cBhvr>
                                        <p:cTn id="1093" dur="1" fill="hold">
                                          <p:stCondLst>
                                            <p:cond delay="14999"/>
                                          </p:stCondLst>
                                        </p:cTn>
                                        <p:tgtEl>
                                          <p:spTgt spid="236"/>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15000"/>
                                        <p:tgtEl>
                                          <p:spTgt spid="237"/>
                                        </p:tgtEl>
                                      </p:cBhvr>
                                    </p:animEffect>
                                    <p:set>
                                      <p:cBhvr>
                                        <p:cTn id="1096" dur="1" fill="hold">
                                          <p:stCondLst>
                                            <p:cond delay="14999"/>
                                          </p:stCondLst>
                                        </p:cTn>
                                        <p:tgtEl>
                                          <p:spTgt spid="237"/>
                                        </p:tgtEl>
                                        <p:attrNameLst>
                                          <p:attrName>style.visibility</p:attrName>
                                        </p:attrNameLst>
                                      </p:cBhvr>
                                      <p:to>
                                        <p:strVal val="hidden"/>
                                      </p:to>
                                    </p:set>
                                  </p:childTnLst>
                                </p:cTn>
                              </p:par>
                              <p:par>
                                <p:cTn id="1097" presetID="13" presetClass="exit" presetSubtype="32" fill="hold" grpId="3" nodeType="withEffect">
                                  <p:stCondLst>
                                    <p:cond delay="0"/>
                                  </p:stCondLst>
                                  <p:childTnLst>
                                    <p:animEffect transition="out" filter="plus(out)">
                                      <p:cBhvr>
                                        <p:cTn id="1098" dur="15000"/>
                                        <p:tgtEl>
                                          <p:spTgt spid="238"/>
                                        </p:tgtEl>
                                      </p:cBhvr>
                                    </p:animEffect>
                                    <p:set>
                                      <p:cBhvr>
                                        <p:cTn id="1099" dur="1" fill="hold">
                                          <p:stCondLst>
                                            <p:cond delay="14999"/>
                                          </p:stCondLst>
                                        </p:cTn>
                                        <p:tgtEl>
                                          <p:spTgt spid="238"/>
                                        </p:tgtEl>
                                        <p:attrNameLst>
                                          <p:attrName>style.visibility</p:attrName>
                                        </p:attrNameLst>
                                      </p:cBhvr>
                                      <p:to>
                                        <p:strVal val="hidden"/>
                                      </p:to>
                                    </p:set>
                                  </p:childTnLst>
                                </p:cTn>
                              </p:par>
                              <p:par>
                                <p:cTn id="1100" presetID="23" presetClass="entr" presetSubtype="288" fill="hold" nodeType="withEffect">
                                  <p:stCondLst>
                                    <p:cond delay="0"/>
                                  </p:stCondLst>
                                  <p:childTnLst>
                                    <p:set>
                                      <p:cBhvr>
                                        <p:cTn id="1101" dur="1" fill="hold">
                                          <p:stCondLst>
                                            <p:cond delay="0"/>
                                          </p:stCondLst>
                                        </p:cTn>
                                        <p:tgtEl>
                                          <p:spTgt spid="2"/>
                                        </p:tgtEl>
                                        <p:attrNameLst>
                                          <p:attrName>style.visibility</p:attrName>
                                        </p:attrNameLst>
                                      </p:cBhvr>
                                      <p:to>
                                        <p:strVal val="visible"/>
                                      </p:to>
                                    </p:set>
                                    <p:anim calcmode="lin" valueType="num">
                                      <p:cBhvr>
                                        <p:cTn id="1102" dur="3500" fill="hold"/>
                                        <p:tgtEl>
                                          <p:spTgt spid="2"/>
                                        </p:tgtEl>
                                        <p:attrNameLst>
                                          <p:attrName>ppt_w</p:attrName>
                                        </p:attrNameLst>
                                      </p:cBhvr>
                                      <p:tavLst>
                                        <p:tav tm="0">
                                          <p:val>
                                            <p:strVal val="4/3*#ppt_w"/>
                                          </p:val>
                                        </p:tav>
                                        <p:tav tm="100000">
                                          <p:val>
                                            <p:strVal val="#ppt_w"/>
                                          </p:val>
                                        </p:tav>
                                      </p:tavLst>
                                    </p:anim>
                                    <p:anim calcmode="lin" valueType="num">
                                      <p:cBhvr>
                                        <p:cTn id="1103" dur="3500" fill="hold"/>
                                        <p:tgtEl>
                                          <p:spTgt spid="2"/>
                                        </p:tgtEl>
                                        <p:attrNameLst>
                                          <p:attrName>ppt_h</p:attrName>
                                        </p:attrNameLst>
                                      </p:cBhvr>
                                      <p:tavLst>
                                        <p:tav tm="0">
                                          <p:val>
                                            <p:strVal val="4/3*#ppt_h"/>
                                          </p:val>
                                        </p:tav>
                                        <p:tav tm="100000">
                                          <p:val>
                                            <p:strVal val="#ppt_h"/>
                                          </p:val>
                                        </p:tav>
                                      </p:tavLst>
                                    </p:anim>
                                  </p:childTnLst>
                                </p:cTn>
                              </p:par>
                              <p:par>
                                <p:cTn id="1104" presetID="9" presetClass="emph" presetSubtype="0" grpId="0" nodeType="withEffect">
                                  <p:stCondLst>
                                    <p:cond delay="0"/>
                                  </p:stCondLst>
                                  <p:childTnLst>
                                    <p:set>
                                      <p:cBhvr rctx="PPT">
                                        <p:cTn id="1105" dur="indefinite"/>
                                        <p:tgtEl>
                                          <p:spTgt spid="88"/>
                                        </p:tgtEl>
                                        <p:attrNameLst>
                                          <p:attrName>style.opacity</p:attrName>
                                        </p:attrNameLst>
                                      </p:cBhvr>
                                      <p:to>
                                        <p:strVal val="0"/>
                                      </p:to>
                                    </p:set>
                                    <p:animEffect filter="image" prLst="opacity: 0">
                                      <p:cBhvr rctx="IE">
                                        <p:cTn id="1106" dur="indefinite"/>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835696" y="267494"/>
            <a:ext cx="6696744" cy="2800767"/>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Piel</a:t>
            </a:r>
            <a:r>
              <a:rPr lang="es-ES" sz="1600" dirty="0">
                <a:solidFill>
                  <a:srgbClr val="3E1500"/>
                </a:solidFill>
                <a:latin typeface="Hobo Std" pitchFamily="34" charset="0"/>
              </a:rPr>
              <a:t>: </a:t>
            </a:r>
            <a:r>
              <a:rPr lang="es-ES" sz="1400" dirty="0">
                <a:solidFill>
                  <a:srgbClr val="3E1500"/>
                </a:solidFill>
                <a:latin typeface="Hobo Std" pitchFamily="34" charset="0"/>
              </a:rPr>
              <a:t>La fruta del albaricoque está repleta de antioxidantes que protegen la piel contra los radicales libres. Los radicales libres son compuestos que pueden causar envejecimiento prematuro. El albaricoque es una buena fuente de </a:t>
            </a:r>
            <a:r>
              <a:rPr lang="es-ES" sz="1400" dirty="0" smtClean="0">
                <a:solidFill>
                  <a:srgbClr val="3E1500"/>
                </a:solidFill>
                <a:latin typeface="Hobo Std" pitchFamily="34" charset="0"/>
              </a:rPr>
              <a:t>vitamina </a:t>
            </a:r>
            <a:r>
              <a:rPr lang="es-ES" sz="1400" dirty="0">
                <a:solidFill>
                  <a:srgbClr val="3E1500"/>
                </a:solidFill>
                <a:latin typeface="Hobo Std" pitchFamily="34" charset="0"/>
              </a:rPr>
              <a:t>A </a:t>
            </a:r>
            <a:r>
              <a:rPr lang="es-ES" sz="1400" dirty="0" smtClean="0">
                <a:solidFill>
                  <a:srgbClr val="3E1500"/>
                </a:solidFill>
                <a:latin typeface="Hobo Std" pitchFamily="34" charset="0"/>
              </a:rPr>
              <a:t>y </a:t>
            </a:r>
            <a:r>
              <a:rPr lang="es-ES" sz="1400" dirty="0">
                <a:solidFill>
                  <a:srgbClr val="3E1500"/>
                </a:solidFill>
                <a:latin typeface="Hobo Std" pitchFamily="34" charset="0"/>
              </a:rPr>
              <a:t>vitamina C, que son esenciales para la buena salud de la piel. El consumo regular de albaricoques ayuda a mantener la </a:t>
            </a:r>
            <a:r>
              <a:rPr lang="es-ES" sz="1400" dirty="0" smtClean="0">
                <a:solidFill>
                  <a:srgbClr val="3E1500"/>
                </a:solidFill>
                <a:latin typeface="Hobo Std" pitchFamily="34" charset="0"/>
              </a:rPr>
              <a:t>apariencia </a:t>
            </a:r>
            <a:r>
              <a:rPr lang="es-ES" sz="1400" dirty="0">
                <a:solidFill>
                  <a:srgbClr val="3E1500"/>
                </a:solidFill>
                <a:latin typeface="Hobo Std" pitchFamily="34" charset="0"/>
              </a:rPr>
              <a:t>de </a:t>
            </a:r>
            <a:r>
              <a:rPr lang="es-ES" sz="1400" dirty="0" smtClean="0">
                <a:solidFill>
                  <a:srgbClr val="3E1500"/>
                </a:solidFill>
                <a:latin typeface="Hobo Std" pitchFamily="34" charset="0"/>
              </a:rPr>
              <a:t>piel suave. </a:t>
            </a:r>
            <a:r>
              <a:rPr lang="es-ES" sz="1400" dirty="0">
                <a:solidFill>
                  <a:srgbClr val="3E1500"/>
                </a:solidFill>
                <a:latin typeface="Hobo Std" pitchFamily="34" charset="0"/>
              </a:rPr>
              <a:t>Sin embargo, también es útil en condiciones severas de la piel tales como la sarna y eczema. El aceite de albaricoque cuando se aplica sobre la piel ayuda a mantener la piel tersa y suave. La piel absorbe el aceite de albaricoque bastante rápido y por lo tanto su aplicación no deja la piel con un aspecto aceitoso. Mascarillas y exfoliantes hechos de albaricoques son buenos para aplicar en la cara </a:t>
            </a:r>
            <a:r>
              <a:rPr lang="es-ES" sz="1400" dirty="0" smtClean="0">
                <a:solidFill>
                  <a:srgbClr val="3E1500"/>
                </a:solidFill>
                <a:latin typeface="Hobo Std" pitchFamily="34" charset="0"/>
              </a:rPr>
              <a:t>ya que </a:t>
            </a:r>
            <a:r>
              <a:rPr lang="es-ES" sz="1400" dirty="0">
                <a:solidFill>
                  <a:srgbClr val="3E1500"/>
                </a:solidFill>
                <a:latin typeface="Hobo Std" pitchFamily="34" charset="0"/>
              </a:rPr>
              <a:t>su efecto es muy suave en la piel.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3561156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33 Grupo"/>
          <p:cNvGrpSpPr/>
          <p:nvPr/>
        </p:nvGrpSpPr>
        <p:grpSpPr>
          <a:xfrm>
            <a:off x="0" y="0"/>
            <a:ext cx="9144000" cy="5143500"/>
            <a:chOff x="0" y="0"/>
            <a:chExt cx="9144000" cy="5143500"/>
          </a:xfrm>
        </p:grpSpPr>
        <p:sp>
          <p:nvSpPr>
            <p:cNvPr id="35" name="3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9" name="38 Imagen" descr="Diapositiva33"/>
          <p:cNvPicPr>
            <a:picLocks noGrp="1" noChangeAspect="1"/>
          </p:cNvPicPr>
          <p:nvPr isPhoto="1"/>
        </p:nvPicPr>
        <p:blipFill rotWithShape="1">
          <a:blip r:embed="rId2">
            <a:lum/>
            <a:extLst>
              <a:ext uri="{28A0092B-C50C-407E-A947-70E740481C1C}">
                <a14:useLocalDpi xmlns:a14="http://schemas.microsoft.com/office/drawing/2010/main" val="0"/>
              </a:ext>
            </a:extLst>
          </a:blip>
          <a:srcRect t="-1" b="779"/>
          <a:stretch/>
        </p:blipFill>
        <p:spPr>
          <a:xfrm>
            <a:off x="1" y="16015"/>
            <a:ext cx="9272972" cy="5127485"/>
          </a:xfrm>
          <a:prstGeom prst="rect">
            <a:avLst/>
          </a:prstGeom>
          <a:noFill/>
          <a:ln>
            <a:noFill/>
          </a:ln>
        </p:spPr>
      </p:pic>
      <p:grpSp>
        <p:nvGrpSpPr>
          <p:cNvPr id="2" name="1 Grupo"/>
          <p:cNvGrpSpPr/>
          <p:nvPr/>
        </p:nvGrpSpPr>
        <p:grpSpPr>
          <a:xfrm rot="14752947">
            <a:off x="5652000" y="2088000"/>
            <a:ext cx="3505888" cy="1481850"/>
            <a:chOff x="539552" y="339502"/>
            <a:chExt cx="7507116" cy="2109018"/>
          </a:xfrm>
          <a:scene3d>
            <a:camera prst="orthographicFront"/>
            <a:lightRig rig="flat" dir="t"/>
          </a:scene3d>
        </p:grpSpPr>
        <p:sp>
          <p:nvSpPr>
            <p:cNvPr id="3" name="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6" name="5 Grupo"/>
          <p:cNvGrpSpPr/>
          <p:nvPr/>
        </p:nvGrpSpPr>
        <p:grpSpPr>
          <a:xfrm rot="17944037" flipH="1">
            <a:off x="3708000" y="288000"/>
            <a:ext cx="3505888" cy="1481850"/>
            <a:chOff x="539552" y="339502"/>
            <a:chExt cx="7507116" cy="2109018"/>
          </a:xfrm>
          <a:scene3d>
            <a:camera prst="orthographicFront"/>
            <a:lightRig rig="flat" dir="t"/>
          </a:scene3d>
        </p:grpSpPr>
        <p:sp>
          <p:nvSpPr>
            <p:cNvPr id="7" name="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0" name="9 Grupo"/>
          <p:cNvGrpSpPr/>
          <p:nvPr/>
        </p:nvGrpSpPr>
        <p:grpSpPr>
          <a:xfrm rot="3530138">
            <a:off x="1872000" y="324000"/>
            <a:ext cx="3505888" cy="1481850"/>
            <a:chOff x="539552" y="339502"/>
            <a:chExt cx="7507116" cy="2109018"/>
          </a:xfrm>
          <a:scene3d>
            <a:camera prst="orthographicFront"/>
            <a:lightRig rig="flat" dir="t"/>
          </a:scene3d>
        </p:grpSpPr>
        <p:sp>
          <p:nvSpPr>
            <p:cNvPr id="11" name="1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4" name="13 Grupo"/>
          <p:cNvGrpSpPr/>
          <p:nvPr/>
        </p:nvGrpSpPr>
        <p:grpSpPr>
          <a:xfrm rot="14425863">
            <a:off x="3744000" y="3312000"/>
            <a:ext cx="3468695" cy="1452896"/>
            <a:chOff x="539552" y="339502"/>
            <a:chExt cx="7427474" cy="2067809"/>
          </a:xfrm>
          <a:scene3d>
            <a:camera prst="orthographicFront"/>
            <a:lightRig rig="flat" dir="t"/>
          </a:scene3d>
        </p:grpSpPr>
        <p:sp>
          <p:nvSpPr>
            <p:cNvPr id="15" name="14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6200000">
              <a:off x="4239080" y="-1320635"/>
              <a:ext cx="740865" cy="6715027"/>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18" name="17 Grupo"/>
          <p:cNvGrpSpPr/>
          <p:nvPr/>
        </p:nvGrpSpPr>
        <p:grpSpPr>
          <a:xfrm rot="3779684">
            <a:off x="-45323" y="1512000"/>
            <a:ext cx="3505888" cy="1481850"/>
            <a:chOff x="539552" y="339502"/>
            <a:chExt cx="7507116" cy="2109018"/>
          </a:xfrm>
          <a:scene3d>
            <a:camera prst="orthographicFront"/>
            <a:lightRig rig="flat" dir="t"/>
          </a:scene3d>
        </p:grpSpPr>
        <p:sp>
          <p:nvSpPr>
            <p:cNvPr id="19" name="18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2" name="21 Grupo"/>
          <p:cNvGrpSpPr/>
          <p:nvPr/>
        </p:nvGrpSpPr>
        <p:grpSpPr>
          <a:xfrm rot="7144037" flipH="1">
            <a:off x="-46654" y="2124000"/>
            <a:ext cx="3505888" cy="1481850"/>
            <a:chOff x="539552" y="339502"/>
            <a:chExt cx="7507116" cy="2109018"/>
          </a:xfrm>
          <a:scene3d>
            <a:camera prst="orthographicFront"/>
            <a:lightRig rig="flat" dir="t"/>
          </a:scene3d>
        </p:grpSpPr>
        <p:sp>
          <p:nvSpPr>
            <p:cNvPr id="23" name="22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26" name="25 Grupo"/>
          <p:cNvGrpSpPr/>
          <p:nvPr/>
        </p:nvGrpSpPr>
        <p:grpSpPr>
          <a:xfrm rot="7144037" flipH="1">
            <a:off x="1896732" y="3285161"/>
            <a:ext cx="3505888" cy="1481850"/>
            <a:chOff x="539552" y="339502"/>
            <a:chExt cx="7507116" cy="2109018"/>
          </a:xfrm>
          <a:scene3d>
            <a:camera prst="orthographicFront"/>
            <a:lightRig rig="flat" dir="t"/>
          </a:scene3d>
        </p:grpSpPr>
        <p:sp>
          <p:nvSpPr>
            <p:cNvPr id="27" name="26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grpSp>
        <p:nvGrpSpPr>
          <p:cNvPr id="30" name="29 Grupo"/>
          <p:cNvGrpSpPr/>
          <p:nvPr/>
        </p:nvGrpSpPr>
        <p:grpSpPr>
          <a:xfrm rot="17782432" flipH="1">
            <a:off x="5652000" y="1512000"/>
            <a:ext cx="3505888" cy="1481850"/>
            <a:chOff x="539552" y="339502"/>
            <a:chExt cx="7507116" cy="2109018"/>
          </a:xfrm>
          <a:scene3d>
            <a:camera prst="orthographicFront"/>
            <a:lightRig rig="flat" dir="t"/>
          </a:scene3d>
        </p:grpSpPr>
        <p:sp>
          <p:nvSpPr>
            <p:cNvPr id="31" name="30 Forma libre"/>
            <p:cNvSpPr/>
            <p:nvPr/>
          </p:nvSpPr>
          <p:spPr>
            <a:xfrm rot="16200000">
              <a:off x="3526633" y="-2647579"/>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6200000">
              <a:off x="3960000" y="-1980000"/>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6200000">
              <a:off x="4318721" y="-1279427"/>
              <a:ext cx="740866" cy="6715028"/>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 name="connsiteX0" fmla="*/ 1205086 w 1205086"/>
                <a:gd name="connsiteY0" fmla="*/ 0 h 399837"/>
                <a:gd name="connsiteX1" fmla="*/ 14391 w 1205086"/>
                <a:gd name="connsiteY1" fmla="*/ 56466 h 399837"/>
                <a:gd name="connsiteX2" fmla="*/ 1120544 w 1205086"/>
                <a:gd name="connsiteY2" fmla="*/ 113510 h 399837"/>
                <a:gd name="connsiteX3" fmla="*/ 91 w 1205086"/>
                <a:gd name="connsiteY3" fmla="*/ 172923 h 399837"/>
                <a:gd name="connsiteX4" fmla="*/ 1141981 w 1205086"/>
                <a:gd name="connsiteY4" fmla="*/ 235071 h 399837"/>
                <a:gd name="connsiteX5" fmla="*/ 77497 w 1205086"/>
                <a:gd name="connsiteY5" fmla="*/ 284854 h 399837"/>
                <a:gd name="connsiteX6" fmla="*/ 1141981 w 1205086"/>
                <a:gd name="connsiteY6" fmla="*/ 345634 h 399837"/>
                <a:gd name="connsiteX7" fmla="*/ 78678 w 1205086"/>
                <a:gd name="connsiteY7" fmla="*/ 399837 h 399837"/>
                <a:gd name="connsiteX0" fmla="*/ 14391 w 1141985"/>
                <a:gd name="connsiteY0" fmla="*/ 0 h 343371"/>
                <a:gd name="connsiteX1" fmla="*/ 1120544 w 1141985"/>
                <a:gd name="connsiteY1" fmla="*/ 57044 h 343371"/>
                <a:gd name="connsiteX2" fmla="*/ 91 w 1141985"/>
                <a:gd name="connsiteY2" fmla="*/ 116457 h 343371"/>
                <a:gd name="connsiteX3" fmla="*/ 1141981 w 1141985"/>
                <a:gd name="connsiteY3" fmla="*/ 178605 h 343371"/>
                <a:gd name="connsiteX4" fmla="*/ 77497 w 1141985"/>
                <a:gd name="connsiteY4" fmla="*/ 228388 h 343371"/>
                <a:gd name="connsiteX5" fmla="*/ 1141981 w 1141985"/>
                <a:gd name="connsiteY5" fmla="*/ 289168 h 343371"/>
                <a:gd name="connsiteX6" fmla="*/ 78678 w 1141985"/>
                <a:gd name="connsiteY6" fmla="*/ 343371 h 343371"/>
                <a:gd name="connsiteX0" fmla="*/ 1120544 w 1141985"/>
                <a:gd name="connsiteY0" fmla="*/ 0 h 286327"/>
                <a:gd name="connsiteX1" fmla="*/ 91 w 1141985"/>
                <a:gd name="connsiteY1" fmla="*/ 59413 h 286327"/>
                <a:gd name="connsiteX2" fmla="*/ 1141981 w 1141985"/>
                <a:gd name="connsiteY2" fmla="*/ 121561 h 286327"/>
                <a:gd name="connsiteX3" fmla="*/ 77497 w 1141985"/>
                <a:gd name="connsiteY3" fmla="*/ 171344 h 286327"/>
                <a:gd name="connsiteX4" fmla="*/ 1141981 w 1141985"/>
                <a:gd name="connsiteY4" fmla="*/ 232124 h 286327"/>
                <a:gd name="connsiteX5" fmla="*/ 78678 w 1141985"/>
                <a:gd name="connsiteY5" fmla="*/ 286327 h 286327"/>
                <a:gd name="connsiteX0" fmla="*/ 1120544 w 1403102"/>
                <a:gd name="connsiteY0" fmla="*/ 0 h 286327"/>
                <a:gd name="connsiteX1" fmla="*/ 91 w 1403102"/>
                <a:gd name="connsiteY1" fmla="*/ 59413 h 286327"/>
                <a:gd name="connsiteX2" fmla="*/ 1141981 w 1403102"/>
                <a:gd name="connsiteY2" fmla="*/ 121561 h 286327"/>
                <a:gd name="connsiteX3" fmla="*/ 77497 w 1403102"/>
                <a:gd name="connsiteY3" fmla="*/ 171344 h 286327"/>
                <a:gd name="connsiteX4" fmla="*/ 1403102 w 1403102"/>
                <a:gd name="connsiteY4" fmla="*/ 248582 h 286327"/>
                <a:gd name="connsiteX5" fmla="*/ 78678 w 1403102"/>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284007 w 1403365"/>
                <a:gd name="connsiteY0" fmla="*/ 0 h 286327"/>
                <a:gd name="connsiteX1" fmla="*/ 354 w 1403365"/>
                <a:gd name="connsiteY1" fmla="*/ 59413 h 286327"/>
                <a:gd name="connsiteX2" fmla="*/ 1142244 w 1403365"/>
                <a:gd name="connsiteY2" fmla="*/ 121561 h 286327"/>
                <a:gd name="connsiteX3" fmla="*/ 77760 w 1403365"/>
                <a:gd name="connsiteY3" fmla="*/ 171344 h 286327"/>
                <a:gd name="connsiteX4" fmla="*/ 1403365 w 1403365"/>
                <a:gd name="connsiteY4" fmla="*/ 248582 h 286327"/>
                <a:gd name="connsiteX5" fmla="*/ 78941 w 1403365"/>
                <a:gd name="connsiteY5" fmla="*/ 286327 h 286327"/>
                <a:gd name="connsiteX0" fmla="*/ 1479807 w 1599165"/>
                <a:gd name="connsiteY0" fmla="*/ 0 h 286327"/>
                <a:gd name="connsiteX1" fmla="*/ 314 w 1599165"/>
                <a:gd name="connsiteY1" fmla="*/ 46246 h 286327"/>
                <a:gd name="connsiteX2" fmla="*/ 1338044 w 1599165"/>
                <a:gd name="connsiteY2" fmla="*/ 121561 h 286327"/>
                <a:gd name="connsiteX3" fmla="*/ 273560 w 1599165"/>
                <a:gd name="connsiteY3" fmla="*/ 171344 h 286327"/>
                <a:gd name="connsiteX4" fmla="*/ 1599165 w 1599165"/>
                <a:gd name="connsiteY4" fmla="*/ 248582 h 286327"/>
                <a:gd name="connsiteX5" fmla="*/ 274741 w 1599165"/>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273436 w 1599041"/>
                <a:gd name="connsiteY3" fmla="*/ 171344 h 286327"/>
                <a:gd name="connsiteX4" fmla="*/ 1599041 w 1599041"/>
                <a:gd name="connsiteY4" fmla="*/ 248582 h 286327"/>
                <a:gd name="connsiteX5" fmla="*/ 274617 w 1599041"/>
                <a:gd name="connsiteY5" fmla="*/ 286327 h 286327"/>
                <a:gd name="connsiteX0" fmla="*/ 1479683 w 1599041"/>
                <a:gd name="connsiteY0" fmla="*/ 0 h 286327"/>
                <a:gd name="connsiteX1" fmla="*/ 190 w 1599041"/>
                <a:gd name="connsiteY1" fmla="*/ 46246 h 286327"/>
                <a:gd name="connsiteX2" fmla="*/ 1533759 w 1599041"/>
                <a:gd name="connsiteY2" fmla="*/ 117611 h 286327"/>
                <a:gd name="connsiteX3" fmla="*/ 77596 w 1599041"/>
                <a:gd name="connsiteY3" fmla="*/ 172002 h 286327"/>
                <a:gd name="connsiteX4" fmla="*/ 1599041 w 1599041"/>
                <a:gd name="connsiteY4" fmla="*/ 248582 h 286327"/>
                <a:gd name="connsiteX5" fmla="*/ 274617 w 1599041"/>
                <a:gd name="connsiteY5" fmla="*/ 286327 h 286327"/>
                <a:gd name="connsiteX0" fmla="*/ 1479683 w 1599041"/>
                <a:gd name="connsiteY0" fmla="*/ 0 h 290935"/>
                <a:gd name="connsiteX1" fmla="*/ 190 w 1599041"/>
                <a:gd name="connsiteY1" fmla="*/ 46246 h 290935"/>
                <a:gd name="connsiteX2" fmla="*/ 1533759 w 1599041"/>
                <a:gd name="connsiteY2" fmla="*/ 117611 h 290935"/>
                <a:gd name="connsiteX3" fmla="*/ 77596 w 1599041"/>
                <a:gd name="connsiteY3" fmla="*/ 172002 h 290935"/>
                <a:gd name="connsiteX4" fmla="*/ 1599041 w 1599041"/>
                <a:gd name="connsiteY4" fmla="*/ 248582 h 290935"/>
                <a:gd name="connsiteX5" fmla="*/ 405176 w 1599041"/>
                <a:gd name="connsiteY5" fmla="*/ 290935 h 290935"/>
                <a:gd name="connsiteX0" fmla="*/ 1479683 w 1533844"/>
                <a:gd name="connsiteY0" fmla="*/ 0 h 290935"/>
                <a:gd name="connsiteX1" fmla="*/ 190 w 1533844"/>
                <a:gd name="connsiteY1" fmla="*/ 46246 h 290935"/>
                <a:gd name="connsiteX2" fmla="*/ 1533759 w 1533844"/>
                <a:gd name="connsiteY2" fmla="*/ 117611 h 290935"/>
                <a:gd name="connsiteX3" fmla="*/ 77596 w 1533844"/>
                <a:gd name="connsiteY3" fmla="*/ 172002 h 290935"/>
                <a:gd name="connsiteX4" fmla="*/ 1403201 w 1533844"/>
                <a:gd name="connsiteY4" fmla="*/ 248582 h 290935"/>
                <a:gd name="connsiteX5" fmla="*/ 405176 w 1533844"/>
                <a:gd name="connsiteY5" fmla="*/ 290935 h 290935"/>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698937 w 1533844"/>
                <a:gd name="connsiteY5" fmla="*/ 280402 h 280402"/>
                <a:gd name="connsiteX0" fmla="*/ 1479683 w 1533844"/>
                <a:gd name="connsiteY0" fmla="*/ 0 h 280402"/>
                <a:gd name="connsiteX1" fmla="*/ 190 w 1533844"/>
                <a:gd name="connsiteY1" fmla="*/ 46246 h 280402"/>
                <a:gd name="connsiteX2" fmla="*/ 1533759 w 1533844"/>
                <a:gd name="connsiteY2" fmla="*/ 117611 h 280402"/>
                <a:gd name="connsiteX3" fmla="*/ 77596 w 1533844"/>
                <a:gd name="connsiteY3" fmla="*/ 172002 h 280402"/>
                <a:gd name="connsiteX4" fmla="*/ 1403201 w 1533844"/>
                <a:gd name="connsiteY4" fmla="*/ 248582 h 280402"/>
                <a:gd name="connsiteX5" fmla="*/ 535735 w 1533844"/>
                <a:gd name="connsiteY5" fmla="*/ 280402 h 280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44" h="280402">
                  <a:moveTo>
                    <a:pt x="1479683" y="0"/>
                  </a:moveTo>
                  <a:cubicBezTo>
                    <a:pt x="302261" y="17028"/>
                    <a:pt x="-8823" y="26644"/>
                    <a:pt x="190" y="46246"/>
                  </a:cubicBezTo>
                  <a:cubicBezTo>
                    <a:pt x="9203" y="65848"/>
                    <a:pt x="1520858" y="96652"/>
                    <a:pt x="1533759" y="117611"/>
                  </a:cubicBezTo>
                  <a:cubicBezTo>
                    <a:pt x="1546660" y="138570"/>
                    <a:pt x="99356" y="150174"/>
                    <a:pt x="77596" y="172002"/>
                  </a:cubicBezTo>
                  <a:cubicBezTo>
                    <a:pt x="55836" y="193830"/>
                    <a:pt x="1403004" y="216156"/>
                    <a:pt x="1403201" y="248582"/>
                  </a:cubicBezTo>
                  <a:cubicBezTo>
                    <a:pt x="1403398" y="281008"/>
                    <a:pt x="535735" y="280402"/>
                    <a:pt x="535735" y="280402"/>
                  </a:cubicBezTo>
                </a:path>
              </a:pathLst>
            </a:custGeom>
            <a:noFill/>
            <a:ln w="38100" cap="flat" cmpd="sng" algn="ctr">
              <a:gradFill>
                <a:gsLst>
                  <a:gs pos="14150">
                    <a:srgbClr val="EEF2FA">
                      <a:lumMod val="56000"/>
                      <a:lumOff val="44000"/>
                    </a:srgbClr>
                  </a:gs>
                  <a:gs pos="0">
                    <a:schemeClr val="tx1"/>
                  </a:gs>
                  <a:gs pos="62900">
                    <a:srgbClr val="FA7406"/>
                  </a:gs>
                  <a:gs pos="40428">
                    <a:srgbClr val="FA7406"/>
                  </a:gs>
                  <a:gs pos="50000">
                    <a:srgbClr val="FF0000"/>
                  </a:gs>
                  <a:gs pos="98333">
                    <a:schemeClr val="tx1"/>
                  </a:gs>
                  <a:gs pos="85000">
                    <a:schemeClr val="tx1"/>
                  </a:gs>
                </a:gsLst>
                <a:lin ang="5400000" scaled="0"/>
              </a:gradFill>
              <a:prstDash val="solid"/>
              <a:headEnd type="oval" w="med" len="lg"/>
              <a:tailEnd type="oval" w="med" len="lg"/>
            </a:ln>
            <a:effectLst/>
            <a:sp3d prstMaterial="powder">
              <a:bevelT w="152400" h="50800" prst="softRound"/>
            </a:sp3d>
          </p:spPr>
          <p:txBody>
            <a:bodyPr rtlCol="0" anchor="ctr"/>
            <a:lstStyle/>
            <a:p>
              <a:pPr algn="ctr">
                <a:defRPr/>
              </a:pPr>
              <a:endParaRPr lang="es-ES_tradnl" kern="0">
                <a:solidFill>
                  <a:prstClr val="white"/>
                </a:solidFill>
                <a:latin typeface="Calibri"/>
              </a:endParaRPr>
            </a:p>
          </p:txBody>
        </p:sp>
      </p:grpSp>
      <p:sp>
        <p:nvSpPr>
          <p:cNvPr id="40" name="39 Rectángulo"/>
          <p:cNvSpPr/>
          <p:nvPr/>
        </p:nvSpPr>
        <p:spPr>
          <a:xfrm flipH="1">
            <a:off x="-252537" y="-956642"/>
            <a:ext cx="9641827" cy="705678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07711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3250" fill="hold"/>
                                        <p:tgtEl>
                                          <p:spTgt spid="10"/>
                                        </p:tgtEl>
                                        <p:attrNameLst>
                                          <p:attrName>ppt_x</p:attrName>
                                        </p:attrNameLst>
                                      </p:cBhvr>
                                      <p:tavLst>
                                        <p:tav tm="0">
                                          <p:val>
                                            <p:strVal val="1+#ppt_w/2"/>
                                          </p:val>
                                        </p:tav>
                                        <p:tav tm="100000">
                                          <p:val>
                                            <p:strVal val="#ppt_x"/>
                                          </p:val>
                                        </p:tav>
                                      </p:tavLst>
                                    </p:anim>
                                    <p:anim calcmode="lin" valueType="num">
                                      <p:cBhvr additive="base">
                                        <p:cTn id="8" dur="3250" fill="hold"/>
                                        <p:tgtEl>
                                          <p:spTgt spid="10"/>
                                        </p:tgtEl>
                                        <p:attrNameLst>
                                          <p:attrName>ppt_y</p:attrName>
                                        </p:attrNameLst>
                                      </p:cBhvr>
                                      <p:tavLst>
                                        <p:tav tm="0">
                                          <p:val>
                                            <p:strVal val="1+#ppt_h/2"/>
                                          </p:val>
                                        </p:tav>
                                        <p:tav tm="100000">
                                          <p:val>
                                            <p:strVal val="#ppt_y"/>
                                          </p:val>
                                        </p:tav>
                                      </p:tavLst>
                                    </p:anim>
                                  </p:childTnLst>
                                </p:cTn>
                              </p:par>
                              <p:par>
                                <p:cTn id="9" presetID="8" presetClass="emph" presetSubtype="0" fill="hold" nodeType="withEffect">
                                  <p:stCondLst>
                                    <p:cond delay="0"/>
                                  </p:stCondLst>
                                  <p:childTnLst>
                                    <p:animRot by="10800000">
                                      <p:cBhvr>
                                        <p:cTn id="10" dur="3250" fill="hold"/>
                                        <p:tgtEl>
                                          <p:spTgt spid="10"/>
                                        </p:tgtEl>
                                        <p:attrNameLst>
                                          <p:attrName>r</p:attrName>
                                        </p:attrNameLst>
                                      </p:cBhvr>
                                    </p:animRot>
                                  </p:childTnLst>
                                </p:cTn>
                              </p:par>
                              <p:par>
                                <p:cTn id="11" presetID="2" presetClass="entr" presetSubtype="6"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3250" fill="hold"/>
                                        <p:tgtEl>
                                          <p:spTgt spid="18"/>
                                        </p:tgtEl>
                                        <p:attrNameLst>
                                          <p:attrName>ppt_x</p:attrName>
                                        </p:attrNameLst>
                                      </p:cBhvr>
                                      <p:tavLst>
                                        <p:tav tm="0">
                                          <p:val>
                                            <p:strVal val="1+#ppt_w/2"/>
                                          </p:val>
                                        </p:tav>
                                        <p:tav tm="100000">
                                          <p:val>
                                            <p:strVal val="#ppt_x"/>
                                          </p:val>
                                        </p:tav>
                                      </p:tavLst>
                                    </p:anim>
                                    <p:anim calcmode="lin" valueType="num">
                                      <p:cBhvr additive="base">
                                        <p:cTn id="14" dur="3250" fill="hold"/>
                                        <p:tgtEl>
                                          <p:spTgt spid="18"/>
                                        </p:tgtEl>
                                        <p:attrNameLst>
                                          <p:attrName>ppt_y</p:attrName>
                                        </p:attrNameLst>
                                      </p:cBhvr>
                                      <p:tavLst>
                                        <p:tav tm="0">
                                          <p:val>
                                            <p:strVal val="1+#ppt_h/2"/>
                                          </p:val>
                                        </p:tav>
                                        <p:tav tm="100000">
                                          <p:val>
                                            <p:strVal val="#ppt_y"/>
                                          </p:val>
                                        </p:tav>
                                      </p:tavLst>
                                    </p:anim>
                                  </p:childTnLst>
                                </p:cTn>
                              </p:par>
                              <p:par>
                                <p:cTn id="15" presetID="8" presetClass="emph" presetSubtype="0" fill="hold" nodeType="withEffect">
                                  <p:stCondLst>
                                    <p:cond delay="0"/>
                                  </p:stCondLst>
                                  <p:childTnLst>
                                    <p:animRot by="10800000">
                                      <p:cBhvr>
                                        <p:cTn id="16" dur="3250" fill="hold"/>
                                        <p:tgtEl>
                                          <p:spTgt spid="18"/>
                                        </p:tgtEl>
                                        <p:attrNameLst>
                                          <p:attrName>r</p:attrName>
                                        </p:attrNameLst>
                                      </p:cBhvr>
                                    </p:animRot>
                                  </p:childTnLst>
                                </p:cTn>
                              </p:par>
                              <p:par>
                                <p:cTn id="17" presetID="2" presetClass="entr" presetSubtype="3" fill="hold"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3250" fill="hold"/>
                                        <p:tgtEl>
                                          <p:spTgt spid="26"/>
                                        </p:tgtEl>
                                        <p:attrNameLst>
                                          <p:attrName>ppt_x</p:attrName>
                                        </p:attrNameLst>
                                      </p:cBhvr>
                                      <p:tavLst>
                                        <p:tav tm="0">
                                          <p:val>
                                            <p:strVal val="1+#ppt_w/2"/>
                                          </p:val>
                                        </p:tav>
                                        <p:tav tm="100000">
                                          <p:val>
                                            <p:strVal val="#ppt_x"/>
                                          </p:val>
                                        </p:tav>
                                      </p:tavLst>
                                    </p:anim>
                                    <p:anim calcmode="lin" valueType="num">
                                      <p:cBhvr additive="base">
                                        <p:cTn id="20" dur="3250" fill="hold"/>
                                        <p:tgtEl>
                                          <p:spTgt spid="26"/>
                                        </p:tgtEl>
                                        <p:attrNameLst>
                                          <p:attrName>ppt_y</p:attrName>
                                        </p:attrNameLst>
                                      </p:cBhvr>
                                      <p:tavLst>
                                        <p:tav tm="0">
                                          <p:val>
                                            <p:strVal val="0-#ppt_h/2"/>
                                          </p:val>
                                        </p:tav>
                                        <p:tav tm="100000">
                                          <p:val>
                                            <p:strVal val="#ppt_y"/>
                                          </p:val>
                                        </p:tav>
                                      </p:tavLst>
                                    </p:anim>
                                  </p:childTnLst>
                                </p:cTn>
                              </p:par>
                              <p:par>
                                <p:cTn id="21" presetID="8" presetClass="emph" presetSubtype="0" fill="hold" nodeType="withEffect">
                                  <p:stCondLst>
                                    <p:cond delay="0"/>
                                  </p:stCondLst>
                                  <p:childTnLst>
                                    <p:animRot by="-10800000">
                                      <p:cBhvr>
                                        <p:cTn id="22" dur="3250" fill="hold"/>
                                        <p:tgtEl>
                                          <p:spTgt spid="26"/>
                                        </p:tgtEl>
                                        <p:attrNameLst>
                                          <p:attrName>r</p:attrName>
                                        </p:attrNameLst>
                                      </p:cBhvr>
                                    </p:animRot>
                                  </p:childTnLst>
                                </p:cTn>
                              </p:par>
                              <p:par>
                                <p:cTn id="23" presetID="2" presetClass="entr" presetSubtype="3" fill="hold" nodeType="with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additive="base">
                                        <p:cTn id="25" dur="3250" fill="hold"/>
                                        <p:tgtEl>
                                          <p:spTgt spid="22"/>
                                        </p:tgtEl>
                                        <p:attrNameLst>
                                          <p:attrName>ppt_x</p:attrName>
                                        </p:attrNameLst>
                                      </p:cBhvr>
                                      <p:tavLst>
                                        <p:tav tm="0">
                                          <p:val>
                                            <p:strVal val="1+#ppt_w/2"/>
                                          </p:val>
                                        </p:tav>
                                        <p:tav tm="100000">
                                          <p:val>
                                            <p:strVal val="#ppt_x"/>
                                          </p:val>
                                        </p:tav>
                                      </p:tavLst>
                                    </p:anim>
                                    <p:anim calcmode="lin" valueType="num">
                                      <p:cBhvr additive="base">
                                        <p:cTn id="26" dur="3250" fill="hold"/>
                                        <p:tgtEl>
                                          <p:spTgt spid="22"/>
                                        </p:tgtEl>
                                        <p:attrNameLst>
                                          <p:attrName>ppt_y</p:attrName>
                                        </p:attrNameLst>
                                      </p:cBhvr>
                                      <p:tavLst>
                                        <p:tav tm="0">
                                          <p:val>
                                            <p:strVal val="0-#ppt_h/2"/>
                                          </p:val>
                                        </p:tav>
                                        <p:tav tm="100000">
                                          <p:val>
                                            <p:strVal val="#ppt_y"/>
                                          </p:val>
                                        </p:tav>
                                      </p:tavLst>
                                    </p:anim>
                                  </p:childTnLst>
                                </p:cTn>
                              </p:par>
                              <p:par>
                                <p:cTn id="27" presetID="8" presetClass="emph" presetSubtype="0" fill="hold" nodeType="withEffect">
                                  <p:stCondLst>
                                    <p:cond delay="0"/>
                                  </p:stCondLst>
                                  <p:childTnLst>
                                    <p:animRot by="-10800000">
                                      <p:cBhvr>
                                        <p:cTn id="28" dur="3250" fill="hold"/>
                                        <p:tgtEl>
                                          <p:spTgt spid="22"/>
                                        </p:tgtEl>
                                        <p:attrNameLst>
                                          <p:attrName>r</p:attrName>
                                        </p:attrNameLst>
                                      </p:cBhvr>
                                    </p:animRot>
                                  </p:childTnLst>
                                </p:cTn>
                              </p:par>
                              <p:par>
                                <p:cTn id="29" presetID="2" presetClass="entr" presetSubtype="9" fill="hold" nodeType="with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3250" fill="hold"/>
                                        <p:tgtEl>
                                          <p:spTgt spid="2"/>
                                        </p:tgtEl>
                                        <p:attrNameLst>
                                          <p:attrName>ppt_x</p:attrName>
                                        </p:attrNameLst>
                                      </p:cBhvr>
                                      <p:tavLst>
                                        <p:tav tm="0">
                                          <p:val>
                                            <p:strVal val="0-#ppt_w/2"/>
                                          </p:val>
                                        </p:tav>
                                        <p:tav tm="100000">
                                          <p:val>
                                            <p:strVal val="#ppt_x"/>
                                          </p:val>
                                        </p:tav>
                                      </p:tavLst>
                                    </p:anim>
                                    <p:anim calcmode="lin" valueType="num">
                                      <p:cBhvr additive="base">
                                        <p:cTn id="32" dur="3250" fill="hold"/>
                                        <p:tgtEl>
                                          <p:spTgt spid="2"/>
                                        </p:tgtEl>
                                        <p:attrNameLst>
                                          <p:attrName>ppt_y</p:attrName>
                                        </p:attrNameLst>
                                      </p:cBhvr>
                                      <p:tavLst>
                                        <p:tav tm="0">
                                          <p:val>
                                            <p:strVal val="0-#ppt_h/2"/>
                                          </p:val>
                                        </p:tav>
                                        <p:tav tm="100000">
                                          <p:val>
                                            <p:strVal val="#ppt_y"/>
                                          </p:val>
                                        </p:tav>
                                      </p:tavLst>
                                    </p:anim>
                                  </p:childTnLst>
                                </p:cTn>
                              </p:par>
                              <p:par>
                                <p:cTn id="33" presetID="8" presetClass="emph" presetSubtype="0" fill="hold" nodeType="withEffect">
                                  <p:stCondLst>
                                    <p:cond delay="0"/>
                                  </p:stCondLst>
                                  <p:childTnLst>
                                    <p:animRot by="10800000">
                                      <p:cBhvr>
                                        <p:cTn id="34" dur="3250" fill="hold"/>
                                        <p:tgtEl>
                                          <p:spTgt spid="2"/>
                                        </p:tgtEl>
                                        <p:attrNameLst>
                                          <p:attrName>r</p:attrName>
                                        </p:attrNameLst>
                                      </p:cBhvr>
                                    </p:animRot>
                                  </p:childTnLst>
                                </p:cTn>
                              </p:par>
                              <p:par>
                                <p:cTn id="35" presetID="2" presetClass="entr" presetSubtype="9"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3250" fill="hold"/>
                                        <p:tgtEl>
                                          <p:spTgt spid="14"/>
                                        </p:tgtEl>
                                        <p:attrNameLst>
                                          <p:attrName>ppt_x</p:attrName>
                                        </p:attrNameLst>
                                      </p:cBhvr>
                                      <p:tavLst>
                                        <p:tav tm="0">
                                          <p:val>
                                            <p:strVal val="0-#ppt_w/2"/>
                                          </p:val>
                                        </p:tav>
                                        <p:tav tm="100000">
                                          <p:val>
                                            <p:strVal val="#ppt_x"/>
                                          </p:val>
                                        </p:tav>
                                      </p:tavLst>
                                    </p:anim>
                                    <p:anim calcmode="lin" valueType="num">
                                      <p:cBhvr additive="base">
                                        <p:cTn id="38" dur="3250" fill="hold"/>
                                        <p:tgtEl>
                                          <p:spTgt spid="14"/>
                                        </p:tgtEl>
                                        <p:attrNameLst>
                                          <p:attrName>ppt_y</p:attrName>
                                        </p:attrNameLst>
                                      </p:cBhvr>
                                      <p:tavLst>
                                        <p:tav tm="0">
                                          <p:val>
                                            <p:strVal val="0-#ppt_h/2"/>
                                          </p:val>
                                        </p:tav>
                                        <p:tav tm="100000">
                                          <p:val>
                                            <p:strVal val="#ppt_y"/>
                                          </p:val>
                                        </p:tav>
                                      </p:tavLst>
                                    </p:anim>
                                  </p:childTnLst>
                                </p:cTn>
                              </p:par>
                              <p:par>
                                <p:cTn id="39" presetID="8" presetClass="emph" presetSubtype="0" fill="hold" nodeType="withEffect">
                                  <p:stCondLst>
                                    <p:cond delay="0"/>
                                  </p:stCondLst>
                                  <p:childTnLst>
                                    <p:animRot by="10800000">
                                      <p:cBhvr>
                                        <p:cTn id="40" dur="3250" fill="hold"/>
                                        <p:tgtEl>
                                          <p:spTgt spid="14"/>
                                        </p:tgtEl>
                                        <p:attrNameLst>
                                          <p:attrName>r</p:attrName>
                                        </p:attrNameLst>
                                      </p:cBhvr>
                                    </p:animRot>
                                  </p:childTnLst>
                                </p:cTn>
                              </p:par>
                              <p:par>
                                <p:cTn id="41" presetID="2" presetClass="entr" presetSubtype="12"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3250" fill="hold"/>
                                        <p:tgtEl>
                                          <p:spTgt spid="6"/>
                                        </p:tgtEl>
                                        <p:attrNameLst>
                                          <p:attrName>ppt_x</p:attrName>
                                        </p:attrNameLst>
                                      </p:cBhvr>
                                      <p:tavLst>
                                        <p:tav tm="0">
                                          <p:val>
                                            <p:strVal val="0-#ppt_w/2"/>
                                          </p:val>
                                        </p:tav>
                                        <p:tav tm="100000">
                                          <p:val>
                                            <p:strVal val="#ppt_x"/>
                                          </p:val>
                                        </p:tav>
                                      </p:tavLst>
                                    </p:anim>
                                    <p:anim calcmode="lin" valueType="num">
                                      <p:cBhvr additive="base">
                                        <p:cTn id="44" dur="3250" fill="hold"/>
                                        <p:tgtEl>
                                          <p:spTgt spid="6"/>
                                        </p:tgtEl>
                                        <p:attrNameLst>
                                          <p:attrName>ppt_y</p:attrName>
                                        </p:attrNameLst>
                                      </p:cBhvr>
                                      <p:tavLst>
                                        <p:tav tm="0">
                                          <p:val>
                                            <p:strVal val="1+#ppt_h/2"/>
                                          </p:val>
                                        </p:tav>
                                        <p:tav tm="100000">
                                          <p:val>
                                            <p:strVal val="#ppt_y"/>
                                          </p:val>
                                        </p:tav>
                                      </p:tavLst>
                                    </p:anim>
                                  </p:childTnLst>
                                </p:cTn>
                              </p:par>
                              <p:par>
                                <p:cTn id="45" presetID="8" presetClass="emph" presetSubtype="0" fill="hold" nodeType="withEffect">
                                  <p:stCondLst>
                                    <p:cond delay="0"/>
                                  </p:stCondLst>
                                  <p:childTnLst>
                                    <p:animRot by="-10800000">
                                      <p:cBhvr>
                                        <p:cTn id="46" dur="3250" fill="hold"/>
                                        <p:tgtEl>
                                          <p:spTgt spid="6"/>
                                        </p:tgtEl>
                                        <p:attrNameLst>
                                          <p:attrName>r</p:attrName>
                                        </p:attrNameLst>
                                      </p:cBhvr>
                                    </p:animRot>
                                  </p:childTnLst>
                                </p:cTn>
                              </p:par>
                              <p:par>
                                <p:cTn id="47" presetID="2" presetClass="entr" presetSubtype="12" fill="hold" nodeType="withEffect">
                                  <p:stCondLst>
                                    <p:cond delay="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3250" fill="hold"/>
                                        <p:tgtEl>
                                          <p:spTgt spid="30"/>
                                        </p:tgtEl>
                                        <p:attrNameLst>
                                          <p:attrName>ppt_x</p:attrName>
                                        </p:attrNameLst>
                                      </p:cBhvr>
                                      <p:tavLst>
                                        <p:tav tm="0">
                                          <p:val>
                                            <p:strVal val="0-#ppt_w/2"/>
                                          </p:val>
                                        </p:tav>
                                        <p:tav tm="100000">
                                          <p:val>
                                            <p:strVal val="#ppt_x"/>
                                          </p:val>
                                        </p:tav>
                                      </p:tavLst>
                                    </p:anim>
                                    <p:anim calcmode="lin" valueType="num">
                                      <p:cBhvr additive="base">
                                        <p:cTn id="50" dur="3250" fill="hold"/>
                                        <p:tgtEl>
                                          <p:spTgt spid="30"/>
                                        </p:tgtEl>
                                        <p:attrNameLst>
                                          <p:attrName>ppt_y</p:attrName>
                                        </p:attrNameLst>
                                      </p:cBhvr>
                                      <p:tavLst>
                                        <p:tav tm="0">
                                          <p:val>
                                            <p:strVal val="1+#ppt_h/2"/>
                                          </p:val>
                                        </p:tav>
                                        <p:tav tm="100000">
                                          <p:val>
                                            <p:strVal val="#ppt_y"/>
                                          </p:val>
                                        </p:tav>
                                      </p:tavLst>
                                    </p:anim>
                                  </p:childTnLst>
                                </p:cTn>
                              </p:par>
                              <p:par>
                                <p:cTn id="51" presetID="8" presetClass="emph" presetSubtype="0" fill="hold" nodeType="withEffect">
                                  <p:stCondLst>
                                    <p:cond delay="0"/>
                                  </p:stCondLst>
                                  <p:childTnLst>
                                    <p:animRot by="-10800000">
                                      <p:cBhvr>
                                        <p:cTn id="52" dur="3250" fill="hold"/>
                                        <p:tgtEl>
                                          <p:spTgt spid="30"/>
                                        </p:tgtEl>
                                        <p:attrNameLst>
                                          <p:attrName>r</p:attrName>
                                        </p:attrNameLst>
                                      </p:cBhvr>
                                    </p:animRot>
                                  </p:childTnLst>
                                </p:cTn>
                              </p:par>
                              <p:par>
                                <p:cTn id="53" presetID="2" presetClass="exit" presetSubtype="6" fill="hold" nodeType="withEffect">
                                  <p:stCondLst>
                                    <p:cond delay="0"/>
                                  </p:stCondLst>
                                  <p:childTnLst>
                                    <p:anim calcmode="lin" valueType="num">
                                      <p:cBhvr additive="base">
                                        <p:cTn id="54" dur="3250"/>
                                        <p:tgtEl>
                                          <p:spTgt spid="18"/>
                                        </p:tgtEl>
                                        <p:attrNameLst>
                                          <p:attrName>ppt_x</p:attrName>
                                        </p:attrNameLst>
                                      </p:cBhvr>
                                      <p:tavLst>
                                        <p:tav tm="0">
                                          <p:val>
                                            <p:strVal val="ppt_x"/>
                                          </p:val>
                                        </p:tav>
                                        <p:tav tm="100000">
                                          <p:val>
                                            <p:strVal val="1+ppt_w/2"/>
                                          </p:val>
                                        </p:tav>
                                      </p:tavLst>
                                    </p:anim>
                                    <p:anim calcmode="lin" valueType="num">
                                      <p:cBhvr additive="base">
                                        <p:cTn id="55" dur="3250"/>
                                        <p:tgtEl>
                                          <p:spTgt spid="18"/>
                                        </p:tgtEl>
                                        <p:attrNameLst>
                                          <p:attrName>ppt_y</p:attrName>
                                        </p:attrNameLst>
                                      </p:cBhvr>
                                      <p:tavLst>
                                        <p:tav tm="0">
                                          <p:val>
                                            <p:strVal val="ppt_y"/>
                                          </p:val>
                                        </p:tav>
                                        <p:tav tm="100000">
                                          <p:val>
                                            <p:strVal val="1+ppt_h/2"/>
                                          </p:val>
                                        </p:tav>
                                      </p:tavLst>
                                    </p:anim>
                                    <p:set>
                                      <p:cBhvr>
                                        <p:cTn id="56" dur="1" fill="hold">
                                          <p:stCondLst>
                                            <p:cond delay="3249"/>
                                          </p:stCondLst>
                                        </p:cTn>
                                        <p:tgtEl>
                                          <p:spTgt spid="18"/>
                                        </p:tgtEl>
                                        <p:attrNameLst>
                                          <p:attrName>style.visibility</p:attrName>
                                        </p:attrNameLst>
                                      </p:cBhvr>
                                      <p:to>
                                        <p:strVal val="hidden"/>
                                      </p:to>
                                    </p:set>
                                  </p:childTnLst>
                                </p:cTn>
                              </p:par>
                              <p:par>
                                <p:cTn id="57" presetID="19" presetClass="exit" presetSubtype="5" fill="hold" nodeType="withEffect">
                                  <p:stCondLst>
                                    <p:cond delay="0"/>
                                  </p:stCondLst>
                                  <p:childTnLst>
                                    <p:anim calcmode="lin" valueType="num">
                                      <p:cBhvr>
                                        <p:cTn id="58" dur="3250"/>
                                        <p:tgtEl>
                                          <p:spTgt spid="18"/>
                                        </p:tgtEl>
                                        <p:attrNameLst>
                                          <p:attrName>ppt_w</p:attrName>
                                        </p:attrNameLst>
                                      </p:cBhvr>
                                      <p:tavLst>
                                        <p:tav tm="0">
                                          <p:val>
                                            <p:strVal val="ppt_w"/>
                                          </p:val>
                                        </p:tav>
                                        <p:tav tm="100000">
                                          <p:val>
                                            <p:strVal val="ppt_w"/>
                                          </p:val>
                                        </p:tav>
                                      </p:tavLst>
                                    </p:anim>
                                    <p:anim calcmode="lin" valueType="num">
                                      <p:cBhvr>
                                        <p:cTn id="59" dur="3250"/>
                                        <p:tgtEl>
                                          <p:spTgt spid="18"/>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0" dur="1" fill="hold">
                                          <p:stCondLst>
                                            <p:cond delay="3249"/>
                                          </p:stCondLst>
                                        </p:cTn>
                                        <p:tgtEl>
                                          <p:spTgt spid="18"/>
                                        </p:tgtEl>
                                        <p:attrNameLst>
                                          <p:attrName>style.visibility</p:attrName>
                                        </p:attrNameLst>
                                      </p:cBhvr>
                                      <p:to>
                                        <p:strVal val="hidden"/>
                                      </p:to>
                                    </p:set>
                                  </p:childTnLst>
                                </p:cTn>
                              </p:par>
                              <p:par>
                                <p:cTn id="61" presetID="2" presetClass="exit" presetSubtype="6" fill="hold" nodeType="withEffect">
                                  <p:stCondLst>
                                    <p:cond delay="0"/>
                                  </p:stCondLst>
                                  <p:childTnLst>
                                    <p:anim calcmode="lin" valueType="num">
                                      <p:cBhvr additive="base">
                                        <p:cTn id="62" dur="3250"/>
                                        <p:tgtEl>
                                          <p:spTgt spid="10"/>
                                        </p:tgtEl>
                                        <p:attrNameLst>
                                          <p:attrName>ppt_x</p:attrName>
                                        </p:attrNameLst>
                                      </p:cBhvr>
                                      <p:tavLst>
                                        <p:tav tm="0">
                                          <p:val>
                                            <p:strVal val="ppt_x"/>
                                          </p:val>
                                        </p:tav>
                                        <p:tav tm="100000">
                                          <p:val>
                                            <p:strVal val="1+ppt_w/2"/>
                                          </p:val>
                                        </p:tav>
                                      </p:tavLst>
                                    </p:anim>
                                    <p:anim calcmode="lin" valueType="num">
                                      <p:cBhvr additive="base">
                                        <p:cTn id="63" dur="3250"/>
                                        <p:tgtEl>
                                          <p:spTgt spid="10"/>
                                        </p:tgtEl>
                                        <p:attrNameLst>
                                          <p:attrName>ppt_y</p:attrName>
                                        </p:attrNameLst>
                                      </p:cBhvr>
                                      <p:tavLst>
                                        <p:tav tm="0">
                                          <p:val>
                                            <p:strVal val="ppt_y"/>
                                          </p:val>
                                        </p:tav>
                                        <p:tav tm="100000">
                                          <p:val>
                                            <p:strVal val="1+ppt_h/2"/>
                                          </p:val>
                                        </p:tav>
                                      </p:tavLst>
                                    </p:anim>
                                    <p:set>
                                      <p:cBhvr>
                                        <p:cTn id="64" dur="1" fill="hold">
                                          <p:stCondLst>
                                            <p:cond delay="3249"/>
                                          </p:stCondLst>
                                        </p:cTn>
                                        <p:tgtEl>
                                          <p:spTgt spid="10"/>
                                        </p:tgtEl>
                                        <p:attrNameLst>
                                          <p:attrName>style.visibility</p:attrName>
                                        </p:attrNameLst>
                                      </p:cBhvr>
                                      <p:to>
                                        <p:strVal val="hidden"/>
                                      </p:to>
                                    </p:set>
                                  </p:childTnLst>
                                </p:cTn>
                              </p:par>
                              <p:par>
                                <p:cTn id="65" presetID="19" presetClass="exit" presetSubtype="5" fill="hold" nodeType="withEffect">
                                  <p:stCondLst>
                                    <p:cond delay="0"/>
                                  </p:stCondLst>
                                  <p:childTnLst>
                                    <p:anim calcmode="lin" valueType="num">
                                      <p:cBhvr>
                                        <p:cTn id="66" dur="3250"/>
                                        <p:tgtEl>
                                          <p:spTgt spid="10"/>
                                        </p:tgtEl>
                                        <p:attrNameLst>
                                          <p:attrName>ppt_w</p:attrName>
                                        </p:attrNameLst>
                                      </p:cBhvr>
                                      <p:tavLst>
                                        <p:tav tm="0">
                                          <p:val>
                                            <p:strVal val="ppt_w"/>
                                          </p:val>
                                        </p:tav>
                                        <p:tav tm="100000">
                                          <p:val>
                                            <p:strVal val="ppt_w"/>
                                          </p:val>
                                        </p:tav>
                                      </p:tavLst>
                                    </p:anim>
                                    <p:anim calcmode="lin" valueType="num">
                                      <p:cBhvr>
                                        <p:cTn id="67" dur="3250"/>
                                        <p:tgtEl>
                                          <p:spTgt spid="1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68" dur="1" fill="hold">
                                          <p:stCondLst>
                                            <p:cond delay="3249"/>
                                          </p:stCondLst>
                                        </p:cTn>
                                        <p:tgtEl>
                                          <p:spTgt spid="10"/>
                                        </p:tgtEl>
                                        <p:attrNameLst>
                                          <p:attrName>style.visibility</p:attrName>
                                        </p:attrNameLst>
                                      </p:cBhvr>
                                      <p:to>
                                        <p:strVal val="hidden"/>
                                      </p:to>
                                    </p:set>
                                  </p:childTnLst>
                                </p:cTn>
                              </p:par>
                              <p:par>
                                <p:cTn id="69" presetID="2" presetClass="exit" presetSubtype="3" fill="hold" nodeType="withEffect">
                                  <p:stCondLst>
                                    <p:cond delay="0"/>
                                  </p:stCondLst>
                                  <p:childTnLst>
                                    <p:anim calcmode="lin" valueType="num">
                                      <p:cBhvr additive="base">
                                        <p:cTn id="70" dur="3250"/>
                                        <p:tgtEl>
                                          <p:spTgt spid="26"/>
                                        </p:tgtEl>
                                        <p:attrNameLst>
                                          <p:attrName>ppt_x</p:attrName>
                                        </p:attrNameLst>
                                      </p:cBhvr>
                                      <p:tavLst>
                                        <p:tav tm="0">
                                          <p:val>
                                            <p:strVal val="ppt_x"/>
                                          </p:val>
                                        </p:tav>
                                        <p:tav tm="100000">
                                          <p:val>
                                            <p:strVal val="1+ppt_w/2"/>
                                          </p:val>
                                        </p:tav>
                                      </p:tavLst>
                                    </p:anim>
                                    <p:anim calcmode="lin" valueType="num">
                                      <p:cBhvr additive="base">
                                        <p:cTn id="71" dur="3250"/>
                                        <p:tgtEl>
                                          <p:spTgt spid="26"/>
                                        </p:tgtEl>
                                        <p:attrNameLst>
                                          <p:attrName>ppt_y</p:attrName>
                                        </p:attrNameLst>
                                      </p:cBhvr>
                                      <p:tavLst>
                                        <p:tav tm="0">
                                          <p:val>
                                            <p:strVal val="ppt_y"/>
                                          </p:val>
                                        </p:tav>
                                        <p:tav tm="100000">
                                          <p:val>
                                            <p:strVal val="0-ppt_h/2"/>
                                          </p:val>
                                        </p:tav>
                                      </p:tavLst>
                                    </p:anim>
                                    <p:set>
                                      <p:cBhvr>
                                        <p:cTn id="72" dur="1" fill="hold">
                                          <p:stCondLst>
                                            <p:cond delay="3249"/>
                                          </p:stCondLst>
                                        </p:cTn>
                                        <p:tgtEl>
                                          <p:spTgt spid="26"/>
                                        </p:tgtEl>
                                        <p:attrNameLst>
                                          <p:attrName>style.visibility</p:attrName>
                                        </p:attrNameLst>
                                      </p:cBhvr>
                                      <p:to>
                                        <p:strVal val="hidden"/>
                                      </p:to>
                                    </p:set>
                                  </p:childTnLst>
                                </p:cTn>
                              </p:par>
                              <p:par>
                                <p:cTn id="73" presetID="19" presetClass="exit" presetSubtype="5" fill="hold" nodeType="withEffect">
                                  <p:stCondLst>
                                    <p:cond delay="0"/>
                                  </p:stCondLst>
                                  <p:childTnLst>
                                    <p:anim calcmode="lin" valueType="num">
                                      <p:cBhvr>
                                        <p:cTn id="74" dur="3250"/>
                                        <p:tgtEl>
                                          <p:spTgt spid="26"/>
                                        </p:tgtEl>
                                        <p:attrNameLst>
                                          <p:attrName>ppt_w</p:attrName>
                                        </p:attrNameLst>
                                      </p:cBhvr>
                                      <p:tavLst>
                                        <p:tav tm="0">
                                          <p:val>
                                            <p:strVal val="ppt_w"/>
                                          </p:val>
                                        </p:tav>
                                        <p:tav tm="100000">
                                          <p:val>
                                            <p:strVal val="ppt_w"/>
                                          </p:val>
                                        </p:tav>
                                      </p:tavLst>
                                    </p:anim>
                                    <p:anim calcmode="lin" valueType="num">
                                      <p:cBhvr>
                                        <p:cTn id="75" dur="3250"/>
                                        <p:tgtEl>
                                          <p:spTgt spid="2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76" dur="1" fill="hold">
                                          <p:stCondLst>
                                            <p:cond delay="3249"/>
                                          </p:stCondLst>
                                        </p:cTn>
                                        <p:tgtEl>
                                          <p:spTgt spid="26"/>
                                        </p:tgtEl>
                                        <p:attrNameLst>
                                          <p:attrName>style.visibility</p:attrName>
                                        </p:attrNameLst>
                                      </p:cBhvr>
                                      <p:to>
                                        <p:strVal val="hidden"/>
                                      </p:to>
                                    </p:set>
                                  </p:childTnLst>
                                </p:cTn>
                              </p:par>
                              <p:par>
                                <p:cTn id="77" presetID="2" presetClass="exit" presetSubtype="3" fill="hold" nodeType="withEffect">
                                  <p:stCondLst>
                                    <p:cond delay="0"/>
                                  </p:stCondLst>
                                  <p:childTnLst>
                                    <p:anim calcmode="lin" valueType="num">
                                      <p:cBhvr additive="base">
                                        <p:cTn id="78" dur="3250"/>
                                        <p:tgtEl>
                                          <p:spTgt spid="22"/>
                                        </p:tgtEl>
                                        <p:attrNameLst>
                                          <p:attrName>ppt_x</p:attrName>
                                        </p:attrNameLst>
                                      </p:cBhvr>
                                      <p:tavLst>
                                        <p:tav tm="0">
                                          <p:val>
                                            <p:strVal val="ppt_x"/>
                                          </p:val>
                                        </p:tav>
                                        <p:tav tm="100000">
                                          <p:val>
                                            <p:strVal val="1+ppt_w/2"/>
                                          </p:val>
                                        </p:tav>
                                      </p:tavLst>
                                    </p:anim>
                                    <p:anim calcmode="lin" valueType="num">
                                      <p:cBhvr additive="base">
                                        <p:cTn id="79" dur="3250"/>
                                        <p:tgtEl>
                                          <p:spTgt spid="22"/>
                                        </p:tgtEl>
                                        <p:attrNameLst>
                                          <p:attrName>ppt_y</p:attrName>
                                        </p:attrNameLst>
                                      </p:cBhvr>
                                      <p:tavLst>
                                        <p:tav tm="0">
                                          <p:val>
                                            <p:strVal val="ppt_y"/>
                                          </p:val>
                                        </p:tav>
                                        <p:tav tm="100000">
                                          <p:val>
                                            <p:strVal val="0-ppt_h/2"/>
                                          </p:val>
                                        </p:tav>
                                      </p:tavLst>
                                    </p:anim>
                                    <p:set>
                                      <p:cBhvr>
                                        <p:cTn id="80" dur="1" fill="hold">
                                          <p:stCondLst>
                                            <p:cond delay="3249"/>
                                          </p:stCondLst>
                                        </p:cTn>
                                        <p:tgtEl>
                                          <p:spTgt spid="22"/>
                                        </p:tgtEl>
                                        <p:attrNameLst>
                                          <p:attrName>style.visibility</p:attrName>
                                        </p:attrNameLst>
                                      </p:cBhvr>
                                      <p:to>
                                        <p:strVal val="hidden"/>
                                      </p:to>
                                    </p:set>
                                  </p:childTnLst>
                                </p:cTn>
                              </p:par>
                              <p:par>
                                <p:cTn id="81" presetID="19" presetClass="exit" presetSubtype="5" fill="hold" nodeType="withEffect">
                                  <p:stCondLst>
                                    <p:cond delay="0"/>
                                  </p:stCondLst>
                                  <p:childTnLst>
                                    <p:anim calcmode="lin" valueType="num">
                                      <p:cBhvr>
                                        <p:cTn id="82" dur="3250"/>
                                        <p:tgtEl>
                                          <p:spTgt spid="22"/>
                                        </p:tgtEl>
                                        <p:attrNameLst>
                                          <p:attrName>ppt_w</p:attrName>
                                        </p:attrNameLst>
                                      </p:cBhvr>
                                      <p:tavLst>
                                        <p:tav tm="0">
                                          <p:val>
                                            <p:strVal val="ppt_w"/>
                                          </p:val>
                                        </p:tav>
                                        <p:tav tm="100000">
                                          <p:val>
                                            <p:strVal val="ppt_w"/>
                                          </p:val>
                                        </p:tav>
                                      </p:tavLst>
                                    </p:anim>
                                    <p:anim calcmode="lin" valueType="num">
                                      <p:cBhvr>
                                        <p:cTn id="83" dur="3250"/>
                                        <p:tgtEl>
                                          <p:spTgt spid="2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84" dur="1" fill="hold">
                                          <p:stCondLst>
                                            <p:cond delay="3249"/>
                                          </p:stCondLst>
                                        </p:cTn>
                                        <p:tgtEl>
                                          <p:spTgt spid="22"/>
                                        </p:tgtEl>
                                        <p:attrNameLst>
                                          <p:attrName>style.visibility</p:attrName>
                                        </p:attrNameLst>
                                      </p:cBhvr>
                                      <p:to>
                                        <p:strVal val="hidden"/>
                                      </p:to>
                                    </p:set>
                                  </p:childTnLst>
                                </p:cTn>
                              </p:par>
                              <p:par>
                                <p:cTn id="85" presetID="2" presetClass="exit" presetSubtype="9" fill="hold" nodeType="withEffect">
                                  <p:stCondLst>
                                    <p:cond delay="0"/>
                                  </p:stCondLst>
                                  <p:childTnLst>
                                    <p:anim calcmode="lin" valueType="num">
                                      <p:cBhvr additive="base">
                                        <p:cTn id="86" dur="3250"/>
                                        <p:tgtEl>
                                          <p:spTgt spid="2"/>
                                        </p:tgtEl>
                                        <p:attrNameLst>
                                          <p:attrName>ppt_x</p:attrName>
                                        </p:attrNameLst>
                                      </p:cBhvr>
                                      <p:tavLst>
                                        <p:tav tm="0">
                                          <p:val>
                                            <p:strVal val="ppt_x"/>
                                          </p:val>
                                        </p:tav>
                                        <p:tav tm="100000">
                                          <p:val>
                                            <p:strVal val="0-ppt_w/2"/>
                                          </p:val>
                                        </p:tav>
                                      </p:tavLst>
                                    </p:anim>
                                    <p:anim calcmode="lin" valueType="num">
                                      <p:cBhvr additive="base">
                                        <p:cTn id="87" dur="3250"/>
                                        <p:tgtEl>
                                          <p:spTgt spid="2"/>
                                        </p:tgtEl>
                                        <p:attrNameLst>
                                          <p:attrName>ppt_y</p:attrName>
                                        </p:attrNameLst>
                                      </p:cBhvr>
                                      <p:tavLst>
                                        <p:tav tm="0">
                                          <p:val>
                                            <p:strVal val="ppt_y"/>
                                          </p:val>
                                        </p:tav>
                                        <p:tav tm="100000">
                                          <p:val>
                                            <p:strVal val="0-ppt_h/2"/>
                                          </p:val>
                                        </p:tav>
                                      </p:tavLst>
                                    </p:anim>
                                    <p:set>
                                      <p:cBhvr>
                                        <p:cTn id="88" dur="1" fill="hold">
                                          <p:stCondLst>
                                            <p:cond delay="3249"/>
                                          </p:stCondLst>
                                        </p:cTn>
                                        <p:tgtEl>
                                          <p:spTgt spid="2"/>
                                        </p:tgtEl>
                                        <p:attrNameLst>
                                          <p:attrName>style.visibility</p:attrName>
                                        </p:attrNameLst>
                                      </p:cBhvr>
                                      <p:to>
                                        <p:strVal val="hidden"/>
                                      </p:to>
                                    </p:set>
                                  </p:childTnLst>
                                </p:cTn>
                              </p:par>
                              <p:par>
                                <p:cTn id="89" presetID="19" presetClass="exit" presetSubtype="5" fill="hold" nodeType="withEffect">
                                  <p:stCondLst>
                                    <p:cond delay="0"/>
                                  </p:stCondLst>
                                  <p:childTnLst>
                                    <p:anim calcmode="lin" valueType="num">
                                      <p:cBhvr>
                                        <p:cTn id="90" dur="3250"/>
                                        <p:tgtEl>
                                          <p:spTgt spid="2"/>
                                        </p:tgtEl>
                                        <p:attrNameLst>
                                          <p:attrName>ppt_w</p:attrName>
                                        </p:attrNameLst>
                                      </p:cBhvr>
                                      <p:tavLst>
                                        <p:tav tm="0">
                                          <p:val>
                                            <p:strVal val="ppt_w"/>
                                          </p:val>
                                        </p:tav>
                                        <p:tav tm="100000">
                                          <p:val>
                                            <p:strVal val="ppt_w"/>
                                          </p:val>
                                        </p:tav>
                                      </p:tavLst>
                                    </p:anim>
                                    <p:anim calcmode="lin" valueType="num">
                                      <p:cBhvr>
                                        <p:cTn id="91" dur="3250"/>
                                        <p:tgtEl>
                                          <p:spTgt spid="2"/>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92" dur="1" fill="hold">
                                          <p:stCondLst>
                                            <p:cond delay="3249"/>
                                          </p:stCondLst>
                                        </p:cTn>
                                        <p:tgtEl>
                                          <p:spTgt spid="2"/>
                                        </p:tgtEl>
                                        <p:attrNameLst>
                                          <p:attrName>style.visibility</p:attrName>
                                        </p:attrNameLst>
                                      </p:cBhvr>
                                      <p:to>
                                        <p:strVal val="hidden"/>
                                      </p:to>
                                    </p:set>
                                  </p:childTnLst>
                                </p:cTn>
                              </p:par>
                              <p:par>
                                <p:cTn id="93" presetID="2" presetClass="exit" presetSubtype="9" fill="hold" nodeType="withEffect">
                                  <p:stCondLst>
                                    <p:cond delay="0"/>
                                  </p:stCondLst>
                                  <p:childTnLst>
                                    <p:anim calcmode="lin" valueType="num">
                                      <p:cBhvr additive="base">
                                        <p:cTn id="94" dur="3250"/>
                                        <p:tgtEl>
                                          <p:spTgt spid="14"/>
                                        </p:tgtEl>
                                        <p:attrNameLst>
                                          <p:attrName>ppt_x</p:attrName>
                                        </p:attrNameLst>
                                      </p:cBhvr>
                                      <p:tavLst>
                                        <p:tav tm="0">
                                          <p:val>
                                            <p:strVal val="ppt_x"/>
                                          </p:val>
                                        </p:tav>
                                        <p:tav tm="100000">
                                          <p:val>
                                            <p:strVal val="0-ppt_w/2"/>
                                          </p:val>
                                        </p:tav>
                                      </p:tavLst>
                                    </p:anim>
                                    <p:anim calcmode="lin" valueType="num">
                                      <p:cBhvr additive="base">
                                        <p:cTn id="95" dur="3250"/>
                                        <p:tgtEl>
                                          <p:spTgt spid="14"/>
                                        </p:tgtEl>
                                        <p:attrNameLst>
                                          <p:attrName>ppt_y</p:attrName>
                                        </p:attrNameLst>
                                      </p:cBhvr>
                                      <p:tavLst>
                                        <p:tav tm="0">
                                          <p:val>
                                            <p:strVal val="ppt_y"/>
                                          </p:val>
                                        </p:tav>
                                        <p:tav tm="100000">
                                          <p:val>
                                            <p:strVal val="0-ppt_h/2"/>
                                          </p:val>
                                        </p:tav>
                                      </p:tavLst>
                                    </p:anim>
                                    <p:set>
                                      <p:cBhvr>
                                        <p:cTn id="96" dur="1" fill="hold">
                                          <p:stCondLst>
                                            <p:cond delay="3249"/>
                                          </p:stCondLst>
                                        </p:cTn>
                                        <p:tgtEl>
                                          <p:spTgt spid="14"/>
                                        </p:tgtEl>
                                        <p:attrNameLst>
                                          <p:attrName>style.visibility</p:attrName>
                                        </p:attrNameLst>
                                      </p:cBhvr>
                                      <p:to>
                                        <p:strVal val="hidden"/>
                                      </p:to>
                                    </p:set>
                                  </p:childTnLst>
                                </p:cTn>
                              </p:par>
                              <p:par>
                                <p:cTn id="97" presetID="19" presetClass="exit" presetSubtype="5" fill="hold" nodeType="withEffect">
                                  <p:stCondLst>
                                    <p:cond delay="0"/>
                                  </p:stCondLst>
                                  <p:childTnLst>
                                    <p:anim calcmode="lin" valueType="num">
                                      <p:cBhvr>
                                        <p:cTn id="98" dur="3250"/>
                                        <p:tgtEl>
                                          <p:spTgt spid="14"/>
                                        </p:tgtEl>
                                        <p:attrNameLst>
                                          <p:attrName>ppt_w</p:attrName>
                                        </p:attrNameLst>
                                      </p:cBhvr>
                                      <p:tavLst>
                                        <p:tav tm="0">
                                          <p:val>
                                            <p:strVal val="ppt_w"/>
                                          </p:val>
                                        </p:tav>
                                        <p:tav tm="100000">
                                          <p:val>
                                            <p:strVal val="ppt_w"/>
                                          </p:val>
                                        </p:tav>
                                      </p:tavLst>
                                    </p:anim>
                                    <p:anim calcmode="lin" valueType="num">
                                      <p:cBhvr>
                                        <p:cTn id="99" dur="3250"/>
                                        <p:tgtEl>
                                          <p:spTgt spid="14"/>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0" dur="1" fill="hold">
                                          <p:stCondLst>
                                            <p:cond delay="3249"/>
                                          </p:stCondLst>
                                        </p:cTn>
                                        <p:tgtEl>
                                          <p:spTgt spid="14"/>
                                        </p:tgtEl>
                                        <p:attrNameLst>
                                          <p:attrName>style.visibility</p:attrName>
                                        </p:attrNameLst>
                                      </p:cBhvr>
                                      <p:to>
                                        <p:strVal val="hidden"/>
                                      </p:to>
                                    </p:set>
                                  </p:childTnLst>
                                </p:cTn>
                              </p:par>
                              <p:par>
                                <p:cTn id="101" presetID="2" presetClass="exit" presetSubtype="12" fill="hold" nodeType="withEffect">
                                  <p:stCondLst>
                                    <p:cond delay="0"/>
                                  </p:stCondLst>
                                  <p:childTnLst>
                                    <p:anim calcmode="lin" valueType="num">
                                      <p:cBhvr additive="base">
                                        <p:cTn id="102" dur="3250"/>
                                        <p:tgtEl>
                                          <p:spTgt spid="6"/>
                                        </p:tgtEl>
                                        <p:attrNameLst>
                                          <p:attrName>ppt_x</p:attrName>
                                        </p:attrNameLst>
                                      </p:cBhvr>
                                      <p:tavLst>
                                        <p:tav tm="0">
                                          <p:val>
                                            <p:strVal val="ppt_x"/>
                                          </p:val>
                                        </p:tav>
                                        <p:tav tm="100000">
                                          <p:val>
                                            <p:strVal val="0-ppt_w/2"/>
                                          </p:val>
                                        </p:tav>
                                      </p:tavLst>
                                    </p:anim>
                                    <p:anim calcmode="lin" valueType="num">
                                      <p:cBhvr additive="base">
                                        <p:cTn id="103" dur="3250"/>
                                        <p:tgtEl>
                                          <p:spTgt spid="6"/>
                                        </p:tgtEl>
                                        <p:attrNameLst>
                                          <p:attrName>ppt_y</p:attrName>
                                        </p:attrNameLst>
                                      </p:cBhvr>
                                      <p:tavLst>
                                        <p:tav tm="0">
                                          <p:val>
                                            <p:strVal val="ppt_y"/>
                                          </p:val>
                                        </p:tav>
                                        <p:tav tm="100000">
                                          <p:val>
                                            <p:strVal val="1+ppt_h/2"/>
                                          </p:val>
                                        </p:tav>
                                      </p:tavLst>
                                    </p:anim>
                                    <p:set>
                                      <p:cBhvr>
                                        <p:cTn id="104" dur="1" fill="hold">
                                          <p:stCondLst>
                                            <p:cond delay="3249"/>
                                          </p:stCondLst>
                                        </p:cTn>
                                        <p:tgtEl>
                                          <p:spTgt spid="6"/>
                                        </p:tgtEl>
                                        <p:attrNameLst>
                                          <p:attrName>style.visibility</p:attrName>
                                        </p:attrNameLst>
                                      </p:cBhvr>
                                      <p:to>
                                        <p:strVal val="hidden"/>
                                      </p:to>
                                    </p:set>
                                  </p:childTnLst>
                                </p:cTn>
                              </p:par>
                              <p:par>
                                <p:cTn id="105" presetID="19" presetClass="exit" presetSubtype="5" fill="hold" nodeType="withEffect">
                                  <p:stCondLst>
                                    <p:cond delay="0"/>
                                  </p:stCondLst>
                                  <p:childTnLst>
                                    <p:anim calcmode="lin" valueType="num">
                                      <p:cBhvr>
                                        <p:cTn id="106" dur="3250"/>
                                        <p:tgtEl>
                                          <p:spTgt spid="6"/>
                                        </p:tgtEl>
                                        <p:attrNameLst>
                                          <p:attrName>ppt_w</p:attrName>
                                        </p:attrNameLst>
                                      </p:cBhvr>
                                      <p:tavLst>
                                        <p:tav tm="0">
                                          <p:val>
                                            <p:strVal val="ppt_w"/>
                                          </p:val>
                                        </p:tav>
                                        <p:tav tm="100000">
                                          <p:val>
                                            <p:strVal val="ppt_w"/>
                                          </p:val>
                                        </p:tav>
                                      </p:tavLst>
                                    </p:anim>
                                    <p:anim calcmode="lin" valueType="num">
                                      <p:cBhvr>
                                        <p:cTn id="107" dur="3250"/>
                                        <p:tgtEl>
                                          <p:spTgt spid="6"/>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08" dur="1" fill="hold">
                                          <p:stCondLst>
                                            <p:cond delay="3249"/>
                                          </p:stCondLst>
                                        </p:cTn>
                                        <p:tgtEl>
                                          <p:spTgt spid="6"/>
                                        </p:tgtEl>
                                        <p:attrNameLst>
                                          <p:attrName>style.visibility</p:attrName>
                                        </p:attrNameLst>
                                      </p:cBhvr>
                                      <p:to>
                                        <p:strVal val="hidden"/>
                                      </p:to>
                                    </p:set>
                                  </p:childTnLst>
                                </p:cTn>
                              </p:par>
                              <p:par>
                                <p:cTn id="109" presetID="2" presetClass="exit" presetSubtype="12" fill="hold" nodeType="withEffect">
                                  <p:stCondLst>
                                    <p:cond delay="0"/>
                                  </p:stCondLst>
                                  <p:childTnLst>
                                    <p:anim calcmode="lin" valueType="num">
                                      <p:cBhvr additive="base">
                                        <p:cTn id="110" dur="3250"/>
                                        <p:tgtEl>
                                          <p:spTgt spid="30"/>
                                        </p:tgtEl>
                                        <p:attrNameLst>
                                          <p:attrName>ppt_x</p:attrName>
                                        </p:attrNameLst>
                                      </p:cBhvr>
                                      <p:tavLst>
                                        <p:tav tm="0">
                                          <p:val>
                                            <p:strVal val="ppt_x"/>
                                          </p:val>
                                        </p:tav>
                                        <p:tav tm="100000">
                                          <p:val>
                                            <p:strVal val="0-ppt_w/2"/>
                                          </p:val>
                                        </p:tav>
                                      </p:tavLst>
                                    </p:anim>
                                    <p:anim calcmode="lin" valueType="num">
                                      <p:cBhvr additive="base">
                                        <p:cTn id="111" dur="3250"/>
                                        <p:tgtEl>
                                          <p:spTgt spid="30"/>
                                        </p:tgtEl>
                                        <p:attrNameLst>
                                          <p:attrName>ppt_y</p:attrName>
                                        </p:attrNameLst>
                                      </p:cBhvr>
                                      <p:tavLst>
                                        <p:tav tm="0">
                                          <p:val>
                                            <p:strVal val="ppt_y"/>
                                          </p:val>
                                        </p:tav>
                                        <p:tav tm="100000">
                                          <p:val>
                                            <p:strVal val="1+ppt_h/2"/>
                                          </p:val>
                                        </p:tav>
                                      </p:tavLst>
                                    </p:anim>
                                    <p:set>
                                      <p:cBhvr>
                                        <p:cTn id="112" dur="1" fill="hold">
                                          <p:stCondLst>
                                            <p:cond delay="3249"/>
                                          </p:stCondLst>
                                        </p:cTn>
                                        <p:tgtEl>
                                          <p:spTgt spid="30"/>
                                        </p:tgtEl>
                                        <p:attrNameLst>
                                          <p:attrName>style.visibility</p:attrName>
                                        </p:attrNameLst>
                                      </p:cBhvr>
                                      <p:to>
                                        <p:strVal val="hidden"/>
                                      </p:to>
                                    </p:set>
                                  </p:childTnLst>
                                </p:cTn>
                              </p:par>
                              <p:par>
                                <p:cTn id="113" presetID="19" presetClass="exit" presetSubtype="5" fill="hold" nodeType="withEffect">
                                  <p:stCondLst>
                                    <p:cond delay="0"/>
                                  </p:stCondLst>
                                  <p:childTnLst>
                                    <p:anim calcmode="lin" valueType="num">
                                      <p:cBhvr>
                                        <p:cTn id="114" dur="3250"/>
                                        <p:tgtEl>
                                          <p:spTgt spid="30"/>
                                        </p:tgtEl>
                                        <p:attrNameLst>
                                          <p:attrName>ppt_w</p:attrName>
                                        </p:attrNameLst>
                                      </p:cBhvr>
                                      <p:tavLst>
                                        <p:tav tm="0">
                                          <p:val>
                                            <p:strVal val="ppt_w"/>
                                          </p:val>
                                        </p:tav>
                                        <p:tav tm="100000">
                                          <p:val>
                                            <p:strVal val="ppt_w"/>
                                          </p:val>
                                        </p:tav>
                                      </p:tavLst>
                                    </p:anim>
                                    <p:anim calcmode="lin" valueType="num">
                                      <p:cBhvr>
                                        <p:cTn id="115" dur="3250"/>
                                        <p:tgtEl>
                                          <p:spTgt spid="30"/>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6" dur="1" fill="hold">
                                          <p:stCondLst>
                                            <p:cond delay="3249"/>
                                          </p:stCondLst>
                                        </p:cTn>
                                        <p:tgtEl>
                                          <p:spTgt spid="30"/>
                                        </p:tgtEl>
                                        <p:attrNameLst>
                                          <p:attrName>style.visibility</p:attrName>
                                        </p:attrNameLst>
                                      </p:cBhvr>
                                      <p:to>
                                        <p:strVal val="hidden"/>
                                      </p:to>
                                    </p:set>
                                  </p:childTnLst>
                                </p:cTn>
                              </p:par>
                              <p:par>
                                <p:cTn id="117" presetID="23" presetClass="entr" presetSubtype="272" fill="hold" nodeType="withEffect">
                                  <p:stCondLst>
                                    <p:cond delay="0"/>
                                  </p:stCondLst>
                                  <p:childTnLst>
                                    <p:set>
                                      <p:cBhvr>
                                        <p:cTn id="118" dur="1" fill="hold">
                                          <p:stCondLst>
                                            <p:cond delay="0"/>
                                          </p:stCondLst>
                                        </p:cTn>
                                        <p:tgtEl>
                                          <p:spTgt spid="39"/>
                                        </p:tgtEl>
                                        <p:attrNameLst>
                                          <p:attrName>style.visibility</p:attrName>
                                        </p:attrNameLst>
                                      </p:cBhvr>
                                      <p:to>
                                        <p:strVal val="visible"/>
                                      </p:to>
                                    </p:set>
                                    <p:anim calcmode="lin" valueType="num">
                                      <p:cBhvr>
                                        <p:cTn id="119" dur="3250" fill="hold"/>
                                        <p:tgtEl>
                                          <p:spTgt spid="39"/>
                                        </p:tgtEl>
                                        <p:attrNameLst>
                                          <p:attrName>ppt_w</p:attrName>
                                        </p:attrNameLst>
                                      </p:cBhvr>
                                      <p:tavLst>
                                        <p:tav tm="0">
                                          <p:val>
                                            <p:strVal val="2/3*#ppt_w"/>
                                          </p:val>
                                        </p:tav>
                                        <p:tav tm="100000">
                                          <p:val>
                                            <p:strVal val="#ppt_w"/>
                                          </p:val>
                                        </p:tav>
                                      </p:tavLst>
                                    </p:anim>
                                    <p:anim calcmode="lin" valueType="num">
                                      <p:cBhvr>
                                        <p:cTn id="120" dur="3250" fill="hold"/>
                                        <p:tgtEl>
                                          <p:spTgt spid="39"/>
                                        </p:tgtEl>
                                        <p:attrNameLst>
                                          <p:attrName>ppt_h</p:attrName>
                                        </p:attrNameLst>
                                      </p:cBhvr>
                                      <p:tavLst>
                                        <p:tav tm="0">
                                          <p:val>
                                            <p:strVal val="2/3*#ppt_h"/>
                                          </p:val>
                                        </p:tav>
                                        <p:tav tm="100000">
                                          <p:val>
                                            <p:strVal val="#ppt_h"/>
                                          </p:val>
                                        </p:tav>
                                      </p:tavLst>
                                    </p:anim>
                                  </p:childTnLst>
                                </p:cTn>
                              </p:par>
                              <p:par>
                                <p:cTn id="121" presetID="8" presetClass="entr" presetSubtype="32" fill="hold" nodeType="withEffect">
                                  <p:stCondLst>
                                    <p:cond delay="0"/>
                                  </p:stCondLst>
                                  <p:childTnLst>
                                    <p:set>
                                      <p:cBhvr>
                                        <p:cTn id="122" dur="1" fill="hold">
                                          <p:stCondLst>
                                            <p:cond delay="0"/>
                                          </p:stCondLst>
                                        </p:cTn>
                                        <p:tgtEl>
                                          <p:spTgt spid="39"/>
                                        </p:tgtEl>
                                        <p:attrNameLst>
                                          <p:attrName>style.visibility</p:attrName>
                                        </p:attrNameLst>
                                      </p:cBhvr>
                                      <p:to>
                                        <p:strVal val="visible"/>
                                      </p:to>
                                    </p:set>
                                    <p:animEffect transition="in" filter="diamond(out)">
                                      <p:cBhvr>
                                        <p:cTn id="123" dur="3250"/>
                                        <p:tgtEl>
                                          <p:spTgt spid="39"/>
                                        </p:tgtEl>
                                      </p:cBhvr>
                                    </p:animEffect>
                                  </p:childTnLst>
                                </p:cTn>
                              </p:par>
                              <p:par>
                                <p:cTn id="124" presetID="9" presetClass="emph" presetSubtype="0" grpId="0" nodeType="withEffect">
                                  <p:stCondLst>
                                    <p:cond delay="0"/>
                                  </p:stCondLst>
                                  <p:childTnLst>
                                    <p:set>
                                      <p:cBhvr rctx="PPT">
                                        <p:cTn id="125" dur="indefinite"/>
                                        <p:tgtEl>
                                          <p:spTgt spid="40"/>
                                        </p:tgtEl>
                                        <p:attrNameLst>
                                          <p:attrName>style.opacity</p:attrName>
                                        </p:attrNameLst>
                                      </p:cBhvr>
                                      <p:to>
                                        <p:strVal val="0"/>
                                      </p:to>
                                    </p:set>
                                    <p:animEffect filter="image" prLst="opacity: 0">
                                      <p:cBhvr rctx="IE">
                                        <p:cTn id="126" dur="indefinite"/>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52 Grupo"/>
          <p:cNvGrpSpPr/>
          <p:nvPr/>
        </p:nvGrpSpPr>
        <p:grpSpPr>
          <a:xfrm>
            <a:off x="33409" y="0"/>
            <a:ext cx="9144000" cy="5143500"/>
            <a:chOff x="0" y="0"/>
            <a:chExt cx="9144000" cy="5143500"/>
          </a:xfrm>
        </p:grpSpPr>
        <p:sp>
          <p:nvSpPr>
            <p:cNvPr id="54" name="53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5" name="64 Imagen" descr="Diapositiva3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0500"/>
            <a:ext cx="9144000" cy="5143500"/>
          </a:xfrm>
          <a:prstGeom prst="rect">
            <a:avLst/>
          </a:prstGeom>
          <a:noFill/>
          <a:ln>
            <a:noFill/>
          </a:ln>
        </p:spPr>
      </p:pic>
      <p:sp>
        <p:nvSpPr>
          <p:cNvPr id="5" name="Forma libre 20"/>
          <p:cNvSpPr/>
          <p:nvPr/>
        </p:nvSpPr>
        <p:spPr>
          <a:xfrm rot="5400000" flipH="1" flipV="1">
            <a:off x="1484708" y="-220991"/>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0"/>
          <p:cNvSpPr/>
          <p:nvPr/>
        </p:nvSpPr>
        <p:spPr>
          <a:xfrm rot="5400000" flipH="1" flipV="1">
            <a:off x="1483259" y="1844742"/>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0"/>
          <p:cNvSpPr/>
          <p:nvPr/>
        </p:nvSpPr>
        <p:spPr>
          <a:xfrm rot="5400000" flipH="1" flipV="1">
            <a:off x="1483259" y="838593"/>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0"/>
          <p:cNvSpPr/>
          <p:nvPr/>
        </p:nvSpPr>
        <p:spPr>
          <a:xfrm rot="5400000" flipH="1" flipV="1">
            <a:off x="1481811" y="2904328"/>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0"/>
          <p:cNvSpPr/>
          <p:nvPr/>
        </p:nvSpPr>
        <p:spPr>
          <a:xfrm rot="5400000" flipH="1" flipV="1">
            <a:off x="1508274" y="4006944"/>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0"/>
          <p:cNvSpPr/>
          <p:nvPr/>
        </p:nvSpPr>
        <p:spPr>
          <a:xfrm rot="5400000" flipH="1" flipV="1">
            <a:off x="3176389" y="-19978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0"/>
          <p:cNvSpPr/>
          <p:nvPr/>
        </p:nvSpPr>
        <p:spPr>
          <a:xfrm rot="5400000" flipH="1" flipV="1">
            <a:off x="3174939" y="1865945"/>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Forma libre 20"/>
          <p:cNvSpPr/>
          <p:nvPr/>
        </p:nvSpPr>
        <p:spPr>
          <a:xfrm rot="5400000" flipH="1" flipV="1">
            <a:off x="3174940" y="859797"/>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Forma libre 20"/>
          <p:cNvSpPr/>
          <p:nvPr/>
        </p:nvSpPr>
        <p:spPr>
          <a:xfrm rot="5400000" flipH="1" flipV="1">
            <a:off x="3173491" y="2925531"/>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Forma libre 20"/>
          <p:cNvSpPr/>
          <p:nvPr/>
        </p:nvSpPr>
        <p:spPr>
          <a:xfrm rot="5400000" flipH="1" flipV="1">
            <a:off x="3199954" y="4028147"/>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Forma libre 20"/>
          <p:cNvSpPr/>
          <p:nvPr/>
        </p:nvSpPr>
        <p:spPr>
          <a:xfrm rot="5400000" flipH="1" flipV="1">
            <a:off x="4690004" y="-188565"/>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1" name="Forma libre 20"/>
          <p:cNvSpPr/>
          <p:nvPr/>
        </p:nvSpPr>
        <p:spPr>
          <a:xfrm rot="5400000" flipH="1" flipV="1">
            <a:off x="4688555" y="1877168"/>
            <a:ext cx="1279057"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Forma libre 20"/>
          <p:cNvSpPr/>
          <p:nvPr/>
        </p:nvSpPr>
        <p:spPr>
          <a:xfrm rot="5400000" flipH="1" flipV="1">
            <a:off x="4688555" y="871019"/>
            <a:ext cx="1279058"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3" name="Forma libre 20"/>
          <p:cNvSpPr/>
          <p:nvPr/>
        </p:nvSpPr>
        <p:spPr>
          <a:xfrm rot="5400000" flipH="1" flipV="1">
            <a:off x="4687106" y="2936753"/>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4" name="Forma libre 20"/>
          <p:cNvSpPr/>
          <p:nvPr/>
        </p:nvSpPr>
        <p:spPr>
          <a:xfrm rot="5400000" flipH="1" flipV="1">
            <a:off x="4713569" y="4039369"/>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6" name="Forma libre 20"/>
          <p:cNvSpPr/>
          <p:nvPr/>
        </p:nvSpPr>
        <p:spPr>
          <a:xfrm rot="5400000" flipH="1" flipV="1">
            <a:off x="-209438" y="-220990"/>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7" name="Forma libre 20"/>
          <p:cNvSpPr/>
          <p:nvPr/>
        </p:nvSpPr>
        <p:spPr>
          <a:xfrm rot="5400000" flipH="1" flipV="1">
            <a:off x="-210887" y="1844743"/>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8" name="Forma libre 20"/>
          <p:cNvSpPr/>
          <p:nvPr/>
        </p:nvSpPr>
        <p:spPr>
          <a:xfrm rot="5400000" flipH="1" flipV="1">
            <a:off x="-210887" y="838594"/>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9" name="Forma libre 20"/>
          <p:cNvSpPr/>
          <p:nvPr/>
        </p:nvSpPr>
        <p:spPr>
          <a:xfrm rot="5400000" flipH="1" flipV="1">
            <a:off x="-212334" y="2904329"/>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0" name="Forma libre 20"/>
          <p:cNvSpPr/>
          <p:nvPr/>
        </p:nvSpPr>
        <p:spPr>
          <a:xfrm rot="5400000" flipH="1" flipV="1">
            <a:off x="-185871" y="4006945"/>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8" name="Forma libre 20"/>
          <p:cNvSpPr/>
          <p:nvPr/>
        </p:nvSpPr>
        <p:spPr>
          <a:xfrm rot="16200000" flipV="1">
            <a:off x="6284686" y="-11180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9" name="Forma libre 20"/>
          <p:cNvSpPr/>
          <p:nvPr/>
        </p:nvSpPr>
        <p:spPr>
          <a:xfrm rot="16200000" flipV="1">
            <a:off x="6286134" y="1953926"/>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0" name="Forma libre 20"/>
          <p:cNvSpPr/>
          <p:nvPr/>
        </p:nvSpPr>
        <p:spPr>
          <a:xfrm rot="16200000" flipV="1">
            <a:off x="6286135" y="947777"/>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1" name="Forma libre 20"/>
          <p:cNvSpPr/>
          <p:nvPr/>
        </p:nvSpPr>
        <p:spPr>
          <a:xfrm rot="16200000" flipV="1">
            <a:off x="6287582" y="3013511"/>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2" name="Forma libre 20"/>
          <p:cNvSpPr/>
          <p:nvPr/>
        </p:nvSpPr>
        <p:spPr>
          <a:xfrm rot="16200000" flipV="1">
            <a:off x="6261119" y="4116127"/>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3" name="Forma libre 20"/>
          <p:cNvSpPr/>
          <p:nvPr/>
        </p:nvSpPr>
        <p:spPr>
          <a:xfrm rot="16200000" flipV="1">
            <a:off x="4593006" y="-9060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4" name="Forma libre 20"/>
          <p:cNvSpPr/>
          <p:nvPr/>
        </p:nvSpPr>
        <p:spPr>
          <a:xfrm rot="16200000" flipV="1">
            <a:off x="4594454" y="1975129"/>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5" name="Forma libre 20"/>
          <p:cNvSpPr/>
          <p:nvPr/>
        </p:nvSpPr>
        <p:spPr>
          <a:xfrm rot="16200000" flipV="1">
            <a:off x="4594455" y="968980"/>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6" name="Forma libre 20"/>
          <p:cNvSpPr/>
          <p:nvPr/>
        </p:nvSpPr>
        <p:spPr>
          <a:xfrm rot="16200000" flipV="1">
            <a:off x="4595902" y="3034714"/>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7" name="Forma libre 20"/>
          <p:cNvSpPr/>
          <p:nvPr/>
        </p:nvSpPr>
        <p:spPr>
          <a:xfrm rot="16200000" flipV="1">
            <a:off x="4569439" y="4137330"/>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8" name="Forma libre 20"/>
          <p:cNvSpPr/>
          <p:nvPr/>
        </p:nvSpPr>
        <p:spPr>
          <a:xfrm rot="16200000" flipV="1">
            <a:off x="3079391" y="-79382"/>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9" name="Forma libre 20"/>
          <p:cNvSpPr/>
          <p:nvPr/>
        </p:nvSpPr>
        <p:spPr>
          <a:xfrm rot="16200000" flipV="1">
            <a:off x="3080839" y="1986350"/>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0" name="Forma libre 20"/>
          <p:cNvSpPr/>
          <p:nvPr/>
        </p:nvSpPr>
        <p:spPr>
          <a:xfrm rot="16200000" flipV="1">
            <a:off x="3080840" y="980202"/>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1" name="Forma libre 20"/>
          <p:cNvSpPr/>
          <p:nvPr/>
        </p:nvSpPr>
        <p:spPr>
          <a:xfrm rot="16200000" flipV="1">
            <a:off x="3082287" y="3045936"/>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2" name="Forma libre 20"/>
          <p:cNvSpPr/>
          <p:nvPr/>
        </p:nvSpPr>
        <p:spPr>
          <a:xfrm rot="16200000" flipV="1">
            <a:off x="3055824" y="4148552"/>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3" name="Forma libre 20"/>
          <p:cNvSpPr/>
          <p:nvPr/>
        </p:nvSpPr>
        <p:spPr>
          <a:xfrm rot="16200000" flipV="1">
            <a:off x="7871758" y="-111806"/>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4" name="Forma libre 20"/>
          <p:cNvSpPr/>
          <p:nvPr/>
        </p:nvSpPr>
        <p:spPr>
          <a:xfrm rot="16200000" flipV="1">
            <a:off x="7873206" y="1953927"/>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5" name="Forma libre 20"/>
          <p:cNvSpPr/>
          <p:nvPr/>
        </p:nvSpPr>
        <p:spPr>
          <a:xfrm rot="16200000" flipV="1">
            <a:off x="7873207" y="947778"/>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6" name="Forma libre 20"/>
          <p:cNvSpPr/>
          <p:nvPr/>
        </p:nvSpPr>
        <p:spPr>
          <a:xfrm rot="16200000" flipV="1">
            <a:off x="7874654" y="3013512"/>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7" name="Forma libre 20"/>
          <p:cNvSpPr/>
          <p:nvPr/>
        </p:nvSpPr>
        <p:spPr>
          <a:xfrm rot="16200000" flipV="1">
            <a:off x="7848191" y="4116128"/>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3" name="Forma libre 20"/>
          <p:cNvSpPr/>
          <p:nvPr/>
        </p:nvSpPr>
        <p:spPr>
          <a:xfrm rot="5400000" flipH="1" flipV="1">
            <a:off x="-1717261" y="-16606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4" name="Forma libre 20"/>
          <p:cNvSpPr/>
          <p:nvPr/>
        </p:nvSpPr>
        <p:spPr>
          <a:xfrm rot="5400000" flipH="1" flipV="1">
            <a:off x="-1718710" y="1899666"/>
            <a:ext cx="1279059" cy="1224137"/>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5" name="Forma libre 20"/>
          <p:cNvSpPr/>
          <p:nvPr/>
        </p:nvSpPr>
        <p:spPr>
          <a:xfrm rot="5400000" flipH="1" flipV="1">
            <a:off x="-1718710" y="893517"/>
            <a:ext cx="1279060"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1" name="Forma libre 20"/>
          <p:cNvSpPr/>
          <p:nvPr/>
        </p:nvSpPr>
        <p:spPr>
          <a:xfrm rot="5400000" flipH="1" flipV="1">
            <a:off x="-1720157" y="2959252"/>
            <a:ext cx="1279059" cy="1224136"/>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2" name="Forma libre 20"/>
          <p:cNvSpPr/>
          <p:nvPr/>
        </p:nvSpPr>
        <p:spPr>
          <a:xfrm rot="5400000" flipH="1" flipV="1">
            <a:off x="-1693694" y="4061868"/>
            <a:ext cx="1279059" cy="1224138"/>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8" name="Forma libre 20"/>
          <p:cNvSpPr/>
          <p:nvPr/>
        </p:nvSpPr>
        <p:spPr>
          <a:xfrm rot="16200000" flipV="1">
            <a:off x="9457383" y="-204350"/>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9" name="Forma libre 20"/>
          <p:cNvSpPr/>
          <p:nvPr/>
        </p:nvSpPr>
        <p:spPr>
          <a:xfrm rot="16200000" flipV="1">
            <a:off x="9458831" y="1861383"/>
            <a:ext cx="1279059" cy="1259633"/>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0" name="Forma libre 20"/>
          <p:cNvSpPr/>
          <p:nvPr/>
        </p:nvSpPr>
        <p:spPr>
          <a:xfrm rot="16200000" flipV="1">
            <a:off x="9458832" y="855234"/>
            <a:ext cx="1279060"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2600000"/>
            </a:lightRig>
          </a:scene3d>
          <a:sp3d prstMaterial="powder">
            <a:bevelT w="19685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1" name="Forma libre 20"/>
          <p:cNvSpPr/>
          <p:nvPr/>
        </p:nvSpPr>
        <p:spPr>
          <a:xfrm rot="16200000" flipV="1">
            <a:off x="9460279" y="2920968"/>
            <a:ext cx="1279059" cy="1259632"/>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2" name="Forma libre 20"/>
          <p:cNvSpPr/>
          <p:nvPr/>
        </p:nvSpPr>
        <p:spPr>
          <a:xfrm rot="16200000" flipV="1">
            <a:off x="9433816" y="4023584"/>
            <a:ext cx="1279059" cy="1259634"/>
          </a:xfrm>
          <a:custGeom>
            <a:avLst/>
            <a:gdLst>
              <a:gd name="connsiteX0" fmla="*/ 2537447 w 4428676"/>
              <a:gd name="connsiteY0" fmla="*/ 3051729 h 3709897"/>
              <a:gd name="connsiteX1" fmla="*/ 2507728 w 4428676"/>
              <a:gd name="connsiteY1" fmla="*/ 2885094 h 3709897"/>
              <a:gd name="connsiteX2" fmla="*/ 2492334 w 4428676"/>
              <a:gd name="connsiteY2" fmla="*/ 2624210 h 3709897"/>
              <a:gd name="connsiteX3" fmla="*/ 4148852 w 4428676"/>
              <a:gd name="connsiteY3" fmla="*/ 337849 h 3709897"/>
              <a:gd name="connsiteX4" fmla="*/ 4347271 w 4428676"/>
              <a:gd name="connsiteY4" fmla="*/ 269749 h 3709897"/>
              <a:gd name="connsiteX5" fmla="*/ 4208539 w 4428676"/>
              <a:gd name="connsiteY5" fmla="*/ 337180 h 3709897"/>
              <a:gd name="connsiteX6" fmla="*/ 3089787 w 4428676"/>
              <a:gd name="connsiteY6" fmla="*/ 1854635 h 3709897"/>
              <a:gd name="connsiteX7" fmla="*/ 3077031 w 4428676"/>
              <a:gd name="connsiteY7" fmla="*/ 1966263 h 3709897"/>
              <a:gd name="connsiteX8" fmla="*/ 3001559 w 4428676"/>
              <a:gd name="connsiteY8" fmla="*/ 2052629 h 3709897"/>
              <a:gd name="connsiteX9" fmla="*/ 2552912 w 4428676"/>
              <a:gd name="connsiteY9" fmla="*/ 2965008 h 3709897"/>
              <a:gd name="connsiteX10" fmla="*/ 1379560 w 4428676"/>
              <a:gd name="connsiteY10" fmla="*/ 3671213 h 3709897"/>
              <a:gd name="connsiteX11" fmla="*/ 1329492 w 4428676"/>
              <a:gd name="connsiteY11" fmla="*/ 3455519 h 3709897"/>
              <a:gd name="connsiteX12" fmla="*/ 1303556 w 4428676"/>
              <a:gd name="connsiteY12" fmla="*/ 3117827 h 3709897"/>
              <a:gd name="connsiteX13" fmla="*/ 4094388 w 4428676"/>
              <a:gd name="connsiteY13" fmla="*/ 158337 h 3709897"/>
              <a:gd name="connsiteX14" fmla="*/ 4428676 w 4428676"/>
              <a:gd name="connsiteY14" fmla="*/ 70188 h 3709897"/>
              <a:gd name="connsiteX15" fmla="*/ 4194946 w 4428676"/>
              <a:gd name="connsiteY15" fmla="*/ 157472 h 3709897"/>
              <a:gd name="connsiteX16" fmla="*/ 2310120 w 4428676"/>
              <a:gd name="connsiteY16" fmla="*/ 2121681 h 3709897"/>
              <a:gd name="connsiteX17" fmla="*/ 2288628 w 4428676"/>
              <a:gd name="connsiteY17" fmla="*/ 2266174 h 3709897"/>
              <a:gd name="connsiteX18" fmla="*/ 2161478 w 4428676"/>
              <a:gd name="connsiteY18" fmla="*/ 2377967 h 3709897"/>
              <a:gd name="connsiteX19" fmla="*/ 1405616 w 4428676"/>
              <a:gd name="connsiteY19" fmla="*/ 3558960 h 3709897"/>
              <a:gd name="connsiteX20" fmla="*/ 39700 w 4428676"/>
              <a:gd name="connsiteY20" fmla="*/ 3709897 h 3709897"/>
              <a:gd name="connsiteX21" fmla="*/ 3913 w 4428676"/>
              <a:gd name="connsiteY21" fmla="*/ 3455027 h 3709897"/>
              <a:gd name="connsiteX22" fmla="*/ 14194 w 4428676"/>
              <a:gd name="connsiteY22" fmla="*/ 3063361 h 3709897"/>
              <a:gd name="connsiteX23" fmla="*/ 3919925 w 4428676"/>
              <a:gd name="connsiteY23" fmla="*/ 54378 h 3709897"/>
              <a:gd name="connsiteX24" fmla="*/ 4353787 w 4428676"/>
              <a:gd name="connsiteY24" fmla="*/ 0 h 3709897"/>
              <a:gd name="connsiteX25" fmla="*/ 4047165 w 4428676"/>
              <a:gd name="connsiteY25" fmla="*/ 67495 h 3709897"/>
              <a:gd name="connsiteX26" fmla="*/ 1413779 w 4428676"/>
              <a:gd name="connsiteY26" fmla="*/ 2059984 h 3709897"/>
              <a:gd name="connsiteX27" fmla="*/ 1368180 w 4428676"/>
              <a:gd name="connsiteY27" fmla="*/ 2222998 h 3709897"/>
              <a:gd name="connsiteX28" fmla="*/ 1193173 w 4428676"/>
              <a:gd name="connsiteY28" fmla="*/ 2333612 h 3709897"/>
              <a:gd name="connsiteX29" fmla="*/ 86959 w 4428676"/>
              <a:gd name="connsiteY29" fmla="*/ 3584569 h 370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28676" h="3709897">
                <a:moveTo>
                  <a:pt x="2537447" y="3051729"/>
                </a:moveTo>
                <a:lnTo>
                  <a:pt x="2507728" y="2885094"/>
                </a:lnTo>
                <a:cubicBezTo>
                  <a:pt x="2497549" y="2799318"/>
                  <a:pt x="2492334" y="2712285"/>
                  <a:pt x="2492334" y="2624210"/>
                </a:cubicBezTo>
                <a:cubicBezTo>
                  <a:pt x="2492334" y="1622360"/>
                  <a:pt x="3167057" y="755366"/>
                  <a:pt x="4148852" y="337849"/>
                </a:cubicBezTo>
                <a:lnTo>
                  <a:pt x="4347271" y="269749"/>
                </a:lnTo>
                <a:lnTo>
                  <a:pt x="4208539" y="337180"/>
                </a:lnTo>
                <a:cubicBezTo>
                  <a:pt x="3605151" y="685299"/>
                  <a:pt x="3185317" y="1229180"/>
                  <a:pt x="3089787" y="1854635"/>
                </a:cubicBezTo>
                <a:lnTo>
                  <a:pt x="3077031" y="1966263"/>
                </a:lnTo>
                <a:lnTo>
                  <a:pt x="3001559" y="2052629"/>
                </a:lnTo>
                <a:cubicBezTo>
                  <a:pt x="2787229" y="2324118"/>
                  <a:pt x="2632349" y="2632805"/>
                  <a:pt x="2552912" y="2965008"/>
                </a:cubicBezTo>
                <a:close/>
                <a:moveTo>
                  <a:pt x="1379560" y="3671213"/>
                </a:moveTo>
                <a:lnTo>
                  <a:pt x="1329492" y="3455519"/>
                </a:lnTo>
                <a:cubicBezTo>
                  <a:pt x="1312341" y="3344489"/>
                  <a:pt x="1303556" y="3231833"/>
                  <a:pt x="1303556" y="3117827"/>
                </a:cubicBezTo>
                <a:cubicBezTo>
                  <a:pt x="1303556" y="1821022"/>
                  <a:pt x="2440301" y="698777"/>
                  <a:pt x="4094388" y="158337"/>
                </a:cubicBezTo>
                <a:lnTo>
                  <a:pt x="4428676" y="70188"/>
                </a:lnTo>
                <a:lnTo>
                  <a:pt x="4194946" y="157472"/>
                </a:lnTo>
                <a:cubicBezTo>
                  <a:pt x="3178384" y="608081"/>
                  <a:pt x="2471065" y="1312087"/>
                  <a:pt x="2310120" y="2121681"/>
                </a:cubicBezTo>
                <a:lnTo>
                  <a:pt x="2288628" y="2266174"/>
                </a:lnTo>
                <a:lnTo>
                  <a:pt x="2161478" y="2377967"/>
                </a:lnTo>
                <a:cubicBezTo>
                  <a:pt x="1800382" y="2729385"/>
                  <a:pt x="1539448" y="3128954"/>
                  <a:pt x="1405616" y="3558960"/>
                </a:cubicBezTo>
                <a:close/>
                <a:moveTo>
                  <a:pt x="39700" y="3709897"/>
                </a:moveTo>
                <a:lnTo>
                  <a:pt x="3913" y="3455027"/>
                </a:lnTo>
                <a:cubicBezTo>
                  <a:pt x="-3608" y="3325041"/>
                  <a:pt x="-346" y="3194360"/>
                  <a:pt x="14194" y="3063361"/>
                </a:cubicBezTo>
                <a:cubicBezTo>
                  <a:pt x="179592" y="1573263"/>
                  <a:pt x="1759840" y="443258"/>
                  <a:pt x="3919925" y="54378"/>
                </a:cubicBezTo>
                <a:lnTo>
                  <a:pt x="4353787" y="0"/>
                </a:lnTo>
                <a:lnTo>
                  <a:pt x="4047165" y="67495"/>
                </a:lnTo>
                <a:cubicBezTo>
                  <a:pt x="2704519" y="442617"/>
                  <a:pt x="1720510" y="1152301"/>
                  <a:pt x="1413779" y="2059984"/>
                </a:cubicBezTo>
                <a:lnTo>
                  <a:pt x="1368180" y="2222998"/>
                </a:lnTo>
                <a:lnTo>
                  <a:pt x="1193173" y="2333612"/>
                </a:lnTo>
                <a:cubicBezTo>
                  <a:pt x="691843" y="2686740"/>
                  <a:pt x="310998" y="3109249"/>
                  <a:pt x="86959" y="3584569"/>
                </a:cubicBezTo>
                <a:close/>
              </a:path>
            </a:pathLst>
          </a:custGeom>
          <a:gradFill>
            <a:gsLst>
              <a:gs pos="7000">
                <a:srgbClr val="FFC000"/>
              </a:gs>
              <a:gs pos="63000">
                <a:srgbClr val="7030A0">
                  <a:lumMod val="40000"/>
                  <a:alpha val="0"/>
                </a:srgbClr>
              </a:gs>
              <a:gs pos="58000">
                <a:srgbClr val="7D893A">
                  <a:alpha val="0"/>
                </a:srgbClr>
              </a:gs>
              <a:gs pos="46000">
                <a:srgbClr val="9C9331">
                  <a:alpha val="0"/>
                </a:srgbClr>
              </a:gs>
              <a:gs pos="50000">
                <a:srgbClr val="FFC000"/>
              </a:gs>
              <a:gs pos="87000">
                <a:srgbClr val="CAF656">
                  <a:alpha val="0"/>
                </a:srgbClr>
              </a:gs>
              <a:gs pos="34000">
                <a:srgbClr val="FFC000">
                  <a:alpha val="70000"/>
                </a:srgbClr>
              </a:gs>
              <a:gs pos="28000">
                <a:schemeClr val="accent5">
                  <a:lumMod val="60000"/>
                  <a:lumOff val="40000"/>
                </a:schemeClr>
              </a:gs>
              <a:gs pos="74000">
                <a:schemeClr val="accent5">
                  <a:lumMod val="60000"/>
                  <a:lumOff val="40000"/>
                </a:schemeClr>
              </a:gs>
              <a:gs pos="40000">
                <a:srgbClr val="835A30">
                  <a:alpha val="0"/>
                </a:srgbClr>
              </a:gs>
            </a:gsLst>
            <a:path path="circle">
              <a:fillToRect l="100000" b="100000"/>
            </a:path>
          </a:gradFill>
          <a:ln>
            <a:solidFill>
              <a:schemeClr val="tx1">
                <a:lumMod val="95000"/>
              </a:schemeClr>
            </a:solidFill>
          </a:ln>
          <a:effectLst>
            <a:outerShdw blurRad="50800" dist="50800" dir="5400000" algn="ctr" rotWithShape="0">
              <a:schemeClr val="tx1">
                <a:alpha val="0"/>
              </a:schemeClr>
            </a:outerShdw>
          </a:effectLst>
          <a:scene3d>
            <a:camera prst="orthographicFront"/>
            <a:lightRig rig="chilly" dir="t">
              <a:rot lat="0" lon="0" rev="13800000"/>
            </a:lightRig>
          </a:scene3d>
          <a:sp3d prstMaterial="powder">
            <a:bevelT w="254000" h="508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3" name="62 Rectángulo"/>
          <p:cNvSpPr/>
          <p:nvPr/>
        </p:nvSpPr>
        <p:spPr>
          <a:xfrm flipH="1">
            <a:off x="-1764706" y="-308570"/>
            <a:ext cx="12673409" cy="5760640"/>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8286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4000" fill="hold"/>
                                        <p:tgtEl>
                                          <p:spTgt spid="5"/>
                                        </p:tgtEl>
                                        <p:attrNameLst>
                                          <p:attrName>ppt_x</p:attrName>
                                        </p:attrNameLst>
                                      </p:cBhvr>
                                      <p:tavLst>
                                        <p:tav tm="0">
                                          <p:val>
                                            <p:strVal val="1+#ppt_w/2"/>
                                          </p:val>
                                        </p:tav>
                                        <p:tav tm="100000">
                                          <p:val>
                                            <p:strVal val="#ppt_x"/>
                                          </p:val>
                                        </p:tav>
                                      </p:tavLst>
                                    </p:anim>
                                    <p:anim calcmode="lin" valueType="num">
                                      <p:cBhvr additive="base">
                                        <p:cTn id="8" dur="4000" fill="hold"/>
                                        <p:tgtEl>
                                          <p:spTgt spid="5"/>
                                        </p:tgtEl>
                                        <p:attrNameLst>
                                          <p:attrName>ppt_y</p:attrName>
                                        </p:attrNameLst>
                                      </p:cBhvr>
                                      <p:tavLst>
                                        <p:tav tm="0">
                                          <p:val>
                                            <p:strVal val="#ppt_y"/>
                                          </p:val>
                                        </p:tav>
                                        <p:tav tm="100000">
                                          <p:val>
                                            <p:strVal val="#ppt_y"/>
                                          </p:val>
                                        </p:tav>
                                      </p:tavLst>
                                    </p:anim>
                                  </p:childTnLst>
                                </p:cTn>
                              </p:par>
                              <p:par>
                                <p:cTn id="9" presetID="19" presetClass="entr" presetSubtype="5" fill="hold" grpId="1"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4000" fill="hold"/>
                                        <p:tgtEl>
                                          <p:spTgt spid="5"/>
                                        </p:tgtEl>
                                        <p:attrNameLst>
                                          <p:attrName>ppt_w</p:attrName>
                                        </p:attrNameLst>
                                      </p:cBhvr>
                                      <p:tavLst>
                                        <p:tav tm="0">
                                          <p:val>
                                            <p:strVal val="#ppt_w"/>
                                          </p:val>
                                        </p:tav>
                                        <p:tav tm="100000">
                                          <p:val>
                                            <p:strVal val="#ppt_w"/>
                                          </p:val>
                                        </p:tav>
                                      </p:tavLst>
                                    </p:anim>
                                    <p:anim calcmode="lin" valueType="num">
                                      <p:cBhvr>
                                        <p:cTn id="12" dur="4000" fill="hold"/>
                                        <p:tgtEl>
                                          <p:spTgt spid="5"/>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grpId="2" nodeType="withEffect">
                                  <p:stCondLst>
                                    <p:cond delay="0"/>
                                  </p:stCondLst>
                                  <p:childTnLst>
                                    <p:animRot by="21600000">
                                      <p:cBhvr>
                                        <p:cTn id="14" dur="4000" fill="hold"/>
                                        <p:tgtEl>
                                          <p:spTgt spid="5"/>
                                        </p:tgtEl>
                                        <p:attrNameLst>
                                          <p:attrName>r</p:attrName>
                                        </p:attrNameLst>
                                      </p:cBhvr>
                                    </p:animRot>
                                  </p:childTnLst>
                                </p:cTn>
                              </p:par>
                              <p:par>
                                <p:cTn id="15" presetID="2" presetClass="exit" presetSubtype="2" fill="hold" grpId="3" nodeType="withEffect">
                                  <p:stCondLst>
                                    <p:cond delay="0"/>
                                  </p:stCondLst>
                                  <p:childTnLst>
                                    <p:anim calcmode="lin" valueType="num">
                                      <p:cBhvr additive="base">
                                        <p:cTn id="16" dur="4000"/>
                                        <p:tgtEl>
                                          <p:spTgt spid="5"/>
                                        </p:tgtEl>
                                        <p:attrNameLst>
                                          <p:attrName>ppt_x</p:attrName>
                                        </p:attrNameLst>
                                      </p:cBhvr>
                                      <p:tavLst>
                                        <p:tav tm="0">
                                          <p:val>
                                            <p:strVal val="ppt_x"/>
                                          </p:val>
                                        </p:tav>
                                        <p:tav tm="100000">
                                          <p:val>
                                            <p:strVal val="1+ppt_w/2"/>
                                          </p:val>
                                        </p:tav>
                                      </p:tavLst>
                                    </p:anim>
                                    <p:anim calcmode="lin" valueType="num">
                                      <p:cBhvr additive="base">
                                        <p:cTn id="17" dur="4000"/>
                                        <p:tgtEl>
                                          <p:spTgt spid="5"/>
                                        </p:tgtEl>
                                        <p:attrNameLst>
                                          <p:attrName>ppt_y</p:attrName>
                                        </p:attrNameLst>
                                      </p:cBhvr>
                                      <p:tavLst>
                                        <p:tav tm="0">
                                          <p:val>
                                            <p:strVal val="ppt_y"/>
                                          </p:val>
                                        </p:tav>
                                        <p:tav tm="100000">
                                          <p:val>
                                            <p:strVal val="ppt_y"/>
                                          </p:val>
                                        </p:tav>
                                      </p:tavLst>
                                    </p:anim>
                                    <p:set>
                                      <p:cBhvr>
                                        <p:cTn id="18" dur="1" fill="hold">
                                          <p:stCondLst>
                                            <p:cond delay="3999"/>
                                          </p:stCondLst>
                                        </p:cTn>
                                        <p:tgtEl>
                                          <p:spTgt spid="5"/>
                                        </p:tgtEl>
                                        <p:attrNameLst>
                                          <p:attrName>style.visibility</p:attrName>
                                        </p:attrNameLst>
                                      </p:cBhvr>
                                      <p:to>
                                        <p:strVal val="hidden"/>
                                      </p:to>
                                    </p:set>
                                  </p:childTnLst>
                                </p:cTn>
                              </p:par>
                              <p:par>
                                <p:cTn id="19" presetID="2" presetClass="entr" presetSubtype="2"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4000" fill="hold"/>
                                        <p:tgtEl>
                                          <p:spTgt spid="7"/>
                                        </p:tgtEl>
                                        <p:attrNameLst>
                                          <p:attrName>ppt_x</p:attrName>
                                        </p:attrNameLst>
                                      </p:cBhvr>
                                      <p:tavLst>
                                        <p:tav tm="0">
                                          <p:val>
                                            <p:strVal val="1+#ppt_w/2"/>
                                          </p:val>
                                        </p:tav>
                                        <p:tav tm="100000">
                                          <p:val>
                                            <p:strVal val="#ppt_x"/>
                                          </p:val>
                                        </p:tav>
                                      </p:tavLst>
                                    </p:anim>
                                    <p:anim calcmode="lin" valueType="num">
                                      <p:cBhvr additive="base">
                                        <p:cTn id="22" dur="4000" fill="hold"/>
                                        <p:tgtEl>
                                          <p:spTgt spid="7"/>
                                        </p:tgtEl>
                                        <p:attrNameLst>
                                          <p:attrName>ppt_y</p:attrName>
                                        </p:attrNameLst>
                                      </p:cBhvr>
                                      <p:tavLst>
                                        <p:tav tm="0">
                                          <p:val>
                                            <p:strVal val="#ppt_y"/>
                                          </p:val>
                                        </p:tav>
                                        <p:tav tm="100000">
                                          <p:val>
                                            <p:strVal val="#ppt_y"/>
                                          </p:val>
                                        </p:tav>
                                      </p:tavLst>
                                    </p:anim>
                                  </p:childTnLst>
                                </p:cTn>
                              </p:par>
                              <p:par>
                                <p:cTn id="23" presetID="19" presetClass="entr" presetSubtype="5" fill="hold" grpId="1"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4000" fill="hold"/>
                                        <p:tgtEl>
                                          <p:spTgt spid="7"/>
                                        </p:tgtEl>
                                        <p:attrNameLst>
                                          <p:attrName>ppt_w</p:attrName>
                                        </p:attrNameLst>
                                      </p:cBhvr>
                                      <p:tavLst>
                                        <p:tav tm="0">
                                          <p:val>
                                            <p:strVal val="#ppt_w"/>
                                          </p:val>
                                        </p:tav>
                                        <p:tav tm="100000">
                                          <p:val>
                                            <p:strVal val="#ppt_w"/>
                                          </p:val>
                                        </p:tav>
                                      </p:tavLst>
                                    </p:anim>
                                    <p:anim calcmode="lin" valueType="num">
                                      <p:cBhvr>
                                        <p:cTn id="26" dur="4000" fill="hold"/>
                                        <p:tgtEl>
                                          <p:spTgt spid="7"/>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grpId="2" nodeType="withEffect">
                                  <p:stCondLst>
                                    <p:cond delay="0"/>
                                  </p:stCondLst>
                                  <p:childTnLst>
                                    <p:animRot by="21600000">
                                      <p:cBhvr>
                                        <p:cTn id="28" dur="4000" fill="hold"/>
                                        <p:tgtEl>
                                          <p:spTgt spid="7"/>
                                        </p:tgtEl>
                                        <p:attrNameLst>
                                          <p:attrName>r</p:attrName>
                                        </p:attrNameLst>
                                      </p:cBhvr>
                                    </p:animRot>
                                  </p:childTnLst>
                                </p:cTn>
                              </p:par>
                              <p:par>
                                <p:cTn id="29" presetID="2" presetClass="exit" presetSubtype="2" fill="hold" grpId="3" nodeType="withEffect">
                                  <p:stCondLst>
                                    <p:cond delay="0"/>
                                  </p:stCondLst>
                                  <p:childTnLst>
                                    <p:anim calcmode="lin" valueType="num">
                                      <p:cBhvr additive="base">
                                        <p:cTn id="30" dur="4000"/>
                                        <p:tgtEl>
                                          <p:spTgt spid="7"/>
                                        </p:tgtEl>
                                        <p:attrNameLst>
                                          <p:attrName>ppt_x</p:attrName>
                                        </p:attrNameLst>
                                      </p:cBhvr>
                                      <p:tavLst>
                                        <p:tav tm="0">
                                          <p:val>
                                            <p:strVal val="ppt_x"/>
                                          </p:val>
                                        </p:tav>
                                        <p:tav tm="100000">
                                          <p:val>
                                            <p:strVal val="1+ppt_w/2"/>
                                          </p:val>
                                        </p:tav>
                                      </p:tavLst>
                                    </p:anim>
                                    <p:anim calcmode="lin" valueType="num">
                                      <p:cBhvr additive="base">
                                        <p:cTn id="31" dur="4000"/>
                                        <p:tgtEl>
                                          <p:spTgt spid="7"/>
                                        </p:tgtEl>
                                        <p:attrNameLst>
                                          <p:attrName>ppt_y</p:attrName>
                                        </p:attrNameLst>
                                      </p:cBhvr>
                                      <p:tavLst>
                                        <p:tav tm="0">
                                          <p:val>
                                            <p:strVal val="ppt_y"/>
                                          </p:val>
                                        </p:tav>
                                        <p:tav tm="100000">
                                          <p:val>
                                            <p:strVal val="ppt_y"/>
                                          </p:val>
                                        </p:tav>
                                      </p:tavLst>
                                    </p:anim>
                                    <p:set>
                                      <p:cBhvr>
                                        <p:cTn id="32" dur="1" fill="hold">
                                          <p:stCondLst>
                                            <p:cond delay="3999"/>
                                          </p:stCondLst>
                                        </p:cTn>
                                        <p:tgtEl>
                                          <p:spTgt spid="7"/>
                                        </p:tgtEl>
                                        <p:attrNameLst>
                                          <p:attrName>style.visibility</p:attrName>
                                        </p:attrNameLst>
                                      </p:cBhvr>
                                      <p:to>
                                        <p:strVal val="hidden"/>
                                      </p:to>
                                    </p:set>
                                  </p:childTnLst>
                                </p:cTn>
                              </p:par>
                              <p:par>
                                <p:cTn id="33" presetID="2" presetClass="entr" presetSubtype="2"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4000" fill="hold"/>
                                        <p:tgtEl>
                                          <p:spTgt spid="11"/>
                                        </p:tgtEl>
                                        <p:attrNameLst>
                                          <p:attrName>ppt_x</p:attrName>
                                        </p:attrNameLst>
                                      </p:cBhvr>
                                      <p:tavLst>
                                        <p:tav tm="0">
                                          <p:val>
                                            <p:strVal val="1+#ppt_w/2"/>
                                          </p:val>
                                        </p:tav>
                                        <p:tav tm="100000">
                                          <p:val>
                                            <p:strVal val="#ppt_x"/>
                                          </p:val>
                                        </p:tav>
                                      </p:tavLst>
                                    </p:anim>
                                    <p:anim calcmode="lin" valueType="num">
                                      <p:cBhvr additive="base">
                                        <p:cTn id="36" dur="4000" fill="hold"/>
                                        <p:tgtEl>
                                          <p:spTgt spid="11"/>
                                        </p:tgtEl>
                                        <p:attrNameLst>
                                          <p:attrName>ppt_y</p:attrName>
                                        </p:attrNameLst>
                                      </p:cBhvr>
                                      <p:tavLst>
                                        <p:tav tm="0">
                                          <p:val>
                                            <p:strVal val="#ppt_y"/>
                                          </p:val>
                                        </p:tav>
                                        <p:tav tm="100000">
                                          <p:val>
                                            <p:strVal val="#ppt_y"/>
                                          </p:val>
                                        </p:tav>
                                      </p:tavLst>
                                    </p:anim>
                                  </p:childTnLst>
                                </p:cTn>
                              </p:par>
                              <p:par>
                                <p:cTn id="37" presetID="19" presetClass="entr" presetSubtype="5" fill="hold" grpId="1"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p:cTn id="39" dur="4000" fill="hold"/>
                                        <p:tgtEl>
                                          <p:spTgt spid="11"/>
                                        </p:tgtEl>
                                        <p:attrNameLst>
                                          <p:attrName>ppt_w</p:attrName>
                                        </p:attrNameLst>
                                      </p:cBhvr>
                                      <p:tavLst>
                                        <p:tav tm="0">
                                          <p:val>
                                            <p:strVal val="#ppt_w"/>
                                          </p:val>
                                        </p:tav>
                                        <p:tav tm="100000">
                                          <p:val>
                                            <p:strVal val="#ppt_w"/>
                                          </p:val>
                                        </p:tav>
                                      </p:tavLst>
                                    </p:anim>
                                    <p:anim calcmode="lin" valueType="num">
                                      <p:cBhvr>
                                        <p:cTn id="40" dur="4000" fill="hold"/>
                                        <p:tgtEl>
                                          <p:spTgt spid="11"/>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grpId="2" nodeType="withEffect">
                                  <p:stCondLst>
                                    <p:cond delay="0"/>
                                  </p:stCondLst>
                                  <p:childTnLst>
                                    <p:animRot by="21600000">
                                      <p:cBhvr>
                                        <p:cTn id="42" dur="4000" fill="hold"/>
                                        <p:tgtEl>
                                          <p:spTgt spid="11"/>
                                        </p:tgtEl>
                                        <p:attrNameLst>
                                          <p:attrName>r</p:attrName>
                                        </p:attrNameLst>
                                      </p:cBhvr>
                                    </p:animRot>
                                  </p:childTnLst>
                                </p:cTn>
                              </p:par>
                              <p:par>
                                <p:cTn id="43" presetID="2" presetClass="exit" presetSubtype="2" fill="hold" grpId="3" nodeType="withEffect">
                                  <p:stCondLst>
                                    <p:cond delay="0"/>
                                  </p:stCondLst>
                                  <p:childTnLst>
                                    <p:anim calcmode="lin" valueType="num">
                                      <p:cBhvr additive="base">
                                        <p:cTn id="44" dur="4000"/>
                                        <p:tgtEl>
                                          <p:spTgt spid="11"/>
                                        </p:tgtEl>
                                        <p:attrNameLst>
                                          <p:attrName>ppt_x</p:attrName>
                                        </p:attrNameLst>
                                      </p:cBhvr>
                                      <p:tavLst>
                                        <p:tav tm="0">
                                          <p:val>
                                            <p:strVal val="ppt_x"/>
                                          </p:val>
                                        </p:tav>
                                        <p:tav tm="100000">
                                          <p:val>
                                            <p:strVal val="1+ppt_w/2"/>
                                          </p:val>
                                        </p:tav>
                                      </p:tavLst>
                                    </p:anim>
                                    <p:anim calcmode="lin" valueType="num">
                                      <p:cBhvr additive="base">
                                        <p:cTn id="45" dur="4000"/>
                                        <p:tgtEl>
                                          <p:spTgt spid="11"/>
                                        </p:tgtEl>
                                        <p:attrNameLst>
                                          <p:attrName>ppt_y</p:attrName>
                                        </p:attrNameLst>
                                      </p:cBhvr>
                                      <p:tavLst>
                                        <p:tav tm="0">
                                          <p:val>
                                            <p:strVal val="ppt_y"/>
                                          </p:val>
                                        </p:tav>
                                        <p:tav tm="100000">
                                          <p:val>
                                            <p:strVal val="ppt_y"/>
                                          </p:val>
                                        </p:tav>
                                      </p:tavLst>
                                    </p:anim>
                                    <p:set>
                                      <p:cBhvr>
                                        <p:cTn id="46" dur="1" fill="hold">
                                          <p:stCondLst>
                                            <p:cond delay="3999"/>
                                          </p:stCondLst>
                                        </p:cTn>
                                        <p:tgtEl>
                                          <p:spTgt spid="11"/>
                                        </p:tgtEl>
                                        <p:attrNameLst>
                                          <p:attrName>style.visibility</p:attrName>
                                        </p:attrNameLst>
                                      </p:cBhvr>
                                      <p:to>
                                        <p:strVal val="hidden"/>
                                      </p:to>
                                    </p:set>
                                  </p:childTnLst>
                                </p:cTn>
                              </p:par>
                              <p:par>
                                <p:cTn id="47" presetID="2" presetClass="entr" presetSubtype="2"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4000" fill="hold"/>
                                        <p:tgtEl>
                                          <p:spTgt spid="13"/>
                                        </p:tgtEl>
                                        <p:attrNameLst>
                                          <p:attrName>ppt_x</p:attrName>
                                        </p:attrNameLst>
                                      </p:cBhvr>
                                      <p:tavLst>
                                        <p:tav tm="0">
                                          <p:val>
                                            <p:strVal val="1+#ppt_w/2"/>
                                          </p:val>
                                        </p:tav>
                                        <p:tav tm="100000">
                                          <p:val>
                                            <p:strVal val="#ppt_x"/>
                                          </p:val>
                                        </p:tav>
                                      </p:tavLst>
                                    </p:anim>
                                    <p:anim calcmode="lin" valueType="num">
                                      <p:cBhvr additive="base">
                                        <p:cTn id="50" dur="4000" fill="hold"/>
                                        <p:tgtEl>
                                          <p:spTgt spid="13"/>
                                        </p:tgtEl>
                                        <p:attrNameLst>
                                          <p:attrName>ppt_y</p:attrName>
                                        </p:attrNameLst>
                                      </p:cBhvr>
                                      <p:tavLst>
                                        <p:tav tm="0">
                                          <p:val>
                                            <p:strVal val="#ppt_y"/>
                                          </p:val>
                                        </p:tav>
                                        <p:tav tm="100000">
                                          <p:val>
                                            <p:strVal val="#ppt_y"/>
                                          </p:val>
                                        </p:tav>
                                      </p:tavLst>
                                    </p:anim>
                                  </p:childTnLst>
                                </p:cTn>
                              </p:par>
                              <p:par>
                                <p:cTn id="51" presetID="19" presetClass="entr" presetSubtype="5"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4000" fill="hold"/>
                                        <p:tgtEl>
                                          <p:spTgt spid="13"/>
                                        </p:tgtEl>
                                        <p:attrNameLst>
                                          <p:attrName>ppt_w</p:attrName>
                                        </p:attrNameLst>
                                      </p:cBhvr>
                                      <p:tavLst>
                                        <p:tav tm="0">
                                          <p:val>
                                            <p:strVal val="#ppt_w"/>
                                          </p:val>
                                        </p:tav>
                                        <p:tav tm="100000">
                                          <p:val>
                                            <p:strVal val="#ppt_w"/>
                                          </p:val>
                                        </p:tav>
                                      </p:tavLst>
                                    </p:anim>
                                    <p:anim calcmode="lin" valueType="num">
                                      <p:cBhvr>
                                        <p:cTn id="54" dur="4000" fill="hold"/>
                                        <p:tgtEl>
                                          <p:spTgt spid="13"/>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grpId="2" nodeType="withEffect">
                                  <p:stCondLst>
                                    <p:cond delay="0"/>
                                  </p:stCondLst>
                                  <p:childTnLst>
                                    <p:animRot by="21600000">
                                      <p:cBhvr>
                                        <p:cTn id="56" dur="4000" fill="hold"/>
                                        <p:tgtEl>
                                          <p:spTgt spid="13"/>
                                        </p:tgtEl>
                                        <p:attrNameLst>
                                          <p:attrName>r</p:attrName>
                                        </p:attrNameLst>
                                      </p:cBhvr>
                                    </p:animRot>
                                  </p:childTnLst>
                                </p:cTn>
                              </p:par>
                              <p:par>
                                <p:cTn id="57" presetID="2" presetClass="exit" presetSubtype="2" fill="hold" grpId="3" nodeType="withEffect">
                                  <p:stCondLst>
                                    <p:cond delay="0"/>
                                  </p:stCondLst>
                                  <p:childTnLst>
                                    <p:anim calcmode="lin" valueType="num">
                                      <p:cBhvr additive="base">
                                        <p:cTn id="58" dur="4000"/>
                                        <p:tgtEl>
                                          <p:spTgt spid="13"/>
                                        </p:tgtEl>
                                        <p:attrNameLst>
                                          <p:attrName>ppt_x</p:attrName>
                                        </p:attrNameLst>
                                      </p:cBhvr>
                                      <p:tavLst>
                                        <p:tav tm="0">
                                          <p:val>
                                            <p:strVal val="ppt_x"/>
                                          </p:val>
                                        </p:tav>
                                        <p:tav tm="100000">
                                          <p:val>
                                            <p:strVal val="1+ppt_w/2"/>
                                          </p:val>
                                        </p:tav>
                                      </p:tavLst>
                                    </p:anim>
                                    <p:anim calcmode="lin" valueType="num">
                                      <p:cBhvr additive="base">
                                        <p:cTn id="59" dur="4000"/>
                                        <p:tgtEl>
                                          <p:spTgt spid="13"/>
                                        </p:tgtEl>
                                        <p:attrNameLst>
                                          <p:attrName>ppt_y</p:attrName>
                                        </p:attrNameLst>
                                      </p:cBhvr>
                                      <p:tavLst>
                                        <p:tav tm="0">
                                          <p:val>
                                            <p:strVal val="ppt_y"/>
                                          </p:val>
                                        </p:tav>
                                        <p:tav tm="100000">
                                          <p:val>
                                            <p:strVal val="ppt_y"/>
                                          </p:val>
                                        </p:tav>
                                      </p:tavLst>
                                    </p:anim>
                                    <p:set>
                                      <p:cBhvr>
                                        <p:cTn id="60" dur="1" fill="hold">
                                          <p:stCondLst>
                                            <p:cond delay="3999"/>
                                          </p:stCondLst>
                                        </p:cTn>
                                        <p:tgtEl>
                                          <p:spTgt spid="13"/>
                                        </p:tgtEl>
                                        <p:attrNameLst>
                                          <p:attrName>style.visibility</p:attrName>
                                        </p:attrNameLst>
                                      </p:cBhvr>
                                      <p:to>
                                        <p:strVal val="hidden"/>
                                      </p:to>
                                    </p:set>
                                  </p:childTnLst>
                                </p:cTn>
                              </p:par>
                              <p:par>
                                <p:cTn id="61" presetID="2" presetClass="entr" presetSubtype="2"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4000" fill="hold"/>
                                        <p:tgtEl>
                                          <p:spTgt spid="14"/>
                                        </p:tgtEl>
                                        <p:attrNameLst>
                                          <p:attrName>ppt_x</p:attrName>
                                        </p:attrNameLst>
                                      </p:cBhvr>
                                      <p:tavLst>
                                        <p:tav tm="0">
                                          <p:val>
                                            <p:strVal val="1+#ppt_w/2"/>
                                          </p:val>
                                        </p:tav>
                                        <p:tav tm="100000">
                                          <p:val>
                                            <p:strVal val="#ppt_x"/>
                                          </p:val>
                                        </p:tav>
                                      </p:tavLst>
                                    </p:anim>
                                    <p:anim calcmode="lin" valueType="num">
                                      <p:cBhvr additive="base">
                                        <p:cTn id="64" dur="4000" fill="hold"/>
                                        <p:tgtEl>
                                          <p:spTgt spid="14"/>
                                        </p:tgtEl>
                                        <p:attrNameLst>
                                          <p:attrName>ppt_y</p:attrName>
                                        </p:attrNameLst>
                                      </p:cBhvr>
                                      <p:tavLst>
                                        <p:tav tm="0">
                                          <p:val>
                                            <p:strVal val="#ppt_y"/>
                                          </p:val>
                                        </p:tav>
                                        <p:tav tm="100000">
                                          <p:val>
                                            <p:strVal val="#ppt_y"/>
                                          </p:val>
                                        </p:tav>
                                      </p:tavLst>
                                    </p:anim>
                                  </p:childTnLst>
                                </p:cTn>
                              </p:par>
                              <p:par>
                                <p:cTn id="65" presetID="19" presetClass="entr" presetSubtype="5"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4000" fill="hold"/>
                                        <p:tgtEl>
                                          <p:spTgt spid="14"/>
                                        </p:tgtEl>
                                        <p:attrNameLst>
                                          <p:attrName>ppt_w</p:attrName>
                                        </p:attrNameLst>
                                      </p:cBhvr>
                                      <p:tavLst>
                                        <p:tav tm="0">
                                          <p:val>
                                            <p:strVal val="#ppt_w"/>
                                          </p:val>
                                        </p:tav>
                                        <p:tav tm="100000">
                                          <p:val>
                                            <p:strVal val="#ppt_w"/>
                                          </p:val>
                                        </p:tav>
                                      </p:tavLst>
                                    </p:anim>
                                    <p:anim calcmode="lin" valueType="num">
                                      <p:cBhvr>
                                        <p:cTn id="68" dur="4000" fill="hold"/>
                                        <p:tgtEl>
                                          <p:spTgt spid="14"/>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grpId="2" nodeType="withEffect">
                                  <p:stCondLst>
                                    <p:cond delay="0"/>
                                  </p:stCondLst>
                                  <p:childTnLst>
                                    <p:animRot by="21600000">
                                      <p:cBhvr>
                                        <p:cTn id="70" dur="4000" fill="hold"/>
                                        <p:tgtEl>
                                          <p:spTgt spid="14"/>
                                        </p:tgtEl>
                                        <p:attrNameLst>
                                          <p:attrName>r</p:attrName>
                                        </p:attrNameLst>
                                      </p:cBhvr>
                                    </p:animRot>
                                  </p:childTnLst>
                                </p:cTn>
                              </p:par>
                              <p:par>
                                <p:cTn id="71" presetID="2" presetClass="exit" presetSubtype="2" fill="hold" grpId="3" nodeType="withEffect">
                                  <p:stCondLst>
                                    <p:cond delay="0"/>
                                  </p:stCondLst>
                                  <p:childTnLst>
                                    <p:anim calcmode="lin" valueType="num">
                                      <p:cBhvr additive="base">
                                        <p:cTn id="72" dur="4000"/>
                                        <p:tgtEl>
                                          <p:spTgt spid="14"/>
                                        </p:tgtEl>
                                        <p:attrNameLst>
                                          <p:attrName>ppt_x</p:attrName>
                                        </p:attrNameLst>
                                      </p:cBhvr>
                                      <p:tavLst>
                                        <p:tav tm="0">
                                          <p:val>
                                            <p:strVal val="ppt_x"/>
                                          </p:val>
                                        </p:tav>
                                        <p:tav tm="100000">
                                          <p:val>
                                            <p:strVal val="1+ppt_w/2"/>
                                          </p:val>
                                        </p:tav>
                                      </p:tavLst>
                                    </p:anim>
                                    <p:anim calcmode="lin" valueType="num">
                                      <p:cBhvr additive="base">
                                        <p:cTn id="73" dur="4000"/>
                                        <p:tgtEl>
                                          <p:spTgt spid="14"/>
                                        </p:tgtEl>
                                        <p:attrNameLst>
                                          <p:attrName>ppt_y</p:attrName>
                                        </p:attrNameLst>
                                      </p:cBhvr>
                                      <p:tavLst>
                                        <p:tav tm="0">
                                          <p:val>
                                            <p:strVal val="ppt_y"/>
                                          </p:val>
                                        </p:tav>
                                        <p:tav tm="100000">
                                          <p:val>
                                            <p:strVal val="ppt_y"/>
                                          </p:val>
                                        </p:tav>
                                      </p:tavLst>
                                    </p:anim>
                                    <p:set>
                                      <p:cBhvr>
                                        <p:cTn id="74" dur="1" fill="hold">
                                          <p:stCondLst>
                                            <p:cond delay="3999"/>
                                          </p:stCondLst>
                                        </p:cTn>
                                        <p:tgtEl>
                                          <p:spTgt spid="14"/>
                                        </p:tgtEl>
                                        <p:attrNameLst>
                                          <p:attrName>style.visibility</p:attrName>
                                        </p:attrNameLst>
                                      </p:cBhvr>
                                      <p:to>
                                        <p:strVal val="hidden"/>
                                      </p:to>
                                    </p:set>
                                  </p:childTnLst>
                                </p:cTn>
                              </p:par>
                              <p:par>
                                <p:cTn id="75" presetID="2" presetClass="entr" presetSubtype="2"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4000" fill="hold"/>
                                        <p:tgtEl>
                                          <p:spTgt spid="15"/>
                                        </p:tgtEl>
                                        <p:attrNameLst>
                                          <p:attrName>ppt_x</p:attrName>
                                        </p:attrNameLst>
                                      </p:cBhvr>
                                      <p:tavLst>
                                        <p:tav tm="0">
                                          <p:val>
                                            <p:strVal val="1+#ppt_w/2"/>
                                          </p:val>
                                        </p:tav>
                                        <p:tav tm="100000">
                                          <p:val>
                                            <p:strVal val="#ppt_x"/>
                                          </p:val>
                                        </p:tav>
                                      </p:tavLst>
                                    </p:anim>
                                    <p:anim calcmode="lin" valueType="num">
                                      <p:cBhvr additive="base">
                                        <p:cTn id="78" dur="4000" fill="hold"/>
                                        <p:tgtEl>
                                          <p:spTgt spid="15"/>
                                        </p:tgtEl>
                                        <p:attrNameLst>
                                          <p:attrName>ppt_y</p:attrName>
                                        </p:attrNameLst>
                                      </p:cBhvr>
                                      <p:tavLst>
                                        <p:tav tm="0">
                                          <p:val>
                                            <p:strVal val="#ppt_y"/>
                                          </p:val>
                                        </p:tav>
                                        <p:tav tm="100000">
                                          <p:val>
                                            <p:strVal val="#ppt_y"/>
                                          </p:val>
                                        </p:tav>
                                      </p:tavLst>
                                    </p:anim>
                                  </p:childTnLst>
                                </p:cTn>
                              </p:par>
                              <p:par>
                                <p:cTn id="79" presetID="19" presetClass="entr" presetSubtype="5"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4000" fill="hold"/>
                                        <p:tgtEl>
                                          <p:spTgt spid="15"/>
                                        </p:tgtEl>
                                        <p:attrNameLst>
                                          <p:attrName>ppt_w</p:attrName>
                                        </p:attrNameLst>
                                      </p:cBhvr>
                                      <p:tavLst>
                                        <p:tav tm="0">
                                          <p:val>
                                            <p:strVal val="#ppt_w"/>
                                          </p:val>
                                        </p:tav>
                                        <p:tav tm="100000">
                                          <p:val>
                                            <p:strVal val="#ppt_w"/>
                                          </p:val>
                                        </p:tav>
                                      </p:tavLst>
                                    </p:anim>
                                    <p:anim calcmode="lin" valueType="num">
                                      <p:cBhvr>
                                        <p:cTn id="82" dur="4000" fill="hold"/>
                                        <p:tgtEl>
                                          <p:spTgt spid="15"/>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grpId="2" nodeType="withEffect">
                                  <p:stCondLst>
                                    <p:cond delay="0"/>
                                  </p:stCondLst>
                                  <p:childTnLst>
                                    <p:animRot by="21600000">
                                      <p:cBhvr>
                                        <p:cTn id="84" dur="4000" fill="hold"/>
                                        <p:tgtEl>
                                          <p:spTgt spid="15"/>
                                        </p:tgtEl>
                                        <p:attrNameLst>
                                          <p:attrName>r</p:attrName>
                                        </p:attrNameLst>
                                      </p:cBhvr>
                                    </p:animRot>
                                  </p:childTnLst>
                                </p:cTn>
                              </p:par>
                              <p:par>
                                <p:cTn id="85" presetID="2" presetClass="exit" presetSubtype="2" fill="hold" grpId="3" nodeType="withEffect">
                                  <p:stCondLst>
                                    <p:cond delay="0"/>
                                  </p:stCondLst>
                                  <p:childTnLst>
                                    <p:anim calcmode="lin" valueType="num">
                                      <p:cBhvr additive="base">
                                        <p:cTn id="86" dur="4000"/>
                                        <p:tgtEl>
                                          <p:spTgt spid="15"/>
                                        </p:tgtEl>
                                        <p:attrNameLst>
                                          <p:attrName>ppt_x</p:attrName>
                                        </p:attrNameLst>
                                      </p:cBhvr>
                                      <p:tavLst>
                                        <p:tav tm="0">
                                          <p:val>
                                            <p:strVal val="ppt_x"/>
                                          </p:val>
                                        </p:tav>
                                        <p:tav tm="100000">
                                          <p:val>
                                            <p:strVal val="1+ppt_w/2"/>
                                          </p:val>
                                        </p:tav>
                                      </p:tavLst>
                                    </p:anim>
                                    <p:anim calcmode="lin" valueType="num">
                                      <p:cBhvr additive="base">
                                        <p:cTn id="87" dur="4000"/>
                                        <p:tgtEl>
                                          <p:spTgt spid="15"/>
                                        </p:tgtEl>
                                        <p:attrNameLst>
                                          <p:attrName>ppt_y</p:attrName>
                                        </p:attrNameLst>
                                      </p:cBhvr>
                                      <p:tavLst>
                                        <p:tav tm="0">
                                          <p:val>
                                            <p:strVal val="ppt_y"/>
                                          </p:val>
                                        </p:tav>
                                        <p:tav tm="100000">
                                          <p:val>
                                            <p:strVal val="ppt_y"/>
                                          </p:val>
                                        </p:tav>
                                      </p:tavLst>
                                    </p:anim>
                                    <p:set>
                                      <p:cBhvr>
                                        <p:cTn id="88" dur="1" fill="hold">
                                          <p:stCondLst>
                                            <p:cond delay="3999"/>
                                          </p:stCondLst>
                                        </p:cTn>
                                        <p:tgtEl>
                                          <p:spTgt spid="15"/>
                                        </p:tgtEl>
                                        <p:attrNameLst>
                                          <p:attrName>style.visibility</p:attrName>
                                        </p:attrNameLst>
                                      </p:cBhvr>
                                      <p:to>
                                        <p:strVal val="hidden"/>
                                      </p:to>
                                    </p:set>
                                  </p:childTnLst>
                                </p:cTn>
                              </p:par>
                              <p:par>
                                <p:cTn id="89" presetID="2" presetClass="entr" presetSubtype="2"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4000" fill="hold"/>
                                        <p:tgtEl>
                                          <p:spTgt spid="16"/>
                                        </p:tgtEl>
                                        <p:attrNameLst>
                                          <p:attrName>ppt_x</p:attrName>
                                        </p:attrNameLst>
                                      </p:cBhvr>
                                      <p:tavLst>
                                        <p:tav tm="0">
                                          <p:val>
                                            <p:strVal val="1+#ppt_w/2"/>
                                          </p:val>
                                        </p:tav>
                                        <p:tav tm="100000">
                                          <p:val>
                                            <p:strVal val="#ppt_x"/>
                                          </p:val>
                                        </p:tav>
                                      </p:tavLst>
                                    </p:anim>
                                    <p:anim calcmode="lin" valueType="num">
                                      <p:cBhvr additive="base">
                                        <p:cTn id="92" dur="4000" fill="hold"/>
                                        <p:tgtEl>
                                          <p:spTgt spid="16"/>
                                        </p:tgtEl>
                                        <p:attrNameLst>
                                          <p:attrName>ppt_y</p:attrName>
                                        </p:attrNameLst>
                                      </p:cBhvr>
                                      <p:tavLst>
                                        <p:tav tm="0">
                                          <p:val>
                                            <p:strVal val="#ppt_y"/>
                                          </p:val>
                                        </p:tav>
                                        <p:tav tm="100000">
                                          <p:val>
                                            <p:strVal val="#ppt_y"/>
                                          </p:val>
                                        </p:tav>
                                      </p:tavLst>
                                    </p:anim>
                                  </p:childTnLst>
                                </p:cTn>
                              </p:par>
                              <p:par>
                                <p:cTn id="93" presetID="19" presetClass="entr" presetSubtype="5" fill="hold" grpId="1"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p:cTn id="95" dur="4000" fill="hold"/>
                                        <p:tgtEl>
                                          <p:spTgt spid="16"/>
                                        </p:tgtEl>
                                        <p:attrNameLst>
                                          <p:attrName>ppt_w</p:attrName>
                                        </p:attrNameLst>
                                      </p:cBhvr>
                                      <p:tavLst>
                                        <p:tav tm="0">
                                          <p:val>
                                            <p:strVal val="#ppt_w"/>
                                          </p:val>
                                        </p:tav>
                                        <p:tav tm="100000">
                                          <p:val>
                                            <p:strVal val="#ppt_w"/>
                                          </p:val>
                                        </p:tav>
                                      </p:tavLst>
                                    </p:anim>
                                    <p:anim calcmode="lin" valueType="num">
                                      <p:cBhvr>
                                        <p:cTn id="96" dur="4000" fill="hold"/>
                                        <p:tgtEl>
                                          <p:spTgt spid="16"/>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grpId="2" nodeType="withEffect">
                                  <p:stCondLst>
                                    <p:cond delay="0"/>
                                  </p:stCondLst>
                                  <p:childTnLst>
                                    <p:animRot by="21600000">
                                      <p:cBhvr>
                                        <p:cTn id="98" dur="4000" fill="hold"/>
                                        <p:tgtEl>
                                          <p:spTgt spid="16"/>
                                        </p:tgtEl>
                                        <p:attrNameLst>
                                          <p:attrName>r</p:attrName>
                                        </p:attrNameLst>
                                      </p:cBhvr>
                                    </p:animRot>
                                  </p:childTnLst>
                                </p:cTn>
                              </p:par>
                              <p:par>
                                <p:cTn id="99" presetID="2" presetClass="exit" presetSubtype="2" fill="hold" grpId="3" nodeType="withEffect">
                                  <p:stCondLst>
                                    <p:cond delay="0"/>
                                  </p:stCondLst>
                                  <p:childTnLst>
                                    <p:anim calcmode="lin" valueType="num">
                                      <p:cBhvr additive="base">
                                        <p:cTn id="100" dur="4000"/>
                                        <p:tgtEl>
                                          <p:spTgt spid="16"/>
                                        </p:tgtEl>
                                        <p:attrNameLst>
                                          <p:attrName>ppt_x</p:attrName>
                                        </p:attrNameLst>
                                      </p:cBhvr>
                                      <p:tavLst>
                                        <p:tav tm="0">
                                          <p:val>
                                            <p:strVal val="ppt_x"/>
                                          </p:val>
                                        </p:tav>
                                        <p:tav tm="100000">
                                          <p:val>
                                            <p:strVal val="1+ppt_w/2"/>
                                          </p:val>
                                        </p:tav>
                                      </p:tavLst>
                                    </p:anim>
                                    <p:anim calcmode="lin" valueType="num">
                                      <p:cBhvr additive="base">
                                        <p:cTn id="101" dur="4000"/>
                                        <p:tgtEl>
                                          <p:spTgt spid="16"/>
                                        </p:tgtEl>
                                        <p:attrNameLst>
                                          <p:attrName>ppt_y</p:attrName>
                                        </p:attrNameLst>
                                      </p:cBhvr>
                                      <p:tavLst>
                                        <p:tav tm="0">
                                          <p:val>
                                            <p:strVal val="ppt_y"/>
                                          </p:val>
                                        </p:tav>
                                        <p:tav tm="100000">
                                          <p:val>
                                            <p:strVal val="ppt_y"/>
                                          </p:val>
                                        </p:tav>
                                      </p:tavLst>
                                    </p:anim>
                                    <p:set>
                                      <p:cBhvr>
                                        <p:cTn id="102" dur="1" fill="hold">
                                          <p:stCondLst>
                                            <p:cond delay="3999"/>
                                          </p:stCondLst>
                                        </p:cTn>
                                        <p:tgtEl>
                                          <p:spTgt spid="16"/>
                                        </p:tgtEl>
                                        <p:attrNameLst>
                                          <p:attrName>style.visibility</p:attrName>
                                        </p:attrNameLst>
                                      </p:cBhvr>
                                      <p:to>
                                        <p:strVal val="hidden"/>
                                      </p:to>
                                    </p:set>
                                  </p:childTnLst>
                                </p:cTn>
                              </p:par>
                              <p:par>
                                <p:cTn id="103" presetID="2" presetClass="entr" presetSubtype="2"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4000" fill="hold"/>
                                        <p:tgtEl>
                                          <p:spTgt spid="17"/>
                                        </p:tgtEl>
                                        <p:attrNameLst>
                                          <p:attrName>ppt_x</p:attrName>
                                        </p:attrNameLst>
                                      </p:cBhvr>
                                      <p:tavLst>
                                        <p:tav tm="0">
                                          <p:val>
                                            <p:strVal val="1+#ppt_w/2"/>
                                          </p:val>
                                        </p:tav>
                                        <p:tav tm="100000">
                                          <p:val>
                                            <p:strVal val="#ppt_x"/>
                                          </p:val>
                                        </p:tav>
                                      </p:tavLst>
                                    </p:anim>
                                    <p:anim calcmode="lin" valueType="num">
                                      <p:cBhvr additive="base">
                                        <p:cTn id="106" dur="4000" fill="hold"/>
                                        <p:tgtEl>
                                          <p:spTgt spid="17"/>
                                        </p:tgtEl>
                                        <p:attrNameLst>
                                          <p:attrName>ppt_y</p:attrName>
                                        </p:attrNameLst>
                                      </p:cBhvr>
                                      <p:tavLst>
                                        <p:tav tm="0">
                                          <p:val>
                                            <p:strVal val="#ppt_y"/>
                                          </p:val>
                                        </p:tav>
                                        <p:tav tm="100000">
                                          <p:val>
                                            <p:strVal val="#ppt_y"/>
                                          </p:val>
                                        </p:tav>
                                      </p:tavLst>
                                    </p:anim>
                                  </p:childTnLst>
                                </p:cTn>
                              </p:par>
                              <p:par>
                                <p:cTn id="107" presetID="19" presetClass="entr" presetSubtype="5" fill="hold" grpId="1" nodeType="withEffect">
                                  <p:stCondLst>
                                    <p:cond delay="0"/>
                                  </p:stCondLst>
                                  <p:childTnLst>
                                    <p:set>
                                      <p:cBhvr>
                                        <p:cTn id="108" dur="1" fill="hold">
                                          <p:stCondLst>
                                            <p:cond delay="0"/>
                                          </p:stCondLst>
                                        </p:cTn>
                                        <p:tgtEl>
                                          <p:spTgt spid="17"/>
                                        </p:tgtEl>
                                        <p:attrNameLst>
                                          <p:attrName>style.visibility</p:attrName>
                                        </p:attrNameLst>
                                      </p:cBhvr>
                                      <p:to>
                                        <p:strVal val="visible"/>
                                      </p:to>
                                    </p:set>
                                    <p:anim calcmode="lin" valueType="num">
                                      <p:cBhvr>
                                        <p:cTn id="109" dur="4000" fill="hold"/>
                                        <p:tgtEl>
                                          <p:spTgt spid="17"/>
                                        </p:tgtEl>
                                        <p:attrNameLst>
                                          <p:attrName>ppt_w</p:attrName>
                                        </p:attrNameLst>
                                      </p:cBhvr>
                                      <p:tavLst>
                                        <p:tav tm="0">
                                          <p:val>
                                            <p:strVal val="#ppt_w"/>
                                          </p:val>
                                        </p:tav>
                                        <p:tav tm="100000">
                                          <p:val>
                                            <p:strVal val="#ppt_w"/>
                                          </p:val>
                                        </p:tav>
                                      </p:tavLst>
                                    </p:anim>
                                    <p:anim calcmode="lin" valueType="num">
                                      <p:cBhvr>
                                        <p:cTn id="110" dur="4000" fill="hold"/>
                                        <p:tgtEl>
                                          <p:spTgt spid="17"/>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grpId="2" nodeType="withEffect">
                                  <p:stCondLst>
                                    <p:cond delay="0"/>
                                  </p:stCondLst>
                                  <p:childTnLst>
                                    <p:animRot by="21600000">
                                      <p:cBhvr>
                                        <p:cTn id="112" dur="4000" fill="hold"/>
                                        <p:tgtEl>
                                          <p:spTgt spid="17"/>
                                        </p:tgtEl>
                                        <p:attrNameLst>
                                          <p:attrName>r</p:attrName>
                                        </p:attrNameLst>
                                      </p:cBhvr>
                                    </p:animRot>
                                  </p:childTnLst>
                                </p:cTn>
                              </p:par>
                              <p:par>
                                <p:cTn id="113" presetID="2" presetClass="exit" presetSubtype="2" fill="hold" grpId="3" nodeType="withEffect">
                                  <p:stCondLst>
                                    <p:cond delay="0"/>
                                  </p:stCondLst>
                                  <p:childTnLst>
                                    <p:anim calcmode="lin" valueType="num">
                                      <p:cBhvr additive="base">
                                        <p:cTn id="114" dur="4000"/>
                                        <p:tgtEl>
                                          <p:spTgt spid="17"/>
                                        </p:tgtEl>
                                        <p:attrNameLst>
                                          <p:attrName>ppt_x</p:attrName>
                                        </p:attrNameLst>
                                      </p:cBhvr>
                                      <p:tavLst>
                                        <p:tav tm="0">
                                          <p:val>
                                            <p:strVal val="ppt_x"/>
                                          </p:val>
                                        </p:tav>
                                        <p:tav tm="100000">
                                          <p:val>
                                            <p:strVal val="1+ppt_w/2"/>
                                          </p:val>
                                        </p:tav>
                                      </p:tavLst>
                                    </p:anim>
                                    <p:anim calcmode="lin" valueType="num">
                                      <p:cBhvr additive="base">
                                        <p:cTn id="115" dur="4000"/>
                                        <p:tgtEl>
                                          <p:spTgt spid="17"/>
                                        </p:tgtEl>
                                        <p:attrNameLst>
                                          <p:attrName>ppt_y</p:attrName>
                                        </p:attrNameLst>
                                      </p:cBhvr>
                                      <p:tavLst>
                                        <p:tav tm="0">
                                          <p:val>
                                            <p:strVal val="ppt_y"/>
                                          </p:val>
                                        </p:tav>
                                        <p:tav tm="100000">
                                          <p:val>
                                            <p:strVal val="ppt_y"/>
                                          </p:val>
                                        </p:tav>
                                      </p:tavLst>
                                    </p:anim>
                                    <p:set>
                                      <p:cBhvr>
                                        <p:cTn id="116" dur="1" fill="hold">
                                          <p:stCondLst>
                                            <p:cond delay="3999"/>
                                          </p:stCondLst>
                                        </p:cTn>
                                        <p:tgtEl>
                                          <p:spTgt spid="17"/>
                                        </p:tgtEl>
                                        <p:attrNameLst>
                                          <p:attrName>style.visibility</p:attrName>
                                        </p:attrNameLst>
                                      </p:cBhvr>
                                      <p:to>
                                        <p:strVal val="hidden"/>
                                      </p:to>
                                    </p:set>
                                  </p:childTnLst>
                                </p:cTn>
                              </p:par>
                              <p:par>
                                <p:cTn id="117" presetID="2" presetClass="entr" presetSubtype="2" fill="hold" grpId="0" nodeType="with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4000" fill="hold"/>
                                        <p:tgtEl>
                                          <p:spTgt spid="18"/>
                                        </p:tgtEl>
                                        <p:attrNameLst>
                                          <p:attrName>ppt_x</p:attrName>
                                        </p:attrNameLst>
                                      </p:cBhvr>
                                      <p:tavLst>
                                        <p:tav tm="0">
                                          <p:val>
                                            <p:strVal val="1+#ppt_w/2"/>
                                          </p:val>
                                        </p:tav>
                                        <p:tav tm="100000">
                                          <p:val>
                                            <p:strVal val="#ppt_x"/>
                                          </p:val>
                                        </p:tav>
                                      </p:tavLst>
                                    </p:anim>
                                    <p:anim calcmode="lin" valueType="num">
                                      <p:cBhvr additive="base">
                                        <p:cTn id="120" dur="4000" fill="hold"/>
                                        <p:tgtEl>
                                          <p:spTgt spid="18"/>
                                        </p:tgtEl>
                                        <p:attrNameLst>
                                          <p:attrName>ppt_y</p:attrName>
                                        </p:attrNameLst>
                                      </p:cBhvr>
                                      <p:tavLst>
                                        <p:tav tm="0">
                                          <p:val>
                                            <p:strVal val="#ppt_y"/>
                                          </p:val>
                                        </p:tav>
                                        <p:tav tm="100000">
                                          <p:val>
                                            <p:strVal val="#ppt_y"/>
                                          </p:val>
                                        </p:tav>
                                      </p:tavLst>
                                    </p:anim>
                                  </p:childTnLst>
                                </p:cTn>
                              </p:par>
                              <p:par>
                                <p:cTn id="121" presetID="19" presetClass="entr" presetSubtype="5" fill="hold" grpId="1" nodeType="withEffect">
                                  <p:stCondLst>
                                    <p:cond delay="0"/>
                                  </p:stCondLst>
                                  <p:childTnLst>
                                    <p:set>
                                      <p:cBhvr>
                                        <p:cTn id="122" dur="1" fill="hold">
                                          <p:stCondLst>
                                            <p:cond delay="0"/>
                                          </p:stCondLst>
                                        </p:cTn>
                                        <p:tgtEl>
                                          <p:spTgt spid="18"/>
                                        </p:tgtEl>
                                        <p:attrNameLst>
                                          <p:attrName>style.visibility</p:attrName>
                                        </p:attrNameLst>
                                      </p:cBhvr>
                                      <p:to>
                                        <p:strVal val="visible"/>
                                      </p:to>
                                    </p:set>
                                    <p:anim calcmode="lin" valueType="num">
                                      <p:cBhvr>
                                        <p:cTn id="123" dur="4000" fill="hold"/>
                                        <p:tgtEl>
                                          <p:spTgt spid="18"/>
                                        </p:tgtEl>
                                        <p:attrNameLst>
                                          <p:attrName>ppt_w</p:attrName>
                                        </p:attrNameLst>
                                      </p:cBhvr>
                                      <p:tavLst>
                                        <p:tav tm="0">
                                          <p:val>
                                            <p:strVal val="#ppt_w"/>
                                          </p:val>
                                        </p:tav>
                                        <p:tav tm="100000">
                                          <p:val>
                                            <p:strVal val="#ppt_w"/>
                                          </p:val>
                                        </p:tav>
                                      </p:tavLst>
                                    </p:anim>
                                    <p:anim calcmode="lin" valueType="num">
                                      <p:cBhvr>
                                        <p:cTn id="124" dur="4000" fill="hold"/>
                                        <p:tgtEl>
                                          <p:spTgt spid="18"/>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grpId="2" nodeType="withEffect">
                                  <p:stCondLst>
                                    <p:cond delay="0"/>
                                  </p:stCondLst>
                                  <p:childTnLst>
                                    <p:animRot by="21600000">
                                      <p:cBhvr>
                                        <p:cTn id="126" dur="4000" fill="hold"/>
                                        <p:tgtEl>
                                          <p:spTgt spid="18"/>
                                        </p:tgtEl>
                                        <p:attrNameLst>
                                          <p:attrName>r</p:attrName>
                                        </p:attrNameLst>
                                      </p:cBhvr>
                                    </p:animRot>
                                  </p:childTnLst>
                                </p:cTn>
                              </p:par>
                              <p:par>
                                <p:cTn id="127" presetID="2" presetClass="exit" presetSubtype="2" fill="hold" grpId="3" nodeType="withEffect">
                                  <p:stCondLst>
                                    <p:cond delay="0"/>
                                  </p:stCondLst>
                                  <p:childTnLst>
                                    <p:anim calcmode="lin" valueType="num">
                                      <p:cBhvr additive="base">
                                        <p:cTn id="128" dur="4000"/>
                                        <p:tgtEl>
                                          <p:spTgt spid="18"/>
                                        </p:tgtEl>
                                        <p:attrNameLst>
                                          <p:attrName>ppt_x</p:attrName>
                                        </p:attrNameLst>
                                      </p:cBhvr>
                                      <p:tavLst>
                                        <p:tav tm="0">
                                          <p:val>
                                            <p:strVal val="ppt_x"/>
                                          </p:val>
                                        </p:tav>
                                        <p:tav tm="100000">
                                          <p:val>
                                            <p:strVal val="1+ppt_w/2"/>
                                          </p:val>
                                        </p:tav>
                                      </p:tavLst>
                                    </p:anim>
                                    <p:anim calcmode="lin" valueType="num">
                                      <p:cBhvr additive="base">
                                        <p:cTn id="129" dur="4000"/>
                                        <p:tgtEl>
                                          <p:spTgt spid="18"/>
                                        </p:tgtEl>
                                        <p:attrNameLst>
                                          <p:attrName>ppt_y</p:attrName>
                                        </p:attrNameLst>
                                      </p:cBhvr>
                                      <p:tavLst>
                                        <p:tav tm="0">
                                          <p:val>
                                            <p:strVal val="ppt_y"/>
                                          </p:val>
                                        </p:tav>
                                        <p:tav tm="100000">
                                          <p:val>
                                            <p:strVal val="ppt_y"/>
                                          </p:val>
                                        </p:tav>
                                      </p:tavLst>
                                    </p:anim>
                                    <p:set>
                                      <p:cBhvr>
                                        <p:cTn id="130" dur="1" fill="hold">
                                          <p:stCondLst>
                                            <p:cond delay="3999"/>
                                          </p:stCondLst>
                                        </p:cTn>
                                        <p:tgtEl>
                                          <p:spTgt spid="18"/>
                                        </p:tgtEl>
                                        <p:attrNameLst>
                                          <p:attrName>style.visibility</p:attrName>
                                        </p:attrNameLst>
                                      </p:cBhvr>
                                      <p:to>
                                        <p:strVal val="hidden"/>
                                      </p:to>
                                    </p:set>
                                  </p:childTnLst>
                                </p:cTn>
                              </p:par>
                              <p:par>
                                <p:cTn id="131" presetID="2" presetClass="entr" presetSubtype="2" fill="hold" grpId="0" nodeType="withEffect">
                                  <p:stCondLst>
                                    <p:cond delay="0"/>
                                  </p:stCondLst>
                                  <p:childTnLst>
                                    <p:set>
                                      <p:cBhvr>
                                        <p:cTn id="132" dur="1" fill="hold">
                                          <p:stCondLst>
                                            <p:cond delay="0"/>
                                          </p:stCondLst>
                                        </p:cTn>
                                        <p:tgtEl>
                                          <p:spTgt spid="19"/>
                                        </p:tgtEl>
                                        <p:attrNameLst>
                                          <p:attrName>style.visibility</p:attrName>
                                        </p:attrNameLst>
                                      </p:cBhvr>
                                      <p:to>
                                        <p:strVal val="visible"/>
                                      </p:to>
                                    </p:set>
                                    <p:anim calcmode="lin" valueType="num">
                                      <p:cBhvr additive="base">
                                        <p:cTn id="133" dur="4000" fill="hold"/>
                                        <p:tgtEl>
                                          <p:spTgt spid="19"/>
                                        </p:tgtEl>
                                        <p:attrNameLst>
                                          <p:attrName>ppt_x</p:attrName>
                                        </p:attrNameLst>
                                      </p:cBhvr>
                                      <p:tavLst>
                                        <p:tav tm="0">
                                          <p:val>
                                            <p:strVal val="1+#ppt_w/2"/>
                                          </p:val>
                                        </p:tav>
                                        <p:tav tm="100000">
                                          <p:val>
                                            <p:strVal val="#ppt_x"/>
                                          </p:val>
                                        </p:tav>
                                      </p:tavLst>
                                    </p:anim>
                                    <p:anim calcmode="lin" valueType="num">
                                      <p:cBhvr additive="base">
                                        <p:cTn id="134" dur="4000" fill="hold"/>
                                        <p:tgtEl>
                                          <p:spTgt spid="19"/>
                                        </p:tgtEl>
                                        <p:attrNameLst>
                                          <p:attrName>ppt_y</p:attrName>
                                        </p:attrNameLst>
                                      </p:cBhvr>
                                      <p:tavLst>
                                        <p:tav tm="0">
                                          <p:val>
                                            <p:strVal val="#ppt_y"/>
                                          </p:val>
                                        </p:tav>
                                        <p:tav tm="100000">
                                          <p:val>
                                            <p:strVal val="#ppt_y"/>
                                          </p:val>
                                        </p:tav>
                                      </p:tavLst>
                                    </p:anim>
                                  </p:childTnLst>
                                </p:cTn>
                              </p:par>
                              <p:par>
                                <p:cTn id="135" presetID="19" presetClass="entr" presetSubtype="5" fill="hold" grpId="1" nodeType="withEffect">
                                  <p:stCondLst>
                                    <p:cond delay="0"/>
                                  </p:stCondLst>
                                  <p:childTnLst>
                                    <p:set>
                                      <p:cBhvr>
                                        <p:cTn id="136" dur="1" fill="hold">
                                          <p:stCondLst>
                                            <p:cond delay="0"/>
                                          </p:stCondLst>
                                        </p:cTn>
                                        <p:tgtEl>
                                          <p:spTgt spid="19"/>
                                        </p:tgtEl>
                                        <p:attrNameLst>
                                          <p:attrName>style.visibility</p:attrName>
                                        </p:attrNameLst>
                                      </p:cBhvr>
                                      <p:to>
                                        <p:strVal val="visible"/>
                                      </p:to>
                                    </p:set>
                                    <p:anim calcmode="lin" valueType="num">
                                      <p:cBhvr>
                                        <p:cTn id="137" dur="4000" fill="hold"/>
                                        <p:tgtEl>
                                          <p:spTgt spid="19"/>
                                        </p:tgtEl>
                                        <p:attrNameLst>
                                          <p:attrName>ppt_w</p:attrName>
                                        </p:attrNameLst>
                                      </p:cBhvr>
                                      <p:tavLst>
                                        <p:tav tm="0">
                                          <p:val>
                                            <p:strVal val="#ppt_w"/>
                                          </p:val>
                                        </p:tav>
                                        <p:tav tm="100000">
                                          <p:val>
                                            <p:strVal val="#ppt_w"/>
                                          </p:val>
                                        </p:tav>
                                      </p:tavLst>
                                    </p:anim>
                                    <p:anim calcmode="lin" valueType="num">
                                      <p:cBhvr>
                                        <p:cTn id="138" dur="4000" fill="hold"/>
                                        <p:tgtEl>
                                          <p:spTgt spid="19"/>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grpId="2" nodeType="withEffect">
                                  <p:stCondLst>
                                    <p:cond delay="0"/>
                                  </p:stCondLst>
                                  <p:childTnLst>
                                    <p:animRot by="21600000">
                                      <p:cBhvr>
                                        <p:cTn id="140" dur="4000" fill="hold"/>
                                        <p:tgtEl>
                                          <p:spTgt spid="19"/>
                                        </p:tgtEl>
                                        <p:attrNameLst>
                                          <p:attrName>r</p:attrName>
                                        </p:attrNameLst>
                                      </p:cBhvr>
                                    </p:animRot>
                                  </p:childTnLst>
                                </p:cTn>
                              </p:par>
                              <p:par>
                                <p:cTn id="141" presetID="2" presetClass="exit" presetSubtype="2" fill="hold" grpId="3" nodeType="withEffect">
                                  <p:stCondLst>
                                    <p:cond delay="0"/>
                                  </p:stCondLst>
                                  <p:childTnLst>
                                    <p:anim calcmode="lin" valueType="num">
                                      <p:cBhvr additive="base">
                                        <p:cTn id="142" dur="4000"/>
                                        <p:tgtEl>
                                          <p:spTgt spid="19"/>
                                        </p:tgtEl>
                                        <p:attrNameLst>
                                          <p:attrName>ppt_x</p:attrName>
                                        </p:attrNameLst>
                                      </p:cBhvr>
                                      <p:tavLst>
                                        <p:tav tm="0">
                                          <p:val>
                                            <p:strVal val="ppt_x"/>
                                          </p:val>
                                        </p:tav>
                                        <p:tav tm="100000">
                                          <p:val>
                                            <p:strVal val="1+ppt_w/2"/>
                                          </p:val>
                                        </p:tav>
                                      </p:tavLst>
                                    </p:anim>
                                    <p:anim calcmode="lin" valueType="num">
                                      <p:cBhvr additive="base">
                                        <p:cTn id="143" dur="4000"/>
                                        <p:tgtEl>
                                          <p:spTgt spid="19"/>
                                        </p:tgtEl>
                                        <p:attrNameLst>
                                          <p:attrName>ppt_y</p:attrName>
                                        </p:attrNameLst>
                                      </p:cBhvr>
                                      <p:tavLst>
                                        <p:tav tm="0">
                                          <p:val>
                                            <p:strVal val="ppt_y"/>
                                          </p:val>
                                        </p:tav>
                                        <p:tav tm="100000">
                                          <p:val>
                                            <p:strVal val="ppt_y"/>
                                          </p:val>
                                        </p:tav>
                                      </p:tavLst>
                                    </p:anim>
                                    <p:set>
                                      <p:cBhvr>
                                        <p:cTn id="144" dur="1" fill="hold">
                                          <p:stCondLst>
                                            <p:cond delay="3999"/>
                                          </p:stCondLst>
                                        </p:cTn>
                                        <p:tgtEl>
                                          <p:spTgt spid="19"/>
                                        </p:tgtEl>
                                        <p:attrNameLst>
                                          <p:attrName>style.visibility</p:attrName>
                                        </p:attrNameLst>
                                      </p:cBhvr>
                                      <p:to>
                                        <p:strVal val="hidden"/>
                                      </p:to>
                                    </p:set>
                                  </p:childTnLst>
                                </p:cTn>
                              </p:par>
                              <p:par>
                                <p:cTn id="145" presetID="2" presetClass="entr" presetSubtype="2" fill="hold" grpId="0" nodeType="withEffect">
                                  <p:stCondLst>
                                    <p:cond delay="0"/>
                                  </p:stCondLst>
                                  <p:childTnLst>
                                    <p:set>
                                      <p:cBhvr>
                                        <p:cTn id="146" dur="1" fill="hold">
                                          <p:stCondLst>
                                            <p:cond delay="0"/>
                                          </p:stCondLst>
                                        </p:cTn>
                                        <p:tgtEl>
                                          <p:spTgt spid="20"/>
                                        </p:tgtEl>
                                        <p:attrNameLst>
                                          <p:attrName>style.visibility</p:attrName>
                                        </p:attrNameLst>
                                      </p:cBhvr>
                                      <p:to>
                                        <p:strVal val="visible"/>
                                      </p:to>
                                    </p:set>
                                    <p:anim calcmode="lin" valueType="num">
                                      <p:cBhvr additive="base">
                                        <p:cTn id="147" dur="4000" fill="hold"/>
                                        <p:tgtEl>
                                          <p:spTgt spid="20"/>
                                        </p:tgtEl>
                                        <p:attrNameLst>
                                          <p:attrName>ppt_x</p:attrName>
                                        </p:attrNameLst>
                                      </p:cBhvr>
                                      <p:tavLst>
                                        <p:tav tm="0">
                                          <p:val>
                                            <p:strVal val="1+#ppt_w/2"/>
                                          </p:val>
                                        </p:tav>
                                        <p:tav tm="100000">
                                          <p:val>
                                            <p:strVal val="#ppt_x"/>
                                          </p:val>
                                        </p:tav>
                                      </p:tavLst>
                                    </p:anim>
                                    <p:anim calcmode="lin" valueType="num">
                                      <p:cBhvr additive="base">
                                        <p:cTn id="148" dur="4000" fill="hold"/>
                                        <p:tgtEl>
                                          <p:spTgt spid="20"/>
                                        </p:tgtEl>
                                        <p:attrNameLst>
                                          <p:attrName>ppt_y</p:attrName>
                                        </p:attrNameLst>
                                      </p:cBhvr>
                                      <p:tavLst>
                                        <p:tav tm="0">
                                          <p:val>
                                            <p:strVal val="#ppt_y"/>
                                          </p:val>
                                        </p:tav>
                                        <p:tav tm="100000">
                                          <p:val>
                                            <p:strVal val="#ppt_y"/>
                                          </p:val>
                                        </p:tav>
                                      </p:tavLst>
                                    </p:anim>
                                  </p:childTnLst>
                                </p:cTn>
                              </p:par>
                              <p:par>
                                <p:cTn id="149" presetID="19" presetClass="entr" presetSubtype="5" fill="hold" grpId="1" nodeType="withEffect">
                                  <p:stCondLst>
                                    <p:cond delay="0"/>
                                  </p:stCondLst>
                                  <p:childTnLst>
                                    <p:set>
                                      <p:cBhvr>
                                        <p:cTn id="150" dur="1" fill="hold">
                                          <p:stCondLst>
                                            <p:cond delay="0"/>
                                          </p:stCondLst>
                                        </p:cTn>
                                        <p:tgtEl>
                                          <p:spTgt spid="20"/>
                                        </p:tgtEl>
                                        <p:attrNameLst>
                                          <p:attrName>style.visibility</p:attrName>
                                        </p:attrNameLst>
                                      </p:cBhvr>
                                      <p:to>
                                        <p:strVal val="visible"/>
                                      </p:to>
                                    </p:set>
                                    <p:anim calcmode="lin" valueType="num">
                                      <p:cBhvr>
                                        <p:cTn id="151" dur="4000" fill="hold"/>
                                        <p:tgtEl>
                                          <p:spTgt spid="20"/>
                                        </p:tgtEl>
                                        <p:attrNameLst>
                                          <p:attrName>ppt_w</p:attrName>
                                        </p:attrNameLst>
                                      </p:cBhvr>
                                      <p:tavLst>
                                        <p:tav tm="0">
                                          <p:val>
                                            <p:strVal val="#ppt_w"/>
                                          </p:val>
                                        </p:tav>
                                        <p:tav tm="100000">
                                          <p:val>
                                            <p:strVal val="#ppt_w"/>
                                          </p:val>
                                        </p:tav>
                                      </p:tavLst>
                                    </p:anim>
                                    <p:anim calcmode="lin" valueType="num">
                                      <p:cBhvr>
                                        <p:cTn id="152" dur="4000" fill="hold"/>
                                        <p:tgtEl>
                                          <p:spTgt spid="20"/>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grpId="2" nodeType="withEffect">
                                  <p:stCondLst>
                                    <p:cond delay="0"/>
                                  </p:stCondLst>
                                  <p:childTnLst>
                                    <p:animRot by="21600000">
                                      <p:cBhvr>
                                        <p:cTn id="154" dur="4000" fill="hold"/>
                                        <p:tgtEl>
                                          <p:spTgt spid="20"/>
                                        </p:tgtEl>
                                        <p:attrNameLst>
                                          <p:attrName>r</p:attrName>
                                        </p:attrNameLst>
                                      </p:cBhvr>
                                    </p:animRot>
                                  </p:childTnLst>
                                </p:cTn>
                              </p:par>
                              <p:par>
                                <p:cTn id="155" presetID="2" presetClass="exit" presetSubtype="2" fill="hold" grpId="3" nodeType="withEffect">
                                  <p:stCondLst>
                                    <p:cond delay="0"/>
                                  </p:stCondLst>
                                  <p:childTnLst>
                                    <p:anim calcmode="lin" valueType="num">
                                      <p:cBhvr additive="base">
                                        <p:cTn id="156" dur="4000"/>
                                        <p:tgtEl>
                                          <p:spTgt spid="20"/>
                                        </p:tgtEl>
                                        <p:attrNameLst>
                                          <p:attrName>ppt_x</p:attrName>
                                        </p:attrNameLst>
                                      </p:cBhvr>
                                      <p:tavLst>
                                        <p:tav tm="0">
                                          <p:val>
                                            <p:strVal val="ppt_x"/>
                                          </p:val>
                                        </p:tav>
                                        <p:tav tm="100000">
                                          <p:val>
                                            <p:strVal val="1+ppt_w/2"/>
                                          </p:val>
                                        </p:tav>
                                      </p:tavLst>
                                    </p:anim>
                                    <p:anim calcmode="lin" valueType="num">
                                      <p:cBhvr additive="base">
                                        <p:cTn id="157" dur="4000"/>
                                        <p:tgtEl>
                                          <p:spTgt spid="20"/>
                                        </p:tgtEl>
                                        <p:attrNameLst>
                                          <p:attrName>ppt_y</p:attrName>
                                        </p:attrNameLst>
                                      </p:cBhvr>
                                      <p:tavLst>
                                        <p:tav tm="0">
                                          <p:val>
                                            <p:strVal val="ppt_y"/>
                                          </p:val>
                                        </p:tav>
                                        <p:tav tm="100000">
                                          <p:val>
                                            <p:strVal val="ppt_y"/>
                                          </p:val>
                                        </p:tav>
                                      </p:tavLst>
                                    </p:anim>
                                    <p:set>
                                      <p:cBhvr>
                                        <p:cTn id="158" dur="1" fill="hold">
                                          <p:stCondLst>
                                            <p:cond delay="3999"/>
                                          </p:stCondLst>
                                        </p:cTn>
                                        <p:tgtEl>
                                          <p:spTgt spid="20"/>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21"/>
                                        </p:tgtEl>
                                        <p:attrNameLst>
                                          <p:attrName>style.visibility</p:attrName>
                                        </p:attrNameLst>
                                      </p:cBhvr>
                                      <p:to>
                                        <p:strVal val="visible"/>
                                      </p:to>
                                    </p:set>
                                    <p:anim calcmode="lin" valueType="num">
                                      <p:cBhvr additive="base">
                                        <p:cTn id="161" dur="4000" fill="hold"/>
                                        <p:tgtEl>
                                          <p:spTgt spid="21"/>
                                        </p:tgtEl>
                                        <p:attrNameLst>
                                          <p:attrName>ppt_x</p:attrName>
                                        </p:attrNameLst>
                                      </p:cBhvr>
                                      <p:tavLst>
                                        <p:tav tm="0">
                                          <p:val>
                                            <p:strVal val="1+#ppt_w/2"/>
                                          </p:val>
                                        </p:tav>
                                        <p:tav tm="100000">
                                          <p:val>
                                            <p:strVal val="#ppt_x"/>
                                          </p:val>
                                        </p:tav>
                                      </p:tavLst>
                                    </p:anim>
                                    <p:anim calcmode="lin" valueType="num">
                                      <p:cBhvr additive="base">
                                        <p:cTn id="162" dur="4000" fill="hold"/>
                                        <p:tgtEl>
                                          <p:spTgt spid="21"/>
                                        </p:tgtEl>
                                        <p:attrNameLst>
                                          <p:attrName>ppt_y</p:attrName>
                                        </p:attrNameLst>
                                      </p:cBhvr>
                                      <p:tavLst>
                                        <p:tav tm="0">
                                          <p:val>
                                            <p:strVal val="#ppt_y"/>
                                          </p:val>
                                        </p:tav>
                                        <p:tav tm="100000">
                                          <p:val>
                                            <p:strVal val="#ppt_y"/>
                                          </p:val>
                                        </p:tav>
                                      </p:tavLst>
                                    </p:anim>
                                  </p:childTnLst>
                                </p:cTn>
                              </p:par>
                              <p:par>
                                <p:cTn id="163" presetID="19" presetClass="entr" presetSubtype="5" fill="hold" grpId="1" nodeType="withEffect">
                                  <p:stCondLst>
                                    <p:cond delay="0"/>
                                  </p:stCondLst>
                                  <p:childTnLst>
                                    <p:set>
                                      <p:cBhvr>
                                        <p:cTn id="164" dur="1" fill="hold">
                                          <p:stCondLst>
                                            <p:cond delay="0"/>
                                          </p:stCondLst>
                                        </p:cTn>
                                        <p:tgtEl>
                                          <p:spTgt spid="21"/>
                                        </p:tgtEl>
                                        <p:attrNameLst>
                                          <p:attrName>style.visibility</p:attrName>
                                        </p:attrNameLst>
                                      </p:cBhvr>
                                      <p:to>
                                        <p:strVal val="visible"/>
                                      </p:to>
                                    </p:set>
                                    <p:anim calcmode="lin" valueType="num">
                                      <p:cBhvr>
                                        <p:cTn id="165" dur="4000" fill="hold"/>
                                        <p:tgtEl>
                                          <p:spTgt spid="21"/>
                                        </p:tgtEl>
                                        <p:attrNameLst>
                                          <p:attrName>ppt_w</p:attrName>
                                        </p:attrNameLst>
                                      </p:cBhvr>
                                      <p:tavLst>
                                        <p:tav tm="0">
                                          <p:val>
                                            <p:strVal val="#ppt_w"/>
                                          </p:val>
                                        </p:tav>
                                        <p:tav tm="100000">
                                          <p:val>
                                            <p:strVal val="#ppt_w"/>
                                          </p:val>
                                        </p:tav>
                                      </p:tavLst>
                                    </p:anim>
                                    <p:anim calcmode="lin" valueType="num">
                                      <p:cBhvr>
                                        <p:cTn id="166" dur="4000" fill="hold"/>
                                        <p:tgtEl>
                                          <p:spTgt spid="21"/>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grpId="2" nodeType="withEffect">
                                  <p:stCondLst>
                                    <p:cond delay="0"/>
                                  </p:stCondLst>
                                  <p:childTnLst>
                                    <p:animRot by="21600000">
                                      <p:cBhvr>
                                        <p:cTn id="168" dur="4000" fill="hold"/>
                                        <p:tgtEl>
                                          <p:spTgt spid="21"/>
                                        </p:tgtEl>
                                        <p:attrNameLst>
                                          <p:attrName>r</p:attrName>
                                        </p:attrNameLst>
                                      </p:cBhvr>
                                    </p:animRot>
                                  </p:childTnLst>
                                </p:cTn>
                              </p:par>
                              <p:par>
                                <p:cTn id="169" presetID="2" presetClass="exit" presetSubtype="2" fill="hold" grpId="3" nodeType="withEffect">
                                  <p:stCondLst>
                                    <p:cond delay="0"/>
                                  </p:stCondLst>
                                  <p:childTnLst>
                                    <p:anim calcmode="lin" valueType="num">
                                      <p:cBhvr additive="base">
                                        <p:cTn id="170" dur="4000"/>
                                        <p:tgtEl>
                                          <p:spTgt spid="21"/>
                                        </p:tgtEl>
                                        <p:attrNameLst>
                                          <p:attrName>ppt_x</p:attrName>
                                        </p:attrNameLst>
                                      </p:cBhvr>
                                      <p:tavLst>
                                        <p:tav tm="0">
                                          <p:val>
                                            <p:strVal val="ppt_x"/>
                                          </p:val>
                                        </p:tav>
                                        <p:tav tm="100000">
                                          <p:val>
                                            <p:strVal val="1+ppt_w/2"/>
                                          </p:val>
                                        </p:tav>
                                      </p:tavLst>
                                    </p:anim>
                                    <p:anim calcmode="lin" valueType="num">
                                      <p:cBhvr additive="base">
                                        <p:cTn id="171" dur="4000"/>
                                        <p:tgtEl>
                                          <p:spTgt spid="21"/>
                                        </p:tgtEl>
                                        <p:attrNameLst>
                                          <p:attrName>ppt_y</p:attrName>
                                        </p:attrNameLst>
                                      </p:cBhvr>
                                      <p:tavLst>
                                        <p:tav tm="0">
                                          <p:val>
                                            <p:strVal val="ppt_y"/>
                                          </p:val>
                                        </p:tav>
                                        <p:tav tm="100000">
                                          <p:val>
                                            <p:strVal val="ppt_y"/>
                                          </p:val>
                                        </p:tav>
                                      </p:tavLst>
                                    </p:anim>
                                    <p:set>
                                      <p:cBhvr>
                                        <p:cTn id="172" dur="1" fill="hold">
                                          <p:stCondLst>
                                            <p:cond delay="3999"/>
                                          </p:stCondLst>
                                        </p:cTn>
                                        <p:tgtEl>
                                          <p:spTgt spid="21"/>
                                        </p:tgtEl>
                                        <p:attrNameLst>
                                          <p:attrName>style.visibility</p:attrName>
                                        </p:attrNameLst>
                                      </p:cBhvr>
                                      <p:to>
                                        <p:strVal val="hidden"/>
                                      </p:to>
                                    </p:set>
                                  </p:childTnLst>
                                </p:cTn>
                              </p:par>
                              <p:par>
                                <p:cTn id="173" presetID="2" presetClass="entr" presetSubtype="2" fill="hold" grpId="0" nodeType="withEffect">
                                  <p:stCondLst>
                                    <p:cond delay="0"/>
                                  </p:stCondLst>
                                  <p:childTnLst>
                                    <p:set>
                                      <p:cBhvr>
                                        <p:cTn id="174" dur="1" fill="hold">
                                          <p:stCondLst>
                                            <p:cond delay="0"/>
                                          </p:stCondLst>
                                        </p:cTn>
                                        <p:tgtEl>
                                          <p:spTgt spid="22"/>
                                        </p:tgtEl>
                                        <p:attrNameLst>
                                          <p:attrName>style.visibility</p:attrName>
                                        </p:attrNameLst>
                                      </p:cBhvr>
                                      <p:to>
                                        <p:strVal val="visible"/>
                                      </p:to>
                                    </p:set>
                                    <p:anim calcmode="lin" valueType="num">
                                      <p:cBhvr additive="base">
                                        <p:cTn id="175" dur="4000" fill="hold"/>
                                        <p:tgtEl>
                                          <p:spTgt spid="22"/>
                                        </p:tgtEl>
                                        <p:attrNameLst>
                                          <p:attrName>ppt_x</p:attrName>
                                        </p:attrNameLst>
                                      </p:cBhvr>
                                      <p:tavLst>
                                        <p:tav tm="0">
                                          <p:val>
                                            <p:strVal val="1+#ppt_w/2"/>
                                          </p:val>
                                        </p:tav>
                                        <p:tav tm="100000">
                                          <p:val>
                                            <p:strVal val="#ppt_x"/>
                                          </p:val>
                                        </p:tav>
                                      </p:tavLst>
                                    </p:anim>
                                    <p:anim calcmode="lin" valueType="num">
                                      <p:cBhvr additive="base">
                                        <p:cTn id="176" dur="4000" fill="hold"/>
                                        <p:tgtEl>
                                          <p:spTgt spid="22"/>
                                        </p:tgtEl>
                                        <p:attrNameLst>
                                          <p:attrName>ppt_y</p:attrName>
                                        </p:attrNameLst>
                                      </p:cBhvr>
                                      <p:tavLst>
                                        <p:tav tm="0">
                                          <p:val>
                                            <p:strVal val="#ppt_y"/>
                                          </p:val>
                                        </p:tav>
                                        <p:tav tm="100000">
                                          <p:val>
                                            <p:strVal val="#ppt_y"/>
                                          </p:val>
                                        </p:tav>
                                      </p:tavLst>
                                    </p:anim>
                                  </p:childTnLst>
                                </p:cTn>
                              </p:par>
                              <p:par>
                                <p:cTn id="177" presetID="19" presetClass="entr" presetSubtype="5" fill="hold" grpId="1" nodeType="withEffect">
                                  <p:stCondLst>
                                    <p:cond delay="0"/>
                                  </p:stCondLst>
                                  <p:childTnLst>
                                    <p:set>
                                      <p:cBhvr>
                                        <p:cTn id="178" dur="1" fill="hold">
                                          <p:stCondLst>
                                            <p:cond delay="0"/>
                                          </p:stCondLst>
                                        </p:cTn>
                                        <p:tgtEl>
                                          <p:spTgt spid="22"/>
                                        </p:tgtEl>
                                        <p:attrNameLst>
                                          <p:attrName>style.visibility</p:attrName>
                                        </p:attrNameLst>
                                      </p:cBhvr>
                                      <p:to>
                                        <p:strVal val="visible"/>
                                      </p:to>
                                    </p:set>
                                    <p:anim calcmode="lin" valueType="num">
                                      <p:cBhvr>
                                        <p:cTn id="179" dur="4000" fill="hold"/>
                                        <p:tgtEl>
                                          <p:spTgt spid="22"/>
                                        </p:tgtEl>
                                        <p:attrNameLst>
                                          <p:attrName>ppt_w</p:attrName>
                                        </p:attrNameLst>
                                      </p:cBhvr>
                                      <p:tavLst>
                                        <p:tav tm="0">
                                          <p:val>
                                            <p:strVal val="#ppt_w"/>
                                          </p:val>
                                        </p:tav>
                                        <p:tav tm="100000">
                                          <p:val>
                                            <p:strVal val="#ppt_w"/>
                                          </p:val>
                                        </p:tav>
                                      </p:tavLst>
                                    </p:anim>
                                    <p:anim calcmode="lin" valueType="num">
                                      <p:cBhvr>
                                        <p:cTn id="180" dur="4000" fill="hold"/>
                                        <p:tgtEl>
                                          <p:spTgt spid="22"/>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grpId="2" nodeType="withEffect">
                                  <p:stCondLst>
                                    <p:cond delay="0"/>
                                  </p:stCondLst>
                                  <p:childTnLst>
                                    <p:animRot by="21600000">
                                      <p:cBhvr>
                                        <p:cTn id="182" dur="4000" fill="hold"/>
                                        <p:tgtEl>
                                          <p:spTgt spid="22"/>
                                        </p:tgtEl>
                                        <p:attrNameLst>
                                          <p:attrName>r</p:attrName>
                                        </p:attrNameLst>
                                      </p:cBhvr>
                                    </p:animRot>
                                  </p:childTnLst>
                                </p:cTn>
                              </p:par>
                              <p:par>
                                <p:cTn id="183" presetID="2" presetClass="exit" presetSubtype="2" fill="hold" grpId="3" nodeType="withEffect">
                                  <p:stCondLst>
                                    <p:cond delay="0"/>
                                  </p:stCondLst>
                                  <p:childTnLst>
                                    <p:anim calcmode="lin" valueType="num">
                                      <p:cBhvr additive="base">
                                        <p:cTn id="184" dur="4000"/>
                                        <p:tgtEl>
                                          <p:spTgt spid="22"/>
                                        </p:tgtEl>
                                        <p:attrNameLst>
                                          <p:attrName>ppt_x</p:attrName>
                                        </p:attrNameLst>
                                      </p:cBhvr>
                                      <p:tavLst>
                                        <p:tav tm="0">
                                          <p:val>
                                            <p:strVal val="ppt_x"/>
                                          </p:val>
                                        </p:tav>
                                        <p:tav tm="100000">
                                          <p:val>
                                            <p:strVal val="1+ppt_w/2"/>
                                          </p:val>
                                        </p:tav>
                                      </p:tavLst>
                                    </p:anim>
                                    <p:anim calcmode="lin" valueType="num">
                                      <p:cBhvr additive="base">
                                        <p:cTn id="185" dur="4000"/>
                                        <p:tgtEl>
                                          <p:spTgt spid="22"/>
                                        </p:tgtEl>
                                        <p:attrNameLst>
                                          <p:attrName>ppt_y</p:attrName>
                                        </p:attrNameLst>
                                      </p:cBhvr>
                                      <p:tavLst>
                                        <p:tav tm="0">
                                          <p:val>
                                            <p:strVal val="ppt_y"/>
                                          </p:val>
                                        </p:tav>
                                        <p:tav tm="100000">
                                          <p:val>
                                            <p:strVal val="ppt_y"/>
                                          </p:val>
                                        </p:tav>
                                      </p:tavLst>
                                    </p:anim>
                                    <p:set>
                                      <p:cBhvr>
                                        <p:cTn id="186" dur="1" fill="hold">
                                          <p:stCondLst>
                                            <p:cond delay="3999"/>
                                          </p:stCondLst>
                                        </p:cTn>
                                        <p:tgtEl>
                                          <p:spTgt spid="22"/>
                                        </p:tgtEl>
                                        <p:attrNameLst>
                                          <p:attrName>style.visibility</p:attrName>
                                        </p:attrNameLst>
                                      </p:cBhvr>
                                      <p:to>
                                        <p:strVal val="hidden"/>
                                      </p:to>
                                    </p:set>
                                  </p:childTnLst>
                                </p:cTn>
                              </p:par>
                              <p:par>
                                <p:cTn id="187" presetID="2" presetClass="entr" presetSubtype="2" fill="hold" grpId="0" nodeType="withEffect">
                                  <p:stCondLst>
                                    <p:cond delay="0"/>
                                  </p:stCondLst>
                                  <p:childTnLst>
                                    <p:set>
                                      <p:cBhvr>
                                        <p:cTn id="188" dur="1" fill="hold">
                                          <p:stCondLst>
                                            <p:cond delay="0"/>
                                          </p:stCondLst>
                                        </p:cTn>
                                        <p:tgtEl>
                                          <p:spTgt spid="23"/>
                                        </p:tgtEl>
                                        <p:attrNameLst>
                                          <p:attrName>style.visibility</p:attrName>
                                        </p:attrNameLst>
                                      </p:cBhvr>
                                      <p:to>
                                        <p:strVal val="visible"/>
                                      </p:to>
                                    </p:set>
                                    <p:anim calcmode="lin" valueType="num">
                                      <p:cBhvr additive="base">
                                        <p:cTn id="189" dur="4000" fill="hold"/>
                                        <p:tgtEl>
                                          <p:spTgt spid="23"/>
                                        </p:tgtEl>
                                        <p:attrNameLst>
                                          <p:attrName>ppt_x</p:attrName>
                                        </p:attrNameLst>
                                      </p:cBhvr>
                                      <p:tavLst>
                                        <p:tav tm="0">
                                          <p:val>
                                            <p:strVal val="1+#ppt_w/2"/>
                                          </p:val>
                                        </p:tav>
                                        <p:tav tm="100000">
                                          <p:val>
                                            <p:strVal val="#ppt_x"/>
                                          </p:val>
                                        </p:tav>
                                      </p:tavLst>
                                    </p:anim>
                                    <p:anim calcmode="lin" valueType="num">
                                      <p:cBhvr additive="base">
                                        <p:cTn id="190" dur="4000" fill="hold"/>
                                        <p:tgtEl>
                                          <p:spTgt spid="23"/>
                                        </p:tgtEl>
                                        <p:attrNameLst>
                                          <p:attrName>ppt_y</p:attrName>
                                        </p:attrNameLst>
                                      </p:cBhvr>
                                      <p:tavLst>
                                        <p:tav tm="0">
                                          <p:val>
                                            <p:strVal val="#ppt_y"/>
                                          </p:val>
                                        </p:tav>
                                        <p:tav tm="100000">
                                          <p:val>
                                            <p:strVal val="#ppt_y"/>
                                          </p:val>
                                        </p:tav>
                                      </p:tavLst>
                                    </p:anim>
                                  </p:childTnLst>
                                </p:cTn>
                              </p:par>
                              <p:par>
                                <p:cTn id="191" presetID="19" presetClass="entr" presetSubtype="5" fill="hold" grpId="1" nodeType="withEffect">
                                  <p:stCondLst>
                                    <p:cond delay="0"/>
                                  </p:stCondLst>
                                  <p:childTnLst>
                                    <p:set>
                                      <p:cBhvr>
                                        <p:cTn id="192" dur="1" fill="hold">
                                          <p:stCondLst>
                                            <p:cond delay="0"/>
                                          </p:stCondLst>
                                        </p:cTn>
                                        <p:tgtEl>
                                          <p:spTgt spid="23"/>
                                        </p:tgtEl>
                                        <p:attrNameLst>
                                          <p:attrName>style.visibility</p:attrName>
                                        </p:attrNameLst>
                                      </p:cBhvr>
                                      <p:to>
                                        <p:strVal val="visible"/>
                                      </p:to>
                                    </p:set>
                                    <p:anim calcmode="lin" valueType="num">
                                      <p:cBhvr>
                                        <p:cTn id="193" dur="4000" fill="hold"/>
                                        <p:tgtEl>
                                          <p:spTgt spid="23"/>
                                        </p:tgtEl>
                                        <p:attrNameLst>
                                          <p:attrName>ppt_w</p:attrName>
                                        </p:attrNameLst>
                                      </p:cBhvr>
                                      <p:tavLst>
                                        <p:tav tm="0">
                                          <p:val>
                                            <p:strVal val="#ppt_w"/>
                                          </p:val>
                                        </p:tav>
                                        <p:tav tm="100000">
                                          <p:val>
                                            <p:strVal val="#ppt_w"/>
                                          </p:val>
                                        </p:tav>
                                      </p:tavLst>
                                    </p:anim>
                                    <p:anim calcmode="lin" valueType="num">
                                      <p:cBhvr>
                                        <p:cTn id="194" dur="4000" fill="hold"/>
                                        <p:tgtEl>
                                          <p:spTgt spid="23"/>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grpId="2" nodeType="withEffect">
                                  <p:stCondLst>
                                    <p:cond delay="0"/>
                                  </p:stCondLst>
                                  <p:childTnLst>
                                    <p:animRot by="21600000">
                                      <p:cBhvr>
                                        <p:cTn id="196" dur="4000" fill="hold"/>
                                        <p:tgtEl>
                                          <p:spTgt spid="23"/>
                                        </p:tgtEl>
                                        <p:attrNameLst>
                                          <p:attrName>r</p:attrName>
                                        </p:attrNameLst>
                                      </p:cBhvr>
                                    </p:animRot>
                                  </p:childTnLst>
                                </p:cTn>
                              </p:par>
                              <p:par>
                                <p:cTn id="197" presetID="2" presetClass="exit" presetSubtype="2" fill="hold" grpId="3" nodeType="withEffect">
                                  <p:stCondLst>
                                    <p:cond delay="0"/>
                                  </p:stCondLst>
                                  <p:childTnLst>
                                    <p:anim calcmode="lin" valueType="num">
                                      <p:cBhvr additive="base">
                                        <p:cTn id="198" dur="4000"/>
                                        <p:tgtEl>
                                          <p:spTgt spid="23"/>
                                        </p:tgtEl>
                                        <p:attrNameLst>
                                          <p:attrName>ppt_x</p:attrName>
                                        </p:attrNameLst>
                                      </p:cBhvr>
                                      <p:tavLst>
                                        <p:tav tm="0">
                                          <p:val>
                                            <p:strVal val="ppt_x"/>
                                          </p:val>
                                        </p:tav>
                                        <p:tav tm="100000">
                                          <p:val>
                                            <p:strVal val="1+ppt_w/2"/>
                                          </p:val>
                                        </p:tav>
                                      </p:tavLst>
                                    </p:anim>
                                    <p:anim calcmode="lin" valueType="num">
                                      <p:cBhvr additive="base">
                                        <p:cTn id="199" dur="4000"/>
                                        <p:tgtEl>
                                          <p:spTgt spid="23"/>
                                        </p:tgtEl>
                                        <p:attrNameLst>
                                          <p:attrName>ppt_y</p:attrName>
                                        </p:attrNameLst>
                                      </p:cBhvr>
                                      <p:tavLst>
                                        <p:tav tm="0">
                                          <p:val>
                                            <p:strVal val="ppt_y"/>
                                          </p:val>
                                        </p:tav>
                                        <p:tav tm="100000">
                                          <p:val>
                                            <p:strVal val="ppt_y"/>
                                          </p:val>
                                        </p:tav>
                                      </p:tavLst>
                                    </p:anim>
                                    <p:set>
                                      <p:cBhvr>
                                        <p:cTn id="200" dur="1" fill="hold">
                                          <p:stCondLst>
                                            <p:cond delay="3999"/>
                                          </p:stCondLst>
                                        </p:cTn>
                                        <p:tgtEl>
                                          <p:spTgt spid="23"/>
                                        </p:tgtEl>
                                        <p:attrNameLst>
                                          <p:attrName>style.visibility</p:attrName>
                                        </p:attrNameLst>
                                      </p:cBhvr>
                                      <p:to>
                                        <p:strVal val="hidden"/>
                                      </p:to>
                                    </p:set>
                                  </p:childTnLst>
                                </p:cTn>
                              </p:par>
                              <p:par>
                                <p:cTn id="201" presetID="2" presetClass="entr" presetSubtype="2"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4000" fill="hold"/>
                                        <p:tgtEl>
                                          <p:spTgt spid="24"/>
                                        </p:tgtEl>
                                        <p:attrNameLst>
                                          <p:attrName>ppt_x</p:attrName>
                                        </p:attrNameLst>
                                      </p:cBhvr>
                                      <p:tavLst>
                                        <p:tav tm="0">
                                          <p:val>
                                            <p:strVal val="1+#ppt_w/2"/>
                                          </p:val>
                                        </p:tav>
                                        <p:tav tm="100000">
                                          <p:val>
                                            <p:strVal val="#ppt_x"/>
                                          </p:val>
                                        </p:tav>
                                      </p:tavLst>
                                    </p:anim>
                                    <p:anim calcmode="lin" valueType="num">
                                      <p:cBhvr additive="base">
                                        <p:cTn id="204" dur="4000" fill="hold"/>
                                        <p:tgtEl>
                                          <p:spTgt spid="24"/>
                                        </p:tgtEl>
                                        <p:attrNameLst>
                                          <p:attrName>ppt_y</p:attrName>
                                        </p:attrNameLst>
                                      </p:cBhvr>
                                      <p:tavLst>
                                        <p:tav tm="0">
                                          <p:val>
                                            <p:strVal val="#ppt_y"/>
                                          </p:val>
                                        </p:tav>
                                        <p:tav tm="100000">
                                          <p:val>
                                            <p:strVal val="#ppt_y"/>
                                          </p:val>
                                        </p:tav>
                                      </p:tavLst>
                                    </p:anim>
                                  </p:childTnLst>
                                </p:cTn>
                              </p:par>
                              <p:par>
                                <p:cTn id="205" presetID="19" presetClass="entr" presetSubtype="5" fill="hold" grpId="1" nodeType="withEffect">
                                  <p:stCondLst>
                                    <p:cond delay="0"/>
                                  </p:stCondLst>
                                  <p:childTnLst>
                                    <p:set>
                                      <p:cBhvr>
                                        <p:cTn id="206" dur="1" fill="hold">
                                          <p:stCondLst>
                                            <p:cond delay="0"/>
                                          </p:stCondLst>
                                        </p:cTn>
                                        <p:tgtEl>
                                          <p:spTgt spid="24"/>
                                        </p:tgtEl>
                                        <p:attrNameLst>
                                          <p:attrName>style.visibility</p:attrName>
                                        </p:attrNameLst>
                                      </p:cBhvr>
                                      <p:to>
                                        <p:strVal val="visible"/>
                                      </p:to>
                                    </p:set>
                                    <p:anim calcmode="lin" valueType="num">
                                      <p:cBhvr>
                                        <p:cTn id="207" dur="4000" fill="hold"/>
                                        <p:tgtEl>
                                          <p:spTgt spid="24"/>
                                        </p:tgtEl>
                                        <p:attrNameLst>
                                          <p:attrName>ppt_w</p:attrName>
                                        </p:attrNameLst>
                                      </p:cBhvr>
                                      <p:tavLst>
                                        <p:tav tm="0">
                                          <p:val>
                                            <p:strVal val="#ppt_w"/>
                                          </p:val>
                                        </p:tav>
                                        <p:tav tm="100000">
                                          <p:val>
                                            <p:strVal val="#ppt_w"/>
                                          </p:val>
                                        </p:tav>
                                      </p:tavLst>
                                    </p:anim>
                                    <p:anim calcmode="lin" valueType="num">
                                      <p:cBhvr>
                                        <p:cTn id="208" dur="4000" fill="hold"/>
                                        <p:tgtEl>
                                          <p:spTgt spid="24"/>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grpId="2" nodeType="withEffect">
                                  <p:stCondLst>
                                    <p:cond delay="0"/>
                                  </p:stCondLst>
                                  <p:childTnLst>
                                    <p:animRot by="21600000">
                                      <p:cBhvr>
                                        <p:cTn id="210" dur="4000" fill="hold"/>
                                        <p:tgtEl>
                                          <p:spTgt spid="24"/>
                                        </p:tgtEl>
                                        <p:attrNameLst>
                                          <p:attrName>r</p:attrName>
                                        </p:attrNameLst>
                                      </p:cBhvr>
                                    </p:animRot>
                                  </p:childTnLst>
                                </p:cTn>
                              </p:par>
                              <p:par>
                                <p:cTn id="211" presetID="2" presetClass="exit" presetSubtype="2" fill="hold" grpId="3" nodeType="withEffect">
                                  <p:stCondLst>
                                    <p:cond delay="0"/>
                                  </p:stCondLst>
                                  <p:childTnLst>
                                    <p:anim calcmode="lin" valueType="num">
                                      <p:cBhvr additive="base">
                                        <p:cTn id="212" dur="4000"/>
                                        <p:tgtEl>
                                          <p:spTgt spid="24"/>
                                        </p:tgtEl>
                                        <p:attrNameLst>
                                          <p:attrName>ppt_x</p:attrName>
                                        </p:attrNameLst>
                                      </p:cBhvr>
                                      <p:tavLst>
                                        <p:tav tm="0">
                                          <p:val>
                                            <p:strVal val="ppt_x"/>
                                          </p:val>
                                        </p:tav>
                                        <p:tav tm="100000">
                                          <p:val>
                                            <p:strVal val="1+ppt_w/2"/>
                                          </p:val>
                                        </p:tav>
                                      </p:tavLst>
                                    </p:anim>
                                    <p:anim calcmode="lin" valueType="num">
                                      <p:cBhvr additive="base">
                                        <p:cTn id="213" dur="4000"/>
                                        <p:tgtEl>
                                          <p:spTgt spid="24"/>
                                        </p:tgtEl>
                                        <p:attrNameLst>
                                          <p:attrName>ppt_y</p:attrName>
                                        </p:attrNameLst>
                                      </p:cBhvr>
                                      <p:tavLst>
                                        <p:tav tm="0">
                                          <p:val>
                                            <p:strVal val="ppt_y"/>
                                          </p:val>
                                        </p:tav>
                                        <p:tav tm="100000">
                                          <p:val>
                                            <p:strVal val="ppt_y"/>
                                          </p:val>
                                        </p:tav>
                                      </p:tavLst>
                                    </p:anim>
                                    <p:set>
                                      <p:cBhvr>
                                        <p:cTn id="214" dur="1" fill="hold">
                                          <p:stCondLst>
                                            <p:cond delay="3999"/>
                                          </p:stCondLst>
                                        </p:cTn>
                                        <p:tgtEl>
                                          <p:spTgt spid="24"/>
                                        </p:tgtEl>
                                        <p:attrNameLst>
                                          <p:attrName>style.visibility</p:attrName>
                                        </p:attrNameLst>
                                      </p:cBhvr>
                                      <p:to>
                                        <p:strVal val="hidden"/>
                                      </p:to>
                                    </p:set>
                                  </p:childTnLst>
                                </p:cTn>
                              </p:par>
                              <p:par>
                                <p:cTn id="215" presetID="2" presetClass="entr" presetSubtype="2" fill="hold" grpId="0" nodeType="withEffect">
                                  <p:stCondLst>
                                    <p:cond delay="0"/>
                                  </p:stCondLst>
                                  <p:childTnLst>
                                    <p:set>
                                      <p:cBhvr>
                                        <p:cTn id="216" dur="1" fill="hold">
                                          <p:stCondLst>
                                            <p:cond delay="0"/>
                                          </p:stCondLst>
                                        </p:cTn>
                                        <p:tgtEl>
                                          <p:spTgt spid="46"/>
                                        </p:tgtEl>
                                        <p:attrNameLst>
                                          <p:attrName>style.visibility</p:attrName>
                                        </p:attrNameLst>
                                      </p:cBhvr>
                                      <p:to>
                                        <p:strVal val="visible"/>
                                      </p:to>
                                    </p:set>
                                    <p:anim calcmode="lin" valueType="num">
                                      <p:cBhvr additive="base">
                                        <p:cTn id="217" dur="4000" fill="hold"/>
                                        <p:tgtEl>
                                          <p:spTgt spid="46"/>
                                        </p:tgtEl>
                                        <p:attrNameLst>
                                          <p:attrName>ppt_x</p:attrName>
                                        </p:attrNameLst>
                                      </p:cBhvr>
                                      <p:tavLst>
                                        <p:tav tm="0">
                                          <p:val>
                                            <p:strVal val="1+#ppt_w/2"/>
                                          </p:val>
                                        </p:tav>
                                        <p:tav tm="100000">
                                          <p:val>
                                            <p:strVal val="#ppt_x"/>
                                          </p:val>
                                        </p:tav>
                                      </p:tavLst>
                                    </p:anim>
                                    <p:anim calcmode="lin" valueType="num">
                                      <p:cBhvr additive="base">
                                        <p:cTn id="218" dur="4000" fill="hold"/>
                                        <p:tgtEl>
                                          <p:spTgt spid="46"/>
                                        </p:tgtEl>
                                        <p:attrNameLst>
                                          <p:attrName>ppt_y</p:attrName>
                                        </p:attrNameLst>
                                      </p:cBhvr>
                                      <p:tavLst>
                                        <p:tav tm="0">
                                          <p:val>
                                            <p:strVal val="#ppt_y"/>
                                          </p:val>
                                        </p:tav>
                                        <p:tav tm="100000">
                                          <p:val>
                                            <p:strVal val="#ppt_y"/>
                                          </p:val>
                                        </p:tav>
                                      </p:tavLst>
                                    </p:anim>
                                  </p:childTnLst>
                                </p:cTn>
                              </p:par>
                              <p:par>
                                <p:cTn id="219" presetID="19" presetClass="entr" presetSubtype="5" fill="hold" grpId="1" nodeType="withEffect">
                                  <p:stCondLst>
                                    <p:cond delay="0"/>
                                  </p:stCondLst>
                                  <p:childTnLst>
                                    <p:set>
                                      <p:cBhvr>
                                        <p:cTn id="220" dur="1" fill="hold">
                                          <p:stCondLst>
                                            <p:cond delay="0"/>
                                          </p:stCondLst>
                                        </p:cTn>
                                        <p:tgtEl>
                                          <p:spTgt spid="46"/>
                                        </p:tgtEl>
                                        <p:attrNameLst>
                                          <p:attrName>style.visibility</p:attrName>
                                        </p:attrNameLst>
                                      </p:cBhvr>
                                      <p:to>
                                        <p:strVal val="visible"/>
                                      </p:to>
                                    </p:set>
                                    <p:anim calcmode="lin" valueType="num">
                                      <p:cBhvr>
                                        <p:cTn id="221" dur="4000" fill="hold"/>
                                        <p:tgtEl>
                                          <p:spTgt spid="46"/>
                                        </p:tgtEl>
                                        <p:attrNameLst>
                                          <p:attrName>ppt_w</p:attrName>
                                        </p:attrNameLst>
                                      </p:cBhvr>
                                      <p:tavLst>
                                        <p:tav tm="0">
                                          <p:val>
                                            <p:strVal val="#ppt_w"/>
                                          </p:val>
                                        </p:tav>
                                        <p:tav tm="100000">
                                          <p:val>
                                            <p:strVal val="#ppt_w"/>
                                          </p:val>
                                        </p:tav>
                                      </p:tavLst>
                                    </p:anim>
                                    <p:anim calcmode="lin" valueType="num">
                                      <p:cBhvr>
                                        <p:cTn id="222" dur="4000" fill="hold"/>
                                        <p:tgtEl>
                                          <p:spTgt spid="46"/>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grpId="2" nodeType="withEffect">
                                  <p:stCondLst>
                                    <p:cond delay="0"/>
                                  </p:stCondLst>
                                  <p:childTnLst>
                                    <p:animRot by="21600000">
                                      <p:cBhvr>
                                        <p:cTn id="224" dur="4000" fill="hold"/>
                                        <p:tgtEl>
                                          <p:spTgt spid="46"/>
                                        </p:tgtEl>
                                        <p:attrNameLst>
                                          <p:attrName>r</p:attrName>
                                        </p:attrNameLst>
                                      </p:cBhvr>
                                    </p:animRot>
                                  </p:childTnLst>
                                </p:cTn>
                              </p:par>
                              <p:par>
                                <p:cTn id="225" presetID="2" presetClass="exit" presetSubtype="2" fill="hold" grpId="3" nodeType="withEffect">
                                  <p:stCondLst>
                                    <p:cond delay="0"/>
                                  </p:stCondLst>
                                  <p:childTnLst>
                                    <p:anim calcmode="lin" valueType="num">
                                      <p:cBhvr additive="base">
                                        <p:cTn id="226" dur="4000"/>
                                        <p:tgtEl>
                                          <p:spTgt spid="46"/>
                                        </p:tgtEl>
                                        <p:attrNameLst>
                                          <p:attrName>ppt_x</p:attrName>
                                        </p:attrNameLst>
                                      </p:cBhvr>
                                      <p:tavLst>
                                        <p:tav tm="0">
                                          <p:val>
                                            <p:strVal val="ppt_x"/>
                                          </p:val>
                                        </p:tav>
                                        <p:tav tm="100000">
                                          <p:val>
                                            <p:strVal val="1+ppt_w/2"/>
                                          </p:val>
                                        </p:tav>
                                      </p:tavLst>
                                    </p:anim>
                                    <p:anim calcmode="lin" valueType="num">
                                      <p:cBhvr additive="base">
                                        <p:cTn id="227" dur="4000"/>
                                        <p:tgtEl>
                                          <p:spTgt spid="46"/>
                                        </p:tgtEl>
                                        <p:attrNameLst>
                                          <p:attrName>ppt_y</p:attrName>
                                        </p:attrNameLst>
                                      </p:cBhvr>
                                      <p:tavLst>
                                        <p:tav tm="0">
                                          <p:val>
                                            <p:strVal val="ppt_y"/>
                                          </p:val>
                                        </p:tav>
                                        <p:tav tm="100000">
                                          <p:val>
                                            <p:strVal val="ppt_y"/>
                                          </p:val>
                                        </p:tav>
                                      </p:tavLst>
                                    </p:anim>
                                    <p:set>
                                      <p:cBhvr>
                                        <p:cTn id="228" dur="1" fill="hold">
                                          <p:stCondLst>
                                            <p:cond delay="3999"/>
                                          </p:stCondLst>
                                        </p:cTn>
                                        <p:tgtEl>
                                          <p:spTgt spid="46"/>
                                        </p:tgtEl>
                                        <p:attrNameLst>
                                          <p:attrName>style.visibility</p:attrName>
                                        </p:attrNameLst>
                                      </p:cBhvr>
                                      <p:to>
                                        <p:strVal val="hidden"/>
                                      </p:to>
                                    </p:set>
                                  </p:childTnLst>
                                </p:cTn>
                              </p:par>
                              <p:par>
                                <p:cTn id="229" presetID="2" presetClass="entr" presetSubtype="2" fill="hold" grpId="0" nodeType="withEffect">
                                  <p:stCondLst>
                                    <p:cond delay="0"/>
                                  </p:stCondLst>
                                  <p:childTnLst>
                                    <p:set>
                                      <p:cBhvr>
                                        <p:cTn id="230" dur="1" fill="hold">
                                          <p:stCondLst>
                                            <p:cond delay="0"/>
                                          </p:stCondLst>
                                        </p:cTn>
                                        <p:tgtEl>
                                          <p:spTgt spid="47"/>
                                        </p:tgtEl>
                                        <p:attrNameLst>
                                          <p:attrName>style.visibility</p:attrName>
                                        </p:attrNameLst>
                                      </p:cBhvr>
                                      <p:to>
                                        <p:strVal val="visible"/>
                                      </p:to>
                                    </p:set>
                                    <p:anim calcmode="lin" valueType="num">
                                      <p:cBhvr additive="base">
                                        <p:cTn id="231" dur="4000" fill="hold"/>
                                        <p:tgtEl>
                                          <p:spTgt spid="47"/>
                                        </p:tgtEl>
                                        <p:attrNameLst>
                                          <p:attrName>ppt_x</p:attrName>
                                        </p:attrNameLst>
                                      </p:cBhvr>
                                      <p:tavLst>
                                        <p:tav tm="0">
                                          <p:val>
                                            <p:strVal val="1+#ppt_w/2"/>
                                          </p:val>
                                        </p:tav>
                                        <p:tav tm="100000">
                                          <p:val>
                                            <p:strVal val="#ppt_x"/>
                                          </p:val>
                                        </p:tav>
                                      </p:tavLst>
                                    </p:anim>
                                    <p:anim calcmode="lin" valueType="num">
                                      <p:cBhvr additive="base">
                                        <p:cTn id="232" dur="4000" fill="hold"/>
                                        <p:tgtEl>
                                          <p:spTgt spid="47"/>
                                        </p:tgtEl>
                                        <p:attrNameLst>
                                          <p:attrName>ppt_y</p:attrName>
                                        </p:attrNameLst>
                                      </p:cBhvr>
                                      <p:tavLst>
                                        <p:tav tm="0">
                                          <p:val>
                                            <p:strVal val="#ppt_y"/>
                                          </p:val>
                                        </p:tav>
                                        <p:tav tm="100000">
                                          <p:val>
                                            <p:strVal val="#ppt_y"/>
                                          </p:val>
                                        </p:tav>
                                      </p:tavLst>
                                    </p:anim>
                                  </p:childTnLst>
                                </p:cTn>
                              </p:par>
                              <p:par>
                                <p:cTn id="233" presetID="19" presetClass="entr" presetSubtype="5" fill="hold" grpId="1" nodeType="withEffect">
                                  <p:stCondLst>
                                    <p:cond delay="0"/>
                                  </p:stCondLst>
                                  <p:childTnLst>
                                    <p:set>
                                      <p:cBhvr>
                                        <p:cTn id="234" dur="1" fill="hold">
                                          <p:stCondLst>
                                            <p:cond delay="0"/>
                                          </p:stCondLst>
                                        </p:cTn>
                                        <p:tgtEl>
                                          <p:spTgt spid="47"/>
                                        </p:tgtEl>
                                        <p:attrNameLst>
                                          <p:attrName>style.visibility</p:attrName>
                                        </p:attrNameLst>
                                      </p:cBhvr>
                                      <p:to>
                                        <p:strVal val="visible"/>
                                      </p:to>
                                    </p:set>
                                    <p:anim calcmode="lin" valueType="num">
                                      <p:cBhvr>
                                        <p:cTn id="235" dur="4000" fill="hold"/>
                                        <p:tgtEl>
                                          <p:spTgt spid="47"/>
                                        </p:tgtEl>
                                        <p:attrNameLst>
                                          <p:attrName>ppt_w</p:attrName>
                                        </p:attrNameLst>
                                      </p:cBhvr>
                                      <p:tavLst>
                                        <p:tav tm="0">
                                          <p:val>
                                            <p:strVal val="#ppt_w"/>
                                          </p:val>
                                        </p:tav>
                                        <p:tav tm="100000">
                                          <p:val>
                                            <p:strVal val="#ppt_w"/>
                                          </p:val>
                                        </p:tav>
                                      </p:tavLst>
                                    </p:anim>
                                    <p:anim calcmode="lin" valueType="num">
                                      <p:cBhvr>
                                        <p:cTn id="236" dur="4000" fill="hold"/>
                                        <p:tgtEl>
                                          <p:spTgt spid="47"/>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grpId="2" nodeType="withEffect">
                                  <p:stCondLst>
                                    <p:cond delay="0"/>
                                  </p:stCondLst>
                                  <p:childTnLst>
                                    <p:animRot by="21600000">
                                      <p:cBhvr>
                                        <p:cTn id="238" dur="4000" fill="hold"/>
                                        <p:tgtEl>
                                          <p:spTgt spid="47"/>
                                        </p:tgtEl>
                                        <p:attrNameLst>
                                          <p:attrName>r</p:attrName>
                                        </p:attrNameLst>
                                      </p:cBhvr>
                                    </p:animRot>
                                  </p:childTnLst>
                                </p:cTn>
                              </p:par>
                              <p:par>
                                <p:cTn id="239" presetID="2" presetClass="exit" presetSubtype="2" fill="hold" grpId="3" nodeType="withEffect">
                                  <p:stCondLst>
                                    <p:cond delay="0"/>
                                  </p:stCondLst>
                                  <p:childTnLst>
                                    <p:anim calcmode="lin" valueType="num">
                                      <p:cBhvr additive="base">
                                        <p:cTn id="240" dur="4000"/>
                                        <p:tgtEl>
                                          <p:spTgt spid="47"/>
                                        </p:tgtEl>
                                        <p:attrNameLst>
                                          <p:attrName>ppt_x</p:attrName>
                                        </p:attrNameLst>
                                      </p:cBhvr>
                                      <p:tavLst>
                                        <p:tav tm="0">
                                          <p:val>
                                            <p:strVal val="ppt_x"/>
                                          </p:val>
                                        </p:tav>
                                        <p:tav tm="100000">
                                          <p:val>
                                            <p:strVal val="1+ppt_w/2"/>
                                          </p:val>
                                        </p:tav>
                                      </p:tavLst>
                                    </p:anim>
                                    <p:anim calcmode="lin" valueType="num">
                                      <p:cBhvr additive="base">
                                        <p:cTn id="241" dur="4000"/>
                                        <p:tgtEl>
                                          <p:spTgt spid="47"/>
                                        </p:tgtEl>
                                        <p:attrNameLst>
                                          <p:attrName>ppt_y</p:attrName>
                                        </p:attrNameLst>
                                      </p:cBhvr>
                                      <p:tavLst>
                                        <p:tav tm="0">
                                          <p:val>
                                            <p:strVal val="ppt_y"/>
                                          </p:val>
                                        </p:tav>
                                        <p:tav tm="100000">
                                          <p:val>
                                            <p:strVal val="ppt_y"/>
                                          </p:val>
                                        </p:tav>
                                      </p:tavLst>
                                    </p:anim>
                                    <p:set>
                                      <p:cBhvr>
                                        <p:cTn id="242" dur="1" fill="hold">
                                          <p:stCondLst>
                                            <p:cond delay="3999"/>
                                          </p:stCondLst>
                                        </p:cTn>
                                        <p:tgtEl>
                                          <p:spTgt spid="47"/>
                                        </p:tgtEl>
                                        <p:attrNameLst>
                                          <p:attrName>style.visibility</p:attrName>
                                        </p:attrNameLst>
                                      </p:cBhvr>
                                      <p:to>
                                        <p:strVal val="hidden"/>
                                      </p:to>
                                    </p:set>
                                  </p:childTnLst>
                                </p:cTn>
                              </p:par>
                              <p:par>
                                <p:cTn id="243" presetID="2" presetClass="entr" presetSubtype="2" fill="hold" grpId="0" nodeType="withEffect">
                                  <p:stCondLst>
                                    <p:cond delay="0"/>
                                  </p:stCondLst>
                                  <p:childTnLst>
                                    <p:set>
                                      <p:cBhvr>
                                        <p:cTn id="244" dur="1" fill="hold">
                                          <p:stCondLst>
                                            <p:cond delay="0"/>
                                          </p:stCondLst>
                                        </p:cTn>
                                        <p:tgtEl>
                                          <p:spTgt spid="48"/>
                                        </p:tgtEl>
                                        <p:attrNameLst>
                                          <p:attrName>style.visibility</p:attrName>
                                        </p:attrNameLst>
                                      </p:cBhvr>
                                      <p:to>
                                        <p:strVal val="visible"/>
                                      </p:to>
                                    </p:set>
                                    <p:anim calcmode="lin" valueType="num">
                                      <p:cBhvr additive="base">
                                        <p:cTn id="245" dur="4000" fill="hold"/>
                                        <p:tgtEl>
                                          <p:spTgt spid="48"/>
                                        </p:tgtEl>
                                        <p:attrNameLst>
                                          <p:attrName>ppt_x</p:attrName>
                                        </p:attrNameLst>
                                      </p:cBhvr>
                                      <p:tavLst>
                                        <p:tav tm="0">
                                          <p:val>
                                            <p:strVal val="1+#ppt_w/2"/>
                                          </p:val>
                                        </p:tav>
                                        <p:tav tm="100000">
                                          <p:val>
                                            <p:strVal val="#ppt_x"/>
                                          </p:val>
                                        </p:tav>
                                      </p:tavLst>
                                    </p:anim>
                                    <p:anim calcmode="lin" valueType="num">
                                      <p:cBhvr additive="base">
                                        <p:cTn id="246" dur="4000" fill="hold"/>
                                        <p:tgtEl>
                                          <p:spTgt spid="48"/>
                                        </p:tgtEl>
                                        <p:attrNameLst>
                                          <p:attrName>ppt_y</p:attrName>
                                        </p:attrNameLst>
                                      </p:cBhvr>
                                      <p:tavLst>
                                        <p:tav tm="0">
                                          <p:val>
                                            <p:strVal val="#ppt_y"/>
                                          </p:val>
                                        </p:tav>
                                        <p:tav tm="100000">
                                          <p:val>
                                            <p:strVal val="#ppt_y"/>
                                          </p:val>
                                        </p:tav>
                                      </p:tavLst>
                                    </p:anim>
                                  </p:childTnLst>
                                </p:cTn>
                              </p:par>
                              <p:par>
                                <p:cTn id="247" presetID="19" presetClass="entr" presetSubtype="5" fill="hold" grpId="1" nodeType="withEffect">
                                  <p:stCondLst>
                                    <p:cond delay="0"/>
                                  </p:stCondLst>
                                  <p:childTnLst>
                                    <p:set>
                                      <p:cBhvr>
                                        <p:cTn id="248" dur="1" fill="hold">
                                          <p:stCondLst>
                                            <p:cond delay="0"/>
                                          </p:stCondLst>
                                        </p:cTn>
                                        <p:tgtEl>
                                          <p:spTgt spid="48"/>
                                        </p:tgtEl>
                                        <p:attrNameLst>
                                          <p:attrName>style.visibility</p:attrName>
                                        </p:attrNameLst>
                                      </p:cBhvr>
                                      <p:to>
                                        <p:strVal val="visible"/>
                                      </p:to>
                                    </p:set>
                                    <p:anim calcmode="lin" valueType="num">
                                      <p:cBhvr>
                                        <p:cTn id="249" dur="4000" fill="hold"/>
                                        <p:tgtEl>
                                          <p:spTgt spid="48"/>
                                        </p:tgtEl>
                                        <p:attrNameLst>
                                          <p:attrName>ppt_w</p:attrName>
                                        </p:attrNameLst>
                                      </p:cBhvr>
                                      <p:tavLst>
                                        <p:tav tm="0">
                                          <p:val>
                                            <p:strVal val="#ppt_w"/>
                                          </p:val>
                                        </p:tav>
                                        <p:tav tm="100000">
                                          <p:val>
                                            <p:strVal val="#ppt_w"/>
                                          </p:val>
                                        </p:tav>
                                      </p:tavLst>
                                    </p:anim>
                                    <p:anim calcmode="lin" valueType="num">
                                      <p:cBhvr>
                                        <p:cTn id="250" dur="4000" fill="hold"/>
                                        <p:tgtEl>
                                          <p:spTgt spid="48"/>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grpId="2" nodeType="withEffect">
                                  <p:stCondLst>
                                    <p:cond delay="0"/>
                                  </p:stCondLst>
                                  <p:childTnLst>
                                    <p:animRot by="21600000">
                                      <p:cBhvr>
                                        <p:cTn id="252" dur="4000" fill="hold"/>
                                        <p:tgtEl>
                                          <p:spTgt spid="48"/>
                                        </p:tgtEl>
                                        <p:attrNameLst>
                                          <p:attrName>r</p:attrName>
                                        </p:attrNameLst>
                                      </p:cBhvr>
                                    </p:animRot>
                                  </p:childTnLst>
                                </p:cTn>
                              </p:par>
                              <p:par>
                                <p:cTn id="253" presetID="2" presetClass="exit" presetSubtype="2" fill="hold" grpId="3" nodeType="withEffect">
                                  <p:stCondLst>
                                    <p:cond delay="0"/>
                                  </p:stCondLst>
                                  <p:childTnLst>
                                    <p:anim calcmode="lin" valueType="num">
                                      <p:cBhvr additive="base">
                                        <p:cTn id="254" dur="4000"/>
                                        <p:tgtEl>
                                          <p:spTgt spid="48"/>
                                        </p:tgtEl>
                                        <p:attrNameLst>
                                          <p:attrName>ppt_x</p:attrName>
                                        </p:attrNameLst>
                                      </p:cBhvr>
                                      <p:tavLst>
                                        <p:tav tm="0">
                                          <p:val>
                                            <p:strVal val="ppt_x"/>
                                          </p:val>
                                        </p:tav>
                                        <p:tav tm="100000">
                                          <p:val>
                                            <p:strVal val="1+ppt_w/2"/>
                                          </p:val>
                                        </p:tav>
                                      </p:tavLst>
                                    </p:anim>
                                    <p:anim calcmode="lin" valueType="num">
                                      <p:cBhvr additive="base">
                                        <p:cTn id="255" dur="4000"/>
                                        <p:tgtEl>
                                          <p:spTgt spid="48"/>
                                        </p:tgtEl>
                                        <p:attrNameLst>
                                          <p:attrName>ppt_y</p:attrName>
                                        </p:attrNameLst>
                                      </p:cBhvr>
                                      <p:tavLst>
                                        <p:tav tm="0">
                                          <p:val>
                                            <p:strVal val="ppt_y"/>
                                          </p:val>
                                        </p:tav>
                                        <p:tav tm="100000">
                                          <p:val>
                                            <p:strVal val="ppt_y"/>
                                          </p:val>
                                        </p:tav>
                                      </p:tavLst>
                                    </p:anim>
                                    <p:set>
                                      <p:cBhvr>
                                        <p:cTn id="256" dur="1" fill="hold">
                                          <p:stCondLst>
                                            <p:cond delay="3999"/>
                                          </p:stCondLst>
                                        </p:cTn>
                                        <p:tgtEl>
                                          <p:spTgt spid="48"/>
                                        </p:tgtEl>
                                        <p:attrNameLst>
                                          <p:attrName>style.visibility</p:attrName>
                                        </p:attrNameLst>
                                      </p:cBhvr>
                                      <p:to>
                                        <p:strVal val="hidden"/>
                                      </p:to>
                                    </p:set>
                                  </p:childTnLst>
                                </p:cTn>
                              </p:par>
                              <p:par>
                                <p:cTn id="257" presetID="2" presetClass="entr" presetSubtype="2" fill="hold" grpId="0" nodeType="withEffect">
                                  <p:stCondLst>
                                    <p:cond delay="0"/>
                                  </p:stCondLst>
                                  <p:childTnLst>
                                    <p:set>
                                      <p:cBhvr>
                                        <p:cTn id="258" dur="1" fill="hold">
                                          <p:stCondLst>
                                            <p:cond delay="0"/>
                                          </p:stCondLst>
                                        </p:cTn>
                                        <p:tgtEl>
                                          <p:spTgt spid="49"/>
                                        </p:tgtEl>
                                        <p:attrNameLst>
                                          <p:attrName>style.visibility</p:attrName>
                                        </p:attrNameLst>
                                      </p:cBhvr>
                                      <p:to>
                                        <p:strVal val="visible"/>
                                      </p:to>
                                    </p:set>
                                    <p:anim calcmode="lin" valueType="num">
                                      <p:cBhvr additive="base">
                                        <p:cTn id="259" dur="4000" fill="hold"/>
                                        <p:tgtEl>
                                          <p:spTgt spid="49"/>
                                        </p:tgtEl>
                                        <p:attrNameLst>
                                          <p:attrName>ppt_x</p:attrName>
                                        </p:attrNameLst>
                                      </p:cBhvr>
                                      <p:tavLst>
                                        <p:tav tm="0">
                                          <p:val>
                                            <p:strVal val="1+#ppt_w/2"/>
                                          </p:val>
                                        </p:tav>
                                        <p:tav tm="100000">
                                          <p:val>
                                            <p:strVal val="#ppt_x"/>
                                          </p:val>
                                        </p:tav>
                                      </p:tavLst>
                                    </p:anim>
                                    <p:anim calcmode="lin" valueType="num">
                                      <p:cBhvr additive="base">
                                        <p:cTn id="260" dur="4000" fill="hold"/>
                                        <p:tgtEl>
                                          <p:spTgt spid="49"/>
                                        </p:tgtEl>
                                        <p:attrNameLst>
                                          <p:attrName>ppt_y</p:attrName>
                                        </p:attrNameLst>
                                      </p:cBhvr>
                                      <p:tavLst>
                                        <p:tav tm="0">
                                          <p:val>
                                            <p:strVal val="#ppt_y"/>
                                          </p:val>
                                        </p:tav>
                                        <p:tav tm="100000">
                                          <p:val>
                                            <p:strVal val="#ppt_y"/>
                                          </p:val>
                                        </p:tav>
                                      </p:tavLst>
                                    </p:anim>
                                  </p:childTnLst>
                                </p:cTn>
                              </p:par>
                              <p:par>
                                <p:cTn id="261" presetID="19" presetClass="entr" presetSubtype="5" fill="hold" grpId="1" nodeType="withEffect">
                                  <p:stCondLst>
                                    <p:cond delay="0"/>
                                  </p:stCondLst>
                                  <p:childTnLst>
                                    <p:set>
                                      <p:cBhvr>
                                        <p:cTn id="262" dur="1" fill="hold">
                                          <p:stCondLst>
                                            <p:cond delay="0"/>
                                          </p:stCondLst>
                                        </p:cTn>
                                        <p:tgtEl>
                                          <p:spTgt spid="49"/>
                                        </p:tgtEl>
                                        <p:attrNameLst>
                                          <p:attrName>style.visibility</p:attrName>
                                        </p:attrNameLst>
                                      </p:cBhvr>
                                      <p:to>
                                        <p:strVal val="visible"/>
                                      </p:to>
                                    </p:set>
                                    <p:anim calcmode="lin" valueType="num">
                                      <p:cBhvr>
                                        <p:cTn id="263" dur="4000" fill="hold"/>
                                        <p:tgtEl>
                                          <p:spTgt spid="49"/>
                                        </p:tgtEl>
                                        <p:attrNameLst>
                                          <p:attrName>ppt_w</p:attrName>
                                        </p:attrNameLst>
                                      </p:cBhvr>
                                      <p:tavLst>
                                        <p:tav tm="0">
                                          <p:val>
                                            <p:strVal val="#ppt_w"/>
                                          </p:val>
                                        </p:tav>
                                        <p:tav tm="100000">
                                          <p:val>
                                            <p:strVal val="#ppt_w"/>
                                          </p:val>
                                        </p:tav>
                                      </p:tavLst>
                                    </p:anim>
                                    <p:anim calcmode="lin" valueType="num">
                                      <p:cBhvr>
                                        <p:cTn id="264" dur="4000" fill="hold"/>
                                        <p:tgtEl>
                                          <p:spTgt spid="49"/>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grpId="2" nodeType="withEffect">
                                  <p:stCondLst>
                                    <p:cond delay="0"/>
                                  </p:stCondLst>
                                  <p:childTnLst>
                                    <p:animRot by="21600000">
                                      <p:cBhvr>
                                        <p:cTn id="266" dur="4000" fill="hold"/>
                                        <p:tgtEl>
                                          <p:spTgt spid="49"/>
                                        </p:tgtEl>
                                        <p:attrNameLst>
                                          <p:attrName>r</p:attrName>
                                        </p:attrNameLst>
                                      </p:cBhvr>
                                    </p:animRot>
                                  </p:childTnLst>
                                </p:cTn>
                              </p:par>
                              <p:par>
                                <p:cTn id="267" presetID="2" presetClass="exit" presetSubtype="2" fill="hold" grpId="3" nodeType="withEffect">
                                  <p:stCondLst>
                                    <p:cond delay="0"/>
                                  </p:stCondLst>
                                  <p:childTnLst>
                                    <p:anim calcmode="lin" valueType="num">
                                      <p:cBhvr additive="base">
                                        <p:cTn id="268" dur="4000"/>
                                        <p:tgtEl>
                                          <p:spTgt spid="49"/>
                                        </p:tgtEl>
                                        <p:attrNameLst>
                                          <p:attrName>ppt_x</p:attrName>
                                        </p:attrNameLst>
                                      </p:cBhvr>
                                      <p:tavLst>
                                        <p:tav tm="0">
                                          <p:val>
                                            <p:strVal val="ppt_x"/>
                                          </p:val>
                                        </p:tav>
                                        <p:tav tm="100000">
                                          <p:val>
                                            <p:strVal val="1+ppt_w/2"/>
                                          </p:val>
                                        </p:tav>
                                      </p:tavLst>
                                    </p:anim>
                                    <p:anim calcmode="lin" valueType="num">
                                      <p:cBhvr additive="base">
                                        <p:cTn id="269" dur="4000"/>
                                        <p:tgtEl>
                                          <p:spTgt spid="49"/>
                                        </p:tgtEl>
                                        <p:attrNameLst>
                                          <p:attrName>ppt_y</p:attrName>
                                        </p:attrNameLst>
                                      </p:cBhvr>
                                      <p:tavLst>
                                        <p:tav tm="0">
                                          <p:val>
                                            <p:strVal val="ppt_y"/>
                                          </p:val>
                                        </p:tav>
                                        <p:tav tm="100000">
                                          <p:val>
                                            <p:strVal val="ppt_y"/>
                                          </p:val>
                                        </p:tav>
                                      </p:tavLst>
                                    </p:anim>
                                    <p:set>
                                      <p:cBhvr>
                                        <p:cTn id="270" dur="1" fill="hold">
                                          <p:stCondLst>
                                            <p:cond delay="3999"/>
                                          </p:stCondLst>
                                        </p:cTn>
                                        <p:tgtEl>
                                          <p:spTgt spid="49"/>
                                        </p:tgtEl>
                                        <p:attrNameLst>
                                          <p:attrName>style.visibility</p:attrName>
                                        </p:attrNameLst>
                                      </p:cBhvr>
                                      <p:to>
                                        <p:strVal val="hidden"/>
                                      </p:to>
                                    </p:set>
                                  </p:childTnLst>
                                </p:cTn>
                              </p:par>
                              <p:par>
                                <p:cTn id="271" presetID="2" presetClass="entr" presetSubtype="2" fill="hold" grpId="0" nodeType="withEffect">
                                  <p:stCondLst>
                                    <p:cond delay="0"/>
                                  </p:stCondLst>
                                  <p:childTnLst>
                                    <p:set>
                                      <p:cBhvr>
                                        <p:cTn id="272" dur="1" fill="hold">
                                          <p:stCondLst>
                                            <p:cond delay="0"/>
                                          </p:stCondLst>
                                        </p:cTn>
                                        <p:tgtEl>
                                          <p:spTgt spid="50"/>
                                        </p:tgtEl>
                                        <p:attrNameLst>
                                          <p:attrName>style.visibility</p:attrName>
                                        </p:attrNameLst>
                                      </p:cBhvr>
                                      <p:to>
                                        <p:strVal val="visible"/>
                                      </p:to>
                                    </p:set>
                                    <p:anim calcmode="lin" valueType="num">
                                      <p:cBhvr additive="base">
                                        <p:cTn id="273" dur="4000" fill="hold"/>
                                        <p:tgtEl>
                                          <p:spTgt spid="50"/>
                                        </p:tgtEl>
                                        <p:attrNameLst>
                                          <p:attrName>ppt_x</p:attrName>
                                        </p:attrNameLst>
                                      </p:cBhvr>
                                      <p:tavLst>
                                        <p:tav tm="0">
                                          <p:val>
                                            <p:strVal val="1+#ppt_w/2"/>
                                          </p:val>
                                        </p:tav>
                                        <p:tav tm="100000">
                                          <p:val>
                                            <p:strVal val="#ppt_x"/>
                                          </p:val>
                                        </p:tav>
                                      </p:tavLst>
                                    </p:anim>
                                    <p:anim calcmode="lin" valueType="num">
                                      <p:cBhvr additive="base">
                                        <p:cTn id="274" dur="4000" fill="hold"/>
                                        <p:tgtEl>
                                          <p:spTgt spid="50"/>
                                        </p:tgtEl>
                                        <p:attrNameLst>
                                          <p:attrName>ppt_y</p:attrName>
                                        </p:attrNameLst>
                                      </p:cBhvr>
                                      <p:tavLst>
                                        <p:tav tm="0">
                                          <p:val>
                                            <p:strVal val="#ppt_y"/>
                                          </p:val>
                                        </p:tav>
                                        <p:tav tm="100000">
                                          <p:val>
                                            <p:strVal val="#ppt_y"/>
                                          </p:val>
                                        </p:tav>
                                      </p:tavLst>
                                    </p:anim>
                                  </p:childTnLst>
                                </p:cTn>
                              </p:par>
                              <p:par>
                                <p:cTn id="275" presetID="19" presetClass="entr" presetSubtype="5" fill="hold" grpId="1" nodeType="withEffect">
                                  <p:stCondLst>
                                    <p:cond delay="0"/>
                                  </p:stCondLst>
                                  <p:childTnLst>
                                    <p:set>
                                      <p:cBhvr>
                                        <p:cTn id="276" dur="1" fill="hold">
                                          <p:stCondLst>
                                            <p:cond delay="0"/>
                                          </p:stCondLst>
                                        </p:cTn>
                                        <p:tgtEl>
                                          <p:spTgt spid="50"/>
                                        </p:tgtEl>
                                        <p:attrNameLst>
                                          <p:attrName>style.visibility</p:attrName>
                                        </p:attrNameLst>
                                      </p:cBhvr>
                                      <p:to>
                                        <p:strVal val="visible"/>
                                      </p:to>
                                    </p:set>
                                    <p:anim calcmode="lin" valueType="num">
                                      <p:cBhvr>
                                        <p:cTn id="277" dur="4000" fill="hold"/>
                                        <p:tgtEl>
                                          <p:spTgt spid="50"/>
                                        </p:tgtEl>
                                        <p:attrNameLst>
                                          <p:attrName>ppt_w</p:attrName>
                                        </p:attrNameLst>
                                      </p:cBhvr>
                                      <p:tavLst>
                                        <p:tav tm="0">
                                          <p:val>
                                            <p:strVal val="#ppt_w"/>
                                          </p:val>
                                        </p:tav>
                                        <p:tav tm="100000">
                                          <p:val>
                                            <p:strVal val="#ppt_w"/>
                                          </p:val>
                                        </p:tav>
                                      </p:tavLst>
                                    </p:anim>
                                    <p:anim calcmode="lin" valueType="num">
                                      <p:cBhvr>
                                        <p:cTn id="278" dur="4000" fill="hold"/>
                                        <p:tgtEl>
                                          <p:spTgt spid="50"/>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grpId="2" nodeType="withEffect">
                                  <p:stCondLst>
                                    <p:cond delay="0"/>
                                  </p:stCondLst>
                                  <p:childTnLst>
                                    <p:animRot by="21600000">
                                      <p:cBhvr>
                                        <p:cTn id="280" dur="4000" fill="hold"/>
                                        <p:tgtEl>
                                          <p:spTgt spid="50"/>
                                        </p:tgtEl>
                                        <p:attrNameLst>
                                          <p:attrName>r</p:attrName>
                                        </p:attrNameLst>
                                      </p:cBhvr>
                                    </p:animRot>
                                  </p:childTnLst>
                                </p:cTn>
                              </p:par>
                              <p:par>
                                <p:cTn id="281" presetID="2" presetClass="exit" presetSubtype="2" fill="hold" grpId="3" nodeType="withEffect">
                                  <p:stCondLst>
                                    <p:cond delay="0"/>
                                  </p:stCondLst>
                                  <p:childTnLst>
                                    <p:anim calcmode="lin" valueType="num">
                                      <p:cBhvr additive="base">
                                        <p:cTn id="282" dur="4000"/>
                                        <p:tgtEl>
                                          <p:spTgt spid="50"/>
                                        </p:tgtEl>
                                        <p:attrNameLst>
                                          <p:attrName>ppt_x</p:attrName>
                                        </p:attrNameLst>
                                      </p:cBhvr>
                                      <p:tavLst>
                                        <p:tav tm="0">
                                          <p:val>
                                            <p:strVal val="ppt_x"/>
                                          </p:val>
                                        </p:tav>
                                        <p:tav tm="100000">
                                          <p:val>
                                            <p:strVal val="1+ppt_w/2"/>
                                          </p:val>
                                        </p:tav>
                                      </p:tavLst>
                                    </p:anim>
                                    <p:anim calcmode="lin" valueType="num">
                                      <p:cBhvr additive="base">
                                        <p:cTn id="283" dur="4000"/>
                                        <p:tgtEl>
                                          <p:spTgt spid="50"/>
                                        </p:tgtEl>
                                        <p:attrNameLst>
                                          <p:attrName>ppt_y</p:attrName>
                                        </p:attrNameLst>
                                      </p:cBhvr>
                                      <p:tavLst>
                                        <p:tav tm="0">
                                          <p:val>
                                            <p:strVal val="ppt_y"/>
                                          </p:val>
                                        </p:tav>
                                        <p:tav tm="100000">
                                          <p:val>
                                            <p:strVal val="ppt_y"/>
                                          </p:val>
                                        </p:tav>
                                      </p:tavLst>
                                    </p:anim>
                                    <p:set>
                                      <p:cBhvr>
                                        <p:cTn id="284" dur="1" fill="hold">
                                          <p:stCondLst>
                                            <p:cond delay="3999"/>
                                          </p:stCondLst>
                                        </p:cTn>
                                        <p:tgtEl>
                                          <p:spTgt spid="50"/>
                                        </p:tgtEl>
                                        <p:attrNameLst>
                                          <p:attrName>style.visibility</p:attrName>
                                        </p:attrNameLst>
                                      </p:cBhvr>
                                      <p:to>
                                        <p:strVal val="hidden"/>
                                      </p:to>
                                    </p:set>
                                  </p:childTnLst>
                                </p:cTn>
                              </p:par>
                              <p:par>
                                <p:cTn id="285" presetID="2" presetClass="entr" presetSubtype="8" fill="hold" grpId="0" nodeType="withEffect">
                                  <p:stCondLst>
                                    <p:cond delay="0"/>
                                  </p:stCondLst>
                                  <p:childTnLst>
                                    <p:set>
                                      <p:cBhvr>
                                        <p:cTn id="286" dur="1" fill="hold">
                                          <p:stCondLst>
                                            <p:cond delay="0"/>
                                          </p:stCondLst>
                                        </p:cTn>
                                        <p:tgtEl>
                                          <p:spTgt spid="68"/>
                                        </p:tgtEl>
                                        <p:attrNameLst>
                                          <p:attrName>style.visibility</p:attrName>
                                        </p:attrNameLst>
                                      </p:cBhvr>
                                      <p:to>
                                        <p:strVal val="visible"/>
                                      </p:to>
                                    </p:set>
                                    <p:anim calcmode="lin" valueType="num">
                                      <p:cBhvr additive="base">
                                        <p:cTn id="287" dur="4000" fill="hold"/>
                                        <p:tgtEl>
                                          <p:spTgt spid="68"/>
                                        </p:tgtEl>
                                        <p:attrNameLst>
                                          <p:attrName>ppt_x</p:attrName>
                                        </p:attrNameLst>
                                      </p:cBhvr>
                                      <p:tavLst>
                                        <p:tav tm="0">
                                          <p:val>
                                            <p:strVal val="0-#ppt_w/2"/>
                                          </p:val>
                                        </p:tav>
                                        <p:tav tm="100000">
                                          <p:val>
                                            <p:strVal val="#ppt_x"/>
                                          </p:val>
                                        </p:tav>
                                      </p:tavLst>
                                    </p:anim>
                                    <p:anim calcmode="lin" valueType="num">
                                      <p:cBhvr additive="base">
                                        <p:cTn id="288" dur="4000" fill="hold"/>
                                        <p:tgtEl>
                                          <p:spTgt spid="68"/>
                                        </p:tgtEl>
                                        <p:attrNameLst>
                                          <p:attrName>ppt_y</p:attrName>
                                        </p:attrNameLst>
                                      </p:cBhvr>
                                      <p:tavLst>
                                        <p:tav tm="0">
                                          <p:val>
                                            <p:strVal val="#ppt_y"/>
                                          </p:val>
                                        </p:tav>
                                        <p:tav tm="100000">
                                          <p:val>
                                            <p:strVal val="#ppt_y"/>
                                          </p:val>
                                        </p:tav>
                                      </p:tavLst>
                                    </p:anim>
                                  </p:childTnLst>
                                </p:cTn>
                              </p:par>
                              <p:par>
                                <p:cTn id="289" presetID="19" presetClass="entr" presetSubtype="5" fill="hold" grpId="1" nodeType="withEffect">
                                  <p:stCondLst>
                                    <p:cond delay="0"/>
                                  </p:stCondLst>
                                  <p:childTnLst>
                                    <p:set>
                                      <p:cBhvr>
                                        <p:cTn id="290" dur="1" fill="hold">
                                          <p:stCondLst>
                                            <p:cond delay="0"/>
                                          </p:stCondLst>
                                        </p:cTn>
                                        <p:tgtEl>
                                          <p:spTgt spid="68"/>
                                        </p:tgtEl>
                                        <p:attrNameLst>
                                          <p:attrName>style.visibility</p:attrName>
                                        </p:attrNameLst>
                                      </p:cBhvr>
                                      <p:to>
                                        <p:strVal val="visible"/>
                                      </p:to>
                                    </p:set>
                                    <p:anim calcmode="lin" valueType="num">
                                      <p:cBhvr>
                                        <p:cTn id="291" dur="4000" fill="hold"/>
                                        <p:tgtEl>
                                          <p:spTgt spid="68"/>
                                        </p:tgtEl>
                                        <p:attrNameLst>
                                          <p:attrName>ppt_w</p:attrName>
                                        </p:attrNameLst>
                                      </p:cBhvr>
                                      <p:tavLst>
                                        <p:tav tm="0">
                                          <p:val>
                                            <p:strVal val="#ppt_w"/>
                                          </p:val>
                                        </p:tav>
                                        <p:tav tm="100000">
                                          <p:val>
                                            <p:strVal val="#ppt_w"/>
                                          </p:val>
                                        </p:tav>
                                      </p:tavLst>
                                    </p:anim>
                                    <p:anim calcmode="lin" valueType="num">
                                      <p:cBhvr>
                                        <p:cTn id="292" dur="4000" fill="hold"/>
                                        <p:tgtEl>
                                          <p:spTgt spid="68"/>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grpId="2" nodeType="withEffect">
                                  <p:stCondLst>
                                    <p:cond delay="0"/>
                                  </p:stCondLst>
                                  <p:childTnLst>
                                    <p:animRot by="-21600000">
                                      <p:cBhvr>
                                        <p:cTn id="294" dur="4000" fill="hold"/>
                                        <p:tgtEl>
                                          <p:spTgt spid="68"/>
                                        </p:tgtEl>
                                        <p:attrNameLst>
                                          <p:attrName>r</p:attrName>
                                        </p:attrNameLst>
                                      </p:cBhvr>
                                    </p:animRot>
                                  </p:childTnLst>
                                </p:cTn>
                              </p:par>
                              <p:par>
                                <p:cTn id="295" presetID="2" presetClass="exit" presetSubtype="8" fill="hold" grpId="3" nodeType="withEffect">
                                  <p:stCondLst>
                                    <p:cond delay="0"/>
                                  </p:stCondLst>
                                  <p:childTnLst>
                                    <p:anim calcmode="lin" valueType="num">
                                      <p:cBhvr additive="base">
                                        <p:cTn id="296" dur="4000"/>
                                        <p:tgtEl>
                                          <p:spTgt spid="68"/>
                                        </p:tgtEl>
                                        <p:attrNameLst>
                                          <p:attrName>ppt_x</p:attrName>
                                        </p:attrNameLst>
                                      </p:cBhvr>
                                      <p:tavLst>
                                        <p:tav tm="0">
                                          <p:val>
                                            <p:strVal val="ppt_x"/>
                                          </p:val>
                                        </p:tav>
                                        <p:tav tm="100000">
                                          <p:val>
                                            <p:strVal val="0-ppt_w/2"/>
                                          </p:val>
                                        </p:tav>
                                      </p:tavLst>
                                    </p:anim>
                                    <p:anim calcmode="lin" valueType="num">
                                      <p:cBhvr additive="base">
                                        <p:cTn id="297" dur="4000"/>
                                        <p:tgtEl>
                                          <p:spTgt spid="68"/>
                                        </p:tgtEl>
                                        <p:attrNameLst>
                                          <p:attrName>ppt_y</p:attrName>
                                        </p:attrNameLst>
                                      </p:cBhvr>
                                      <p:tavLst>
                                        <p:tav tm="0">
                                          <p:val>
                                            <p:strVal val="ppt_y"/>
                                          </p:val>
                                        </p:tav>
                                        <p:tav tm="100000">
                                          <p:val>
                                            <p:strVal val="ppt_y"/>
                                          </p:val>
                                        </p:tav>
                                      </p:tavLst>
                                    </p:anim>
                                    <p:set>
                                      <p:cBhvr>
                                        <p:cTn id="298" dur="1" fill="hold">
                                          <p:stCondLst>
                                            <p:cond delay="3999"/>
                                          </p:stCondLst>
                                        </p:cTn>
                                        <p:tgtEl>
                                          <p:spTgt spid="68"/>
                                        </p:tgtEl>
                                        <p:attrNameLst>
                                          <p:attrName>style.visibility</p:attrName>
                                        </p:attrNameLst>
                                      </p:cBhvr>
                                      <p:to>
                                        <p:strVal val="hidden"/>
                                      </p:to>
                                    </p:set>
                                  </p:childTnLst>
                                </p:cTn>
                              </p:par>
                              <p:par>
                                <p:cTn id="299" presetID="2" presetClass="entr" presetSubtype="8" fill="hold" grpId="0" nodeType="withEffect">
                                  <p:stCondLst>
                                    <p:cond delay="0"/>
                                  </p:stCondLst>
                                  <p:childTnLst>
                                    <p:set>
                                      <p:cBhvr>
                                        <p:cTn id="300" dur="1" fill="hold">
                                          <p:stCondLst>
                                            <p:cond delay="0"/>
                                          </p:stCondLst>
                                        </p:cTn>
                                        <p:tgtEl>
                                          <p:spTgt spid="70"/>
                                        </p:tgtEl>
                                        <p:attrNameLst>
                                          <p:attrName>style.visibility</p:attrName>
                                        </p:attrNameLst>
                                      </p:cBhvr>
                                      <p:to>
                                        <p:strVal val="visible"/>
                                      </p:to>
                                    </p:set>
                                    <p:anim calcmode="lin" valueType="num">
                                      <p:cBhvr additive="base">
                                        <p:cTn id="301" dur="4000" fill="hold"/>
                                        <p:tgtEl>
                                          <p:spTgt spid="70"/>
                                        </p:tgtEl>
                                        <p:attrNameLst>
                                          <p:attrName>ppt_x</p:attrName>
                                        </p:attrNameLst>
                                      </p:cBhvr>
                                      <p:tavLst>
                                        <p:tav tm="0">
                                          <p:val>
                                            <p:strVal val="0-#ppt_w/2"/>
                                          </p:val>
                                        </p:tav>
                                        <p:tav tm="100000">
                                          <p:val>
                                            <p:strVal val="#ppt_x"/>
                                          </p:val>
                                        </p:tav>
                                      </p:tavLst>
                                    </p:anim>
                                    <p:anim calcmode="lin" valueType="num">
                                      <p:cBhvr additive="base">
                                        <p:cTn id="302" dur="4000" fill="hold"/>
                                        <p:tgtEl>
                                          <p:spTgt spid="70"/>
                                        </p:tgtEl>
                                        <p:attrNameLst>
                                          <p:attrName>ppt_y</p:attrName>
                                        </p:attrNameLst>
                                      </p:cBhvr>
                                      <p:tavLst>
                                        <p:tav tm="0">
                                          <p:val>
                                            <p:strVal val="#ppt_y"/>
                                          </p:val>
                                        </p:tav>
                                        <p:tav tm="100000">
                                          <p:val>
                                            <p:strVal val="#ppt_y"/>
                                          </p:val>
                                        </p:tav>
                                      </p:tavLst>
                                    </p:anim>
                                  </p:childTnLst>
                                </p:cTn>
                              </p:par>
                              <p:par>
                                <p:cTn id="303" presetID="19" presetClass="entr" presetSubtype="5" fill="hold" grpId="1" nodeType="withEffect">
                                  <p:stCondLst>
                                    <p:cond delay="0"/>
                                  </p:stCondLst>
                                  <p:childTnLst>
                                    <p:set>
                                      <p:cBhvr>
                                        <p:cTn id="304" dur="1" fill="hold">
                                          <p:stCondLst>
                                            <p:cond delay="0"/>
                                          </p:stCondLst>
                                        </p:cTn>
                                        <p:tgtEl>
                                          <p:spTgt spid="70"/>
                                        </p:tgtEl>
                                        <p:attrNameLst>
                                          <p:attrName>style.visibility</p:attrName>
                                        </p:attrNameLst>
                                      </p:cBhvr>
                                      <p:to>
                                        <p:strVal val="visible"/>
                                      </p:to>
                                    </p:set>
                                    <p:anim calcmode="lin" valueType="num">
                                      <p:cBhvr>
                                        <p:cTn id="305" dur="4000" fill="hold"/>
                                        <p:tgtEl>
                                          <p:spTgt spid="70"/>
                                        </p:tgtEl>
                                        <p:attrNameLst>
                                          <p:attrName>ppt_w</p:attrName>
                                        </p:attrNameLst>
                                      </p:cBhvr>
                                      <p:tavLst>
                                        <p:tav tm="0">
                                          <p:val>
                                            <p:strVal val="#ppt_w"/>
                                          </p:val>
                                        </p:tav>
                                        <p:tav tm="100000">
                                          <p:val>
                                            <p:strVal val="#ppt_w"/>
                                          </p:val>
                                        </p:tav>
                                      </p:tavLst>
                                    </p:anim>
                                    <p:anim calcmode="lin" valueType="num">
                                      <p:cBhvr>
                                        <p:cTn id="306" dur="4000" fill="hold"/>
                                        <p:tgtEl>
                                          <p:spTgt spid="70"/>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grpId="2" nodeType="withEffect">
                                  <p:stCondLst>
                                    <p:cond delay="0"/>
                                  </p:stCondLst>
                                  <p:childTnLst>
                                    <p:animRot by="-21600000">
                                      <p:cBhvr>
                                        <p:cTn id="308" dur="4000" fill="hold"/>
                                        <p:tgtEl>
                                          <p:spTgt spid="70"/>
                                        </p:tgtEl>
                                        <p:attrNameLst>
                                          <p:attrName>r</p:attrName>
                                        </p:attrNameLst>
                                      </p:cBhvr>
                                    </p:animRot>
                                  </p:childTnLst>
                                </p:cTn>
                              </p:par>
                              <p:par>
                                <p:cTn id="309" presetID="2" presetClass="exit" presetSubtype="8" fill="hold" grpId="3" nodeType="withEffect">
                                  <p:stCondLst>
                                    <p:cond delay="0"/>
                                  </p:stCondLst>
                                  <p:childTnLst>
                                    <p:anim calcmode="lin" valueType="num">
                                      <p:cBhvr additive="base">
                                        <p:cTn id="310" dur="4000"/>
                                        <p:tgtEl>
                                          <p:spTgt spid="70"/>
                                        </p:tgtEl>
                                        <p:attrNameLst>
                                          <p:attrName>ppt_x</p:attrName>
                                        </p:attrNameLst>
                                      </p:cBhvr>
                                      <p:tavLst>
                                        <p:tav tm="0">
                                          <p:val>
                                            <p:strVal val="ppt_x"/>
                                          </p:val>
                                        </p:tav>
                                        <p:tav tm="100000">
                                          <p:val>
                                            <p:strVal val="0-ppt_w/2"/>
                                          </p:val>
                                        </p:tav>
                                      </p:tavLst>
                                    </p:anim>
                                    <p:anim calcmode="lin" valueType="num">
                                      <p:cBhvr additive="base">
                                        <p:cTn id="311" dur="4000"/>
                                        <p:tgtEl>
                                          <p:spTgt spid="70"/>
                                        </p:tgtEl>
                                        <p:attrNameLst>
                                          <p:attrName>ppt_y</p:attrName>
                                        </p:attrNameLst>
                                      </p:cBhvr>
                                      <p:tavLst>
                                        <p:tav tm="0">
                                          <p:val>
                                            <p:strVal val="ppt_y"/>
                                          </p:val>
                                        </p:tav>
                                        <p:tav tm="100000">
                                          <p:val>
                                            <p:strVal val="ppt_y"/>
                                          </p:val>
                                        </p:tav>
                                      </p:tavLst>
                                    </p:anim>
                                    <p:set>
                                      <p:cBhvr>
                                        <p:cTn id="312" dur="1" fill="hold">
                                          <p:stCondLst>
                                            <p:cond delay="3999"/>
                                          </p:stCondLst>
                                        </p:cTn>
                                        <p:tgtEl>
                                          <p:spTgt spid="70"/>
                                        </p:tgtEl>
                                        <p:attrNameLst>
                                          <p:attrName>style.visibility</p:attrName>
                                        </p:attrNameLst>
                                      </p:cBhvr>
                                      <p:to>
                                        <p:strVal val="hidden"/>
                                      </p:to>
                                    </p:set>
                                  </p:childTnLst>
                                </p:cTn>
                              </p:par>
                              <p:par>
                                <p:cTn id="313" presetID="2" presetClass="entr" presetSubtype="8" fill="hold" grpId="0" nodeType="withEffect">
                                  <p:stCondLst>
                                    <p:cond delay="0"/>
                                  </p:stCondLst>
                                  <p:childTnLst>
                                    <p:set>
                                      <p:cBhvr>
                                        <p:cTn id="314" dur="1" fill="hold">
                                          <p:stCondLst>
                                            <p:cond delay="0"/>
                                          </p:stCondLst>
                                        </p:cTn>
                                        <p:tgtEl>
                                          <p:spTgt spid="69"/>
                                        </p:tgtEl>
                                        <p:attrNameLst>
                                          <p:attrName>style.visibility</p:attrName>
                                        </p:attrNameLst>
                                      </p:cBhvr>
                                      <p:to>
                                        <p:strVal val="visible"/>
                                      </p:to>
                                    </p:set>
                                    <p:anim calcmode="lin" valueType="num">
                                      <p:cBhvr additive="base">
                                        <p:cTn id="315" dur="4000" fill="hold"/>
                                        <p:tgtEl>
                                          <p:spTgt spid="69"/>
                                        </p:tgtEl>
                                        <p:attrNameLst>
                                          <p:attrName>ppt_x</p:attrName>
                                        </p:attrNameLst>
                                      </p:cBhvr>
                                      <p:tavLst>
                                        <p:tav tm="0">
                                          <p:val>
                                            <p:strVal val="0-#ppt_w/2"/>
                                          </p:val>
                                        </p:tav>
                                        <p:tav tm="100000">
                                          <p:val>
                                            <p:strVal val="#ppt_x"/>
                                          </p:val>
                                        </p:tav>
                                      </p:tavLst>
                                    </p:anim>
                                    <p:anim calcmode="lin" valueType="num">
                                      <p:cBhvr additive="base">
                                        <p:cTn id="316" dur="4000" fill="hold"/>
                                        <p:tgtEl>
                                          <p:spTgt spid="69"/>
                                        </p:tgtEl>
                                        <p:attrNameLst>
                                          <p:attrName>ppt_y</p:attrName>
                                        </p:attrNameLst>
                                      </p:cBhvr>
                                      <p:tavLst>
                                        <p:tav tm="0">
                                          <p:val>
                                            <p:strVal val="#ppt_y"/>
                                          </p:val>
                                        </p:tav>
                                        <p:tav tm="100000">
                                          <p:val>
                                            <p:strVal val="#ppt_y"/>
                                          </p:val>
                                        </p:tav>
                                      </p:tavLst>
                                    </p:anim>
                                  </p:childTnLst>
                                </p:cTn>
                              </p:par>
                              <p:par>
                                <p:cTn id="317" presetID="19" presetClass="entr" presetSubtype="5" fill="hold" grpId="1" nodeType="withEffect">
                                  <p:stCondLst>
                                    <p:cond delay="0"/>
                                  </p:stCondLst>
                                  <p:childTnLst>
                                    <p:set>
                                      <p:cBhvr>
                                        <p:cTn id="318" dur="1" fill="hold">
                                          <p:stCondLst>
                                            <p:cond delay="0"/>
                                          </p:stCondLst>
                                        </p:cTn>
                                        <p:tgtEl>
                                          <p:spTgt spid="69"/>
                                        </p:tgtEl>
                                        <p:attrNameLst>
                                          <p:attrName>style.visibility</p:attrName>
                                        </p:attrNameLst>
                                      </p:cBhvr>
                                      <p:to>
                                        <p:strVal val="visible"/>
                                      </p:to>
                                    </p:set>
                                    <p:anim calcmode="lin" valueType="num">
                                      <p:cBhvr>
                                        <p:cTn id="319" dur="4000" fill="hold"/>
                                        <p:tgtEl>
                                          <p:spTgt spid="69"/>
                                        </p:tgtEl>
                                        <p:attrNameLst>
                                          <p:attrName>ppt_w</p:attrName>
                                        </p:attrNameLst>
                                      </p:cBhvr>
                                      <p:tavLst>
                                        <p:tav tm="0">
                                          <p:val>
                                            <p:strVal val="#ppt_w"/>
                                          </p:val>
                                        </p:tav>
                                        <p:tav tm="100000">
                                          <p:val>
                                            <p:strVal val="#ppt_w"/>
                                          </p:val>
                                        </p:tav>
                                      </p:tavLst>
                                    </p:anim>
                                    <p:anim calcmode="lin" valueType="num">
                                      <p:cBhvr>
                                        <p:cTn id="320" dur="4000" fill="hold"/>
                                        <p:tgtEl>
                                          <p:spTgt spid="69"/>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grpId="2" nodeType="withEffect">
                                  <p:stCondLst>
                                    <p:cond delay="0"/>
                                  </p:stCondLst>
                                  <p:childTnLst>
                                    <p:animRot by="-21600000">
                                      <p:cBhvr>
                                        <p:cTn id="322" dur="4000" fill="hold"/>
                                        <p:tgtEl>
                                          <p:spTgt spid="69"/>
                                        </p:tgtEl>
                                        <p:attrNameLst>
                                          <p:attrName>r</p:attrName>
                                        </p:attrNameLst>
                                      </p:cBhvr>
                                    </p:animRot>
                                  </p:childTnLst>
                                </p:cTn>
                              </p:par>
                              <p:par>
                                <p:cTn id="323" presetID="2" presetClass="exit" presetSubtype="8" fill="hold" grpId="3" nodeType="withEffect">
                                  <p:stCondLst>
                                    <p:cond delay="0"/>
                                  </p:stCondLst>
                                  <p:childTnLst>
                                    <p:anim calcmode="lin" valueType="num">
                                      <p:cBhvr additive="base">
                                        <p:cTn id="324" dur="4000"/>
                                        <p:tgtEl>
                                          <p:spTgt spid="69"/>
                                        </p:tgtEl>
                                        <p:attrNameLst>
                                          <p:attrName>ppt_x</p:attrName>
                                        </p:attrNameLst>
                                      </p:cBhvr>
                                      <p:tavLst>
                                        <p:tav tm="0">
                                          <p:val>
                                            <p:strVal val="ppt_x"/>
                                          </p:val>
                                        </p:tav>
                                        <p:tav tm="100000">
                                          <p:val>
                                            <p:strVal val="0-ppt_w/2"/>
                                          </p:val>
                                        </p:tav>
                                      </p:tavLst>
                                    </p:anim>
                                    <p:anim calcmode="lin" valueType="num">
                                      <p:cBhvr additive="base">
                                        <p:cTn id="325" dur="4000"/>
                                        <p:tgtEl>
                                          <p:spTgt spid="69"/>
                                        </p:tgtEl>
                                        <p:attrNameLst>
                                          <p:attrName>ppt_y</p:attrName>
                                        </p:attrNameLst>
                                      </p:cBhvr>
                                      <p:tavLst>
                                        <p:tav tm="0">
                                          <p:val>
                                            <p:strVal val="ppt_y"/>
                                          </p:val>
                                        </p:tav>
                                        <p:tav tm="100000">
                                          <p:val>
                                            <p:strVal val="ppt_y"/>
                                          </p:val>
                                        </p:tav>
                                      </p:tavLst>
                                    </p:anim>
                                    <p:set>
                                      <p:cBhvr>
                                        <p:cTn id="326" dur="1" fill="hold">
                                          <p:stCondLst>
                                            <p:cond delay="3999"/>
                                          </p:stCondLst>
                                        </p:cTn>
                                        <p:tgtEl>
                                          <p:spTgt spid="69"/>
                                        </p:tgtEl>
                                        <p:attrNameLst>
                                          <p:attrName>style.visibility</p:attrName>
                                        </p:attrNameLst>
                                      </p:cBhvr>
                                      <p:to>
                                        <p:strVal val="hidden"/>
                                      </p:to>
                                    </p:set>
                                  </p:childTnLst>
                                </p:cTn>
                              </p:par>
                              <p:par>
                                <p:cTn id="327" presetID="2" presetClass="entr" presetSubtype="8" fill="hold" grpId="0" nodeType="withEffect">
                                  <p:stCondLst>
                                    <p:cond delay="0"/>
                                  </p:stCondLst>
                                  <p:childTnLst>
                                    <p:set>
                                      <p:cBhvr>
                                        <p:cTn id="328" dur="1" fill="hold">
                                          <p:stCondLst>
                                            <p:cond delay="0"/>
                                          </p:stCondLst>
                                        </p:cTn>
                                        <p:tgtEl>
                                          <p:spTgt spid="71"/>
                                        </p:tgtEl>
                                        <p:attrNameLst>
                                          <p:attrName>style.visibility</p:attrName>
                                        </p:attrNameLst>
                                      </p:cBhvr>
                                      <p:to>
                                        <p:strVal val="visible"/>
                                      </p:to>
                                    </p:set>
                                    <p:anim calcmode="lin" valueType="num">
                                      <p:cBhvr additive="base">
                                        <p:cTn id="329" dur="4000" fill="hold"/>
                                        <p:tgtEl>
                                          <p:spTgt spid="71"/>
                                        </p:tgtEl>
                                        <p:attrNameLst>
                                          <p:attrName>ppt_x</p:attrName>
                                        </p:attrNameLst>
                                      </p:cBhvr>
                                      <p:tavLst>
                                        <p:tav tm="0">
                                          <p:val>
                                            <p:strVal val="0-#ppt_w/2"/>
                                          </p:val>
                                        </p:tav>
                                        <p:tav tm="100000">
                                          <p:val>
                                            <p:strVal val="#ppt_x"/>
                                          </p:val>
                                        </p:tav>
                                      </p:tavLst>
                                    </p:anim>
                                    <p:anim calcmode="lin" valueType="num">
                                      <p:cBhvr additive="base">
                                        <p:cTn id="330" dur="4000" fill="hold"/>
                                        <p:tgtEl>
                                          <p:spTgt spid="71"/>
                                        </p:tgtEl>
                                        <p:attrNameLst>
                                          <p:attrName>ppt_y</p:attrName>
                                        </p:attrNameLst>
                                      </p:cBhvr>
                                      <p:tavLst>
                                        <p:tav tm="0">
                                          <p:val>
                                            <p:strVal val="#ppt_y"/>
                                          </p:val>
                                        </p:tav>
                                        <p:tav tm="100000">
                                          <p:val>
                                            <p:strVal val="#ppt_y"/>
                                          </p:val>
                                        </p:tav>
                                      </p:tavLst>
                                    </p:anim>
                                  </p:childTnLst>
                                </p:cTn>
                              </p:par>
                              <p:par>
                                <p:cTn id="331" presetID="19" presetClass="entr" presetSubtype="5" fill="hold" grpId="1" nodeType="withEffect">
                                  <p:stCondLst>
                                    <p:cond delay="0"/>
                                  </p:stCondLst>
                                  <p:childTnLst>
                                    <p:set>
                                      <p:cBhvr>
                                        <p:cTn id="332" dur="1" fill="hold">
                                          <p:stCondLst>
                                            <p:cond delay="0"/>
                                          </p:stCondLst>
                                        </p:cTn>
                                        <p:tgtEl>
                                          <p:spTgt spid="71"/>
                                        </p:tgtEl>
                                        <p:attrNameLst>
                                          <p:attrName>style.visibility</p:attrName>
                                        </p:attrNameLst>
                                      </p:cBhvr>
                                      <p:to>
                                        <p:strVal val="visible"/>
                                      </p:to>
                                    </p:set>
                                    <p:anim calcmode="lin" valueType="num">
                                      <p:cBhvr>
                                        <p:cTn id="333" dur="4000" fill="hold"/>
                                        <p:tgtEl>
                                          <p:spTgt spid="71"/>
                                        </p:tgtEl>
                                        <p:attrNameLst>
                                          <p:attrName>ppt_w</p:attrName>
                                        </p:attrNameLst>
                                      </p:cBhvr>
                                      <p:tavLst>
                                        <p:tav tm="0">
                                          <p:val>
                                            <p:strVal val="#ppt_w"/>
                                          </p:val>
                                        </p:tav>
                                        <p:tav tm="100000">
                                          <p:val>
                                            <p:strVal val="#ppt_w"/>
                                          </p:val>
                                        </p:tav>
                                      </p:tavLst>
                                    </p:anim>
                                    <p:anim calcmode="lin" valueType="num">
                                      <p:cBhvr>
                                        <p:cTn id="334" dur="4000" fill="hold"/>
                                        <p:tgtEl>
                                          <p:spTgt spid="71"/>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grpId="2" nodeType="withEffect">
                                  <p:stCondLst>
                                    <p:cond delay="0"/>
                                  </p:stCondLst>
                                  <p:childTnLst>
                                    <p:animRot by="-21600000">
                                      <p:cBhvr>
                                        <p:cTn id="336" dur="4000" fill="hold"/>
                                        <p:tgtEl>
                                          <p:spTgt spid="71"/>
                                        </p:tgtEl>
                                        <p:attrNameLst>
                                          <p:attrName>r</p:attrName>
                                        </p:attrNameLst>
                                      </p:cBhvr>
                                    </p:animRot>
                                  </p:childTnLst>
                                </p:cTn>
                              </p:par>
                              <p:par>
                                <p:cTn id="337" presetID="2" presetClass="exit" presetSubtype="8" fill="hold" grpId="3" nodeType="withEffect">
                                  <p:stCondLst>
                                    <p:cond delay="0"/>
                                  </p:stCondLst>
                                  <p:childTnLst>
                                    <p:anim calcmode="lin" valueType="num">
                                      <p:cBhvr additive="base">
                                        <p:cTn id="338" dur="4000"/>
                                        <p:tgtEl>
                                          <p:spTgt spid="71"/>
                                        </p:tgtEl>
                                        <p:attrNameLst>
                                          <p:attrName>ppt_x</p:attrName>
                                        </p:attrNameLst>
                                      </p:cBhvr>
                                      <p:tavLst>
                                        <p:tav tm="0">
                                          <p:val>
                                            <p:strVal val="ppt_x"/>
                                          </p:val>
                                        </p:tav>
                                        <p:tav tm="100000">
                                          <p:val>
                                            <p:strVal val="0-ppt_w/2"/>
                                          </p:val>
                                        </p:tav>
                                      </p:tavLst>
                                    </p:anim>
                                    <p:anim calcmode="lin" valueType="num">
                                      <p:cBhvr additive="base">
                                        <p:cTn id="339" dur="4000"/>
                                        <p:tgtEl>
                                          <p:spTgt spid="71"/>
                                        </p:tgtEl>
                                        <p:attrNameLst>
                                          <p:attrName>ppt_y</p:attrName>
                                        </p:attrNameLst>
                                      </p:cBhvr>
                                      <p:tavLst>
                                        <p:tav tm="0">
                                          <p:val>
                                            <p:strVal val="ppt_y"/>
                                          </p:val>
                                        </p:tav>
                                        <p:tav tm="100000">
                                          <p:val>
                                            <p:strVal val="ppt_y"/>
                                          </p:val>
                                        </p:tav>
                                      </p:tavLst>
                                    </p:anim>
                                    <p:set>
                                      <p:cBhvr>
                                        <p:cTn id="340" dur="1" fill="hold">
                                          <p:stCondLst>
                                            <p:cond delay="3999"/>
                                          </p:stCondLst>
                                        </p:cTn>
                                        <p:tgtEl>
                                          <p:spTgt spid="71"/>
                                        </p:tgtEl>
                                        <p:attrNameLst>
                                          <p:attrName>style.visibility</p:attrName>
                                        </p:attrNameLst>
                                      </p:cBhvr>
                                      <p:to>
                                        <p:strVal val="hidden"/>
                                      </p:to>
                                    </p:set>
                                  </p:childTnLst>
                                </p:cTn>
                              </p:par>
                              <p:par>
                                <p:cTn id="341" presetID="2" presetClass="entr" presetSubtype="8" fill="hold" grpId="0" nodeType="withEffect">
                                  <p:stCondLst>
                                    <p:cond delay="0"/>
                                  </p:stCondLst>
                                  <p:childTnLst>
                                    <p:set>
                                      <p:cBhvr>
                                        <p:cTn id="342" dur="1" fill="hold">
                                          <p:stCondLst>
                                            <p:cond delay="0"/>
                                          </p:stCondLst>
                                        </p:cTn>
                                        <p:tgtEl>
                                          <p:spTgt spid="72"/>
                                        </p:tgtEl>
                                        <p:attrNameLst>
                                          <p:attrName>style.visibility</p:attrName>
                                        </p:attrNameLst>
                                      </p:cBhvr>
                                      <p:to>
                                        <p:strVal val="visible"/>
                                      </p:to>
                                    </p:set>
                                    <p:anim calcmode="lin" valueType="num">
                                      <p:cBhvr additive="base">
                                        <p:cTn id="343" dur="4000" fill="hold"/>
                                        <p:tgtEl>
                                          <p:spTgt spid="72"/>
                                        </p:tgtEl>
                                        <p:attrNameLst>
                                          <p:attrName>ppt_x</p:attrName>
                                        </p:attrNameLst>
                                      </p:cBhvr>
                                      <p:tavLst>
                                        <p:tav tm="0">
                                          <p:val>
                                            <p:strVal val="0-#ppt_w/2"/>
                                          </p:val>
                                        </p:tav>
                                        <p:tav tm="100000">
                                          <p:val>
                                            <p:strVal val="#ppt_x"/>
                                          </p:val>
                                        </p:tav>
                                      </p:tavLst>
                                    </p:anim>
                                    <p:anim calcmode="lin" valueType="num">
                                      <p:cBhvr additive="base">
                                        <p:cTn id="344" dur="4000" fill="hold"/>
                                        <p:tgtEl>
                                          <p:spTgt spid="72"/>
                                        </p:tgtEl>
                                        <p:attrNameLst>
                                          <p:attrName>ppt_y</p:attrName>
                                        </p:attrNameLst>
                                      </p:cBhvr>
                                      <p:tavLst>
                                        <p:tav tm="0">
                                          <p:val>
                                            <p:strVal val="#ppt_y"/>
                                          </p:val>
                                        </p:tav>
                                        <p:tav tm="100000">
                                          <p:val>
                                            <p:strVal val="#ppt_y"/>
                                          </p:val>
                                        </p:tav>
                                      </p:tavLst>
                                    </p:anim>
                                  </p:childTnLst>
                                </p:cTn>
                              </p:par>
                              <p:par>
                                <p:cTn id="345" presetID="19" presetClass="entr" presetSubtype="5" fill="hold" grpId="1" nodeType="withEffect">
                                  <p:stCondLst>
                                    <p:cond delay="0"/>
                                  </p:stCondLst>
                                  <p:childTnLst>
                                    <p:set>
                                      <p:cBhvr>
                                        <p:cTn id="346" dur="1" fill="hold">
                                          <p:stCondLst>
                                            <p:cond delay="0"/>
                                          </p:stCondLst>
                                        </p:cTn>
                                        <p:tgtEl>
                                          <p:spTgt spid="72"/>
                                        </p:tgtEl>
                                        <p:attrNameLst>
                                          <p:attrName>style.visibility</p:attrName>
                                        </p:attrNameLst>
                                      </p:cBhvr>
                                      <p:to>
                                        <p:strVal val="visible"/>
                                      </p:to>
                                    </p:set>
                                    <p:anim calcmode="lin" valueType="num">
                                      <p:cBhvr>
                                        <p:cTn id="347" dur="4000" fill="hold"/>
                                        <p:tgtEl>
                                          <p:spTgt spid="72"/>
                                        </p:tgtEl>
                                        <p:attrNameLst>
                                          <p:attrName>ppt_w</p:attrName>
                                        </p:attrNameLst>
                                      </p:cBhvr>
                                      <p:tavLst>
                                        <p:tav tm="0">
                                          <p:val>
                                            <p:strVal val="#ppt_w"/>
                                          </p:val>
                                        </p:tav>
                                        <p:tav tm="100000">
                                          <p:val>
                                            <p:strVal val="#ppt_w"/>
                                          </p:val>
                                        </p:tav>
                                      </p:tavLst>
                                    </p:anim>
                                    <p:anim calcmode="lin" valueType="num">
                                      <p:cBhvr>
                                        <p:cTn id="348" dur="4000" fill="hold"/>
                                        <p:tgtEl>
                                          <p:spTgt spid="72"/>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grpId="2" nodeType="withEffect">
                                  <p:stCondLst>
                                    <p:cond delay="0"/>
                                  </p:stCondLst>
                                  <p:childTnLst>
                                    <p:animRot by="-21600000">
                                      <p:cBhvr>
                                        <p:cTn id="350" dur="4000" fill="hold"/>
                                        <p:tgtEl>
                                          <p:spTgt spid="72"/>
                                        </p:tgtEl>
                                        <p:attrNameLst>
                                          <p:attrName>r</p:attrName>
                                        </p:attrNameLst>
                                      </p:cBhvr>
                                    </p:animRot>
                                  </p:childTnLst>
                                </p:cTn>
                              </p:par>
                              <p:par>
                                <p:cTn id="351" presetID="2" presetClass="exit" presetSubtype="8" fill="hold" grpId="3" nodeType="withEffect">
                                  <p:stCondLst>
                                    <p:cond delay="0"/>
                                  </p:stCondLst>
                                  <p:childTnLst>
                                    <p:anim calcmode="lin" valueType="num">
                                      <p:cBhvr additive="base">
                                        <p:cTn id="352" dur="4000"/>
                                        <p:tgtEl>
                                          <p:spTgt spid="72"/>
                                        </p:tgtEl>
                                        <p:attrNameLst>
                                          <p:attrName>ppt_x</p:attrName>
                                        </p:attrNameLst>
                                      </p:cBhvr>
                                      <p:tavLst>
                                        <p:tav tm="0">
                                          <p:val>
                                            <p:strVal val="ppt_x"/>
                                          </p:val>
                                        </p:tav>
                                        <p:tav tm="100000">
                                          <p:val>
                                            <p:strVal val="0-ppt_w/2"/>
                                          </p:val>
                                        </p:tav>
                                      </p:tavLst>
                                    </p:anim>
                                    <p:anim calcmode="lin" valueType="num">
                                      <p:cBhvr additive="base">
                                        <p:cTn id="353" dur="4000"/>
                                        <p:tgtEl>
                                          <p:spTgt spid="72"/>
                                        </p:tgtEl>
                                        <p:attrNameLst>
                                          <p:attrName>ppt_y</p:attrName>
                                        </p:attrNameLst>
                                      </p:cBhvr>
                                      <p:tavLst>
                                        <p:tav tm="0">
                                          <p:val>
                                            <p:strVal val="ppt_y"/>
                                          </p:val>
                                        </p:tav>
                                        <p:tav tm="100000">
                                          <p:val>
                                            <p:strVal val="ppt_y"/>
                                          </p:val>
                                        </p:tav>
                                      </p:tavLst>
                                    </p:anim>
                                    <p:set>
                                      <p:cBhvr>
                                        <p:cTn id="354" dur="1" fill="hold">
                                          <p:stCondLst>
                                            <p:cond delay="3999"/>
                                          </p:stCondLst>
                                        </p:cTn>
                                        <p:tgtEl>
                                          <p:spTgt spid="72"/>
                                        </p:tgtEl>
                                        <p:attrNameLst>
                                          <p:attrName>style.visibility</p:attrName>
                                        </p:attrNameLst>
                                      </p:cBhvr>
                                      <p:to>
                                        <p:strVal val="hidden"/>
                                      </p:to>
                                    </p:set>
                                  </p:childTnLst>
                                </p:cTn>
                              </p:par>
                              <p:par>
                                <p:cTn id="355" presetID="2" presetClass="entr" presetSubtype="8" fill="hold" grpId="0" nodeType="withEffect">
                                  <p:stCondLst>
                                    <p:cond delay="0"/>
                                  </p:stCondLst>
                                  <p:childTnLst>
                                    <p:set>
                                      <p:cBhvr>
                                        <p:cTn id="356" dur="1" fill="hold">
                                          <p:stCondLst>
                                            <p:cond delay="0"/>
                                          </p:stCondLst>
                                        </p:cTn>
                                        <p:tgtEl>
                                          <p:spTgt spid="73"/>
                                        </p:tgtEl>
                                        <p:attrNameLst>
                                          <p:attrName>style.visibility</p:attrName>
                                        </p:attrNameLst>
                                      </p:cBhvr>
                                      <p:to>
                                        <p:strVal val="visible"/>
                                      </p:to>
                                    </p:set>
                                    <p:anim calcmode="lin" valueType="num">
                                      <p:cBhvr additive="base">
                                        <p:cTn id="357" dur="4000" fill="hold"/>
                                        <p:tgtEl>
                                          <p:spTgt spid="73"/>
                                        </p:tgtEl>
                                        <p:attrNameLst>
                                          <p:attrName>ppt_x</p:attrName>
                                        </p:attrNameLst>
                                      </p:cBhvr>
                                      <p:tavLst>
                                        <p:tav tm="0">
                                          <p:val>
                                            <p:strVal val="0-#ppt_w/2"/>
                                          </p:val>
                                        </p:tav>
                                        <p:tav tm="100000">
                                          <p:val>
                                            <p:strVal val="#ppt_x"/>
                                          </p:val>
                                        </p:tav>
                                      </p:tavLst>
                                    </p:anim>
                                    <p:anim calcmode="lin" valueType="num">
                                      <p:cBhvr additive="base">
                                        <p:cTn id="358" dur="4000" fill="hold"/>
                                        <p:tgtEl>
                                          <p:spTgt spid="73"/>
                                        </p:tgtEl>
                                        <p:attrNameLst>
                                          <p:attrName>ppt_y</p:attrName>
                                        </p:attrNameLst>
                                      </p:cBhvr>
                                      <p:tavLst>
                                        <p:tav tm="0">
                                          <p:val>
                                            <p:strVal val="#ppt_y"/>
                                          </p:val>
                                        </p:tav>
                                        <p:tav tm="100000">
                                          <p:val>
                                            <p:strVal val="#ppt_y"/>
                                          </p:val>
                                        </p:tav>
                                      </p:tavLst>
                                    </p:anim>
                                  </p:childTnLst>
                                </p:cTn>
                              </p:par>
                              <p:par>
                                <p:cTn id="359" presetID="19" presetClass="entr" presetSubtype="5" fill="hold" grpId="1" nodeType="withEffect">
                                  <p:stCondLst>
                                    <p:cond delay="0"/>
                                  </p:stCondLst>
                                  <p:childTnLst>
                                    <p:set>
                                      <p:cBhvr>
                                        <p:cTn id="360" dur="1" fill="hold">
                                          <p:stCondLst>
                                            <p:cond delay="0"/>
                                          </p:stCondLst>
                                        </p:cTn>
                                        <p:tgtEl>
                                          <p:spTgt spid="73"/>
                                        </p:tgtEl>
                                        <p:attrNameLst>
                                          <p:attrName>style.visibility</p:attrName>
                                        </p:attrNameLst>
                                      </p:cBhvr>
                                      <p:to>
                                        <p:strVal val="visible"/>
                                      </p:to>
                                    </p:set>
                                    <p:anim calcmode="lin" valueType="num">
                                      <p:cBhvr>
                                        <p:cTn id="361" dur="4000" fill="hold"/>
                                        <p:tgtEl>
                                          <p:spTgt spid="73"/>
                                        </p:tgtEl>
                                        <p:attrNameLst>
                                          <p:attrName>ppt_w</p:attrName>
                                        </p:attrNameLst>
                                      </p:cBhvr>
                                      <p:tavLst>
                                        <p:tav tm="0">
                                          <p:val>
                                            <p:strVal val="#ppt_w"/>
                                          </p:val>
                                        </p:tav>
                                        <p:tav tm="100000">
                                          <p:val>
                                            <p:strVal val="#ppt_w"/>
                                          </p:val>
                                        </p:tav>
                                      </p:tavLst>
                                    </p:anim>
                                    <p:anim calcmode="lin" valueType="num">
                                      <p:cBhvr>
                                        <p:cTn id="362" dur="4000" fill="hold"/>
                                        <p:tgtEl>
                                          <p:spTgt spid="73"/>
                                        </p:tgtEl>
                                        <p:attrNameLst>
                                          <p:attrName>ppt_h</p:attrName>
                                        </p:attrNameLst>
                                      </p:cBhvr>
                                      <p:tavLst>
                                        <p:tav tm="0" fmla="#ppt_h*sin(2.5*pi*$)">
                                          <p:val>
                                            <p:fltVal val="0"/>
                                          </p:val>
                                        </p:tav>
                                        <p:tav tm="100000">
                                          <p:val>
                                            <p:fltVal val="1"/>
                                          </p:val>
                                        </p:tav>
                                      </p:tavLst>
                                    </p:anim>
                                  </p:childTnLst>
                                </p:cTn>
                              </p:par>
                              <p:par>
                                <p:cTn id="363" presetID="8" presetClass="emph" presetSubtype="0" repeatCount="indefinite" fill="hold" grpId="2" nodeType="withEffect">
                                  <p:stCondLst>
                                    <p:cond delay="0"/>
                                  </p:stCondLst>
                                  <p:childTnLst>
                                    <p:animRot by="-21600000">
                                      <p:cBhvr>
                                        <p:cTn id="364" dur="4000" fill="hold"/>
                                        <p:tgtEl>
                                          <p:spTgt spid="73"/>
                                        </p:tgtEl>
                                        <p:attrNameLst>
                                          <p:attrName>r</p:attrName>
                                        </p:attrNameLst>
                                      </p:cBhvr>
                                    </p:animRot>
                                  </p:childTnLst>
                                </p:cTn>
                              </p:par>
                              <p:par>
                                <p:cTn id="365" presetID="2" presetClass="exit" presetSubtype="8" fill="hold" grpId="3" nodeType="withEffect">
                                  <p:stCondLst>
                                    <p:cond delay="0"/>
                                  </p:stCondLst>
                                  <p:childTnLst>
                                    <p:anim calcmode="lin" valueType="num">
                                      <p:cBhvr additive="base">
                                        <p:cTn id="366" dur="4000"/>
                                        <p:tgtEl>
                                          <p:spTgt spid="73"/>
                                        </p:tgtEl>
                                        <p:attrNameLst>
                                          <p:attrName>ppt_x</p:attrName>
                                        </p:attrNameLst>
                                      </p:cBhvr>
                                      <p:tavLst>
                                        <p:tav tm="0">
                                          <p:val>
                                            <p:strVal val="ppt_x"/>
                                          </p:val>
                                        </p:tav>
                                        <p:tav tm="100000">
                                          <p:val>
                                            <p:strVal val="0-ppt_w/2"/>
                                          </p:val>
                                        </p:tav>
                                      </p:tavLst>
                                    </p:anim>
                                    <p:anim calcmode="lin" valueType="num">
                                      <p:cBhvr additive="base">
                                        <p:cTn id="367" dur="4000"/>
                                        <p:tgtEl>
                                          <p:spTgt spid="73"/>
                                        </p:tgtEl>
                                        <p:attrNameLst>
                                          <p:attrName>ppt_y</p:attrName>
                                        </p:attrNameLst>
                                      </p:cBhvr>
                                      <p:tavLst>
                                        <p:tav tm="0">
                                          <p:val>
                                            <p:strVal val="ppt_y"/>
                                          </p:val>
                                        </p:tav>
                                        <p:tav tm="100000">
                                          <p:val>
                                            <p:strVal val="ppt_y"/>
                                          </p:val>
                                        </p:tav>
                                      </p:tavLst>
                                    </p:anim>
                                    <p:set>
                                      <p:cBhvr>
                                        <p:cTn id="368" dur="1" fill="hold">
                                          <p:stCondLst>
                                            <p:cond delay="3999"/>
                                          </p:stCondLst>
                                        </p:cTn>
                                        <p:tgtEl>
                                          <p:spTgt spid="73"/>
                                        </p:tgtEl>
                                        <p:attrNameLst>
                                          <p:attrName>style.visibility</p:attrName>
                                        </p:attrNameLst>
                                      </p:cBhvr>
                                      <p:to>
                                        <p:strVal val="hidden"/>
                                      </p:to>
                                    </p:set>
                                  </p:childTnLst>
                                </p:cTn>
                              </p:par>
                              <p:par>
                                <p:cTn id="369" presetID="2" presetClass="entr" presetSubtype="8" fill="hold" grpId="0" nodeType="withEffect">
                                  <p:stCondLst>
                                    <p:cond delay="0"/>
                                  </p:stCondLst>
                                  <p:childTnLst>
                                    <p:set>
                                      <p:cBhvr>
                                        <p:cTn id="370" dur="1" fill="hold">
                                          <p:stCondLst>
                                            <p:cond delay="0"/>
                                          </p:stCondLst>
                                        </p:cTn>
                                        <p:tgtEl>
                                          <p:spTgt spid="75"/>
                                        </p:tgtEl>
                                        <p:attrNameLst>
                                          <p:attrName>style.visibility</p:attrName>
                                        </p:attrNameLst>
                                      </p:cBhvr>
                                      <p:to>
                                        <p:strVal val="visible"/>
                                      </p:to>
                                    </p:set>
                                    <p:anim calcmode="lin" valueType="num">
                                      <p:cBhvr additive="base">
                                        <p:cTn id="371" dur="4000" fill="hold"/>
                                        <p:tgtEl>
                                          <p:spTgt spid="75"/>
                                        </p:tgtEl>
                                        <p:attrNameLst>
                                          <p:attrName>ppt_x</p:attrName>
                                        </p:attrNameLst>
                                      </p:cBhvr>
                                      <p:tavLst>
                                        <p:tav tm="0">
                                          <p:val>
                                            <p:strVal val="0-#ppt_w/2"/>
                                          </p:val>
                                        </p:tav>
                                        <p:tav tm="100000">
                                          <p:val>
                                            <p:strVal val="#ppt_x"/>
                                          </p:val>
                                        </p:tav>
                                      </p:tavLst>
                                    </p:anim>
                                    <p:anim calcmode="lin" valueType="num">
                                      <p:cBhvr additive="base">
                                        <p:cTn id="372" dur="4000" fill="hold"/>
                                        <p:tgtEl>
                                          <p:spTgt spid="75"/>
                                        </p:tgtEl>
                                        <p:attrNameLst>
                                          <p:attrName>ppt_y</p:attrName>
                                        </p:attrNameLst>
                                      </p:cBhvr>
                                      <p:tavLst>
                                        <p:tav tm="0">
                                          <p:val>
                                            <p:strVal val="#ppt_y"/>
                                          </p:val>
                                        </p:tav>
                                        <p:tav tm="100000">
                                          <p:val>
                                            <p:strVal val="#ppt_y"/>
                                          </p:val>
                                        </p:tav>
                                      </p:tavLst>
                                    </p:anim>
                                  </p:childTnLst>
                                </p:cTn>
                              </p:par>
                              <p:par>
                                <p:cTn id="373" presetID="19" presetClass="entr" presetSubtype="5" fill="hold" grpId="1" nodeType="withEffect">
                                  <p:stCondLst>
                                    <p:cond delay="0"/>
                                  </p:stCondLst>
                                  <p:childTnLst>
                                    <p:set>
                                      <p:cBhvr>
                                        <p:cTn id="374" dur="1" fill="hold">
                                          <p:stCondLst>
                                            <p:cond delay="0"/>
                                          </p:stCondLst>
                                        </p:cTn>
                                        <p:tgtEl>
                                          <p:spTgt spid="75"/>
                                        </p:tgtEl>
                                        <p:attrNameLst>
                                          <p:attrName>style.visibility</p:attrName>
                                        </p:attrNameLst>
                                      </p:cBhvr>
                                      <p:to>
                                        <p:strVal val="visible"/>
                                      </p:to>
                                    </p:set>
                                    <p:anim calcmode="lin" valueType="num">
                                      <p:cBhvr>
                                        <p:cTn id="375" dur="4000" fill="hold"/>
                                        <p:tgtEl>
                                          <p:spTgt spid="75"/>
                                        </p:tgtEl>
                                        <p:attrNameLst>
                                          <p:attrName>ppt_w</p:attrName>
                                        </p:attrNameLst>
                                      </p:cBhvr>
                                      <p:tavLst>
                                        <p:tav tm="0">
                                          <p:val>
                                            <p:strVal val="#ppt_w"/>
                                          </p:val>
                                        </p:tav>
                                        <p:tav tm="100000">
                                          <p:val>
                                            <p:strVal val="#ppt_w"/>
                                          </p:val>
                                        </p:tav>
                                      </p:tavLst>
                                    </p:anim>
                                    <p:anim calcmode="lin" valueType="num">
                                      <p:cBhvr>
                                        <p:cTn id="376" dur="4000" fill="hold"/>
                                        <p:tgtEl>
                                          <p:spTgt spid="75"/>
                                        </p:tgtEl>
                                        <p:attrNameLst>
                                          <p:attrName>ppt_h</p:attrName>
                                        </p:attrNameLst>
                                      </p:cBhvr>
                                      <p:tavLst>
                                        <p:tav tm="0" fmla="#ppt_h*sin(2.5*pi*$)">
                                          <p:val>
                                            <p:fltVal val="0"/>
                                          </p:val>
                                        </p:tav>
                                        <p:tav tm="100000">
                                          <p:val>
                                            <p:fltVal val="1"/>
                                          </p:val>
                                        </p:tav>
                                      </p:tavLst>
                                    </p:anim>
                                  </p:childTnLst>
                                </p:cTn>
                              </p:par>
                              <p:par>
                                <p:cTn id="377" presetID="8" presetClass="emph" presetSubtype="0" repeatCount="indefinite" fill="hold" grpId="2" nodeType="withEffect">
                                  <p:stCondLst>
                                    <p:cond delay="0"/>
                                  </p:stCondLst>
                                  <p:childTnLst>
                                    <p:animRot by="-21600000">
                                      <p:cBhvr>
                                        <p:cTn id="378" dur="4000" fill="hold"/>
                                        <p:tgtEl>
                                          <p:spTgt spid="75"/>
                                        </p:tgtEl>
                                        <p:attrNameLst>
                                          <p:attrName>r</p:attrName>
                                        </p:attrNameLst>
                                      </p:cBhvr>
                                    </p:animRot>
                                  </p:childTnLst>
                                </p:cTn>
                              </p:par>
                              <p:par>
                                <p:cTn id="379" presetID="2" presetClass="exit" presetSubtype="8" fill="hold" grpId="3" nodeType="withEffect">
                                  <p:stCondLst>
                                    <p:cond delay="0"/>
                                  </p:stCondLst>
                                  <p:childTnLst>
                                    <p:anim calcmode="lin" valueType="num">
                                      <p:cBhvr additive="base">
                                        <p:cTn id="380" dur="4000"/>
                                        <p:tgtEl>
                                          <p:spTgt spid="75"/>
                                        </p:tgtEl>
                                        <p:attrNameLst>
                                          <p:attrName>ppt_x</p:attrName>
                                        </p:attrNameLst>
                                      </p:cBhvr>
                                      <p:tavLst>
                                        <p:tav tm="0">
                                          <p:val>
                                            <p:strVal val="ppt_x"/>
                                          </p:val>
                                        </p:tav>
                                        <p:tav tm="100000">
                                          <p:val>
                                            <p:strVal val="0-ppt_w/2"/>
                                          </p:val>
                                        </p:tav>
                                      </p:tavLst>
                                    </p:anim>
                                    <p:anim calcmode="lin" valueType="num">
                                      <p:cBhvr additive="base">
                                        <p:cTn id="381" dur="4000"/>
                                        <p:tgtEl>
                                          <p:spTgt spid="75"/>
                                        </p:tgtEl>
                                        <p:attrNameLst>
                                          <p:attrName>ppt_y</p:attrName>
                                        </p:attrNameLst>
                                      </p:cBhvr>
                                      <p:tavLst>
                                        <p:tav tm="0">
                                          <p:val>
                                            <p:strVal val="ppt_y"/>
                                          </p:val>
                                        </p:tav>
                                        <p:tav tm="100000">
                                          <p:val>
                                            <p:strVal val="ppt_y"/>
                                          </p:val>
                                        </p:tav>
                                      </p:tavLst>
                                    </p:anim>
                                    <p:set>
                                      <p:cBhvr>
                                        <p:cTn id="382" dur="1" fill="hold">
                                          <p:stCondLst>
                                            <p:cond delay="3999"/>
                                          </p:stCondLst>
                                        </p:cTn>
                                        <p:tgtEl>
                                          <p:spTgt spid="75"/>
                                        </p:tgtEl>
                                        <p:attrNameLst>
                                          <p:attrName>style.visibility</p:attrName>
                                        </p:attrNameLst>
                                      </p:cBhvr>
                                      <p:to>
                                        <p:strVal val="hidden"/>
                                      </p:to>
                                    </p:set>
                                  </p:childTnLst>
                                </p:cTn>
                              </p:par>
                              <p:par>
                                <p:cTn id="383" presetID="2" presetClass="entr" presetSubtype="8" fill="hold" grpId="0" nodeType="withEffect">
                                  <p:stCondLst>
                                    <p:cond delay="0"/>
                                  </p:stCondLst>
                                  <p:childTnLst>
                                    <p:set>
                                      <p:cBhvr>
                                        <p:cTn id="384" dur="1" fill="hold">
                                          <p:stCondLst>
                                            <p:cond delay="0"/>
                                          </p:stCondLst>
                                        </p:cTn>
                                        <p:tgtEl>
                                          <p:spTgt spid="74"/>
                                        </p:tgtEl>
                                        <p:attrNameLst>
                                          <p:attrName>style.visibility</p:attrName>
                                        </p:attrNameLst>
                                      </p:cBhvr>
                                      <p:to>
                                        <p:strVal val="visible"/>
                                      </p:to>
                                    </p:set>
                                    <p:anim calcmode="lin" valueType="num">
                                      <p:cBhvr additive="base">
                                        <p:cTn id="385" dur="4000" fill="hold"/>
                                        <p:tgtEl>
                                          <p:spTgt spid="74"/>
                                        </p:tgtEl>
                                        <p:attrNameLst>
                                          <p:attrName>ppt_x</p:attrName>
                                        </p:attrNameLst>
                                      </p:cBhvr>
                                      <p:tavLst>
                                        <p:tav tm="0">
                                          <p:val>
                                            <p:strVal val="0-#ppt_w/2"/>
                                          </p:val>
                                        </p:tav>
                                        <p:tav tm="100000">
                                          <p:val>
                                            <p:strVal val="#ppt_x"/>
                                          </p:val>
                                        </p:tav>
                                      </p:tavLst>
                                    </p:anim>
                                    <p:anim calcmode="lin" valueType="num">
                                      <p:cBhvr additive="base">
                                        <p:cTn id="386" dur="4000" fill="hold"/>
                                        <p:tgtEl>
                                          <p:spTgt spid="74"/>
                                        </p:tgtEl>
                                        <p:attrNameLst>
                                          <p:attrName>ppt_y</p:attrName>
                                        </p:attrNameLst>
                                      </p:cBhvr>
                                      <p:tavLst>
                                        <p:tav tm="0">
                                          <p:val>
                                            <p:strVal val="#ppt_y"/>
                                          </p:val>
                                        </p:tav>
                                        <p:tav tm="100000">
                                          <p:val>
                                            <p:strVal val="#ppt_y"/>
                                          </p:val>
                                        </p:tav>
                                      </p:tavLst>
                                    </p:anim>
                                  </p:childTnLst>
                                </p:cTn>
                              </p:par>
                              <p:par>
                                <p:cTn id="387" presetID="19" presetClass="entr" presetSubtype="5" fill="hold" grpId="1" nodeType="withEffect">
                                  <p:stCondLst>
                                    <p:cond delay="0"/>
                                  </p:stCondLst>
                                  <p:childTnLst>
                                    <p:set>
                                      <p:cBhvr>
                                        <p:cTn id="388" dur="1" fill="hold">
                                          <p:stCondLst>
                                            <p:cond delay="0"/>
                                          </p:stCondLst>
                                        </p:cTn>
                                        <p:tgtEl>
                                          <p:spTgt spid="74"/>
                                        </p:tgtEl>
                                        <p:attrNameLst>
                                          <p:attrName>style.visibility</p:attrName>
                                        </p:attrNameLst>
                                      </p:cBhvr>
                                      <p:to>
                                        <p:strVal val="visible"/>
                                      </p:to>
                                    </p:set>
                                    <p:anim calcmode="lin" valueType="num">
                                      <p:cBhvr>
                                        <p:cTn id="389" dur="4000" fill="hold"/>
                                        <p:tgtEl>
                                          <p:spTgt spid="74"/>
                                        </p:tgtEl>
                                        <p:attrNameLst>
                                          <p:attrName>ppt_w</p:attrName>
                                        </p:attrNameLst>
                                      </p:cBhvr>
                                      <p:tavLst>
                                        <p:tav tm="0">
                                          <p:val>
                                            <p:strVal val="#ppt_w"/>
                                          </p:val>
                                        </p:tav>
                                        <p:tav tm="100000">
                                          <p:val>
                                            <p:strVal val="#ppt_w"/>
                                          </p:val>
                                        </p:tav>
                                      </p:tavLst>
                                    </p:anim>
                                    <p:anim calcmode="lin" valueType="num">
                                      <p:cBhvr>
                                        <p:cTn id="390" dur="4000" fill="hold"/>
                                        <p:tgtEl>
                                          <p:spTgt spid="74"/>
                                        </p:tgtEl>
                                        <p:attrNameLst>
                                          <p:attrName>ppt_h</p:attrName>
                                        </p:attrNameLst>
                                      </p:cBhvr>
                                      <p:tavLst>
                                        <p:tav tm="0" fmla="#ppt_h*sin(2.5*pi*$)">
                                          <p:val>
                                            <p:fltVal val="0"/>
                                          </p:val>
                                        </p:tav>
                                        <p:tav tm="100000">
                                          <p:val>
                                            <p:fltVal val="1"/>
                                          </p:val>
                                        </p:tav>
                                      </p:tavLst>
                                    </p:anim>
                                  </p:childTnLst>
                                </p:cTn>
                              </p:par>
                              <p:par>
                                <p:cTn id="391" presetID="8" presetClass="emph" presetSubtype="0" repeatCount="indefinite" fill="hold" grpId="2" nodeType="withEffect">
                                  <p:stCondLst>
                                    <p:cond delay="0"/>
                                  </p:stCondLst>
                                  <p:childTnLst>
                                    <p:animRot by="-21600000">
                                      <p:cBhvr>
                                        <p:cTn id="392" dur="4000" fill="hold"/>
                                        <p:tgtEl>
                                          <p:spTgt spid="74"/>
                                        </p:tgtEl>
                                        <p:attrNameLst>
                                          <p:attrName>r</p:attrName>
                                        </p:attrNameLst>
                                      </p:cBhvr>
                                    </p:animRot>
                                  </p:childTnLst>
                                </p:cTn>
                              </p:par>
                              <p:par>
                                <p:cTn id="393" presetID="2" presetClass="exit" presetSubtype="8" fill="hold" grpId="3" nodeType="withEffect">
                                  <p:stCondLst>
                                    <p:cond delay="0"/>
                                  </p:stCondLst>
                                  <p:childTnLst>
                                    <p:anim calcmode="lin" valueType="num">
                                      <p:cBhvr additive="base">
                                        <p:cTn id="394" dur="4000"/>
                                        <p:tgtEl>
                                          <p:spTgt spid="74"/>
                                        </p:tgtEl>
                                        <p:attrNameLst>
                                          <p:attrName>ppt_x</p:attrName>
                                        </p:attrNameLst>
                                      </p:cBhvr>
                                      <p:tavLst>
                                        <p:tav tm="0">
                                          <p:val>
                                            <p:strVal val="ppt_x"/>
                                          </p:val>
                                        </p:tav>
                                        <p:tav tm="100000">
                                          <p:val>
                                            <p:strVal val="0-ppt_w/2"/>
                                          </p:val>
                                        </p:tav>
                                      </p:tavLst>
                                    </p:anim>
                                    <p:anim calcmode="lin" valueType="num">
                                      <p:cBhvr additive="base">
                                        <p:cTn id="395" dur="4000"/>
                                        <p:tgtEl>
                                          <p:spTgt spid="74"/>
                                        </p:tgtEl>
                                        <p:attrNameLst>
                                          <p:attrName>ppt_y</p:attrName>
                                        </p:attrNameLst>
                                      </p:cBhvr>
                                      <p:tavLst>
                                        <p:tav tm="0">
                                          <p:val>
                                            <p:strVal val="ppt_y"/>
                                          </p:val>
                                        </p:tav>
                                        <p:tav tm="100000">
                                          <p:val>
                                            <p:strVal val="ppt_y"/>
                                          </p:val>
                                        </p:tav>
                                      </p:tavLst>
                                    </p:anim>
                                    <p:set>
                                      <p:cBhvr>
                                        <p:cTn id="396" dur="1" fill="hold">
                                          <p:stCondLst>
                                            <p:cond delay="3999"/>
                                          </p:stCondLst>
                                        </p:cTn>
                                        <p:tgtEl>
                                          <p:spTgt spid="74"/>
                                        </p:tgtEl>
                                        <p:attrNameLst>
                                          <p:attrName>style.visibility</p:attrName>
                                        </p:attrNameLst>
                                      </p:cBhvr>
                                      <p:to>
                                        <p:strVal val="hidden"/>
                                      </p:to>
                                    </p:set>
                                  </p:childTnLst>
                                </p:cTn>
                              </p:par>
                              <p:par>
                                <p:cTn id="397" presetID="2" presetClass="entr" presetSubtype="8" fill="hold" grpId="0" nodeType="withEffect">
                                  <p:stCondLst>
                                    <p:cond delay="0"/>
                                  </p:stCondLst>
                                  <p:childTnLst>
                                    <p:set>
                                      <p:cBhvr>
                                        <p:cTn id="398" dur="1" fill="hold">
                                          <p:stCondLst>
                                            <p:cond delay="0"/>
                                          </p:stCondLst>
                                        </p:cTn>
                                        <p:tgtEl>
                                          <p:spTgt spid="76"/>
                                        </p:tgtEl>
                                        <p:attrNameLst>
                                          <p:attrName>style.visibility</p:attrName>
                                        </p:attrNameLst>
                                      </p:cBhvr>
                                      <p:to>
                                        <p:strVal val="visible"/>
                                      </p:to>
                                    </p:set>
                                    <p:anim calcmode="lin" valueType="num">
                                      <p:cBhvr additive="base">
                                        <p:cTn id="399" dur="4000" fill="hold"/>
                                        <p:tgtEl>
                                          <p:spTgt spid="76"/>
                                        </p:tgtEl>
                                        <p:attrNameLst>
                                          <p:attrName>ppt_x</p:attrName>
                                        </p:attrNameLst>
                                      </p:cBhvr>
                                      <p:tavLst>
                                        <p:tav tm="0">
                                          <p:val>
                                            <p:strVal val="0-#ppt_w/2"/>
                                          </p:val>
                                        </p:tav>
                                        <p:tav tm="100000">
                                          <p:val>
                                            <p:strVal val="#ppt_x"/>
                                          </p:val>
                                        </p:tav>
                                      </p:tavLst>
                                    </p:anim>
                                    <p:anim calcmode="lin" valueType="num">
                                      <p:cBhvr additive="base">
                                        <p:cTn id="400" dur="4000" fill="hold"/>
                                        <p:tgtEl>
                                          <p:spTgt spid="76"/>
                                        </p:tgtEl>
                                        <p:attrNameLst>
                                          <p:attrName>ppt_y</p:attrName>
                                        </p:attrNameLst>
                                      </p:cBhvr>
                                      <p:tavLst>
                                        <p:tav tm="0">
                                          <p:val>
                                            <p:strVal val="#ppt_y"/>
                                          </p:val>
                                        </p:tav>
                                        <p:tav tm="100000">
                                          <p:val>
                                            <p:strVal val="#ppt_y"/>
                                          </p:val>
                                        </p:tav>
                                      </p:tavLst>
                                    </p:anim>
                                  </p:childTnLst>
                                </p:cTn>
                              </p:par>
                              <p:par>
                                <p:cTn id="401" presetID="19" presetClass="entr" presetSubtype="5" fill="hold" grpId="1" nodeType="withEffect">
                                  <p:stCondLst>
                                    <p:cond delay="0"/>
                                  </p:stCondLst>
                                  <p:childTnLst>
                                    <p:set>
                                      <p:cBhvr>
                                        <p:cTn id="402" dur="1" fill="hold">
                                          <p:stCondLst>
                                            <p:cond delay="0"/>
                                          </p:stCondLst>
                                        </p:cTn>
                                        <p:tgtEl>
                                          <p:spTgt spid="76"/>
                                        </p:tgtEl>
                                        <p:attrNameLst>
                                          <p:attrName>style.visibility</p:attrName>
                                        </p:attrNameLst>
                                      </p:cBhvr>
                                      <p:to>
                                        <p:strVal val="visible"/>
                                      </p:to>
                                    </p:set>
                                    <p:anim calcmode="lin" valueType="num">
                                      <p:cBhvr>
                                        <p:cTn id="403" dur="4000" fill="hold"/>
                                        <p:tgtEl>
                                          <p:spTgt spid="76"/>
                                        </p:tgtEl>
                                        <p:attrNameLst>
                                          <p:attrName>ppt_w</p:attrName>
                                        </p:attrNameLst>
                                      </p:cBhvr>
                                      <p:tavLst>
                                        <p:tav tm="0">
                                          <p:val>
                                            <p:strVal val="#ppt_w"/>
                                          </p:val>
                                        </p:tav>
                                        <p:tav tm="100000">
                                          <p:val>
                                            <p:strVal val="#ppt_w"/>
                                          </p:val>
                                        </p:tav>
                                      </p:tavLst>
                                    </p:anim>
                                    <p:anim calcmode="lin" valueType="num">
                                      <p:cBhvr>
                                        <p:cTn id="404" dur="4000" fill="hold"/>
                                        <p:tgtEl>
                                          <p:spTgt spid="76"/>
                                        </p:tgtEl>
                                        <p:attrNameLst>
                                          <p:attrName>ppt_h</p:attrName>
                                        </p:attrNameLst>
                                      </p:cBhvr>
                                      <p:tavLst>
                                        <p:tav tm="0" fmla="#ppt_h*sin(2.5*pi*$)">
                                          <p:val>
                                            <p:fltVal val="0"/>
                                          </p:val>
                                        </p:tav>
                                        <p:tav tm="100000">
                                          <p:val>
                                            <p:fltVal val="1"/>
                                          </p:val>
                                        </p:tav>
                                      </p:tavLst>
                                    </p:anim>
                                  </p:childTnLst>
                                </p:cTn>
                              </p:par>
                              <p:par>
                                <p:cTn id="405" presetID="8" presetClass="emph" presetSubtype="0" repeatCount="indefinite" fill="hold" grpId="2" nodeType="withEffect">
                                  <p:stCondLst>
                                    <p:cond delay="0"/>
                                  </p:stCondLst>
                                  <p:childTnLst>
                                    <p:animRot by="-21600000">
                                      <p:cBhvr>
                                        <p:cTn id="406" dur="4000" fill="hold"/>
                                        <p:tgtEl>
                                          <p:spTgt spid="76"/>
                                        </p:tgtEl>
                                        <p:attrNameLst>
                                          <p:attrName>r</p:attrName>
                                        </p:attrNameLst>
                                      </p:cBhvr>
                                    </p:animRot>
                                  </p:childTnLst>
                                </p:cTn>
                              </p:par>
                              <p:par>
                                <p:cTn id="407" presetID="2" presetClass="exit" presetSubtype="8" fill="hold" grpId="3" nodeType="withEffect">
                                  <p:stCondLst>
                                    <p:cond delay="0"/>
                                  </p:stCondLst>
                                  <p:childTnLst>
                                    <p:anim calcmode="lin" valueType="num">
                                      <p:cBhvr additive="base">
                                        <p:cTn id="408" dur="4000"/>
                                        <p:tgtEl>
                                          <p:spTgt spid="76"/>
                                        </p:tgtEl>
                                        <p:attrNameLst>
                                          <p:attrName>ppt_x</p:attrName>
                                        </p:attrNameLst>
                                      </p:cBhvr>
                                      <p:tavLst>
                                        <p:tav tm="0">
                                          <p:val>
                                            <p:strVal val="ppt_x"/>
                                          </p:val>
                                        </p:tav>
                                        <p:tav tm="100000">
                                          <p:val>
                                            <p:strVal val="0-ppt_w/2"/>
                                          </p:val>
                                        </p:tav>
                                      </p:tavLst>
                                    </p:anim>
                                    <p:anim calcmode="lin" valueType="num">
                                      <p:cBhvr additive="base">
                                        <p:cTn id="409" dur="4000"/>
                                        <p:tgtEl>
                                          <p:spTgt spid="76"/>
                                        </p:tgtEl>
                                        <p:attrNameLst>
                                          <p:attrName>ppt_y</p:attrName>
                                        </p:attrNameLst>
                                      </p:cBhvr>
                                      <p:tavLst>
                                        <p:tav tm="0">
                                          <p:val>
                                            <p:strVal val="ppt_y"/>
                                          </p:val>
                                        </p:tav>
                                        <p:tav tm="100000">
                                          <p:val>
                                            <p:strVal val="ppt_y"/>
                                          </p:val>
                                        </p:tav>
                                      </p:tavLst>
                                    </p:anim>
                                    <p:set>
                                      <p:cBhvr>
                                        <p:cTn id="410" dur="1" fill="hold">
                                          <p:stCondLst>
                                            <p:cond delay="3999"/>
                                          </p:stCondLst>
                                        </p:cTn>
                                        <p:tgtEl>
                                          <p:spTgt spid="76"/>
                                        </p:tgtEl>
                                        <p:attrNameLst>
                                          <p:attrName>style.visibility</p:attrName>
                                        </p:attrNameLst>
                                      </p:cBhvr>
                                      <p:to>
                                        <p:strVal val="hidden"/>
                                      </p:to>
                                    </p:set>
                                  </p:childTnLst>
                                </p:cTn>
                              </p:par>
                              <p:par>
                                <p:cTn id="411" presetID="2" presetClass="entr" presetSubtype="8" fill="hold" grpId="0" nodeType="withEffect">
                                  <p:stCondLst>
                                    <p:cond delay="0"/>
                                  </p:stCondLst>
                                  <p:childTnLst>
                                    <p:set>
                                      <p:cBhvr>
                                        <p:cTn id="412" dur="1" fill="hold">
                                          <p:stCondLst>
                                            <p:cond delay="0"/>
                                          </p:stCondLst>
                                        </p:cTn>
                                        <p:tgtEl>
                                          <p:spTgt spid="77"/>
                                        </p:tgtEl>
                                        <p:attrNameLst>
                                          <p:attrName>style.visibility</p:attrName>
                                        </p:attrNameLst>
                                      </p:cBhvr>
                                      <p:to>
                                        <p:strVal val="visible"/>
                                      </p:to>
                                    </p:set>
                                    <p:anim calcmode="lin" valueType="num">
                                      <p:cBhvr additive="base">
                                        <p:cTn id="413" dur="4000" fill="hold"/>
                                        <p:tgtEl>
                                          <p:spTgt spid="77"/>
                                        </p:tgtEl>
                                        <p:attrNameLst>
                                          <p:attrName>ppt_x</p:attrName>
                                        </p:attrNameLst>
                                      </p:cBhvr>
                                      <p:tavLst>
                                        <p:tav tm="0">
                                          <p:val>
                                            <p:strVal val="0-#ppt_w/2"/>
                                          </p:val>
                                        </p:tav>
                                        <p:tav tm="100000">
                                          <p:val>
                                            <p:strVal val="#ppt_x"/>
                                          </p:val>
                                        </p:tav>
                                      </p:tavLst>
                                    </p:anim>
                                    <p:anim calcmode="lin" valueType="num">
                                      <p:cBhvr additive="base">
                                        <p:cTn id="414" dur="4000" fill="hold"/>
                                        <p:tgtEl>
                                          <p:spTgt spid="77"/>
                                        </p:tgtEl>
                                        <p:attrNameLst>
                                          <p:attrName>ppt_y</p:attrName>
                                        </p:attrNameLst>
                                      </p:cBhvr>
                                      <p:tavLst>
                                        <p:tav tm="0">
                                          <p:val>
                                            <p:strVal val="#ppt_y"/>
                                          </p:val>
                                        </p:tav>
                                        <p:tav tm="100000">
                                          <p:val>
                                            <p:strVal val="#ppt_y"/>
                                          </p:val>
                                        </p:tav>
                                      </p:tavLst>
                                    </p:anim>
                                  </p:childTnLst>
                                </p:cTn>
                              </p:par>
                              <p:par>
                                <p:cTn id="415" presetID="19" presetClass="entr" presetSubtype="5" fill="hold" grpId="1" nodeType="withEffect">
                                  <p:stCondLst>
                                    <p:cond delay="0"/>
                                  </p:stCondLst>
                                  <p:childTnLst>
                                    <p:set>
                                      <p:cBhvr>
                                        <p:cTn id="416" dur="1" fill="hold">
                                          <p:stCondLst>
                                            <p:cond delay="0"/>
                                          </p:stCondLst>
                                        </p:cTn>
                                        <p:tgtEl>
                                          <p:spTgt spid="77"/>
                                        </p:tgtEl>
                                        <p:attrNameLst>
                                          <p:attrName>style.visibility</p:attrName>
                                        </p:attrNameLst>
                                      </p:cBhvr>
                                      <p:to>
                                        <p:strVal val="visible"/>
                                      </p:to>
                                    </p:set>
                                    <p:anim calcmode="lin" valueType="num">
                                      <p:cBhvr>
                                        <p:cTn id="417" dur="4000" fill="hold"/>
                                        <p:tgtEl>
                                          <p:spTgt spid="77"/>
                                        </p:tgtEl>
                                        <p:attrNameLst>
                                          <p:attrName>ppt_w</p:attrName>
                                        </p:attrNameLst>
                                      </p:cBhvr>
                                      <p:tavLst>
                                        <p:tav tm="0">
                                          <p:val>
                                            <p:strVal val="#ppt_w"/>
                                          </p:val>
                                        </p:tav>
                                        <p:tav tm="100000">
                                          <p:val>
                                            <p:strVal val="#ppt_w"/>
                                          </p:val>
                                        </p:tav>
                                      </p:tavLst>
                                    </p:anim>
                                    <p:anim calcmode="lin" valueType="num">
                                      <p:cBhvr>
                                        <p:cTn id="418" dur="4000" fill="hold"/>
                                        <p:tgtEl>
                                          <p:spTgt spid="77"/>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grpId="2" nodeType="withEffect">
                                  <p:stCondLst>
                                    <p:cond delay="0"/>
                                  </p:stCondLst>
                                  <p:childTnLst>
                                    <p:animRot by="-21600000">
                                      <p:cBhvr>
                                        <p:cTn id="420" dur="4000" fill="hold"/>
                                        <p:tgtEl>
                                          <p:spTgt spid="77"/>
                                        </p:tgtEl>
                                        <p:attrNameLst>
                                          <p:attrName>r</p:attrName>
                                        </p:attrNameLst>
                                      </p:cBhvr>
                                    </p:animRot>
                                  </p:childTnLst>
                                </p:cTn>
                              </p:par>
                              <p:par>
                                <p:cTn id="421" presetID="2" presetClass="exit" presetSubtype="8" fill="hold" grpId="3" nodeType="withEffect">
                                  <p:stCondLst>
                                    <p:cond delay="0"/>
                                  </p:stCondLst>
                                  <p:childTnLst>
                                    <p:anim calcmode="lin" valueType="num">
                                      <p:cBhvr additive="base">
                                        <p:cTn id="422" dur="4000"/>
                                        <p:tgtEl>
                                          <p:spTgt spid="77"/>
                                        </p:tgtEl>
                                        <p:attrNameLst>
                                          <p:attrName>ppt_x</p:attrName>
                                        </p:attrNameLst>
                                      </p:cBhvr>
                                      <p:tavLst>
                                        <p:tav tm="0">
                                          <p:val>
                                            <p:strVal val="ppt_x"/>
                                          </p:val>
                                        </p:tav>
                                        <p:tav tm="100000">
                                          <p:val>
                                            <p:strVal val="0-ppt_w/2"/>
                                          </p:val>
                                        </p:tav>
                                      </p:tavLst>
                                    </p:anim>
                                    <p:anim calcmode="lin" valueType="num">
                                      <p:cBhvr additive="base">
                                        <p:cTn id="423" dur="4000"/>
                                        <p:tgtEl>
                                          <p:spTgt spid="77"/>
                                        </p:tgtEl>
                                        <p:attrNameLst>
                                          <p:attrName>ppt_y</p:attrName>
                                        </p:attrNameLst>
                                      </p:cBhvr>
                                      <p:tavLst>
                                        <p:tav tm="0">
                                          <p:val>
                                            <p:strVal val="ppt_y"/>
                                          </p:val>
                                        </p:tav>
                                        <p:tav tm="100000">
                                          <p:val>
                                            <p:strVal val="ppt_y"/>
                                          </p:val>
                                        </p:tav>
                                      </p:tavLst>
                                    </p:anim>
                                    <p:set>
                                      <p:cBhvr>
                                        <p:cTn id="424" dur="1" fill="hold">
                                          <p:stCondLst>
                                            <p:cond delay="3999"/>
                                          </p:stCondLst>
                                        </p:cTn>
                                        <p:tgtEl>
                                          <p:spTgt spid="77"/>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78"/>
                                        </p:tgtEl>
                                        <p:attrNameLst>
                                          <p:attrName>style.visibility</p:attrName>
                                        </p:attrNameLst>
                                      </p:cBhvr>
                                      <p:to>
                                        <p:strVal val="visible"/>
                                      </p:to>
                                    </p:set>
                                    <p:anim calcmode="lin" valueType="num">
                                      <p:cBhvr additive="base">
                                        <p:cTn id="427" dur="4000" fill="hold"/>
                                        <p:tgtEl>
                                          <p:spTgt spid="78"/>
                                        </p:tgtEl>
                                        <p:attrNameLst>
                                          <p:attrName>ppt_x</p:attrName>
                                        </p:attrNameLst>
                                      </p:cBhvr>
                                      <p:tavLst>
                                        <p:tav tm="0">
                                          <p:val>
                                            <p:strVal val="0-#ppt_w/2"/>
                                          </p:val>
                                        </p:tav>
                                        <p:tav tm="100000">
                                          <p:val>
                                            <p:strVal val="#ppt_x"/>
                                          </p:val>
                                        </p:tav>
                                      </p:tavLst>
                                    </p:anim>
                                    <p:anim calcmode="lin" valueType="num">
                                      <p:cBhvr additive="base">
                                        <p:cTn id="428" dur="4000" fill="hold"/>
                                        <p:tgtEl>
                                          <p:spTgt spid="78"/>
                                        </p:tgtEl>
                                        <p:attrNameLst>
                                          <p:attrName>ppt_y</p:attrName>
                                        </p:attrNameLst>
                                      </p:cBhvr>
                                      <p:tavLst>
                                        <p:tav tm="0">
                                          <p:val>
                                            <p:strVal val="#ppt_y"/>
                                          </p:val>
                                        </p:tav>
                                        <p:tav tm="100000">
                                          <p:val>
                                            <p:strVal val="#ppt_y"/>
                                          </p:val>
                                        </p:tav>
                                      </p:tavLst>
                                    </p:anim>
                                  </p:childTnLst>
                                </p:cTn>
                              </p:par>
                              <p:par>
                                <p:cTn id="429" presetID="19" presetClass="entr" presetSubtype="5" fill="hold" grpId="1" nodeType="withEffect">
                                  <p:stCondLst>
                                    <p:cond delay="0"/>
                                  </p:stCondLst>
                                  <p:childTnLst>
                                    <p:set>
                                      <p:cBhvr>
                                        <p:cTn id="430" dur="1" fill="hold">
                                          <p:stCondLst>
                                            <p:cond delay="0"/>
                                          </p:stCondLst>
                                        </p:cTn>
                                        <p:tgtEl>
                                          <p:spTgt spid="78"/>
                                        </p:tgtEl>
                                        <p:attrNameLst>
                                          <p:attrName>style.visibility</p:attrName>
                                        </p:attrNameLst>
                                      </p:cBhvr>
                                      <p:to>
                                        <p:strVal val="visible"/>
                                      </p:to>
                                    </p:set>
                                    <p:anim calcmode="lin" valueType="num">
                                      <p:cBhvr>
                                        <p:cTn id="431" dur="4000" fill="hold"/>
                                        <p:tgtEl>
                                          <p:spTgt spid="78"/>
                                        </p:tgtEl>
                                        <p:attrNameLst>
                                          <p:attrName>ppt_w</p:attrName>
                                        </p:attrNameLst>
                                      </p:cBhvr>
                                      <p:tavLst>
                                        <p:tav tm="0">
                                          <p:val>
                                            <p:strVal val="#ppt_w"/>
                                          </p:val>
                                        </p:tav>
                                        <p:tav tm="100000">
                                          <p:val>
                                            <p:strVal val="#ppt_w"/>
                                          </p:val>
                                        </p:tav>
                                      </p:tavLst>
                                    </p:anim>
                                    <p:anim calcmode="lin" valueType="num">
                                      <p:cBhvr>
                                        <p:cTn id="432" dur="4000" fill="hold"/>
                                        <p:tgtEl>
                                          <p:spTgt spid="78"/>
                                        </p:tgtEl>
                                        <p:attrNameLst>
                                          <p:attrName>ppt_h</p:attrName>
                                        </p:attrNameLst>
                                      </p:cBhvr>
                                      <p:tavLst>
                                        <p:tav tm="0" fmla="#ppt_h*sin(2.5*pi*$)">
                                          <p:val>
                                            <p:fltVal val="0"/>
                                          </p:val>
                                        </p:tav>
                                        <p:tav tm="100000">
                                          <p:val>
                                            <p:fltVal val="1"/>
                                          </p:val>
                                        </p:tav>
                                      </p:tavLst>
                                    </p:anim>
                                  </p:childTnLst>
                                </p:cTn>
                              </p:par>
                              <p:par>
                                <p:cTn id="433" presetID="8" presetClass="emph" presetSubtype="0" repeatCount="indefinite" fill="hold" grpId="2" nodeType="withEffect">
                                  <p:stCondLst>
                                    <p:cond delay="0"/>
                                  </p:stCondLst>
                                  <p:childTnLst>
                                    <p:animRot by="-21600000">
                                      <p:cBhvr>
                                        <p:cTn id="434" dur="4000" fill="hold"/>
                                        <p:tgtEl>
                                          <p:spTgt spid="78"/>
                                        </p:tgtEl>
                                        <p:attrNameLst>
                                          <p:attrName>r</p:attrName>
                                        </p:attrNameLst>
                                      </p:cBhvr>
                                    </p:animRot>
                                  </p:childTnLst>
                                </p:cTn>
                              </p:par>
                              <p:par>
                                <p:cTn id="435" presetID="2" presetClass="exit" presetSubtype="8" fill="hold" grpId="3" nodeType="withEffect">
                                  <p:stCondLst>
                                    <p:cond delay="0"/>
                                  </p:stCondLst>
                                  <p:childTnLst>
                                    <p:anim calcmode="lin" valueType="num">
                                      <p:cBhvr additive="base">
                                        <p:cTn id="436" dur="4000"/>
                                        <p:tgtEl>
                                          <p:spTgt spid="78"/>
                                        </p:tgtEl>
                                        <p:attrNameLst>
                                          <p:attrName>ppt_x</p:attrName>
                                        </p:attrNameLst>
                                      </p:cBhvr>
                                      <p:tavLst>
                                        <p:tav tm="0">
                                          <p:val>
                                            <p:strVal val="ppt_x"/>
                                          </p:val>
                                        </p:tav>
                                        <p:tav tm="100000">
                                          <p:val>
                                            <p:strVal val="0-ppt_w/2"/>
                                          </p:val>
                                        </p:tav>
                                      </p:tavLst>
                                    </p:anim>
                                    <p:anim calcmode="lin" valueType="num">
                                      <p:cBhvr additive="base">
                                        <p:cTn id="437" dur="4000"/>
                                        <p:tgtEl>
                                          <p:spTgt spid="78"/>
                                        </p:tgtEl>
                                        <p:attrNameLst>
                                          <p:attrName>ppt_y</p:attrName>
                                        </p:attrNameLst>
                                      </p:cBhvr>
                                      <p:tavLst>
                                        <p:tav tm="0">
                                          <p:val>
                                            <p:strVal val="ppt_y"/>
                                          </p:val>
                                        </p:tav>
                                        <p:tav tm="100000">
                                          <p:val>
                                            <p:strVal val="ppt_y"/>
                                          </p:val>
                                        </p:tav>
                                      </p:tavLst>
                                    </p:anim>
                                    <p:set>
                                      <p:cBhvr>
                                        <p:cTn id="438" dur="1" fill="hold">
                                          <p:stCondLst>
                                            <p:cond delay="3999"/>
                                          </p:stCondLst>
                                        </p:cTn>
                                        <p:tgtEl>
                                          <p:spTgt spid="78"/>
                                        </p:tgtEl>
                                        <p:attrNameLst>
                                          <p:attrName>style.visibility</p:attrName>
                                        </p:attrNameLst>
                                      </p:cBhvr>
                                      <p:to>
                                        <p:strVal val="hidden"/>
                                      </p:to>
                                    </p:set>
                                  </p:childTnLst>
                                </p:cTn>
                              </p:par>
                              <p:par>
                                <p:cTn id="439" presetID="2" presetClass="entr" presetSubtype="8" fill="hold" grpId="0" nodeType="withEffect">
                                  <p:stCondLst>
                                    <p:cond delay="0"/>
                                  </p:stCondLst>
                                  <p:childTnLst>
                                    <p:set>
                                      <p:cBhvr>
                                        <p:cTn id="440" dur="1" fill="hold">
                                          <p:stCondLst>
                                            <p:cond delay="0"/>
                                          </p:stCondLst>
                                        </p:cTn>
                                        <p:tgtEl>
                                          <p:spTgt spid="80"/>
                                        </p:tgtEl>
                                        <p:attrNameLst>
                                          <p:attrName>style.visibility</p:attrName>
                                        </p:attrNameLst>
                                      </p:cBhvr>
                                      <p:to>
                                        <p:strVal val="visible"/>
                                      </p:to>
                                    </p:set>
                                    <p:anim calcmode="lin" valueType="num">
                                      <p:cBhvr additive="base">
                                        <p:cTn id="441" dur="4000" fill="hold"/>
                                        <p:tgtEl>
                                          <p:spTgt spid="80"/>
                                        </p:tgtEl>
                                        <p:attrNameLst>
                                          <p:attrName>ppt_x</p:attrName>
                                        </p:attrNameLst>
                                      </p:cBhvr>
                                      <p:tavLst>
                                        <p:tav tm="0">
                                          <p:val>
                                            <p:strVal val="0-#ppt_w/2"/>
                                          </p:val>
                                        </p:tav>
                                        <p:tav tm="100000">
                                          <p:val>
                                            <p:strVal val="#ppt_x"/>
                                          </p:val>
                                        </p:tav>
                                      </p:tavLst>
                                    </p:anim>
                                    <p:anim calcmode="lin" valueType="num">
                                      <p:cBhvr additive="base">
                                        <p:cTn id="442" dur="4000" fill="hold"/>
                                        <p:tgtEl>
                                          <p:spTgt spid="80"/>
                                        </p:tgtEl>
                                        <p:attrNameLst>
                                          <p:attrName>ppt_y</p:attrName>
                                        </p:attrNameLst>
                                      </p:cBhvr>
                                      <p:tavLst>
                                        <p:tav tm="0">
                                          <p:val>
                                            <p:strVal val="#ppt_y"/>
                                          </p:val>
                                        </p:tav>
                                        <p:tav tm="100000">
                                          <p:val>
                                            <p:strVal val="#ppt_y"/>
                                          </p:val>
                                        </p:tav>
                                      </p:tavLst>
                                    </p:anim>
                                  </p:childTnLst>
                                </p:cTn>
                              </p:par>
                              <p:par>
                                <p:cTn id="443" presetID="19" presetClass="entr" presetSubtype="5" fill="hold" grpId="1" nodeType="withEffect">
                                  <p:stCondLst>
                                    <p:cond delay="0"/>
                                  </p:stCondLst>
                                  <p:childTnLst>
                                    <p:set>
                                      <p:cBhvr>
                                        <p:cTn id="444" dur="1" fill="hold">
                                          <p:stCondLst>
                                            <p:cond delay="0"/>
                                          </p:stCondLst>
                                        </p:cTn>
                                        <p:tgtEl>
                                          <p:spTgt spid="80"/>
                                        </p:tgtEl>
                                        <p:attrNameLst>
                                          <p:attrName>style.visibility</p:attrName>
                                        </p:attrNameLst>
                                      </p:cBhvr>
                                      <p:to>
                                        <p:strVal val="visible"/>
                                      </p:to>
                                    </p:set>
                                    <p:anim calcmode="lin" valueType="num">
                                      <p:cBhvr>
                                        <p:cTn id="445" dur="4000" fill="hold"/>
                                        <p:tgtEl>
                                          <p:spTgt spid="80"/>
                                        </p:tgtEl>
                                        <p:attrNameLst>
                                          <p:attrName>ppt_w</p:attrName>
                                        </p:attrNameLst>
                                      </p:cBhvr>
                                      <p:tavLst>
                                        <p:tav tm="0">
                                          <p:val>
                                            <p:strVal val="#ppt_w"/>
                                          </p:val>
                                        </p:tav>
                                        <p:tav tm="100000">
                                          <p:val>
                                            <p:strVal val="#ppt_w"/>
                                          </p:val>
                                        </p:tav>
                                      </p:tavLst>
                                    </p:anim>
                                    <p:anim calcmode="lin" valueType="num">
                                      <p:cBhvr>
                                        <p:cTn id="446" dur="4000" fill="hold"/>
                                        <p:tgtEl>
                                          <p:spTgt spid="80"/>
                                        </p:tgtEl>
                                        <p:attrNameLst>
                                          <p:attrName>ppt_h</p:attrName>
                                        </p:attrNameLst>
                                      </p:cBhvr>
                                      <p:tavLst>
                                        <p:tav tm="0" fmla="#ppt_h*sin(2.5*pi*$)">
                                          <p:val>
                                            <p:fltVal val="0"/>
                                          </p:val>
                                        </p:tav>
                                        <p:tav tm="100000">
                                          <p:val>
                                            <p:fltVal val="1"/>
                                          </p:val>
                                        </p:tav>
                                      </p:tavLst>
                                    </p:anim>
                                  </p:childTnLst>
                                </p:cTn>
                              </p:par>
                              <p:par>
                                <p:cTn id="447" presetID="8" presetClass="emph" presetSubtype="0" repeatCount="indefinite" fill="hold" grpId="2" nodeType="withEffect">
                                  <p:stCondLst>
                                    <p:cond delay="0"/>
                                  </p:stCondLst>
                                  <p:childTnLst>
                                    <p:animRot by="-21600000">
                                      <p:cBhvr>
                                        <p:cTn id="448" dur="4000" fill="hold"/>
                                        <p:tgtEl>
                                          <p:spTgt spid="80"/>
                                        </p:tgtEl>
                                        <p:attrNameLst>
                                          <p:attrName>r</p:attrName>
                                        </p:attrNameLst>
                                      </p:cBhvr>
                                    </p:animRot>
                                  </p:childTnLst>
                                </p:cTn>
                              </p:par>
                              <p:par>
                                <p:cTn id="449" presetID="2" presetClass="exit" presetSubtype="8" fill="hold" grpId="3" nodeType="withEffect">
                                  <p:stCondLst>
                                    <p:cond delay="0"/>
                                  </p:stCondLst>
                                  <p:childTnLst>
                                    <p:anim calcmode="lin" valueType="num">
                                      <p:cBhvr additive="base">
                                        <p:cTn id="450" dur="4000"/>
                                        <p:tgtEl>
                                          <p:spTgt spid="80"/>
                                        </p:tgtEl>
                                        <p:attrNameLst>
                                          <p:attrName>ppt_x</p:attrName>
                                        </p:attrNameLst>
                                      </p:cBhvr>
                                      <p:tavLst>
                                        <p:tav tm="0">
                                          <p:val>
                                            <p:strVal val="ppt_x"/>
                                          </p:val>
                                        </p:tav>
                                        <p:tav tm="100000">
                                          <p:val>
                                            <p:strVal val="0-ppt_w/2"/>
                                          </p:val>
                                        </p:tav>
                                      </p:tavLst>
                                    </p:anim>
                                    <p:anim calcmode="lin" valueType="num">
                                      <p:cBhvr additive="base">
                                        <p:cTn id="451" dur="4000"/>
                                        <p:tgtEl>
                                          <p:spTgt spid="80"/>
                                        </p:tgtEl>
                                        <p:attrNameLst>
                                          <p:attrName>ppt_y</p:attrName>
                                        </p:attrNameLst>
                                      </p:cBhvr>
                                      <p:tavLst>
                                        <p:tav tm="0">
                                          <p:val>
                                            <p:strVal val="ppt_y"/>
                                          </p:val>
                                        </p:tav>
                                        <p:tav tm="100000">
                                          <p:val>
                                            <p:strVal val="ppt_y"/>
                                          </p:val>
                                        </p:tav>
                                      </p:tavLst>
                                    </p:anim>
                                    <p:set>
                                      <p:cBhvr>
                                        <p:cTn id="452" dur="1" fill="hold">
                                          <p:stCondLst>
                                            <p:cond delay="3999"/>
                                          </p:stCondLst>
                                        </p:cTn>
                                        <p:tgtEl>
                                          <p:spTgt spid="80"/>
                                        </p:tgtEl>
                                        <p:attrNameLst>
                                          <p:attrName>style.visibility</p:attrName>
                                        </p:attrNameLst>
                                      </p:cBhvr>
                                      <p:to>
                                        <p:strVal val="hidden"/>
                                      </p:to>
                                    </p:set>
                                  </p:childTnLst>
                                </p:cTn>
                              </p:par>
                              <p:par>
                                <p:cTn id="453" presetID="2" presetClass="entr" presetSubtype="8" fill="hold" grpId="0" nodeType="withEffect">
                                  <p:stCondLst>
                                    <p:cond delay="0"/>
                                  </p:stCondLst>
                                  <p:childTnLst>
                                    <p:set>
                                      <p:cBhvr>
                                        <p:cTn id="454" dur="1" fill="hold">
                                          <p:stCondLst>
                                            <p:cond delay="0"/>
                                          </p:stCondLst>
                                        </p:cTn>
                                        <p:tgtEl>
                                          <p:spTgt spid="79"/>
                                        </p:tgtEl>
                                        <p:attrNameLst>
                                          <p:attrName>style.visibility</p:attrName>
                                        </p:attrNameLst>
                                      </p:cBhvr>
                                      <p:to>
                                        <p:strVal val="visible"/>
                                      </p:to>
                                    </p:set>
                                    <p:anim calcmode="lin" valueType="num">
                                      <p:cBhvr additive="base">
                                        <p:cTn id="455" dur="4000" fill="hold"/>
                                        <p:tgtEl>
                                          <p:spTgt spid="79"/>
                                        </p:tgtEl>
                                        <p:attrNameLst>
                                          <p:attrName>ppt_x</p:attrName>
                                        </p:attrNameLst>
                                      </p:cBhvr>
                                      <p:tavLst>
                                        <p:tav tm="0">
                                          <p:val>
                                            <p:strVal val="0-#ppt_w/2"/>
                                          </p:val>
                                        </p:tav>
                                        <p:tav tm="100000">
                                          <p:val>
                                            <p:strVal val="#ppt_x"/>
                                          </p:val>
                                        </p:tav>
                                      </p:tavLst>
                                    </p:anim>
                                    <p:anim calcmode="lin" valueType="num">
                                      <p:cBhvr additive="base">
                                        <p:cTn id="456" dur="4000" fill="hold"/>
                                        <p:tgtEl>
                                          <p:spTgt spid="79"/>
                                        </p:tgtEl>
                                        <p:attrNameLst>
                                          <p:attrName>ppt_y</p:attrName>
                                        </p:attrNameLst>
                                      </p:cBhvr>
                                      <p:tavLst>
                                        <p:tav tm="0">
                                          <p:val>
                                            <p:strVal val="#ppt_y"/>
                                          </p:val>
                                        </p:tav>
                                        <p:tav tm="100000">
                                          <p:val>
                                            <p:strVal val="#ppt_y"/>
                                          </p:val>
                                        </p:tav>
                                      </p:tavLst>
                                    </p:anim>
                                  </p:childTnLst>
                                </p:cTn>
                              </p:par>
                              <p:par>
                                <p:cTn id="457" presetID="19" presetClass="entr" presetSubtype="5" fill="hold" grpId="1" nodeType="withEffect">
                                  <p:stCondLst>
                                    <p:cond delay="0"/>
                                  </p:stCondLst>
                                  <p:childTnLst>
                                    <p:set>
                                      <p:cBhvr>
                                        <p:cTn id="458" dur="1" fill="hold">
                                          <p:stCondLst>
                                            <p:cond delay="0"/>
                                          </p:stCondLst>
                                        </p:cTn>
                                        <p:tgtEl>
                                          <p:spTgt spid="79"/>
                                        </p:tgtEl>
                                        <p:attrNameLst>
                                          <p:attrName>style.visibility</p:attrName>
                                        </p:attrNameLst>
                                      </p:cBhvr>
                                      <p:to>
                                        <p:strVal val="visible"/>
                                      </p:to>
                                    </p:set>
                                    <p:anim calcmode="lin" valueType="num">
                                      <p:cBhvr>
                                        <p:cTn id="459" dur="4000" fill="hold"/>
                                        <p:tgtEl>
                                          <p:spTgt spid="79"/>
                                        </p:tgtEl>
                                        <p:attrNameLst>
                                          <p:attrName>ppt_w</p:attrName>
                                        </p:attrNameLst>
                                      </p:cBhvr>
                                      <p:tavLst>
                                        <p:tav tm="0">
                                          <p:val>
                                            <p:strVal val="#ppt_w"/>
                                          </p:val>
                                        </p:tav>
                                        <p:tav tm="100000">
                                          <p:val>
                                            <p:strVal val="#ppt_w"/>
                                          </p:val>
                                        </p:tav>
                                      </p:tavLst>
                                    </p:anim>
                                    <p:anim calcmode="lin" valueType="num">
                                      <p:cBhvr>
                                        <p:cTn id="460" dur="4000" fill="hold"/>
                                        <p:tgtEl>
                                          <p:spTgt spid="79"/>
                                        </p:tgtEl>
                                        <p:attrNameLst>
                                          <p:attrName>ppt_h</p:attrName>
                                        </p:attrNameLst>
                                      </p:cBhvr>
                                      <p:tavLst>
                                        <p:tav tm="0" fmla="#ppt_h*sin(2.5*pi*$)">
                                          <p:val>
                                            <p:fltVal val="0"/>
                                          </p:val>
                                        </p:tav>
                                        <p:tav tm="100000">
                                          <p:val>
                                            <p:fltVal val="1"/>
                                          </p:val>
                                        </p:tav>
                                      </p:tavLst>
                                    </p:anim>
                                  </p:childTnLst>
                                </p:cTn>
                              </p:par>
                              <p:par>
                                <p:cTn id="461" presetID="8" presetClass="emph" presetSubtype="0" repeatCount="indefinite" fill="hold" grpId="2" nodeType="withEffect">
                                  <p:stCondLst>
                                    <p:cond delay="0"/>
                                  </p:stCondLst>
                                  <p:childTnLst>
                                    <p:animRot by="-21600000">
                                      <p:cBhvr>
                                        <p:cTn id="462" dur="4000" fill="hold"/>
                                        <p:tgtEl>
                                          <p:spTgt spid="79"/>
                                        </p:tgtEl>
                                        <p:attrNameLst>
                                          <p:attrName>r</p:attrName>
                                        </p:attrNameLst>
                                      </p:cBhvr>
                                    </p:animRot>
                                  </p:childTnLst>
                                </p:cTn>
                              </p:par>
                              <p:par>
                                <p:cTn id="463" presetID="2" presetClass="exit" presetSubtype="8" fill="hold" grpId="3" nodeType="withEffect">
                                  <p:stCondLst>
                                    <p:cond delay="0"/>
                                  </p:stCondLst>
                                  <p:childTnLst>
                                    <p:anim calcmode="lin" valueType="num">
                                      <p:cBhvr additive="base">
                                        <p:cTn id="464" dur="4000"/>
                                        <p:tgtEl>
                                          <p:spTgt spid="79"/>
                                        </p:tgtEl>
                                        <p:attrNameLst>
                                          <p:attrName>ppt_x</p:attrName>
                                        </p:attrNameLst>
                                      </p:cBhvr>
                                      <p:tavLst>
                                        <p:tav tm="0">
                                          <p:val>
                                            <p:strVal val="ppt_x"/>
                                          </p:val>
                                        </p:tav>
                                        <p:tav tm="100000">
                                          <p:val>
                                            <p:strVal val="0-ppt_w/2"/>
                                          </p:val>
                                        </p:tav>
                                      </p:tavLst>
                                    </p:anim>
                                    <p:anim calcmode="lin" valueType="num">
                                      <p:cBhvr additive="base">
                                        <p:cTn id="465" dur="4000"/>
                                        <p:tgtEl>
                                          <p:spTgt spid="79"/>
                                        </p:tgtEl>
                                        <p:attrNameLst>
                                          <p:attrName>ppt_y</p:attrName>
                                        </p:attrNameLst>
                                      </p:cBhvr>
                                      <p:tavLst>
                                        <p:tav tm="0">
                                          <p:val>
                                            <p:strVal val="ppt_y"/>
                                          </p:val>
                                        </p:tav>
                                        <p:tav tm="100000">
                                          <p:val>
                                            <p:strVal val="ppt_y"/>
                                          </p:val>
                                        </p:tav>
                                      </p:tavLst>
                                    </p:anim>
                                    <p:set>
                                      <p:cBhvr>
                                        <p:cTn id="466" dur="1" fill="hold">
                                          <p:stCondLst>
                                            <p:cond delay="3999"/>
                                          </p:stCondLst>
                                        </p:cTn>
                                        <p:tgtEl>
                                          <p:spTgt spid="79"/>
                                        </p:tgtEl>
                                        <p:attrNameLst>
                                          <p:attrName>style.visibility</p:attrName>
                                        </p:attrNameLst>
                                      </p:cBhvr>
                                      <p:to>
                                        <p:strVal val="hidden"/>
                                      </p:to>
                                    </p:set>
                                  </p:childTnLst>
                                </p:cTn>
                              </p:par>
                              <p:par>
                                <p:cTn id="467" presetID="2" presetClass="entr" presetSubtype="8" fill="hold" grpId="0" nodeType="withEffect">
                                  <p:stCondLst>
                                    <p:cond delay="0"/>
                                  </p:stCondLst>
                                  <p:childTnLst>
                                    <p:set>
                                      <p:cBhvr>
                                        <p:cTn id="468" dur="1" fill="hold">
                                          <p:stCondLst>
                                            <p:cond delay="0"/>
                                          </p:stCondLst>
                                        </p:cTn>
                                        <p:tgtEl>
                                          <p:spTgt spid="81"/>
                                        </p:tgtEl>
                                        <p:attrNameLst>
                                          <p:attrName>style.visibility</p:attrName>
                                        </p:attrNameLst>
                                      </p:cBhvr>
                                      <p:to>
                                        <p:strVal val="visible"/>
                                      </p:to>
                                    </p:set>
                                    <p:anim calcmode="lin" valueType="num">
                                      <p:cBhvr additive="base">
                                        <p:cTn id="469" dur="4000" fill="hold"/>
                                        <p:tgtEl>
                                          <p:spTgt spid="81"/>
                                        </p:tgtEl>
                                        <p:attrNameLst>
                                          <p:attrName>ppt_x</p:attrName>
                                        </p:attrNameLst>
                                      </p:cBhvr>
                                      <p:tavLst>
                                        <p:tav tm="0">
                                          <p:val>
                                            <p:strVal val="0-#ppt_w/2"/>
                                          </p:val>
                                        </p:tav>
                                        <p:tav tm="100000">
                                          <p:val>
                                            <p:strVal val="#ppt_x"/>
                                          </p:val>
                                        </p:tav>
                                      </p:tavLst>
                                    </p:anim>
                                    <p:anim calcmode="lin" valueType="num">
                                      <p:cBhvr additive="base">
                                        <p:cTn id="470" dur="4000" fill="hold"/>
                                        <p:tgtEl>
                                          <p:spTgt spid="81"/>
                                        </p:tgtEl>
                                        <p:attrNameLst>
                                          <p:attrName>ppt_y</p:attrName>
                                        </p:attrNameLst>
                                      </p:cBhvr>
                                      <p:tavLst>
                                        <p:tav tm="0">
                                          <p:val>
                                            <p:strVal val="#ppt_y"/>
                                          </p:val>
                                        </p:tav>
                                        <p:tav tm="100000">
                                          <p:val>
                                            <p:strVal val="#ppt_y"/>
                                          </p:val>
                                        </p:tav>
                                      </p:tavLst>
                                    </p:anim>
                                  </p:childTnLst>
                                </p:cTn>
                              </p:par>
                              <p:par>
                                <p:cTn id="471" presetID="19" presetClass="entr" presetSubtype="5" fill="hold" grpId="1" nodeType="withEffect">
                                  <p:stCondLst>
                                    <p:cond delay="0"/>
                                  </p:stCondLst>
                                  <p:childTnLst>
                                    <p:set>
                                      <p:cBhvr>
                                        <p:cTn id="472" dur="1" fill="hold">
                                          <p:stCondLst>
                                            <p:cond delay="0"/>
                                          </p:stCondLst>
                                        </p:cTn>
                                        <p:tgtEl>
                                          <p:spTgt spid="81"/>
                                        </p:tgtEl>
                                        <p:attrNameLst>
                                          <p:attrName>style.visibility</p:attrName>
                                        </p:attrNameLst>
                                      </p:cBhvr>
                                      <p:to>
                                        <p:strVal val="visible"/>
                                      </p:to>
                                    </p:set>
                                    <p:anim calcmode="lin" valueType="num">
                                      <p:cBhvr>
                                        <p:cTn id="473" dur="4000" fill="hold"/>
                                        <p:tgtEl>
                                          <p:spTgt spid="81"/>
                                        </p:tgtEl>
                                        <p:attrNameLst>
                                          <p:attrName>ppt_w</p:attrName>
                                        </p:attrNameLst>
                                      </p:cBhvr>
                                      <p:tavLst>
                                        <p:tav tm="0">
                                          <p:val>
                                            <p:strVal val="#ppt_w"/>
                                          </p:val>
                                        </p:tav>
                                        <p:tav tm="100000">
                                          <p:val>
                                            <p:strVal val="#ppt_w"/>
                                          </p:val>
                                        </p:tav>
                                      </p:tavLst>
                                    </p:anim>
                                    <p:anim calcmode="lin" valueType="num">
                                      <p:cBhvr>
                                        <p:cTn id="474" dur="4000" fill="hold"/>
                                        <p:tgtEl>
                                          <p:spTgt spid="81"/>
                                        </p:tgtEl>
                                        <p:attrNameLst>
                                          <p:attrName>ppt_h</p:attrName>
                                        </p:attrNameLst>
                                      </p:cBhvr>
                                      <p:tavLst>
                                        <p:tav tm="0" fmla="#ppt_h*sin(2.5*pi*$)">
                                          <p:val>
                                            <p:fltVal val="0"/>
                                          </p:val>
                                        </p:tav>
                                        <p:tav tm="100000">
                                          <p:val>
                                            <p:fltVal val="1"/>
                                          </p:val>
                                        </p:tav>
                                      </p:tavLst>
                                    </p:anim>
                                  </p:childTnLst>
                                </p:cTn>
                              </p:par>
                              <p:par>
                                <p:cTn id="475" presetID="8" presetClass="emph" presetSubtype="0" repeatCount="indefinite" fill="hold" grpId="2" nodeType="withEffect">
                                  <p:stCondLst>
                                    <p:cond delay="0"/>
                                  </p:stCondLst>
                                  <p:childTnLst>
                                    <p:animRot by="-21600000">
                                      <p:cBhvr>
                                        <p:cTn id="476" dur="4000" fill="hold"/>
                                        <p:tgtEl>
                                          <p:spTgt spid="81"/>
                                        </p:tgtEl>
                                        <p:attrNameLst>
                                          <p:attrName>r</p:attrName>
                                        </p:attrNameLst>
                                      </p:cBhvr>
                                    </p:animRot>
                                  </p:childTnLst>
                                </p:cTn>
                              </p:par>
                              <p:par>
                                <p:cTn id="477" presetID="2" presetClass="exit" presetSubtype="8" fill="hold" grpId="3" nodeType="withEffect">
                                  <p:stCondLst>
                                    <p:cond delay="0"/>
                                  </p:stCondLst>
                                  <p:childTnLst>
                                    <p:anim calcmode="lin" valueType="num">
                                      <p:cBhvr additive="base">
                                        <p:cTn id="478" dur="4000"/>
                                        <p:tgtEl>
                                          <p:spTgt spid="81"/>
                                        </p:tgtEl>
                                        <p:attrNameLst>
                                          <p:attrName>ppt_x</p:attrName>
                                        </p:attrNameLst>
                                      </p:cBhvr>
                                      <p:tavLst>
                                        <p:tav tm="0">
                                          <p:val>
                                            <p:strVal val="ppt_x"/>
                                          </p:val>
                                        </p:tav>
                                        <p:tav tm="100000">
                                          <p:val>
                                            <p:strVal val="0-ppt_w/2"/>
                                          </p:val>
                                        </p:tav>
                                      </p:tavLst>
                                    </p:anim>
                                    <p:anim calcmode="lin" valueType="num">
                                      <p:cBhvr additive="base">
                                        <p:cTn id="479" dur="4000"/>
                                        <p:tgtEl>
                                          <p:spTgt spid="81"/>
                                        </p:tgtEl>
                                        <p:attrNameLst>
                                          <p:attrName>ppt_y</p:attrName>
                                        </p:attrNameLst>
                                      </p:cBhvr>
                                      <p:tavLst>
                                        <p:tav tm="0">
                                          <p:val>
                                            <p:strVal val="ppt_y"/>
                                          </p:val>
                                        </p:tav>
                                        <p:tav tm="100000">
                                          <p:val>
                                            <p:strVal val="ppt_y"/>
                                          </p:val>
                                        </p:tav>
                                      </p:tavLst>
                                    </p:anim>
                                    <p:set>
                                      <p:cBhvr>
                                        <p:cTn id="480" dur="1" fill="hold">
                                          <p:stCondLst>
                                            <p:cond delay="3999"/>
                                          </p:stCondLst>
                                        </p:cTn>
                                        <p:tgtEl>
                                          <p:spTgt spid="81"/>
                                        </p:tgtEl>
                                        <p:attrNameLst>
                                          <p:attrName>style.visibility</p:attrName>
                                        </p:attrNameLst>
                                      </p:cBhvr>
                                      <p:to>
                                        <p:strVal val="hidden"/>
                                      </p:to>
                                    </p:set>
                                  </p:childTnLst>
                                </p:cTn>
                              </p:par>
                              <p:par>
                                <p:cTn id="481" presetID="2" presetClass="entr" presetSubtype="8" fill="hold" grpId="0" nodeType="withEffect">
                                  <p:stCondLst>
                                    <p:cond delay="0"/>
                                  </p:stCondLst>
                                  <p:childTnLst>
                                    <p:set>
                                      <p:cBhvr>
                                        <p:cTn id="482" dur="1" fill="hold">
                                          <p:stCondLst>
                                            <p:cond delay="0"/>
                                          </p:stCondLst>
                                        </p:cTn>
                                        <p:tgtEl>
                                          <p:spTgt spid="82"/>
                                        </p:tgtEl>
                                        <p:attrNameLst>
                                          <p:attrName>style.visibility</p:attrName>
                                        </p:attrNameLst>
                                      </p:cBhvr>
                                      <p:to>
                                        <p:strVal val="visible"/>
                                      </p:to>
                                    </p:set>
                                    <p:anim calcmode="lin" valueType="num">
                                      <p:cBhvr additive="base">
                                        <p:cTn id="483" dur="4000" fill="hold"/>
                                        <p:tgtEl>
                                          <p:spTgt spid="82"/>
                                        </p:tgtEl>
                                        <p:attrNameLst>
                                          <p:attrName>ppt_x</p:attrName>
                                        </p:attrNameLst>
                                      </p:cBhvr>
                                      <p:tavLst>
                                        <p:tav tm="0">
                                          <p:val>
                                            <p:strVal val="0-#ppt_w/2"/>
                                          </p:val>
                                        </p:tav>
                                        <p:tav tm="100000">
                                          <p:val>
                                            <p:strVal val="#ppt_x"/>
                                          </p:val>
                                        </p:tav>
                                      </p:tavLst>
                                    </p:anim>
                                    <p:anim calcmode="lin" valueType="num">
                                      <p:cBhvr additive="base">
                                        <p:cTn id="484" dur="4000" fill="hold"/>
                                        <p:tgtEl>
                                          <p:spTgt spid="82"/>
                                        </p:tgtEl>
                                        <p:attrNameLst>
                                          <p:attrName>ppt_y</p:attrName>
                                        </p:attrNameLst>
                                      </p:cBhvr>
                                      <p:tavLst>
                                        <p:tav tm="0">
                                          <p:val>
                                            <p:strVal val="#ppt_y"/>
                                          </p:val>
                                        </p:tav>
                                        <p:tav tm="100000">
                                          <p:val>
                                            <p:strVal val="#ppt_y"/>
                                          </p:val>
                                        </p:tav>
                                      </p:tavLst>
                                    </p:anim>
                                  </p:childTnLst>
                                </p:cTn>
                              </p:par>
                              <p:par>
                                <p:cTn id="485" presetID="19" presetClass="entr" presetSubtype="5" fill="hold" grpId="1" nodeType="withEffect">
                                  <p:stCondLst>
                                    <p:cond delay="0"/>
                                  </p:stCondLst>
                                  <p:childTnLst>
                                    <p:set>
                                      <p:cBhvr>
                                        <p:cTn id="486" dur="1" fill="hold">
                                          <p:stCondLst>
                                            <p:cond delay="0"/>
                                          </p:stCondLst>
                                        </p:cTn>
                                        <p:tgtEl>
                                          <p:spTgt spid="82"/>
                                        </p:tgtEl>
                                        <p:attrNameLst>
                                          <p:attrName>style.visibility</p:attrName>
                                        </p:attrNameLst>
                                      </p:cBhvr>
                                      <p:to>
                                        <p:strVal val="visible"/>
                                      </p:to>
                                    </p:set>
                                    <p:anim calcmode="lin" valueType="num">
                                      <p:cBhvr>
                                        <p:cTn id="487" dur="4000" fill="hold"/>
                                        <p:tgtEl>
                                          <p:spTgt spid="82"/>
                                        </p:tgtEl>
                                        <p:attrNameLst>
                                          <p:attrName>ppt_w</p:attrName>
                                        </p:attrNameLst>
                                      </p:cBhvr>
                                      <p:tavLst>
                                        <p:tav tm="0">
                                          <p:val>
                                            <p:strVal val="#ppt_w"/>
                                          </p:val>
                                        </p:tav>
                                        <p:tav tm="100000">
                                          <p:val>
                                            <p:strVal val="#ppt_w"/>
                                          </p:val>
                                        </p:tav>
                                      </p:tavLst>
                                    </p:anim>
                                    <p:anim calcmode="lin" valueType="num">
                                      <p:cBhvr>
                                        <p:cTn id="488" dur="4000" fill="hold"/>
                                        <p:tgtEl>
                                          <p:spTgt spid="82"/>
                                        </p:tgtEl>
                                        <p:attrNameLst>
                                          <p:attrName>ppt_h</p:attrName>
                                        </p:attrNameLst>
                                      </p:cBhvr>
                                      <p:tavLst>
                                        <p:tav tm="0" fmla="#ppt_h*sin(2.5*pi*$)">
                                          <p:val>
                                            <p:fltVal val="0"/>
                                          </p:val>
                                        </p:tav>
                                        <p:tav tm="100000">
                                          <p:val>
                                            <p:fltVal val="1"/>
                                          </p:val>
                                        </p:tav>
                                      </p:tavLst>
                                    </p:anim>
                                  </p:childTnLst>
                                </p:cTn>
                              </p:par>
                              <p:par>
                                <p:cTn id="489" presetID="8" presetClass="emph" presetSubtype="0" repeatCount="indefinite" fill="hold" grpId="2" nodeType="withEffect">
                                  <p:stCondLst>
                                    <p:cond delay="0"/>
                                  </p:stCondLst>
                                  <p:childTnLst>
                                    <p:animRot by="-21600000">
                                      <p:cBhvr>
                                        <p:cTn id="490" dur="4000" fill="hold"/>
                                        <p:tgtEl>
                                          <p:spTgt spid="82"/>
                                        </p:tgtEl>
                                        <p:attrNameLst>
                                          <p:attrName>r</p:attrName>
                                        </p:attrNameLst>
                                      </p:cBhvr>
                                    </p:animRot>
                                  </p:childTnLst>
                                </p:cTn>
                              </p:par>
                              <p:par>
                                <p:cTn id="491" presetID="2" presetClass="exit" presetSubtype="8" fill="hold" grpId="3" nodeType="withEffect">
                                  <p:stCondLst>
                                    <p:cond delay="0"/>
                                  </p:stCondLst>
                                  <p:childTnLst>
                                    <p:anim calcmode="lin" valueType="num">
                                      <p:cBhvr additive="base">
                                        <p:cTn id="492" dur="4000"/>
                                        <p:tgtEl>
                                          <p:spTgt spid="82"/>
                                        </p:tgtEl>
                                        <p:attrNameLst>
                                          <p:attrName>ppt_x</p:attrName>
                                        </p:attrNameLst>
                                      </p:cBhvr>
                                      <p:tavLst>
                                        <p:tav tm="0">
                                          <p:val>
                                            <p:strVal val="ppt_x"/>
                                          </p:val>
                                        </p:tav>
                                        <p:tav tm="100000">
                                          <p:val>
                                            <p:strVal val="0-ppt_w/2"/>
                                          </p:val>
                                        </p:tav>
                                      </p:tavLst>
                                    </p:anim>
                                    <p:anim calcmode="lin" valueType="num">
                                      <p:cBhvr additive="base">
                                        <p:cTn id="493" dur="4000"/>
                                        <p:tgtEl>
                                          <p:spTgt spid="82"/>
                                        </p:tgtEl>
                                        <p:attrNameLst>
                                          <p:attrName>ppt_y</p:attrName>
                                        </p:attrNameLst>
                                      </p:cBhvr>
                                      <p:tavLst>
                                        <p:tav tm="0">
                                          <p:val>
                                            <p:strVal val="ppt_y"/>
                                          </p:val>
                                        </p:tav>
                                        <p:tav tm="100000">
                                          <p:val>
                                            <p:strVal val="ppt_y"/>
                                          </p:val>
                                        </p:tav>
                                      </p:tavLst>
                                    </p:anim>
                                    <p:set>
                                      <p:cBhvr>
                                        <p:cTn id="494" dur="1" fill="hold">
                                          <p:stCondLst>
                                            <p:cond delay="3999"/>
                                          </p:stCondLst>
                                        </p:cTn>
                                        <p:tgtEl>
                                          <p:spTgt spid="82"/>
                                        </p:tgtEl>
                                        <p:attrNameLst>
                                          <p:attrName>style.visibility</p:attrName>
                                        </p:attrNameLst>
                                      </p:cBhvr>
                                      <p:to>
                                        <p:strVal val="hidden"/>
                                      </p:to>
                                    </p:set>
                                  </p:childTnLst>
                                </p:cTn>
                              </p:par>
                              <p:par>
                                <p:cTn id="495" presetID="2" presetClass="entr" presetSubtype="8" fill="hold" grpId="0" nodeType="withEffect">
                                  <p:stCondLst>
                                    <p:cond delay="0"/>
                                  </p:stCondLst>
                                  <p:childTnLst>
                                    <p:set>
                                      <p:cBhvr>
                                        <p:cTn id="496" dur="1" fill="hold">
                                          <p:stCondLst>
                                            <p:cond delay="0"/>
                                          </p:stCondLst>
                                        </p:cTn>
                                        <p:tgtEl>
                                          <p:spTgt spid="83"/>
                                        </p:tgtEl>
                                        <p:attrNameLst>
                                          <p:attrName>style.visibility</p:attrName>
                                        </p:attrNameLst>
                                      </p:cBhvr>
                                      <p:to>
                                        <p:strVal val="visible"/>
                                      </p:to>
                                    </p:set>
                                    <p:anim calcmode="lin" valueType="num">
                                      <p:cBhvr additive="base">
                                        <p:cTn id="497" dur="4000" fill="hold"/>
                                        <p:tgtEl>
                                          <p:spTgt spid="83"/>
                                        </p:tgtEl>
                                        <p:attrNameLst>
                                          <p:attrName>ppt_x</p:attrName>
                                        </p:attrNameLst>
                                      </p:cBhvr>
                                      <p:tavLst>
                                        <p:tav tm="0">
                                          <p:val>
                                            <p:strVal val="0-#ppt_w/2"/>
                                          </p:val>
                                        </p:tav>
                                        <p:tav tm="100000">
                                          <p:val>
                                            <p:strVal val="#ppt_x"/>
                                          </p:val>
                                        </p:tav>
                                      </p:tavLst>
                                    </p:anim>
                                    <p:anim calcmode="lin" valueType="num">
                                      <p:cBhvr additive="base">
                                        <p:cTn id="498" dur="4000" fill="hold"/>
                                        <p:tgtEl>
                                          <p:spTgt spid="83"/>
                                        </p:tgtEl>
                                        <p:attrNameLst>
                                          <p:attrName>ppt_y</p:attrName>
                                        </p:attrNameLst>
                                      </p:cBhvr>
                                      <p:tavLst>
                                        <p:tav tm="0">
                                          <p:val>
                                            <p:strVal val="#ppt_y"/>
                                          </p:val>
                                        </p:tav>
                                        <p:tav tm="100000">
                                          <p:val>
                                            <p:strVal val="#ppt_y"/>
                                          </p:val>
                                        </p:tav>
                                      </p:tavLst>
                                    </p:anim>
                                  </p:childTnLst>
                                </p:cTn>
                              </p:par>
                              <p:par>
                                <p:cTn id="499" presetID="19" presetClass="entr" presetSubtype="5" fill="hold" grpId="1" nodeType="withEffect">
                                  <p:stCondLst>
                                    <p:cond delay="0"/>
                                  </p:stCondLst>
                                  <p:childTnLst>
                                    <p:set>
                                      <p:cBhvr>
                                        <p:cTn id="500" dur="1" fill="hold">
                                          <p:stCondLst>
                                            <p:cond delay="0"/>
                                          </p:stCondLst>
                                        </p:cTn>
                                        <p:tgtEl>
                                          <p:spTgt spid="83"/>
                                        </p:tgtEl>
                                        <p:attrNameLst>
                                          <p:attrName>style.visibility</p:attrName>
                                        </p:attrNameLst>
                                      </p:cBhvr>
                                      <p:to>
                                        <p:strVal val="visible"/>
                                      </p:to>
                                    </p:set>
                                    <p:anim calcmode="lin" valueType="num">
                                      <p:cBhvr>
                                        <p:cTn id="501" dur="4000" fill="hold"/>
                                        <p:tgtEl>
                                          <p:spTgt spid="83"/>
                                        </p:tgtEl>
                                        <p:attrNameLst>
                                          <p:attrName>ppt_w</p:attrName>
                                        </p:attrNameLst>
                                      </p:cBhvr>
                                      <p:tavLst>
                                        <p:tav tm="0">
                                          <p:val>
                                            <p:strVal val="#ppt_w"/>
                                          </p:val>
                                        </p:tav>
                                        <p:tav tm="100000">
                                          <p:val>
                                            <p:strVal val="#ppt_w"/>
                                          </p:val>
                                        </p:tav>
                                      </p:tavLst>
                                    </p:anim>
                                    <p:anim calcmode="lin" valueType="num">
                                      <p:cBhvr>
                                        <p:cTn id="502" dur="4000" fill="hold"/>
                                        <p:tgtEl>
                                          <p:spTgt spid="83"/>
                                        </p:tgtEl>
                                        <p:attrNameLst>
                                          <p:attrName>ppt_h</p:attrName>
                                        </p:attrNameLst>
                                      </p:cBhvr>
                                      <p:tavLst>
                                        <p:tav tm="0" fmla="#ppt_h*sin(2.5*pi*$)">
                                          <p:val>
                                            <p:fltVal val="0"/>
                                          </p:val>
                                        </p:tav>
                                        <p:tav tm="100000">
                                          <p:val>
                                            <p:fltVal val="1"/>
                                          </p:val>
                                        </p:tav>
                                      </p:tavLst>
                                    </p:anim>
                                  </p:childTnLst>
                                </p:cTn>
                              </p:par>
                              <p:par>
                                <p:cTn id="503" presetID="8" presetClass="emph" presetSubtype="0" repeatCount="indefinite" fill="hold" grpId="2" nodeType="withEffect">
                                  <p:stCondLst>
                                    <p:cond delay="0"/>
                                  </p:stCondLst>
                                  <p:childTnLst>
                                    <p:animRot by="-21600000">
                                      <p:cBhvr>
                                        <p:cTn id="504" dur="4000" fill="hold"/>
                                        <p:tgtEl>
                                          <p:spTgt spid="83"/>
                                        </p:tgtEl>
                                        <p:attrNameLst>
                                          <p:attrName>r</p:attrName>
                                        </p:attrNameLst>
                                      </p:cBhvr>
                                    </p:animRot>
                                  </p:childTnLst>
                                </p:cTn>
                              </p:par>
                              <p:par>
                                <p:cTn id="505" presetID="2" presetClass="exit" presetSubtype="8" fill="hold" grpId="3" nodeType="withEffect">
                                  <p:stCondLst>
                                    <p:cond delay="0"/>
                                  </p:stCondLst>
                                  <p:childTnLst>
                                    <p:anim calcmode="lin" valueType="num">
                                      <p:cBhvr additive="base">
                                        <p:cTn id="506" dur="4000"/>
                                        <p:tgtEl>
                                          <p:spTgt spid="83"/>
                                        </p:tgtEl>
                                        <p:attrNameLst>
                                          <p:attrName>ppt_x</p:attrName>
                                        </p:attrNameLst>
                                      </p:cBhvr>
                                      <p:tavLst>
                                        <p:tav tm="0">
                                          <p:val>
                                            <p:strVal val="ppt_x"/>
                                          </p:val>
                                        </p:tav>
                                        <p:tav tm="100000">
                                          <p:val>
                                            <p:strVal val="0-ppt_w/2"/>
                                          </p:val>
                                        </p:tav>
                                      </p:tavLst>
                                    </p:anim>
                                    <p:anim calcmode="lin" valueType="num">
                                      <p:cBhvr additive="base">
                                        <p:cTn id="507" dur="4000"/>
                                        <p:tgtEl>
                                          <p:spTgt spid="83"/>
                                        </p:tgtEl>
                                        <p:attrNameLst>
                                          <p:attrName>ppt_y</p:attrName>
                                        </p:attrNameLst>
                                      </p:cBhvr>
                                      <p:tavLst>
                                        <p:tav tm="0">
                                          <p:val>
                                            <p:strVal val="ppt_y"/>
                                          </p:val>
                                        </p:tav>
                                        <p:tav tm="100000">
                                          <p:val>
                                            <p:strVal val="ppt_y"/>
                                          </p:val>
                                        </p:tav>
                                      </p:tavLst>
                                    </p:anim>
                                    <p:set>
                                      <p:cBhvr>
                                        <p:cTn id="508" dur="1" fill="hold">
                                          <p:stCondLst>
                                            <p:cond delay="3999"/>
                                          </p:stCondLst>
                                        </p:cTn>
                                        <p:tgtEl>
                                          <p:spTgt spid="83"/>
                                        </p:tgtEl>
                                        <p:attrNameLst>
                                          <p:attrName>style.visibility</p:attrName>
                                        </p:attrNameLst>
                                      </p:cBhvr>
                                      <p:to>
                                        <p:strVal val="hidden"/>
                                      </p:to>
                                    </p:set>
                                  </p:childTnLst>
                                </p:cTn>
                              </p:par>
                              <p:par>
                                <p:cTn id="509" presetID="2" presetClass="entr" presetSubtype="8" fill="hold" grpId="0" nodeType="withEffect">
                                  <p:stCondLst>
                                    <p:cond delay="0"/>
                                  </p:stCondLst>
                                  <p:childTnLst>
                                    <p:set>
                                      <p:cBhvr>
                                        <p:cTn id="510" dur="1" fill="hold">
                                          <p:stCondLst>
                                            <p:cond delay="0"/>
                                          </p:stCondLst>
                                        </p:cTn>
                                        <p:tgtEl>
                                          <p:spTgt spid="85"/>
                                        </p:tgtEl>
                                        <p:attrNameLst>
                                          <p:attrName>style.visibility</p:attrName>
                                        </p:attrNameLst>
                                      </p:cBhvr>
                                      <p:to>
                                        <p:strVal val="visible"/>
                                      </p:to>
                                    </p:set>
                                    <p:anim calcmode="lin" valueType="num">
                                      <p:cBhvr additive="base">
                                        <p:cTn id="511" dur="4000" fill="hold"/>
                                        <p:tgtEl>
                                          <p:spTgt spid="85"/>
                                        </p:tgtEl>
                                        <p:attrNameLst>
                                          <p:attrName>ppt_x</p:attrName>
                                        </p:attrNameLst>
                                      </p:cBhvr>
                                      <p:tavLst>
                                        <p:tav tm="0">
                                          <p:val>
                                            <p:strVal val="0-#ppt_w/2"/>
                                          </p:val>
                                        </p:tav>
                                        <p:tav tm="100000">
                                          <p:val>
                                            <p:strVal val="#ppt_x"/>
                                          </p:val>
                                        </p:tav>
                                      </p:tavLst>
                                    </p:anim>
                                    <p:anim calcmode="lin" valueType="num">
                                      <p:cBhvr additive="base">
                                        <p:cTn id="512" dur="4000" fill="hold"/>
                                        <p:tgtEl>
                                          <p:spTgt spid="85"/>
                                        </p:tgtEl>
                                        <p:attrNameLst>
                                          <p:attrName>ppt_y</p:attrName>
                                        </p:attrNameLst>
                                      </p:cBhvr>
                                      <p:tavLst>
                                        <p:tav tm="0">
                                          <p:val>
                                            <p:strVal val="#ppt_y"/>
                                          </p:val>
                                        </p:tav>
                                        <p:tav tm="100000">
                                          <p:val>
                                            <p:strVal val="#ppt_y"/>
                                          </p:val>
                                        </p:tav>
                                      </p:tavLst>
                                    </p:anim>
                                  </p:childTnLst>
                                </p:cTn>
                              </p:par>
                              <p:par>
                                <p:cTn id="513" presetID="19" presetClass="entr" presetSubtype="5" fill="hold" grpId="1" nodeType="withEffect">
                                  <p:stCondLst>
                                    <p:cond delay="0"/>
                                  </p:stCondLst>
                                  <p:childTnLst>
                                    <p:set>
                                      <p:cBhvr>
                                        <p:cTn id="514" dur="1" fill="hold">
                                          <p:stCondLst>
                                            <p:cond delay="0"/>
                                          </p:stCondLst>
                                        </p:cTn>
                                        <p:tgtEl>
                                          <p:spTgt spid="85"/>
                                        </p:tgtEl>
                                        <p:attrNameLst>
                                          <p:attrName>style.visibility</p:attrName>
                                        </p:attrNameLst>
                                      </p:cBhvr>
                                      <p:to>
                                        <p:strVal val="visible"/>
                                      </p:to>
                                    </p:set>
                                    <p:anim calcmode="lin" valueType="num">
                                      <p:cBhvr>
                                        <p:cTn id="515" dur="4000" fill="hold"/>
                                        <p:tgtEl>
                                          <p:spTgt spid="85"/>
                                        </p:tgtEl>
                                        <p:attrNameLst>
                                          <p:attrName>ppt_w</p:attrName>
                                        </p:attrNameLst>
                                      </p:cBhvr>
                                      <p:tavLst>
                                        <p:tav tm="0">
                                          <p:val>
                                            <p:strVal val="#ppt_w"/>
                                          </p:val>
                                        </p:tav>
                                        <p:tav tm="100000">
                                          <p:val>
                                            <p:strVal val="#ppt_w"/>
                                          </p:val>
                                        </p:tav>
                                      </p:tavLst>
                                    </p:anim>
                                    <p:anim calcmode="lin" valueType="num">
                                      <p:cBhvr>
                                        <p:cTn id="516" dur="4000" fill="hold"/>
                                        <p:tgtEl>
                                          <p:spTgt spid="85"/>
                                        </p:tgtEl>
                                        <p:attrNameLst>
                                          <p:attrName>ppt_h</p:attrName>
                                        </p:attrNameLst>
                                      </p:cBhvr>
                                      <p:tavLst>
                                        <p:tav tm="0" fmla="#ppt_h*sin(2.5*pi*$)">
                                          <p:val>
                                            <p:fltVal val="0"/>
                                          </p:val>
                                        </p:tav>
                                        <p:tav tm="100000">
                                          <p:val>
                                            <p:fltVal val="1"/>
                                          </p:val>
                                        </p:tav>
                                      </p:tavLst>
                                    </p:anim>
                                  </p:childTnLst>
                                </p:cTn>
                              </p:par>
                              <p:par>
                                <p:cTn id="517" presetID="8" presetClass="emph" presetSubtype="0" repeatCount="indefinite" fill="hold" grpId="2" nodeType="withEffect">
                                  <p:stCondLst>
                                    <p:cond delay="0"/>
                                  </p:stCondLst>
                                  <p:childTnLst>
                                    <p:animRot by="-21600000">
                                      <p:cBhvr>
                                        <p:cTn id="518" dur="4000" fill="hold"/>
                                        <p:tgtEl>
                                          <p:spTgt spid="85"/>
                                        </p:tgtEl>
                                        <p:attrNameLst>
                                          <p:attrName>r</p:attrName>
                                        </p:attrNameLst>
                                      </p:cBhvr>
                                    </p:animRot>
                                  </p:childTnLst>
                                </p:cTn>
                              </p:par>
                              <p:par>
                                <p:cTn id="519" presetID="2" presetClass="exit" presetSubtype="8" fill="hold" grpId="3" nodeType="withEffect">
                                  <p:stCondLst>
                                    <p:cond delay="0"/>
                                  </p:stCondLst>
                                  <p:childTnLst>
                                    <p:anim calcmode="lin" valueType="num">
                                      <p:cBhvr additive="base">
                                        <p:cTn id="520" dur="4000"/>
                                        <p:tgtEl>
                                          <p:spTgt spid="85"/>
                                        </p:tgtEl>
                                        <p:attrNameLst>
                                          <p:attrName>ppt_x</p:attrName>
                                        </p:attrNameLst>
                                      </p:cBhvr>
                                      <p:tavLst>
                                        <p:tav tm="0">
                                          <p:val>
                                            <p:strVal val="ppt_x"/>
                                          </p:val>
                                        </p:tav>
                                        <p:tav tm="100000">
                                          <p:val>
                                            <p:strVal val="0-ppt_w/2"/>
                                          </p:val>
                                        </p:tav>
                                      </p:tavLst>
                                    </p:anim>
                                    <p:anim calcmode="lin" valueType="num">
                                      <p:cBhvr additive="base">
                                        <p:cTn id="521" dur="4000"/>
                                        <p:tgtEl>
                                          <p:spTgt spid="85"/>
                                        </p:tgtEl>
                                        <p:attrNameLst>
                                          <p:attrName>ppt_y</p:attrName>
                                        </p:attrNameLst>
                                      </p:cBhvr>
                                      <p:tavLst>
                                        <p:tav tm="0">
                                          <p:val>
                                            <p:strVal val="ppt_y"/>
                                          </p:val>
                                        </p:tav>
                                        <p:tav tm="100000">
                                          <p:val>
                                            <p:strVal val="ppt_y"/>
                                          </p:val>
                                        </p:tav>
                                      </p:tavLst>
                                    </p:anim>
                                    <p:set>
                                      <p:cBhvr>
                                        <p:cTn id="522" dur="1" fill="hold">
                                          <p:stCondLst>
                                            <p:cond delay="3999"/>
                                          </p:stCondLst>
                                        </p:cTn>
                                        <p:tgtEl>
                                          <p:spTgt spid="85"/>
                                        </p:tgtEl>
                                        <p:attrNameLst>
                                          <p:attrName>style.visibility</p:attrName>
                                        </p:attrNameLst>
                                      </p:cBhvr>
                                      <p:to>
                                        <p:strVal val="hidden"/>
                                      </p:to>
                                    </p:set>
                                  </p:childTnLst>
                                </p:cTn>
                              </p:par>
                              <p:par>
                                <p:cTn id="523" presetID="2" presetClass="entr" presetSubtype="8" fill="hold" grpId="0" nodeType="withEffect">
                                  <p:stCondLst>
                                    <p:cond delay="0"/>
                                  </p:stCondLst>
                                  <p:childTnLst>
                                    <p:set>
                                      <p:cBhvr>
                                        <p:cTn id="524" dur="1" fill="hold">
                                          <p:stCondLst>
                                            <p:cond delay="0"/>
                                          </p:stCondLst>
                                        </p:cTn>
                                        <p:tgtEl>
                                          <p:spTgt spid="84"/>
                                        </p:tgtEl>
                                        <p:attrNameLst>
                                          <p:attrName>style.visibility</p:attrName>
                                        </p:attrNameLst>
                                      </p:cBhvr>
                                      <p:to>
                                        <p:strVal val="visible"/>
                                      </p:to>
                                    </p:set>
                                    <p:anim calcmode="lin" valueType="num">
                                      <p:cBhvr additive="base">
                                        <p:cTn id="525" dur="4000" fill="hold"/>
                                        <p:tgtEl>
                                          <p:spTgt spid="84"/>
                                        </p:tgtEl>
                                        <p:attrNameLst>
                                          <p:attrName>ppt_x</p:attrName>
                                        </p:attrNameLst>
                                      </p:cBhvr>
                                      <p:tavLst>
                                        <p:tav tm="0">
                                          <p:val>
                                            <p:strVal val="0-#ppt_w/2"/>
                                          </p:val>
                                        </p:tav>
                                        <p:tav tm="100000">
                                          <p:val>
                                            <p:strVal val="#ppt_x"/>
                                          </p:val>
                                        </p:tav>
                                      </p:tavLst>
                                    </p:anim>
                                    <p:anim calcmode="lin" valueType="num">
                                      <p:cBhvr additive="base">
                                        <p:cTn id="526" dur="4000" fill="hold"/>
                                        <p:tgtEl>
                                          <p:spTgt spid="84"/>
                                        </p:tgtEl>
                                        <p:attrNameLst>
                                          <p:attrName>ppt_y</p:attrName>
                                        </p:attrNameLst>
                                      </p:cBhvr>
                                      <p:tavLst>
                                        <p:tav tm="0">
                                          <p:val>
                                            <p:strVal val="#ppt_y"/>
                                          </p:val>
                                        </p:tav>
                                        <p:tav tm="100000">
                                          <p:val>
                                            <p:strVal val="#ppt_y"/>
                                          </p:val>
                                        </p:tav>
                                      </p:tavLst>
                                    </p:anim>
                                  </p:childTnLst>
                                </p:cTn>
                              </p:par>
                              <p:par>
                                <p:cTn id="527" presetID="19" presetClass="entr" presetSubtype="5" fill="hold" grpId="1" nodeType="withEffect">
                                  <p:stCondLst>
                                    <p:cond delay="0"/>
                                  </p:stCondLst>
                                  <p:childTnLst>
                                    <p:set>
                                      <p:cBhvr>
                                        <p:cTn id="528" dur="1" fill="hold">
                                          <p:stCondLst>
                                            <p:cond delay="0"/>
                                          </p:stCondLst>
                                        </p:cTn>
                                        <p:tgtEl>
                                          <p:spTgt spid="84"/>
                                        </p:tgtEl>
                                        <p:attrNameLst>
                                          <p:attrName>style.visibility</p:attrName>
                                        </p:attrNameLst>
                                      </p:cBhvr>
                                      <p:to>
                                        <p:strVal val="visible"/>
                                      </p:to>
                                    </p:set>
                                    <p:anim calcmode="lin" valueType="num">
                                      <p:cBhvr>
                                        <p:cTn id="529" dur="4000" fill="hold"/>
                                        <p:tgtEl>
                                          <p:spTgt spid="84"/>
                                        </p:tgtEl>
                                        <p:attrNameLst>
                                          <p:attrName>ppt_w</p:attrName>
                                        </p:attrNameLst>
                                      </p:cBhvr>
                                      <p:tavLst>
                                        <p:tav tm="0">
                                          <p:val>
                                            <p:strVal val="#ppt_w"/>
                                          </p:val>
                                        </p:tav>
                                        <p:tav tm="100000">
                                          <p:val>
                                            <p:strVal val="#ppt_w"/>
                                          </p:val>
                                        </p:tav>
                                      </p:tavLst>
                                    </p:anim>
                                    <p:anim calcmode="lin" valueType="num">
                                      <p:cBhvr>
                                        <p:cTn id="530" dur="4000" fill="hold"/>
                                        <p:tgtEl>
                                          <p:spTgt spid="84"/>
                                        </p:tgtEl>
                                        <p:attrNameLst>
                                          <p:attrName>ppt_h</p:attrName>
                                        </p:attrNameLst>
                                      </p:cBhvr>
                                      <p:tavLst>
                                        <p:tav tm="0" fmla="#ppt_h*sin(2.5*pi*$)">
                                          <p:val>
                                            <p:fltVal val="0"/>
                                          </p:val>
                                        </p:tav>
                                        <p:tav tm="100000">
                                          <p:val>
                                            <p:fltVal val="1"/>
                                          </p:val>
                                        </p:tav>
                                      </p:tavLst>
                                    </p:anim>
                                  </p:childTnLst>
                                </p:cTn>
                              </p:par>
                              <p:par>
                                <p:cTn id="531" presetID="8" presetClass="emph" presetSubtype="0" repeatCount="indefinite" fill="hold" grpId="2" nodeType="withEffect">
                                  <p:stCondLst>
                                    <p:cond delay="0"/>
                                  </p:stCondLst>
                                  <p:childTnLst>
                                    <p:animRot by="-21600000">
                                      <p:cBhvr>
                                        <p:cTn id="532" dur="4000" fill="hold"/>
                                        <p:tgtEl>
                                          <p:spTgt spid="84"/>
                                        </p:tgtEl>
                                        <p:attrNameLst>
                                          <p:attrName>r</p:attrName>
                                        </p:attrNameLst>
                                      </p:cBhvr>
                                    </p:animRot>
                                  </p:childTnLst>
                                </p:cTn>
                              </p:par>
                              <p:par>
                                <p:cTn id="533" presetID="2" presetClass="exit" presetSubtype="8" fill="hold" grpId="3" nodeType="withEffect">
                                  <p:stCondLst>
                                    <p:cond delay="0"/>
                                  </p:stCondLst>
                                  <p:childTnLst>
                                    <p:anim calcmode="lin" valueType="num">
                                      <p:cBhvr additive="base">
                                        <p:cTn id="534" dur="4000"/>
                                        <p:tgtEl>
                                          <p:spTgt spid="84"/>
                                        </p:tgtEl>
                                        <p:attrNameLst>
                                          <p:attrName>ppt_x</p:attrName>
                                        </p:attrNameLst>
                                      </p:cBhvr>
                                      <p:tavLst>
                                        <p:tav tm="0">
                                          <p:val>
                                            <p:strVal val="ppt_x"/>
                                          </p:val>
                                        </p:tav>
                                        <p:tav tm="100000">
                                          <p:val>
                                            <p:strVal val="0-ppt_w/2"/>
                                          </p:val>
                                        </p:tav>
                                      </p:tavLst>
                                    </p:anim>
                                    <p:anim calcmode="lin" valueType="num">
                                      <p:cBhvr additive="base">
                                        <p:cTn id="535" dur="4000"/>
                                        <p:tgtEl>
                                          <p:spTgt spid="84"/>
                                        </p:tgtEl>
                                        <p:attrNameLst>
                                          <p:attrName>ppt_y</p:attrName>
                                        </p:attrNameLst>
                                      </p:cBhvr>
                                      <p:tavLst>
                                        <p:tav tm="0">
                                          <p:val>
                                            <p:strVal val="ppt_y"/>
                                          </p:val>
                                        </p:tav>
                                        <p:tav tm="100000">
                                          <p:val>
                                            <p:strVal val="ppt_y"/>
                                          </p:val>
                                        </p:tav>
                                      </p:tavLst>
                                    </p:anim>
                                    <p:set>
                                      <p:cBhvr>
                                        <p:cTn id="536" dur="1" fill="hold">
                                          <p:stCondLst>
                                            <p:cond delay="3999"/>
                                          </p:stCondLst>
                                        </p:cTn>
                                        <p:tgtEl>
                                          <p:spTgt spid="84"/>
                                        </p:tgtEl>
                                        <p:attrNameLst>
                                          <p:attrName>style.visibility</p:attrName>
                                        </p:attrNameLst>
                                      </p:cBhvr>
                                      <p:to>
                                        <p:strVal val="hidden"/>
                                      </p:to>
                                    </p:set>
                                  </p:childTnLst>
                                </p:cTn>
                              </p:par>
                              <p:par>
                                <p:cTn id="537" presetID="2" presetClass="entr" presetSubtype="8" fill="hold" grpId="0" nodeType="withEffect">
                                  <p:stCondLst>
                                    <p:cond delay="0"/>
                                  </p:stCondLst>
                                  <p:childTnLst>
                                    <p:set>
                                      <p:cBhvr>
                                        <p:cTn id="538" dur="1" fill="hold">
                                          <p:stCondLst>
                                            <p:cond delay="0"/>
                                          </p:stCondLst>
                                        </p:cTn>
                                        <p:tgtEl>
                                          <p:spTgt spid="86"/>
                                        </p:tgtEl>
                                        <p:attrNameLst>
                                          <p:attrName>style.visibility</p:attrName>
                                        </p:attrNameLst>
                                      </p:cBhvr>
                                      <p:to>
                                        <p:strVal val="visible"/>
                                      </p:to>
                                    </p:set>
                                    <p:anim calcmode="lin" valueType="num">
                                      <p:cBhvr additive="base">
                                        <p:cTn id="539" dur="4000" fill="hold"/>
                                        <p:tgtEl>
                                          <p:spTgt spid="86"/>
                                        </p:tgtEl>
                                        <p:attrNameLst>
                                          <p:attrName>ppt_x</p:attrName>
                                        </p:attrNameLst>
                                      </p:cBhvr>
                                      <p:tavLst>
                                        <p:tav tm="0">
                                          <p:val>
                                            <p:strVal val="0-#ppt_w/2"/>
                                          </p:val>
                                        </p:tav>
                                        <p:tav tm="100000">
                                          <p:val>
                                            <p:strVal val="#ppt_x"/>
                                          </p:val>
                                        </p:tav>
                                      </p:tavLst>
                                    </p:anim>
                                    <p:anim calcmode="lin" valueType="num">
                                      <p:cBhvr additive="base">
                                        <p:cTn id="540" dur="4000" fill="hold"/>
                                        <p:tgtEl>
                                          <p:spTgt spid="86"/>
                                        </p:tgtEl>
                                        <p:attrNameLst>
                                          <p:attrName>ppt_y</p:attrName>
                                        </p:attrNameLst>
                                      </p:cBhvr>
                                      <p:tavLst>
                                        <p:tav tm="0">
                                          <p:val>
                                            <p:strVal val="#ppt_y"/>
                                          </p:val>
                                        </p:tav>
                                        <p:tav tm="100000">
                                          <p:val>
                                            <p:strVal val="#ppt_y"/>
                                          </p:val>
                                        </p:tav>
                                      </p:tavLst>
                                    </p:anim>
                                  </p:childTnLst>
                                </p:cTn>
                              </p:par>
                              <p:par>
                                <p:cTn id="541" presetID="19" presetClass="entr" presetSubtype="5" fill="hold" grpId="1" nodeType="withEffect">
                                  <p:stCondLst>
                                    <p:cond delay="0"/>
                                  </p:stCondLst>
                                  <p:childTnLst>
                                    <p:set>
                                      <p:cBhvr>
                                        <p:cTn id="542" dur="1" fill="hold">
                                          <p:stCondLst>
                                            <p:cond delay="0"/>
                                          </p:stCondLst>
                                        </p:cTn>
                                        <p:tgtEl>
                                          <p:spTgt spid="86"/>
                                        </p:tgtEl>
                                        <p:attrNameLst>
                                          <p:attrName>style.visibility</p:attrName>
                                        </p:attrNameLst>
                                      </p:cBhvr>
                                      <p:to>
                                        <p:strVal val="visible"/>
                                      </p:to>
                                    </p:set>
                                    <p:anim calcmode="lin" valueType="num">
                                      <p:cBhvr>
                                        <p:cTn id="543" dur="4000" fill="hold"/>
                                        <p:tgtEl>
                                          <p:spTgt spid="86"/>
                                        </p:tgtEl>
                                        <p:attrNameLst>
                                          <p:attrName>ppt_w</p:attrName>
                                        </p:attrNameLst>
                                      </p:cBhvr>
                                      <p:tavLst>
                                        <p:tav tm="0">
                                          <p:val>
                                            <p:strVal val="#ppt_w"/>
                                          </p:val>
                                        </p:tav>
                                        <p:tav tm="100000">
                                          <p:val>
                                            <p:strVal val="#ppt_w"/>
                                          </p:val>
                                        </p:tav>
                                      </p:tavLst>
                                    </p:anim>
                                    <p:anim calcmode="lin" valueType="num">
                                      <p:cBhvr>
                                        <p:cTn id="544" dur="4000" fill="hold"/>
                                        <p:tgtEl>
                                          <p:spTgt spid="86"/>
                                        </p:tgtEl>
                                        <p:attrNameLst>
                                          <p:attrName>ppt_h</p:attrName>
                                        </p:attrNameLst>
                                      </p:cBhvr>
                                      <p:tavLst>
                                        <p:tav tm="0" fmla="#ppt_h*sin(2.5*pi*$)">
                                          <p:val>
                                            <p:fltVal val="0"/>
                                          </p:val>
                                        </p:tav>
                                        <p:tav tm="100000">
                                          <p:val>
                                            <p:fltVal val="1"/>
                                          </p:val>
                                        </p:tav>
                                      </p:tavLst>
                                    </p:anim>
                                  </p:childTnLst>
                                </p:cTn>
                              </p:par>
                              <p:par>
                                <p:cTn id="545" presetID="8" presetClass="emph" presetSubtype="0" repeatCount="indefinite" fill="hold" grpId="2" nodeType="withEffect">
                                  <p:stCondLst>
                                    <p:cond delay="0"/>
                                  </p:stCondLst>
                                  <p:childTnLst>
                                    <p:animRot by="-21600000">
                                      <p:cBhvr>
                                        <p:cTn id="546" dur="4000" fill="hold"/>
                                        <p:tgtEl>
                                          <p:spTgt spid="86"/>
                                        </p:tgtEl>
                                        <p:attrNameLst>
                                          <p:attrName>r</p:attrName>
                                        </p:attrNameLst>
                                      </p:cBhvr>
                                    </p:animRot>
                                  </p:childTnLst>
                                </p:cTn>
                              </p:par>
                              <p:par>
                                <p:cTn id="547" presetID="2" presetClass="exit" presetSubtype="8" fill="hold" grpId="3" nodeType="withEffect">
                                  <p:stCondLst>
                                    <p:cond delay="0"/>
                                  </p:stCondLst>
                                  <p:childTnLst>
                                    <p:anim calcmode="lin" valueType="num">
                                      <p:cBhvr additive="base">
                                        <p:cTn id="548" dur="4000"/>
                                        <p:tgtEl>
                                          <p:spTgt spid="86"/>
                                        </p:tgtEl>
                                        <p:attrNameLst>
                                          <p:attrName>ppt_x</p:attrName>
                                        </p:attrNameLst>
                                      </p:cBhvr>
                                      <p:tavLst>
                                        <p:tav tm="0">
                                          <p:val>
                                            <p:strVal val="ppt_x"/>
                                          </p:val>
                                        </p:tav>
                                        <p:tav tm="100000">
                                          <p:val>
                                            <p:strVal val="0-ppt_w/2"/>
                                          </p:val>
                                        </p:tav>
                                      </p:tavLst>
                                    </p:anim>
                                    <p:anim calcmode="lin" valueType="num">
                                      <p:cBhvr additive="base">
                                        <p:cTn id="549" dur="4000"/>
                                        <p:tgtEl>
                                          <p:spTgt spid="86"/>
                                        </p:tgtEl>
                                        <p:attrNameLst>
                                          <p:attrName>ppt_y</p:attrName>
                                        </p:attrNameLst>
                                      </p:cBhvr>
                                      <p:tavLst>
                                        <p:tav tm="0">
                                          <p:val>
                                            <p:strVal val="ppt_y"/>
                                          </p:val>
                                        </p:tav>
                                        <p:tav tm="100000">
                                          <p:val>
                                            <p:strVal val="ppt_y"/>
                                          </p:val>
                                        </p:tav>
                                      </p:tavLst>
                                    </p:anim>
                                    <p:set>
                                      <p:cBhvr>
                                        <p:cTn id="550" dur="1" fill="hold">
                                          <p:stCondLst>
                                            <p:cond delay="3999"/>
                                          </p:stCondLst>
                                        </p:cTn>
                                        <p:tgtEl>
                                          <p:spTgt spid="86"/>
                                        </p:tgtEl>
                                        <p:attrNameLst>
                                          <p:attrName>style.visibility</p:attrName>
                                        </p:attrNameLst>
                                      </p:cBhvr>
                                      <p:to>
                                        <p:strVal val="hidden"/>
                                      </p:to>
                                    </p:set>
                                  </p:childTnLst>
                                </p:cTn>
                              </p:par>
                              <p:par>
                                <p:cTn id="551" presetID="2" presetClass="entr" presetSubtype="8" fill="hold" grpId="0" nodeType="withEffect">
                                  <p:stCondLst>
                                    <p:cond delay="0"/>
                                  </p:stCondLst>
                                  <p:childTnLst>
                                    <p:set>
                                      <p:cBhvr>
                                        <p:cTn id="552" dur="1" fill="hold">
                                          <p:stCondLst>
                                            <p:cond delay="0"/>
                                          </p:stCondLst>
                                        </p:cTn>
                                        <p:tgtEl>
                                          <p:spTgt spid="87"/>
                                        </p:tgtEl>
                                        <p:attrNameLst>
                                          <p:attrName>style.visibility</p:attrName>
                                        </p:attrNameLst>
                                      </p:cBhvr>
                                      <p:to>
                                        <p:strVal val="visible"/>
                                      </p:to>
                                    </p:set>
                                    <p:anim calcmode="lin" valueType="num">
                                      <p:cBhvr additive="base">
                                        <p:cTn id="553" dur="4000" fill="hold"/>
                                        <p:tgtEl>
                                          <p:spTgt spid="87"/>
                                        </p:tgtEl>
                                        <p:attrNameLst>
                                          <p:attrName>ppt_x</p:attrName>
                                        </p:attrNameLst>
                                      </p:cBhvr>
                                      <p:tavLst>
                                        <p:tav tm="0">
                                          <p:val>
                                            <p:strVal val="0-#ppt_w/2"/>
                                          </p:val>
                                        </p:tav>
                                        <p:tav tm="100000">
                                          <p:val>
                                            <p:strVal val="#ppt_x"/>
                                          </p:val>
                                        </p:tav>
                                      </p:tavLst>
                                    </p:anim>
                                    <p:anim calcmode="lin" valueType="num">
                                      <p:cBhvr additive="base">
                                        <p:cTn id="554" dur="4000" fill="hold"/>
                                        <p:tgtEl>
                                          <p:spTgt spid="87"/>
                                        </p:tgtEl>
                                        <p:attrNameLst>
                                          <p:attrName>ppt_y</p:attrName>
                                        </p:attrNameLst>
                                      </p:cBhvr>
                                      <p:tavLst>
                                        <p:tav tm="0">
                                          <p:val>
                                            <p:strVal val="#ppt_y"/>
                                          </p:val>
                                        </p:tav>
                                        <p:tav tm="100000">
                                          <p:val>
                                            <p:strVal val="#ppt_y"/>
                                          </p:val>
                                        </p:tav>
                                      </p:tavLst>
                                    </p:anim>
                                  </p:childTnLst>
                                </p:cTn>
                              </p:par>
                              <p:par>
                                <p:cTn id="555" presetID="19" presetClass="entr" presetSubtype="5" fill="hold" grpId="1" nodeType="withEffect">
                                  <p:stCondLst>
                                    <p:cond delay="0"/>
                                  </p:stCondLst>
                                  <p:childTnLst>
                                    <p:set>
                                      <p:cBhvr>
                                        <p:cTn id="556" dur="1" fill="hold">
                                          <p:stCondLst>
                                            <p:cond delay="0"/>
                                          </p:stCondLst>
                                        </p:cTn>
                                        <p:tgtEl>
                                          <p:spTgt spid="87"/>
                                        </p:tgtEl>
                                        <p:attrNameLst>
                                          <p:attrName>style.visibility</p:attrName>
                                        </p:attrNameLst>
                                      </p:cBhvr>
                                      <p:to>
                                        <p:strVal val="visible"/>
                                      </p:to>
                                    </p:set>
                                    <p:anim calcmode="lin" valueType="num">
                                      <p:cBhvr>
                                        <p:cTn id="557" dur="4000" fill="hold"/>
                                        <p:tgtEl>
                                          <p:spTgt spid="87"/>
                                        </p:tgtEl>
                                        <p:attrNameLst>
                                          <p:attrName>ppt_w</p:attrName>
                                        </p:attrNameLst>
                                      </p:cBhvr>
                                      <p:tavLst>
                                        <p:tav tm="0">
                                          <p:val>
                                            <p:strVal val="#ppt_w"/>
                                          </p:val>
                                        </p:tav>
                                        <p:tav tm="100000">
                                          <p:val>
                                            <p:strVal val="#ppt_w"/>
                                          </p:val>
                                        </p:tav>
                                      </p:tavLst>
                                    </p:anim>
                                    <p:anim calcmode="lin" valueType="num">
                                      <p:cBhvr>
                                        <p:cTn id="558" dur="4000" fill="hold"/>
                                        <p:tgtEl>
                                          <p:spTgt spid="87"/>
                                        </p:tgtEl>
                                        <p:attrNameLst>
                                          <p:attrName>ppt_h</p:attrName>
                                        </p:attrNameLst>
                                      </p:cBhvr>
                                      <p:tavLst>
                                        <p:tav tm="0" fmla="#ppt_h*sin(2.5*pi*$)">
                                          <p:val>
                                            <p:fltVal val="0"/>
                                          </p:val>
                                        </p:tav>
                                        <p:tav tm="100000">
                                          <p:val>
                                            <p:fltVal val="1"/>
                                          </p:val>
                                        </p:tav>
                                      </p:tavLst>
                                    </p:anim>
                                  </p:childTnLst>
                                </p:cTn>
                              </p:par>
                              <p:par>
                                <p:cTn id="559" presetID="8" presetClass="emph" presetSubtype="0" repeatCount="indefinite" fill="hold" grpId="2" nodeType="withEffect">
                                  <p:stCondLst>
                                    <p:cond delay="0"/>
                                  </p:stCondLst>
                                  <p:childTnLst>
                                    <p:animRot by="-21600000">
                                      <p:cBhvr>
                                        <p:cTn id="560" dur="4000" fill="hold"/>
                                        <p:tgtEl>
                                          <p:spTgt spid="87"/>
                                        </p:tgtEl>
                                        <p:attrNameLst>
                                          <p:attrName>r</p:attrName>
                                        </p:attrNameLst>
                                      </p:cBhvr>
                                    </p:animRot>
                                  </p:childTnLst>
                                </p:cTn>
                              </p:par>
                              <p:par>
                                <p:cTn id="561" presetID="2" presetClass="exit" presetSubtype="8" fill="hold" grpId="3" nodeType="withEffect">
                                  <p:stCondLst>
                                    <p:cond delay="0"/>
                                  </p:stCondLst>
                                  <p:childTnLst>
                                    <p:anim calcmode="lin" valueType="num">
                                      <p:cBhvr additive="base">
                                        <p:cTn id="562" dur="4000"/>
                                        <p:tgtEl>
                                          <p:spTgt spid="87"/>
                                        </p:tgtEl>
                                        <p:attrNameLst>
                                          <p:attrName>ppt_x</p:attrName>
                                        </p:attrNameLst>
                                      </p:cBhvr>
                                      <p:tavLst>
                                        <p:tav tm="0">
                                          <p:val>
                                            <p:strVal val="ppt_x"/>
                                          </p:val>
                                        </p:tav>
                                        <p:tav tm="100000">
                                          <p:val>
                                            <p:strVal val="0-ppt_w/2"/>
                                          </p:val>
                                        </p:tav>
                                      </p:tavLst>
                                    </p:anim>
                                    <p:anim calcmode="lin" valueType="num">
                                      <p:cBhvr additive="base">
                                        <p:cTn id="563" dur="4000"/>
                                        <p:tgtEl>
                                          <p:spTgt spid="87"/>
                                        </p:tgtEl>
                                        <p:attrNameLst>
                                          <p:attrName>ppt_y</p:attrName>
                                        </p:attrNameLst>
                                      </p:cBhvr>
                                      <p:tavLst>
                                        <p:tav tm="0">
                                          <p:val>
                                            <p:strVal val="ppt_y"/>
                                          </p:val>
                                        </p:tav>
                                        <p:tav tm="100000">
                                          <p:val>
                                            <p:strVal val="ppt_y"/>
                                          </p:val>
                                        </p:tav>
                                      </p:tavLst>
                                    </p:anim>
                                    <p:set>
                                      <p:cBhvr>
                                        <p:cTn id="564" dur="1" fill="hold">
                                          <p:stCondLst>
                                            <p:cond delay="3999"/>
                                          </p:stCondLst>
                                        </p:cTn>
                                        <p:tgtEl>
                                          <p:spTgt spid="87"/>
                                        </p:tgtEl>
                                        <p:attrNameLst>
                                          <p:attrName>style.visibility</p:attrName>
                                        </p:attrNameLst>
                                      </p:cBhvr>
                                      <p:to>
                                        <p:strVal val="hidden"/>
                                      </p:to>
                                    </p:set>
                                  </p:childTnLst>
                                </p:cTn>
                              </p:par>
                              <p:par>
                                <p:cTn id="565" presetID="2" presetClass="entr" presetSubtype="2" fill="hold" grpId="0" nodeType="withEffect">
                                  <p:stCondLst>
                                    <p:cond delay="0"/>
                                  </p:stCondLst>
                                  <p:childTnLst>
                                    <p:set>
                                      <p:cBhvr>
                                        <p:cTn id="566" dur="1" fill="hold">
                                          <p:stCondLst>
                                            <p:cond delay="0"/>
                                          </p:stCondLst>
                                        </p:cTn>
                                        <p:tgtEl>
                                          <p:spTgt spid="43"/>
                                        </p:tgtEl>
                                        <p:attrNameLst>
                                          <p:attrName>style.visibility</p:attrName>
                                        </p:attrNameLst>
                                      </p:cBhvr>
                                      <p:to>
                                        <p:strVal val="visible"/>
                                      </p:to>
                                    </p:set>
                                    <p:anim calcmode="lin" valueType="num">
                                      <p:cBhvr additive="base">
                                        <p:cTn id="567" dur="4000" fill="hold"/>
                                        <p:tgtEl>
                                          <p:spTgt spid="43"/>
                                        </p:tgtEl>
                                        <p:attrNameLst>
                                          <p:attrName>ppt_x</p:attrName>
                                        </p:attrNameLst>
                                      </p:cBhvr>
                                      <p:tavLst>
                                        <p:tav tm="0">
                                          <p:val>
                                            <p:strVal val="1+#ppt_w/2"/>
                                          </p:val>
                                        </p:tav>
                                        <p:tav tm="100000">
                                          <p:val>
                                            <p:strVal val="#ppt_x"/>
                                          </p:val>
                                        </p:tav>
                                      </p:tavLst>
                                    </p:anim>
                                    <p:anim calcmode="lin" valueType="num">
                                      <p:cBhvr additive="base">
                                        <p:cTn id="568" dur="4000" fill="hold"/>
                                        <p:tgtEl>
                                          <p:spTgt spid="43"/>
                                        </p:tgtEl>
                                        <p:attrNameLst>
                                          <p:attrName>ppt_y</p:attrName>
                                        </p:attrNameLst>
                                      </p:cBhvr>
                                      <p:tavLst>
                                        <p:tav tm="0">
                                          <p:val>
                                            <p:strVal val="#ppt_y"/>
                                          </p:val>
                                        </p:tav>
                                        <p:tav tm="100000">
                                          <p:val>
                                            <p:strVal val="#ppt_y"/>
                                          </p:val>
                                        </p:tav>
                                      </p:tavLst>
                                    </p:anim>
                                  </p:childTnLst>
                                </p:cTn>
                              </p:par>
                              <p:par>
                                <p:cTn id="569" presetID="19" presetClass="entr" presetSubtype="5" fill="hold" grpId="1" nodeType="withEffect">
                                  <p:stCondLst>
                                    <p:cond delay="0"/>
                                  </p:stCondLst>
                                  <p:childTnLst>
                                    <p:set>
                                      <p:cBhvr>
                                        <p:cTn id="570" dur="1" fill="hold">
                                          <p:stCondLst>
                                            <p:cond delay="0"/>
                                          </p:stCondLst>
                                        </p:cTn>
                                        <p:tgtEl>
                                          <p:spTgt spid="43"/>
                                        </p:tgtEl>
                                        <p:attrNameLst>
                                          <p:attrName>style.visibility</p:attrName>
                                        </p:attrNameLst>
                                      </p:cBhvr>
                                      <p:to>
                                        <p:strVal val="visible"/>
                                      </p:to>
                                    </p:set>
                                    <p:anim calcmode="lin" valueType="num">
                                      <p:cBhvr>
                                        <p:cTn id="571" dur="4000" fill="hold"/>
                                        <p:tgtEl>
                                          <p:spTgt spid="43"/>
                                        </p:tgtEl>
                                        <p:attrNameLst>
                                          <p:attrName>ppt_w</p:attrName>
                                        </p:attrNameLst>
                                      </p:cBhvr>
                                      <p:tavLst>
                                        <p:tav tm="0">
                                          <p:val>
                                            <p:strVal val="#ppt_w"/>
                                          </p:val>
                                        </p:tav>
                                        <p:tav tm="100000">
                                          <p:val>
                                            <p:strVal val="#ppt_w"/>
                                          </p:val>
                                        </p:tav>
                                      </p:tavLst>
                                    </p:anim>
                                    <p:anim calcmode="lin" valueType="num">
                                      <p:cBhvr>
                                        <p:cTn id="572" dur="4000" fill="hold"/>
                                        <p:tgtEl>
                                          <p:spTgt spid="43"/>
                                        </p:tgtEl>
                                        <p:attrNameLst>
                                          <p:attrName>ppt_h</p:attrName>
                                        </p:attrNameLst>
                                      </p:cBhvr>
                                      <p:tavLst>
                                        <p:tav tm="0" fmla="#ppt_h*sin(2.5*pi*$)">
                                          <p:val>
                                            <p:fltVal val="0"/>
                                          </p:val>
                                        </p:tav>
                                        <p:tav tm="100000">
                                          <p:val>
                                            <p:fltVal val="1"/>
                                          </p:val>
                                        </p:tav>
                                      </p:tavLst>
                                    </p:anim>
                                  </p:childTnLst>
                                </p:cTn>
                              </p:par>
                              <p:par>
                                <p:cTn id="573" presetID="8" presetClass="emph" presetSubtype="0" repeatCount="indefinite" fill="hold" grpId="2" nodeType="withEffect">
                                  <p:stCondLst>
                                    <p:cond delay="0"/>
                                  </p:stCondLst>
                                  <p:childTnLst>
                                    <p:animRot by="21600000">
                                      <p:cBhvr>
                                        <p:cTn id="574" dur="4000" fill="hold"/>
                                        <p:tgtEl>
                                          <p:spTgt spid="43"/>
                                        </p:tgtEl>
                                        <p:attrNameLst>
                                          <p:attrName>r</p:attrName>
                                        </p:attrNameLst>
                                      </p:cBhvr>
                                    </p:animRot>
                                  </p:childTnLst>
                                </p:cTn>
                              </p:par>
                              <p:par>
                                <p:cTn id="575" presetID="2" presetClass="exit" presetSubtype="2" fill="hold" grpId="3" nodeType="withEffect">
                                  <p:stCondLst>
                                    <p:cond delay="0"/>
                                  </p:stCondLst>
                                  <p:childTnLst>
                                    <p:anim calcmode="lin" valueType="num">
                                      <p:cBhvr additive="base">
                                        <p:cTn id="576" dur="4000"/>
                                        <p:tgtEl>
                                          <p:spTgt spid="43"/>
                                        </p:tgtEl>
                                        <p:attrNameLst>
                                          <p:attrName>ppt_x</p:attrName>
                                        </p:attrNameLst>
                                      </p:cBhvr>
                                      <p:tavLst>
                                        <p:tav tm="0">
                                          <p:val>
                                            <p:strVal val="ppt_x"/>
                                          </p:val>
                                        </p:tav>
                                        <p:tav tm="100000">
                                          <p:val>
                                            <p:strVal val="1+ppt_w/2"/>
                                          </p:val>
                                        </p:tav>
                                      </p:tavLst>
                                    </p:anim>
                                    <p:anim calcmode="lin" valueType="num">
                                      <p:cBhvr additive="base">
                                        <p:cTn id="577" dur="4000"/>
                                        <p:tgtEl>
                                          <p:spTgt spid="43"/>
                                        </p:tgtEl>
                                        <p:attrNameLst>
                                          <p:attrName>ppt_y</p:attrName>
                                        </p:attrNameLst>
                                      </p:cBhvr>
                                      <p:tavLst>
                                        <p:tav tm="0">
                                          <p:val>
                                            <p:strVal val="ppt_y"/>
                                          </p:val>
                                        </p:tav>
                                        <p:tav tm="100000">
                                          <p:val>
                                            <p:strVal val="ppt_y"/>
                                          </p:val>
                                        </p:tav>
                                      </p:tavLst>
                                    </p:anim>
                                    <p:set>
                                      <p:cBhvr>
                                        <p:cTn id="578" dur="1" fill="hold">
                                          <p:stCondLst>
                                            <p:cond delay="3999"/>
                                          </p:stCondLst>
                                        </p:cTn>
                                        <p:tgtEl>
                                          <p:spTgt spid="43"/>
                                        </p:tgtEl>
                                        <p:attrNameLst>
                                          <p:attrName>style.visibility</p:attrName>
                                        </p:attrNameLst>
                                      </p:cBhvr>
                                      <p:to>
                                        <p:strVal val="hidden"/>
                                      </p:to>
                                    </p:set>
                                  </p:childTnLst>
                                </p:cTn>
                              </p:par>
                              <p:par>
                                <p:cTn id="579" presetID="2" presetClass="entr" presetSubtype="2" fill="hold" grpId="0" nodeType="withEffect">
                                  <p:stCondLst>
                                    <p:cond delay="0"/>
                                  </p:stCondLst>
                                  <p:childTnLst>
                                    <p:set>
                                      <p:cBhvr>
                                        <p:cTn id="580" dur="1" fill="hold">
                                          <p:stCondLst>
                                            <p:cond delay="0"/>
                                          </p:stCondLst>
                                        </p:cTn>
                                        <p:tgtEl>
                                          <p:spTgt spid="44"/>
                                        </p:tgtEl>
                                        <p:attrNameLst>
                                          <p:attrName>style.visibility</p:attrName>
                                        </p:attrNameLst>
                                      </p:cBhvr>
                                      <p:to>
                                        <p:strVal val="visible"/>
                                      </p:to>
                                    </p:set>
                                    <p:anim calcmode="lin" valueType="num">
                                      <p:cBhvr additive="base">
                                        <p:cTn id="581" dur="4000" fill="hold"/>
                                        <p:tgtEl>
                                          <p:spTgt spid="44"/>
                                        </p:tgtEl>
                                        <p:attrNameLst>
                                          <p:attrName>ppt_x</p:attrName>
                                        </p:attrNameLst>
                                      </p:cBhvr>
                                      <p:tavLst>
                                        <p:tav tm="0">
                                          <p:val>
                                            <p:strVal val="1+#ppt_w/2"/>
                                          </p:val>
                                        </p:tav>
                                        <p:tav tm="100000">
                                          <p:val>
                                            <p:strVal val="#ppt_x"/>
                                          </p:val>
                                        </p:tav>
                                      </p:tavLst>
                                    </p:anim>
                                    <p:anim calcmode="lin" valueType="num">
                                      <p:cBhvr additive="base">
                                        <p:cTn id="582" dur="4000" fill="hold"/>
                                        <p:tgtEl>
                                          <p:spTgt spid="44"/>
                                        </p:tgtEl>
                                        <p:attrNameLst>
                                          <p:attrName>ppt_y</p:attrName>
                                        </p:attrNameLst>
                                      </p:cBhvr>
                                      <p:tavLst>
                                        <p:tav tm="0">
                                          <p:val>
                                            <p:strVal val="#ppt_y"/>
                                          </p:val>
                                        </p:tav>
                                        <p:tav tm="100000">
                                          <p:val>
                                            <p:strVal val="#ppt_y"/>
                                          </p:val>
                                        </p:tav>
                                      </p:tavLst>
                                    </p:anim>
                                  </p:childTnLst>
                                </p:cTn>
                              </p:par>
                              <p:par>
                                <p:cTn id="583" presetID="19" presetClass="entr" presetSubtype="5" fill="hold" grpId="1" nodeType="withEffect">
                                  <p:stCondLst>
                                    <p:cond delay="0"/>
                                  </p:stCondLst>
                                  <p:childTnLst>
                                    <p:set>
                                      <p:cBhvr>
                                        <p:cTn id="584" dur="1" fill="hold">
                                          <p:stCondLst>
                                            <p:cond delay="0"/>
                                          </p:stCondLst>
                                        </p:cTn>
                                        <p:tgtEl>
                                          <p:spTgt spid="44"/>
                                        </p:tgtEl>
                                        <p:attrNameLst>
                                          <p:attrName>style.visibility</p:attrName>
                                        </p:attrNameLst>
                                      </p:cBhvr>
                                      <p:to>
                                        <p:strVal val="visible"/>
                                      </p:to>
                                    </p:set>
                                    <p:anim calcmode="lin" valueType="num">
                                      <p:cBhvr>
                                        <p:cTn id="585" dur="4000" fill="hold"/>
                                        <p:tgtEl>
                                          <p:spTgt spid="44"/>
                                        </p:tgtEl>
                                        <p:attrNameLst>
                                          <p:attrName>ppt_w</p:attrName>
                                        </p:attrNameLst>
                                      </p:cBhvr>
                                      <p:tavLst>
                                        <p:tav tm="0">
                                          <p:val>
                                            <p:strVal val="#ppt_w"/>
                                          </p:val>
                                        </p:tav>
                                        <p:tav tm="100000">
                                          <p:val>
                                            <p:strVal val="#ppt_w"/>
                                          </p:val>
                                        </p:tav>
                                      </p:tavLst>
                                    </p:anim>
                                    <p:anim calcmode="lin" valueType="num">
                                      <p:cBhvr>
                                        <p:cTn id="586" dur="4000" fill="hold"/>
                                        <p:tgtEl>
                                          <p:spTgt spid="44"/>
                                        </p:tgtEl>
                                        <p:attrNameLst>
                                          <p:attrName>ppt_h</p:attrName>
                                        </p:attrNameLst>
                                      </p:cBhvr>
                                      <p:tavLst>
                                        <p:tav tm="0" fmla="#ppt_h*sin(2.5*pi*$)">
                                          <p:val>
                                            <p:fltVal val="0"/>
                                          </p:val>
                                        </p:tav>
                                        <p:tav tm="100000">
                                          <p:val>
                                            <p:fltVal val="1"/>
                                          </p:val>
                                        </p:tav>
                                      </p:tavLst>
                                    </p:anim>
                                  </p:childTnLst>
                                </p:cTn>
                              </p:par>
                              <p:par>
                                <p:cTn id="587" presetID="8" presetClass="emph" presetSubtype="0" repeatCount="indefinite" fill="hold" grpId="2" nodeType="withEffect">
                                  <p:stCondLst>
                                    <p:cond delay="0"/>
                                  </p:stCondLst>
                                  <p:childTnLst>
                                    <p:animRot by="21600000">
                                      <p:cBhvr>
                                        <p:cTn id="588" dur="4000" fill="hold"/>
                                        <p:tgtEl>
                                          <p:spTgt spid="44"/>
                                        </p:tgtEl>
                                        <p:attrNameLst>
                                          <p:attrName>r</p:attrName>
                                        </p:attrNameLst>
                                      </p:cBhvr>
                                    </p:animRot>
                                  </p:childTnLst>
                                </p:cTn>
                              </p:par>
                              <p:par>
                                <p:cTn id="589" presetID="2" presetClass="exit" presetSubtype="2" fill="hold" grpId="3" nodeType="withEffect">
                                  <p:stCondLst>
                                    <p:cond delay="0"/>
                                  </p:stCondLst>
                                  <p:childTnLst>
                                    <p:anim calcmode="lin" valueType="num">
                                      <p:cBhvr additive="base">
                                        <p:cTn id="590" dur="4000"/>
                                        <p:tgtEl>
                                          <p:spTgt spid="44"/>
                                        </p:tgtEl>
                                        <p:attrNameLst>
                                          <p:attrName>ppt_x</p:attrName>
                                        </p:attrNameLst>
                                      </p:cBhvr>
                                      <p:tavLst>
                                        <p:tav tm="0">
                                          <p:val>
                                            <p:strVal val="ppt_x"/>
                                          </p:val>
                                        </p:tav>
                                        <p:tav tm="100000">
                                          <p:val>
                                            <p:strVal val="1+ppt_w/2"/>
                                          </p:val>
                                        </p:tav>
                                      </p:tavLst>
                                    </p:anim>
                                    <p:anim calcmode="lin" valueType="num">
                                      <p:cBhvr additive="base">
                                        <p:cTn id="591" dur="4000"/>
                                        <p:tgtEl>
                                          <p:spTgt spid="44"/>
                                        </p:tgtEl>
                                        <p:attrNameLst>
                                          <p:attrName>ppt_y</p:attrName>
                                        </p:attrNameLst>
                                      </p:cBhvr>
                                      <p:tavLst>
                                        <p:tav tm="0">
                                          <p:val>
                                            <p:strVal val="ppt_y"/>
                                          </p:val>
                                        </p:tav>
                                        <p:tav tm="100000">
                                          <p:val>
                                            <p:strVal val="ppt_y"/>
                                          </p:val>
                                        </p:tav>
                                      </p:tavLst>
                                    </p:anim>
                                    <p:set>
                                      <p:cBhvr>
                                        <p:cTn id="592" dur="1" fill="hold">
                                          <p:stCondLst>
                                            <p:cond delay="3999"/>
                                          </p:stCondLst>
                                        </p:cTn>
                                        <p:tgtEl>
                                          <p:spTgt spid="44"/>
                                        </p:tgtEl>
                                        <p:attrNameLst>
                                          <p:attrName>style.visibility</p:attrName>
                                        </p:attrNameLst>
                                      </p:cBhvr>
                                      <p:to>
                                        <p:strVal val="hidden"/>
                                      </p:to>
                                    </p:set>
                                  </p:childTnLst>
                                </p:cTn>
                              </p:par>
                              <p:par>
                                <p:cTn id="593" presetID="2" presetClass="entr" presetSubtype="2" fill="hold" grpId="0" nodeType="withEffect">
                                  <p:stCondLst>
                                    <p:cond delay="0"/>
                                  </p:stCondLst>
                                  <p:childTnLst>
                                    <p:set>
                                      <p:cBhvr>
                                        <p:cTn id="594" dur="1" fill="hold">
                                          <p:stCondLst>
                                            <p:cond delay="0"/>
                                          </p:stCondLst>
                                        </p:cTn>
                                        <p:tgtEl>
                                          <p:spTgt spid="45"/>
                                        </p:tgtEl>
                                        <p:attrNameLst>
                                          <p:attrName>style.visibility</p:attrName>
                                        </p:attrNameLst>
                                      </p:cBhvr>
                                      <p:to>
                                        <p:strVal val="visible"/>
                                      </p:to>
                                    </p:set>
                                    <p:anim calcmode="lin" valueType="num">
                                      <p:cBhvr additive="base">
                                        <p:cTn id="595" dur="4000" fill="hold"/>
                                        <p:tgtEl>
                                          <p:spTgt spid="45"/>
                                        </p:tgtEl>
                                        <p:attrNameLst>
                                          <p:attrName>ppt_x</p:attrName>
                                        </p:attrNameLst>
                                      </p:cBhvr>
                                      <p:tavLst>
                                        <p:tav tm="0">
                                          <p:val>
                                            <p:strVal val="1+#ppt_w/2"/>
                                          </p:val>
                                        </p:tav>
                                        <p:tav tm="100000">
                                          <p:val>
                                            <p:strVal val="#ppt_x"/>
                                          </p:val>
                                        </p:tav>
                                      </p:tavLst>
                                    </p:anim>
                                    <p:anim calcmode="lin" valueType="num">
                                      <p:cBhvr additive="base">
                                        <p:cTn id="596" dur="4000" fill="hold"/>
                                        <p:tgtEl>
                                          <p:spTgt spid="45"/>
                                        </p:tgtEl>
                                        <p:attrNameLst>
                                          <p:attrName>ppt_y</p:attrName>
                                        </p:attrNameLst>
                                      </p:cBhvr>
                                      <p:tavLst>
                                        <p:tav tm="0">
                                          <p:val>
                                            <p:strVal val="#ppt_y"/>
                                          </p:val>
                                        </p:tav>
                                        <p:tav tm="100000">
                                          <p:val>
                                            <p:strVal val="#ppt_y"/>
                                          </p:val>
                                        </p:tav>
                                      </p:tavLst>
                                    </p:anim>
                                  </p:childTnLst>
                                </p:cTn>
                              </p:par>
                              <p:par>
                                <p:cTn id="597" presetID="19" presetClass="entr" presetSubtype="5" fill="hold" grpId="1" nodeType="withEffect">
                                  <p:stCondLst>
                                    <p:cond delay="0"/>
                                  </p:stCondLst>
                                  <p:childTnLst>
                                    <p:set>
                                      <p:cBhvr>
                                        <p:cTn id="598" dur="1" fill="hold">
                                          <p:stCondLst>
                                            <p:cond delay="0"/>
                                          </p:stCondLst>
                                        </p:cTn>
                                        <p:tgtEl>
                                          <p:spTgt spid="45"/>
                                        </p:tgtEl>
                                        <p:attrNameLst>
                                          <p:attrName>style.visibility</p:attrName>
                                        </p:attrNameLst>
                                      </p:cBhvr>
                                      <p:to>
                                        <p:strVal val="visible"/>
                                      </p:to>
                                    </p:set>
                                    <p:anim calcmode="lin" valueType="num">
                                      <p:cBhvr>
                                        <p:cTn id="599" dur="4000" fill="hold"/>
                                        <p:tgtEl>
                                          <p:spTgt spid="45"/>
                                        </p:tgtEl>
                                        <p:attrNameLst>
                                          <p:attrName>ppt_w</p:attrName>
                                        </p:attrNameLst>
                                      </p:cBhvr>
                                      <p:tavLst>
                                        <p:tav tm="0">
                                          <p:val>
                                            <p:strVal val="#ppt_w"/>
                                          </p:val>
                                        </p:tav>
                                        <p:tav tm="100000">
                                          <p:val>
                                            <p:strVal val="#ppt_w"/>
                                          </p:val>
                                        </p:tav>
                                      </p:tavLst>
                                    </p:anim>
                                    <p:anim calcmode="lin" valueType="num">
                                      <p:cBhvr>
                                        <p:cTn id="600" dur="4000" fill="hold"/>
                                        <p:tgtEl>
                                          <p:spTgt spid="45"/>
                                        </p:tgtEl>
                                        <p:attrNameLst>
                                          <p:attrName>ppt_h</p:attrName>
                                        </p:attrNameLst>
                                      </p:cBhvr>
                                      <p:tavLst>
                                        <p:tav tm="0" fmla="#ppt_h*sin(2.5*pi*$)">
                                          <p:val>
                                            <p:fltVal val="0"/>
                                          </p:val>
                                        </p:tav>
                                        <p:tav tm="100000">
                                          <p:val>
                                            <p:fltVal val="1"/>
                                          </p:val>
                                        </p:tav>
                                      </p:tavLst>
                                    </p:anim>
                                  </p:childTnLst>
                                </p:cTn>
                              </p:par>
                              <p:par>
                                <p:cTn id="601" presetID="8" presetClass="emph" presetSubtype="0" repeatCount="indefinite" fill="hold" grpId="2" nodeType="withEffect">
                                  <p:stCondLst>
                                    <p:cond delay="0"/>
                                  </p:stCondLst>
                                  <p:childTnLst>
                                    <p:animRot by="21600000">
                                      <p:cBhvr>
                                        <p:cTn id="602" dur="4000" fill="hold"/>
                                        <p:tgtEl>
                                          <p:spTgt spid="45"/>
                                        </p:tgtEl>
                                        <p:attrNameLst>
                                          <p:attrName>r</p:attrName>
                                        </p:attrNameLst>
                                      </p:cBhvr>
                                    </p:animRot>
                                  </p:childTnLst>
                                </p:cTn>
                              </p:par>
                              <p:par>
                                <p:cTn id="603" presetID="2" presetClass="exit" presetSubtype="2" fill="hold" grpId="3" nodeType="withEffect">
                                  <p:stCondLst>
                                    <p:cond delay="0"/>
                                  </p:stCondLst>
                                  <p:childTnLst>
                                    <p:anim calcmode="lin" valueType="num">
                                      <p:cBhvr additive="base">
                                        <p:cTn id="604" dur="4000"/>
                                        <p:tgtEl>
                                          <p:spTgt spid="45"/>
                                        </p:tgtEl>
                                        <p:attrNameLst>
                                          <p:attrName>ppt_x</p:attrName>
                                        </p:attrNameLst>
                                      </p:cBhvr>
                                      <p:tavLst>
                                        <p:tav tm="0">
                                          <p:val>
                                            <p:strVal val="ppt_x"/>
                                          </p:val>
                                        </p:tav>
                                        <p:tav tm="100000">
                                          <p:val>
                                            <p:strVal val="1+ppt_w/2"/>
                                          </p:val>
                                        </p:tav>
                                      </p:tavLst>
                                    </p:anim>
                                    <p:anim calcmode="lin" valueType="num">
                                      <p:cBhvr additive="base">
                                        <p:cTn id="605" dur="4000"/>
                                        <p:tgtEl>
                                          <p:spTgt spid="45"/>
                                        </p:tgtEl>
                                        <p:attrNameLst>
                                          <p:attrName>ppt_y</p:attrName>
                                        </p:attrNameLst>
                                      </p:cBhvr>
                                      <p:tavLst>
                                        <p:tav tm="0">
                                          <p:val>
                                            <p:strVal val="ppt_y"/>
                                          </p:val>
                                        </p:tav>
                                        <p:tav tm="100000">
                                          <p:val>
                                            <p:strVal val="ppt_y"/>
                                          </p:val>
                                        </p:tav>
                                      </p:tavLst>
                                    </p:anim>
                                    <p:set>
                                      <p:cBhvr>
                                        <p:cTn id="606" dur="1" fill="hold">
                                          <p:stCondLst>
                                            <p:cond delay="3999"/>
                                          </p:stCondLst>
                                        </p:cTn>
                                        <p:tgtEl>
                                          <p:spTgt spid="45"/>
                                        </p:tgtEl>
                                        <p:attrNameLst>
                                          <p:attrName>style.visibility</p:attrName>
                                        </p:attrNameLst>
                                      </p:cBhvr>
                                      <p:to>
                                        <p:strVal val="hidden"/>
                                      </p:to>
                                    </p:set>
                                  </p:childTnLst>
                                </p:cTn>
                              </p:par>
                              <p:par>
                                <p:cTn id="607" presetID="2" presetClass="entr" presetSubtype="2" fill="hold" grpId="0" nodeType="withEffect">
                                  <p:stCondLst>
                                    <p:cond delay="0"/>
                                  </p:stCondLst>
                                  <p:childTnLst>
                                    <p:set>
                                      <p:cBhvr>
                                        <p:cTn id="608" dur="1" fill="hold">
                                          <p:stCondLst>
                                            <p:cond delay="0"/>
                                          </p:stCondLst>
                                        </p:cTn>
                                        <p:tgtEl>
                                          <p:spTgt spid="51"/>
                                        </p:tgtEl>
                                        <p:attrNameLst>
                                          <p:attrName>style.visibility</p:attrName>
                                        </p:attrNameLst>
                                      </p:cBhvr>
                                      <p:to>
                                        <p:strVal val="visible"/>
                                      </p:to>
                                    </p:set>
                                    <p:anim calcmode="lin" valueType="num">
                                      <p:cBhvr additive="base">
                                        <p:cTn id="609" dur="4000" fill="hold"/>
                                        <p:tgtEl>
                                          <p:spTgt spid="51"/>
                                        </p:tgtEl>
                                        <p:attrNameLst>
                                          <p:attrName>ppt_x</p:attrName>
                                        </p:attrNameLst>
                                      </p:cBhvr>
                                      <p:tavLst>
                                        <p:tav tm="0">
                                          <p:val>
                                            <p:strVal val="1+#ppt_w/2"/>
                                          </p:val>
                                        </p:tav>
                                        <p:tav tm="100000">
                                          <p:val>
                                            <p:strVal val="#ppt_x"/>
                                          </p:val>
                                        </p:tav>
                                      </p:tavLst>
                                    </p:anim>
                                    <p:anim calcmode="lin" valueType="num">
                                      <p:cBhvr additive="base">
                                        <p:cTn id="610" dur="4000" fill="hold"/>
                                        <p:tgtEl>
                                          <p:spTgt spid="51"/>
                                        </p:tgtEl>
                                        <p:attrNameLst>
                                          <p:attrName>ppt_y</p:attrName>
                                        </p:attrNameLst>
                                      </p:cBhvr>
                                      <p:tavLst>
                                        <p:tav tm="0">
                                          <p:val>
                                            <p:strVal val="#ppt_y"/>
                                          </p:val>
                                        </p:tav>
                                        <p:tav tm="100000">
                                          <p:val>
                                            <p:strVal val="#ppt_y"/>
                                          </p:val>
                                        </p:tav>
                                      </p:tavLst>
                                    </p:anim>
                                  </p:childTnLst>
                                </p:cTn>
                              </p:par>
                              <p:par>
                                <p:cTn id="611" presetID="19" presetClass="entr" presetSubtype="5" fill="hold" grpId="1" nodeType="withEffect">
                                  <p:stCondLst>
                                    <p:cond delay="0"/>
                                  </p:stCondLst>
                                  <p:childTnLst>
                                    <p:set>
                                      <p:cBhvr>
                                        <p:cTn id="612" dur="1" fill="hold">
                                          <p:stCondLst>
                                            <p:cond delay="0"/>
                                          </p:stCondLst>
                                        </p:cTn>
                                        <p:tgtEl>
                                          <p:spTgt spid="51"/>
                                        </p:tgtEl>
                                        <p:attrNameLst>
                                          <p:attrName>style.visibility</p:attrName>
                                        </p:attrNameLst>
                                      </p:cBhvr>
                                      <p:to>
                                        <p:strVal val="visible"/>
                                      </p:to>
                                    </p:set>
                                    <p:anim calcmode="lin" valueType="num">
                                      <p:cBhvr>
                                        <p:cTn id="613" dur="4000" fill="hold"/>
                                        <p:tgtEl>
                                          <p:spTgt spid="51"/>
                                        </p:tgtEl>
                                        <p:attrNameLst>
                                          <p:attrName>ppt_w</p:attrName>
                                        </p:attrNameLst>
                                      </p:cBhvr>
                                      <p:tavLst>
                                        <p:tav tm="0">
                                          <p:val>
                                            <p:strVal val="#ppt_w"/>
                                          </p:val>
                                        </p:tav>
                                        <p:tav tm="100000">
                                          <p:val>
                                            <p:strVal val="#ppt_w"/>
                                          </p:val>
                                        </p:tav>
                                      </p:tavLst>
                                    </p:anim>
                                    <p:anim calcmode="lin" valueType="num">
                                      <p:cBhvr>
                                        <p:cTn id="614" dur="4000" fill="hold"/>
                                        <p:tgtEl>
                                          <p:spTgt spid="51"/>
                                        </p:tgtEl>
                                        <p:attrNameLst>
                                          <p:attrName>ppt_h</p:attrName>
                                        </p:attrNameLst>
                                      </p:cBhvr>
                                      <p:tavLst>
                                        <p:tav tm="0" fmla="#ppt_h*sin(2.5*pi*$)">
                                          <p:val>
                                            <p:fltVal val="0"/>
                                          </p:val>
                                        </p:tav>
                                        <p:tav tm="100000">
                                          <p:val>
                                            <p:fltVal val="1"/>
                                          </p:val>
                                        </p:tav>
                                      </p:tavLst>
                                    </p:anim>
                                  </p:childTnLst>
                                </p:cTn>
                              </p:par>
                              <p:par>
                                <p:cTn id="615" presetID="8" presetClass="emph" presetSubtype="0" repeatCount="indefinite" fill="hold" grpId="2" nodeType="withEffect">
                                  <p:stCondLst>
                                    <p:cond delay="0"/>
                                  </p:stCondLst>
                                  <p:childTnLst>
                                    <p:animRot by="21600000">
                                      <p:cBhvr>
                                        <p:cTn id="616" dur="4000" fill="hold"/>
                                        <p:tgtEl>
                                          <p:spTgt spid="51"/>
                                        </p:tgtEl>
                                        <p:attrNameLst>
                                          <p:attrName>r</p:attrName>
                                        </p:attrNameLst>
                                      </p:cBhvr>
                                    </p:animRot>
                                  </p:childTnLst>
                                </p:cTn>
                              </p:par>
                              <p:par>
                                <p:cTn id="617" presetID="2" presetClass="exit" presetSubtype="2" fill="hold" grpId="3" nodeType="withEffect">
                                  <p:stCondLst>
                                    <p:cond delay="0"/>
                                  </p:stCondLst>
                                  <p:childTnLst>
                                    <p:anim calcmode="lin" valueType="num">
                                      <p:cBhvr additive="base">
                                        <p:cTn id="618" dur="4000"/>
                                        <p:tgtEl>
                                          <p:spTgt spid="51"/>
                                        </p:tgtEl>
                                        <p:attrNameLst>
                                          <p:attrName>ppt_x</p:attrName>
                                        </p:attrNameLst>
                                      </p:cBhvr>
                                      <p:tavLst>
                                        <p:tav tm="0">
                                          <p:val>
                                            <p:strVal val="ppt_x"/>
                                          </p:val>
                                        </p:tav>
                                        <p:tav tm="100000">
                                          <p:val>
                                            <p:strVal val="1+ppt_w/2"/>
                                          </p:val>
                                        </p:tav>
                                      </p:tavLst>
                                    </p:anim>
                                    <p:anim calcmode="lin" valueType="num">
                                      <p:cBhvr additive="base">
                                        <p:cTn id="619" dur="4000"/>
                                        <p:tgtEl>
                                          <p:spTgt spid="51"/>
                                        </p:tgtEl>
                                        <p:attrNameLst>
                                          <p:attrName>ppt_y</p:attrName>
                                        </p:attrNameLst>
                                      </p:cBhvr>
                                      <p:tavLst>
                                        <p:tav tm="0">
                                          <p:val>
                                            <p:strVal val="ppt_y"/>
                                          </p:val>
                                        </p:tav>
                                        <p:tav tm="100000">
                                          <p:val>
                                            <p:strVal val="ppt_y"/>
                                          </p:val>
                                        </p:tav>
                                      </p:tavLst>
                                    </p:anim>
                                    <p:set>
                                      <p:cBhvr>
                                        <p:cTn id="620" dur="1" fill="hold">
                                          <p:stCondLst>
                                            <p:cond delay="3999"/>
                                          </p:stCondLst>
                                        </p:cTn>
                                        <p:tgtEl>
                                          <p:spTgt spid="51"/>
                                        </p:tgtEl>
                                        <p:attrNameLst>
                                          <p:attrName>style.visibility</p:attrName>
                                        </p:attrNameLst>
                                      </p:cBhvr>
                                      <p:to>
                                        <p:strVal val="hidden"/>
                                      </p:to>
                                    </p:set>
                                  </p:childTnLst>
                                </p:cTn>
                              </p:par>
                              <p:par>
                                <p:cTn id="621" presetID="2" presetClass="entr" presetSubtype="2" fill="hold" grpId="0" nodeType="withEffect">
                                  <p:stCondLst>
                                    <p:cond delay="0"/>
                                  </p:stCondLst>
                                  <p:childTnLst>
                                    <p:set>
                                      <p:cBhvr>
                                        <p:cTn id="622" dur="1" fill="hold">
                                          <p:stCondLst>
                                            <p:cond delay="0"/>
                                          </p:stCondLst>
                                        </p:cTn>
                                        <p:tgtEl>
                                          <p:spTgt spid="52"/>
                                        </p:tgtEl>
                                        <p:attrNameLst>
                                          <p:attrName>style.visibility</p:attrName>
                                        </p:attrNameLst>
                                      </p:cBhvr>
                                      <p:to>
                                        <p:strVal val="visible"/>
                                      </p:to>
                                    </p:set>
                                    <p:anim calcmode="lin" valueType="num">
                                      <p:cBhvr additive="base">
                                        <p:cTn id="623" dur="4000" fill="hold"/>
                                        <p:tgtEl>
                                          <p:spTgt spid="52"/>
                                        </p:tgtEl>
                                        <p:attrNameLst>
                                          <p:attrName>ppt_x</p:attrName>
                                        </p:attrNameLst>
                                      </p:cBhvr>
                                      <p:tavLst>
                                        <p:tav tm="0">
                                          <p:val>
                                            <p:strVal val="1+#ppt_w/2"/>
                                          </p:val>
                                        </p:tav>
                                        <p:tav tm="100000">
                                          <p:val>
                                            <p:strVal val="#ppt_x"/>
                                          </p:val>
                                        </p:tav>
                                      </p:tavLst>
                                    </p:anim>
                                    <p:anim calcmode="lin" valueType="num">
                                      <p:cBhvr additive="base">
                                        <p:cTn id="624" dur="4000" fill="hold"/>
                                        <p:tgtEl>
                                          <p:spTgt spid="52"/>
                                        </p:tgtEl>
                                        <p:attrNameLst>
                                          <p:attrName>ppt_y</p:attrName>
                                        </p:attrNameLst>
                                      </p:cBhvr>
                                      <p:tavLst>
                                        <p:tav tm="0">
                                          <p:val>
                                            <p:strVal val="#ppt_y"/>
                                          </p:val>
                                        </p:tav>
                                        <p:tav tm="100000">
                                          <p:val>
                                            <p:strVal val="#ppt_y"/>
                                          </p:val>
                                        </p:tav>
                                      </p:tavLst>
                                    </p:anim>
                                  </p:childTnLst>
                                </p:cTn>
                              </p:par>
                              <p:par>
                                <p:cTn id="625" presetID="19" presetClass="entr" presetSubtype="5" fill="hold" grpId="1" nodeType="withEffect">
                                  <p:stCondLst>
                                    <p:cond delay="0"/>
                                  </p:stCondLst>
                                  <p:childTnLst>
                                    <p:set>
                                      <p:cBhvr>
                                        <p:cTn id="626" dur="1" fill="hold">
                                          <p:stCondLst>
                                            <p:cond delay="0"/>
                                          </p:stCondLst>
                                        </p:cTn>
                                        <p:tgtEl>
                                          <p:spTgt spid="52"/>
                                        </p:tgtEl>
                                        <p:attrNameLst>
                                          <p:attrName>style.visibility</p:attrName>
                                        </p:attrNameLst>
                                      </p:cBhvr>
                                      <p:to>
                                        <p:strVal val="visible"/>
                                      </p:to>
                                    </p:set>
                                    <p:anim calcmode="lin" valueType="num">
                                      <p:cBhvr>
                                        <p:cTn id="627" dur="4000" fill="hold"/>
                                        <p:tgtEl>
                                          <p:spTgt spid="52"/>
                                        </p:tgtEl>
                                        <p:attrNameLst>
                                          <p:attrName>ppt_w</p:attrName>
                                        </p:attrNameLst>
                                      </p:cBhvr>
                                      <p:tavLst>
                                        <p:tav tm="0">
                                          <p:val>
                                            <p:strVal val="#ppt_w"/>
                                          </p:val>
                                        </p:tav>
                                        <p:tav tm="100000">
                                          <p:val>
                                            <p:strVal val="#ppt_w"/>
                                          </p:val>
                                        </p:tav>
                                      </p:tavLst>
                                    </p:anim>
                                    <p:anim calcmode="lin" valueType="num">
                                      <p:cBhvr>
                                        <p:cTn id="628" dur="4000" fill="hold"/>
                                        <p:tgtEl>
                                          <p:spTgt spid="52"/>
                                        </p:tgtEl>
                                        <p:attrNameLst>
                                          <p:attrName>ppt_h</p:attrName>
                                        </p:attrNameLst>
                                      </p:cBhvr>
                                      <p:tavLst>
                                        <p:tav tm="0" fmla="#ppt_h*sin(2.5*pi*$)">
                                          <p:val>
                                            <p:fltVal val="0"/>
                                          </p:val>
                                        </p:tav>
                                        <p:tav tm="100000">
                                          <p:val>
                                            <p:fltVal val="1"/>
                                          </p:val>
                                        </p:tav>
                                      </p:tavLst>
                                    </p:anim>
                                  </p:childTnLst>
                                </p:cTn>
                              </p:par>
                              <p:par>
                                <p:cTn id="629" presetID="8" presetClass="emph" presetSubtype="0" repeatCount="indefinite" fill="hold" grpId="2" nodeType="withEffect">
                                  <p:stCondLst>
                                    <p:cond delay="0"/>
                                  </p:stCondLst>
                                  <p:childTnLst>
                                    <p:animRot by="21600000">
                                      <p:cBhvr>
                                        <p:cTn id="630" dur="4000" fill="hold"/>
                                        <p:tgtEl>
                                          <p:spTgt spid="52"/>
                                        </p:tgtEl>
                                        <p:attrNameLst>
                                          <p:attrName>r</p:attrName>
                                        </p:attrNameLst>
                                      </p:cBhvr>
                                    </p:animRot>
                                  </p:childTnLst>
                                </p:cTn>
                              </p:par>
                              <p:par>
                                <p:cTn id="631" presetID="2" presetClass="exit" presetSubtype="2" fill="hold" grpId="3" nodeType="withEffect">
                                  <p:stCondLst>
                                    <p:cond delay="0"/>
                                  </p:stCondLst>
                                  <p:childTnLst>
                                    <p:anim calcmode="lin" valueType="num">
                                      <p:cBhvr additive="base">
                                        <p:cTn id="632" dur="4000"/>
                                        <p:tgtEl>
                                          <p:spTgt spid="52"/>
                                        </p:tgtEl>
                                        <p:attrNameLst>
                                          <p:attrName>ppt_x</p:attrName>
                                        </p:attrNameLst>
                                      </p:cBhvr>
                                      <p:tavLst>
                                        <p:tav tm="0">
                                          <p:val>
                                            <p:strVal val="ppt_x"/>
                                          </p:val>
                                        </p:tav>
                                        <p:tav tm="100000">
                                          <p:val>
                                            <p:strVal val="1+ppt_w/2"/>
                                          </p:val>
                                        </p:tav>
                                      </p:tavLst>
                                    </p:anim>
                                    <p:anim calcmode="lin" valueType="num">
                                      <p:cBhvr additive="base">
                                        <p:cTn id="633" dur="4000"/>
                                        <p:tgtEl>
                                          <p:spTgt spid="52"/>
                                        </p:tgtEl>
                                        <p:attrNameLst>
                                          <p:attrName>ppt_y</p:attrName>
                                        </p:attrNameLst>
                                      </p:cBhvr>
                                      <p:tavLst>
                                        <p:tav tm="0">
                                          <p:val>
                                            <p:strVal val="ppt_y"/>
                                          </p:val>
                                        </p:tav>
                                        <p:tav tm="100000">
                                          <p:val>
                                            <p:strVal val="ppt_y"/>
                                          </p:val>
                                        </p:tav>
                                      </p:tavLst>
                                    </p:anim>
                                    <p:set>
                                      <p:cBhvr>
                                        <p:cTn id="634" dur="1" fill="hold">
                                          <p:stCondLst>
                                            <p:cond delay="3999"/>
                                          </p:stCondLst>
                                        </p:cTn>
                                        <p:tgtEl>
                                          <p:spTgt spid="5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58"/>
                                        </p:tgtEl>
                                        <p:attrNameLst>
                                          <p:attrName>style.visibility</p:attrName>
                                        </p:attrNameLst>
                                      </p:cBhvr>
                                      <p:to>
                                        <p:strVal val="visible"/>
                                      </p:to>
                                    </p:set>
                                    <p:anim calcmode="lin" valueType="num">
                                      <p:cBhvr additive="base">
                                        <p:cTn id="637" dur="4000" fill="hold"/>
                                        <p:tgtEl>
                                          <p:spTgt spid="58"/>
                                        </p:tgtEl>
                                        <p:attrNameLst>
                                          <p:attrName>ppt_x</p:attrName>
                                        </p:attrNameLst>
                                      </p:cBhvr>
                                      <p:tavLst>
                                        <p:tav tm="0">
                                          <p:val>
                                            <p:strVal val="0-#ppt_w/2"/>
                                          </p:val>
                                        </p:tav>
                                        <p:tav tm="100000">
                                          <p:val>
                                            <p:strVal val="#ppt_x"/>
                                          </p:val>
                                        </p:tav>
                                      </p:tavLst>
                                    </p:anim>
                                    <p:anim calcmode="lin" valueType="num">
                                      <p:cBhvr additive="base">
                                        <p:cTn id="638" dur="4000" fill="hold"/>
                                        <p:tgtEl>
                                          <p:spTgt spid="58"/>
                                        </p:tgtEl>
                                        <p:attrNameLst>
                                          <p:attrName>ppt_y</p:attrName>
                                        </p:attrNameLst>
                                      </p:cBhvr>
                                      <p:tavLst>
                                        <p:tav tm="0">
                                          <p:val>
                                            <p:strVal val="#ppt_y"/>
                                          </p:val>
                                        </p:tav>
                                        <p:tav tm="100000">
                                          <p:val>
                                            <p:strVal val="#ppt_y"/>
                                          </p:val>
                                        </p:tav>
                                      </p:tavLst>
                                    </p:anim>
                                  </p:childTnLst>
                                </p:cTn>
                              </p:par>
                              <p:par>
                                <p:cTn id="639" presetID="19" presetClass="entr" presetSubtype="5" fill="hold" grpId="1" nodeType="withEffect">
                                  <p:stCondLst>
                                    <p:cond delay="0"/>
                                  </p:stCondLst>
                                  <p:childTnLst>
                                    <p:set>
                                      <p:cBhvr>
                                        <p:cTn id="640" dur="1" fill="hold">
                                          <p:stCondLst>
                                            <p:cond delay="0"/>
                                          </p:stCondLst>
                                        </p:cTn>
                                        <p:tgtEl>
                                          <p:spTgt spid="58"/>
                                        </p:tgtEl>
                                        <p:attrNameLst>
                                          <p:attrName>style.visibility</p:attrName>
                                        </p:attrNameLst>
                                      </p:cBhvr>
                                      <p:to>
                                        <p:strVal val="visible"/>
                                      </p:to>
                                    </p:set>
                                    <p:anim calcmode="lin" valueType="num">
                                      <p:cBhvr>
                                        <p:cTn id="641" dur="4000" fill="hold"/>
                                        <p:tgtEl>
                                          <p:spTgt spid="58"/>
                                        </p:tgtEl>
                                        <p:attrNameLst>
                                          <p:attrName>ppt_w</p:attrName>
                                        </p:attrNameLst>
                                      </p:cBhvr>
                                      <p:tavLst>
                                        <p:tav tm="0">
                                          <p:val>
                                            <p:strVal val="#ppt_w"/>
                                          </p:val>
                                        </p:tav>
                                        <p:tav tm="100000">
                                          <p:val>
                                            <p:strVal val="#ppt_w"/>
                                          </p:val>
                                        </p:tav>
                                      </p:tavLst>
                                    </p:anim>
                                    <p:anim calcmode="lin" valueType="num">
                                      <p:cBhvr>
                                        <p:cTn id="642" dur="4000" fill="hold"/>
                                        <p:tgtEl>
                                          <p:spTgt spid="58"/>
                                        </p:tgtEl>
                                        <p:attrNameLst>
                                          <p:attrName>ppt_h</p:attrName>
                                        </p:attrNameLst>
                                      </p:cBhvr>
                                      <p:tavLst>
                                        <p:tav tm="0" fmla="#ppt_h*sin(2.5*pi*$)">
                                          <p:val>
                                            <p:fltVal val="0"/>
                                          </p:val>
                                        </p:tav>
                                        <p:tav tm="100000">
                                          <p:val>
                                            <p:fltVal val="1"/>
                                          </p:val>
                                        </p:tav>
                                      </p:tavLst>
                                    </p:anim>
                                  </p:childTnLst>
                                </p:cTn>
                              </p:par>
                              <p:par>
                                <p:cTn id="643" presetID="8" presetClass="emph" presetSubtype="0" repeatCount="indefinite" fill="hold" grpId="2" nodeType="withEffect">
                                  <p:stCondLst>
                                    <p:cond delay="0"/>
                                  </p:stCondLst>
                                  <p:childTnLst>
                                    <p:animRot by="-21600000">
                                      <p:cBhvr>
                                        <p:cTn id="644" dur="4000" fill="hold"/>
                                        <p:tgtEl>
                                          <p:spTgt spid="58"/>
                                        </p:tgtEl>
                                        <p:attrNameLst>
                                          <p:attrName>r</p:attrName>
                                        </p:attrNameLst>
                                      </p:cBhvr>
                                    </p:animRot>
                                  </p:childTnLst>
                                </p:cTn>
                              </p:par>
                              <p:par>
                                <p:cTn id="645" presetID="2" presetClass="exit" presetSubtype="8" fill="hold" grpId="3" nodeType="withEffect">
                                  <p:stCondLst>
                                    <p:cond delay="0"/>
                                  </p:stCondLst>
                                  <p:childTnLst>
                                    <p:anim calcmode="lin" valueType="num">
                                      <p:cBhvr additive="base">
                                        <p:cTn id="646" dur="4000"/>
                                        <p:tgtEl>
                                          <p:spTgt spid="58"/>
                                        </p:tgtEl>
                                        <p:attrNameLst>
                                          <p:attrName>ppt_x</p:attrName>
                                        </p:attrNameLst>
                                      </p:cBhvr>
                                      <p:tavLst>
                                        <p:tav tm="0">
                                          <p:val>
                                            <p:strVal val="ppt_x"/>
                                          </p:val>
                                        </p:tav>
                                        <p:tav tm="100000">
                                          <p:val>
                                            <p:strVal val="0-ppt_w/2"/>
                                          </p:val>
                                        </p:tav>
                                      </p:tavLst>
                                    </p:anim>
                                    <p:anim calcmode="lin" valueType="num">
                                      <p:cBhvr additive="base">
                                        <p:cTn id="647" dur="4000"/>
                                        <p:tgtEl>
                                          <p:spTgt spid="58"/>
                                        </p:tgtEl>
                                        <p:attrNameLst>
                                          <p:attrName>ppt_y</p:attrName>
                                        </p:attrNameLst>
                                      </p:cBhvr>
                                      <p:tavLst>
                                        <p:tav tm="0">
                                          <p:val>
                                            <p:strVal val="ppt_y"/>
                                          </p:val>
                                        </p:tav>
                                        <p:tav tm="100000">
                                          <p:val>
                                            <p:strVal val="ppt_y"/>
                                          </p:val>
                                        </p:tav>
                                      </p:tavLst>
                                    </p:anim>
                                    <p:set>
                                      <p:cBhvr>
                                        <p:cTn id="648" dur="1" fill="hold">
                                          <p:stCondLst>
                                            <p:cond delay="3999"/>
                                          </p:stCondLst>
                                        </p:cTn>
                                        <p:tgtEl>
                                          <p:spTgt spid="58"/>
                                        </p:tgtEl>
                                        <p:attrNameLst>
                                          <p:attrName>style.visibility</p:attrName>
                                        </p:attrNameLst>
                                      </p:cBhvr>
                                      <p:to>
                                        <p:strVal val="hidden"/>
                                      </p:to>
                                    </p:set>
                                  </p:childTnLst>
                                </p:cTn>
                              </p:par>
                              <p:par>
                                <p:cTn id="649" presetID="2" presetClass="entr" presetSubtype="8" fill="hold" grpId="0" nodeType="withEffect">
                                  <p:stCondLst>
                                    <p:cond delay="0"/>
                                  </p:stCondLst>
                                  <p:childTnLst>
                                    <p:set>
                                      <p:cBhvr>
                                        <p:cTn id="650" dur="1" fill="hold">
                                          <p:stCondLst>
                                            <p:cond delay="0"/>
                                          </p:stCondLst>
                                        </p:cTn>
                                        <p:tgtEl>
                                          <p:spTgt spid="60"/>
                                        </p:tgtEl>
                                        <p:attrNameLst>
                                          <p:attrName>style.visibility</p:attrName>
                                        </p:attrNameLst>
                                      </p:cBhvr>
                                      <p:to>
                                        <p:strVal val="visible"/>
                                      </p:to>
                                    </p:set>
                                    <p:anim calcmode="lin" valueType="num">
                                      <p:cBhvr additive="base">
                                        <p:cTn id="651" dur="4000" fill="hold"/>
                                        <p:tgtEl>
                                          <p:spTgt spid="60"/>
                                        </p:tgtEl>
                                        <p:attrNameLst>
                                          <p:attrName>ppt_x</p:attrName>
                                        </p:attrNameLst>
                                      </p:cBhvr>
                                      <p:tavLst>
                                        <p:tav tm="0">
                                          <p:val>
                                            <p:strVal val="0-#ppt_w/2"/>
                                          </p:val>
                                        </p:tav>
                                        <p:tav tm="100000">
                                          <p:val>
                                            <p:strVal val="#ppt_x"/>
                                          </p:val>
                                        </p:tav>
                                      </p:tavLst>
                                    </p:anim>
                                    <p:anim calcmode="lin" valueType="num">
                                      <p:cBhvr additive="base">
                                        <p:cTn id="652" dur="4000" fill="hold"/>
                                        <p:tgtEl>
                                          <p:spTgt spid="60"/>
                                        </p:tgtEl>
                                        <p:attrNameLst>
                                          <p:attrName>ppt_y</p:attrName>
                                        </p:attrNameLst>
                                      </p:cBhvr>
                                      <p:tavLst>
                                        <p:tav tm="0">
                                          <p:val>
                                            <p:strVal val="#ppt_y"/>
                                          </p:val>
                                        </p:tav>
                                        <p:tav tm="100000">
                                          <p:val>
                                            <p:strVal val="#ppt_y"/>
                                          </p:val>
                                        </p:tav>
                                      </p:tavLst>
                                    </p:anim>
                                  </p:childTnLst>
                                </p:cTn>
                              </p:par>
                              <p:par>
                                <p:cTn id="653" presetID="19" presetClass="entr" presetSubtype="5" fill="hold" grpId="1" nodeType="withEffect">
                                  <p:stCondLst>
                                    <p:cond delay="0"/>
                                  </p:stCondLst>
                                  <p:childTnLst>
                                    <p:set>
                                      <p:cBhvr>
                                        <p:cTn id="654" dur="1" fill="hold">
                                          <p:stCondLst>
                                            <p:cond delay="0"/>
                                          </p:stCondLst>
                                        </p:cTn>
                                        <p:tgtEl>
                                          <p:spTgt spid="60"/>
                                        </p:tgtEl>
                                        <p:attrNameLst>
                                          <p:attrName>style.visibility</p:attrName>
                                        </p:attrNameLst>
                                      </p:cBhvr>
                                      <p:to>
                                        <p:strVal val="visible"/>
                                      </p:to>
                                    </p:set>
                                    <p:anim calcmode="lin" valueType="num">
                                      <p:cBhvr>
                                        <p:cTn id="655" dur="4000" fill="hold"/>
                                        <p:tgtEl>
                                          <p:spTgt spid="60"/>
                                        </p:tgtEl>
                                        <p:attrNameLst>
                                          <p:attrName>ppt_w</p:attrName>
                                        </p:attrNameLst>
                                      </p:cBhvr>
                                      <p:tavLst>
                                        <p:tav tm="0">
                                          <p:val>
                                            <p:strVal val="#ppt_w"/>
                                          </p:val>
                                        </p:tav>
                                        <p:tav tm="100000">
                                          <p:val>
                                            <p:strVal val="#ppt_w"/>
                                          </p:val>
                                        </p:tav>
                                      </p:tavLst>
                                    </p:anim>
                                    <p:anim calcmode="lin" valueType="num">
                                      <p:cBhvr>
                                        <p:cTn id="656" dur="4000" fill="hold"/>
                                        <p:tgtEl>
                                          <p:spTgt spid="60"/>
                                        </p:tgtEl>
                                        <p:attrNameLst>
                                          <p:attrName>ppt_h</p:attrName>
                                        </p:attrNameLst>
                                      </p:cBhvr>
                                      <p:tavLst>
                                        <p:tav tm="0" fmla="#ppt_h*sin(2.5*pi*$)">
                                          <p:val>
                                            <p:fltVal val="0"/>
                                          </p:val>
                                        </p:tav>
                                        <p:tav tm="100000">
                                          <p:val>
                                            <p:fltVal val="1"/>
                                          </p:val>
                                        </p:tav>
                                      </p:tavLst>
                                    </p:anim>
                                  </p:childTnLst>
                                </p:cTn>
                              </p:par>
                              <p:par>
                                <p:cTn id="657" presetID="8" presetClass="emph" presetSubtype="0" repeatCount="indefinite" fill="hold" grpId="2" nodeType="withEffect">
                                  <p:stCondLst>
                                    <p:cond delay="0"/>
                                  </p:stCondLst>
                                  <p:childTnLst>
                                    <p:animRot by="-21600000">
                                      <p:cBhvr>
                                        <p:cTn id="658" dur="4000" fill="hold"/>
                                        <p:tgtEl>
                                          <p:spTgt spid="60"/>
                                        </p:tgtEl>
                                        <p:attrNameLst>
                                          <p:attrName>r</p:attrName>
                                        </p:attrNameLst>
                                      </p:cBhvr>
                                    </p:animRot>
                                  </p:childTnLst>
                                </p:cTn>
                              </p:par>
                              <p:par>
                                <p:cTn id="659" presetID="2" presetClass="exit" presetSubtype="8" fill="hold" grpId="3" nodeType="withEffect">
                                  <p:stCondLst>
                                    <p:cond delay="0"/>
                                  </p:stCondLst>
                                  <p:childTnLst>
                                    <p:anim calcmode="lin" valueType="num">
                                      <p:cBhvr additive="base">
                                        <p:cTn id="660" dur="4000"/>
                                        <p:tgtEl>
                                          <p:spTgt spid="60"/>
                                        </p:tgtEl>
                                        <p:attrNameLst>
                                          <p:attrName>ppt_x</p:attrName>
                                        </p:attrNameLst>
                                      </p:cBhvr>
                                      <p:tavLst>
                                        <p:tav tm="0">
                                          <p:val>
                                            <p:strVal val="ppt_x"/>
                                          </p:val>
                                        </p:tav>
                                        <p:tav tm="100000">
                                          <p:val>
                                            <p:strVal val="0-ppt_w/2"/>
                                          </p:val>
                                        </p:tav>
                                      </p:tavLst>
                                    </p:anim>
                                    <p:anim calcmode="lin" valueType="num">
                                      <p:cBhvr additive="base">
                                        <p:cTn id="661" dur="4000"/>
                                        <p:tgtEl>
                                          <p:spTgt spid="60"/>
                                        </p:tgtEl>
                                        <p:attrNameLst>
                                          <p:attrName>ppt_y</p:attrName>
                                        </p:attrNameLst>
                                      </p:cBhvr>
                                      <p:tavLst>
                                        <p:tav tm="0">
                                          <p:val>
                                            <p:strVal val="ppt_y"/>
                                          </p:val>
                                        </p:tav>
                                        <p:tav tm="100000">
                                          <p:val>
                                            <p:strVal val="ppt_y"/>
                                          </p:val>
                                        </p:tav>
                                      </p:tavLst>
                                    </p:anim>
                                    <p:set>
                                      <p:cBhvr>
                                        <p:cTn id="662" dur="1" fill="hold">
                                          <p:stCondLst>
                                            <p:cond delay="3999"/>
                                          </p:stCondLst>
                                        </p:cTn>
                                        <p:tgtEl>
                                          <p:spTgt spid="60"/>
                                        </p:tgtEl>
                                        <p:attrNameLst>
                                          <p:attrName>style.visibility</p:attrName>
                                        </p:attrNameLst>
                                      </p:cBhvr>
                                      <p:to>
                                        <p:strVal val="hidden"/>
                                      </p:to>
                                    </p:set>
                                  </p:childTnLst>
                                </p:cTn>
                              </p:par>
                              <p:par>
                                <p:cTn id="663" presetID="2" presetClass="entr" presetSubtype="8" fill="hold" grpId="0" nodeType="withEffect">
                                  <p:stCondLst>
                                    <p:cond delay="0"/>
                                  </p:stCondLst>
                                  <p:childTnLst>
                                    <p:set>
                                      <p:cBhvr>
                                        <p:cTn id="664" dur="1" fill="hold">
                                          <p:stCondLst>
                                            <p:cond delay="0"/>
                                          </p:stCondLst>
                                        </p:cTn>
                                        <p:tgtEl>
                                          <p:spTgt spid="59"/>
                                        </p:tgtEl>
                                        <p:attrNameLst>
                                          <p:attrName>style.visibility</p:attrName>
                                        </p:attrNameLst>
                                      </p:cBhvr>
                                      <p:to>
                                        <p:strVal val="visible"/>
                                      </p:to>
                                    </p:set>
                                    <p:anim calcmode="lin" valueType="num">
                                      <p:cBhvr additive="base">
                                        <p:cTn id="665" dur="4000" fill="hold"/>
                                        <p:tgtEl>
                                          <p:spTgt spid="59"/>
                                        </p:tgtEl>
                                        <p:attrNameLst>
                                          <p:attrName>ppt_x</p:attrName>
                                        </p:attrNameLst>
                                      </p:cBhvr>
                                      <p:tavLst>
                                        <p:tav tm="0">
                                          <p:val>
                                            <p:strVal val="0-#ppt_w/2"/>
                                          </p:val>
                                        </p:tav>
                                        <p:tav tm="100000">
                                          <p:val>
                                            <p:strVal val="#ppt_x"/>
                                          </p:val>
                                        </p:tav>
                                      </p:tavLst>
                                    </p:anim>
                                    <p:anim calcmode="lin" valueType="num">
                                      <p:cBhvr additive="base">
                                        <p:cTn id="666" dur="4000" fill="hold"/>
                                        <p:tgtEl>
                                          <p:spTgt spid="59"/>
                                        </p:tgtEl>
                                        <p:attrNameLst>
                                          <p:attrName>ppt_y</p:attrName>
                                        </p:attrNameLst>
                                      </p:cBhvr>
                                      <p:tavLst>
                                        <p:tav tm="0">
                                          <p:val>
                                            <p:strVal val="#ppt_y"/>
                                          </p:val>
                                        </p:tav>
                                        <p:tav tm="100000">
                                          <p:val>
                                            <p:strVal val="#ppt_y"/>
                                          </p:val>
                                        </p:tav>
                                      </p:tavLst>
                                    </p:anim>
                                  </p:childTnLst>
                                </p:cTn>
                              </p:par>
                              <p:par>
                                <p:cTn id="667" presetID="19" presetClass="entr" presetSubtype="5" fill="hold" grpId="1" nodeType="withEffect">
                                  <p:stCondLst>
                                    <p:cond delay="0"/>
                                  </p:stCondLst>
                                  <p:childTnLst>
                                    <p:set>
                                      <p:cBhvr>
                                        <p:cTn id="668" dur="1" fill="hold">
                                          <p:stCondLst>
                                            <p:cond delay="0"/>
                                          </p:stCondLst>
                                        </p:cTn>
                                        <p:tgtEl>
                                          <p:spTgt spid="59"/>
                                        </p:tgtEl>
                                        <p:attrNameLst>
                                          <p:attrName>style.visibility</p:attrName>
                                        </p:attrNameLst>
                                      </p:cBhvr>
                                      <p:to>
                                        <p:strVal val="visible"/>
                                      </p:to>
                                    </p:set>
                                    <p:anim calcmode="lin" valueType="num">
                                      <p:cBhvr>
                                        <p:cTn id="669" dur="4000" fill="hold"/>
                                        <p:tgtEl>
                                          <p:spTgt spid="59"/>
                                        </p:tgtEl>
                                        <p:attrNameLst>
                                          <p:attrName>ppt_w</p:attrName>
                                        </p:attrNameLst>
                                      </p:cBhvr>
                                      <p:tavLst>
                                        <p:tav tm="0">
                                          <p:val>
                                            <p:strVal val="#ppt_w"/>
                                          </p:val>
                                        </p:tav>
                                        <p:tav tm="100000">
                                          <p:val>
                                            <p:strVal val="#ppt_w"/>
                                          </p:val>
                                        </p:tav>
                                      </p:tavLst>
                                    </p:anim>
                                    <p:anim calcmode="lin" valueType="num">
                                      <p:cBhvr>
                                        <p:cTn id="670" dur="4000" fill="hold"/>
                                        <p:tgtEl>
                                          <p:spTgt spid="59"/>
                                        </p:tgtEl>
                                        <p:attrNameLst>
                                          <p:attrName>ppt_h</p:attrName>
                                        </p:attrNameLst>
                                      </p:cBhvr>
                                      <p:tavLst>
                                        <p:tav tm="0" fmla="#ppt_h*sin(2.5*pi*$)">
                                          <p:val>
                                            <p:fltVal val="0"/>
                                          </p:val>
                                        </p:tav>
                                        <p:tav tm="100000">
                                          <p:val>
                                            <p:fltVal val="1"/>
                                          </p:val>
                                        </p:tav>
                                      </p:tavLst>
                                    </p:anim>
                                  </p:childTnLst>
                                </p:cTn>
                              </p:par>
                              <p:par>
                                <p:cTn id="671" presetID="8" presetClass="emph" presetSubtype="0" repeatCount="indefinite" fill="hold" grpId="2" nodeType="withEffect">
                                  <p:stCondLst>
                                    <p:cond delay="0"/>
                                  </p:stCondLst>
                                  <p:childTnLst>
                                    <p:animRot by="-21600000">
                                      <p:cBhvr>
                                        <p:cTn id="672" dur="4000" fill="hold"/>
                                        <p:tgtEl>
                                          <p:spTgt spid="59"/>
                                        </p:tgtEl>
                                        <p:attrNameLst>
                                          <p:attrName>r</p:attrName>
                                        </p:attrNameLst>
                                      </p:cBhvr>
                                    </p:animRot>
                                  </p:childTnLst>
                                </p:cTn>
                              </p:par>
                              <p:par>
                                <p:cTn id="673" presetID="2" presetClass="exit" presetSubtype="8" fill="hold" grpId="3" nodeType="withEffect">
                                  <p:stCondLst>
                                    <p:cond delay="0"/>
                                  </p:stCondLst>
                                  <p:childTnLst>
                                    <p:anim calcmode="lin" valueType="num">
                                      <p:cBhvr additive="base">
                                        <p:cTn id="674" dur="4000"/>
                                        <p:tgtEl>
                                          <p:spTgt spid="59"/>
                                        </p:tgtEl>
                                        <p:attrNameLst>
                                          <p:attrName>ppt_x</p:attrName>
                                        </p:attrNameLst>
                                      </p:cBhvr>
                                      <p:tavLst>
                                        <p:tav tm="0">
                                          <p:val>
                                            <p:strVal val="ppt_x"/>
                                          </p:val>
                                        </p:tav>
                                        <p:tav tm="100000">
                                          <p:val>
                                            <p:strVal val="0-ppt_w/2"/>
                                          </p:val>
                                        </p:tav>
                                      </p:tavLst>
                                    </p:anim>
                                    <p:anim calcmode="lin" valueType="num">
                                      <p:cBhvr additive="base">
                                        <p:cTn id="675" dur="4000"/>
                                        <p:tgtEl>
                                          <p:spTgt spid="59"/>
                                        </p:tgtEl>
                                        <p:attrNameLst>
                                          <p:attrName>ppt_y</p:attrName>
                                        </p:attrNameLst>
                                      </p:cBhvr>
                                      <p:tavLst>
                                        <p:tav tm="0">
                                          <p:val>
                                            <p:strVal val="ppt_y"/>
                                          </p:val>
                                        </p:tav>
                                        <p:tav tm="100000">
                                          <p:val>
                                            <p:strVal val="ppt_y"/>
                                          </p:val>
                                        </p:tav>
                                      </p:tavLst>
                                    </p:anim>
                                    <p:set>
                                      <p:cBhvr>
                                        <p:cTn id="676" dur="1" fill="hold">
                                          <p:stCondLst>
                                            <p:cond delay="3999"/>
                                          </p:stCondLst>
                                        </p:cTn>
                                        <p:tgtEl>
                                          <p:spTgt spid="59"/>
                                        </p:tgtEl>
                                        <p:attrNameLst>
                                          <p:attrName>style.visibility</p:attrName>
                                        </p:attrNameLst>
                                      </p:cBhvr>
                                      <p:to>
                                        <p:strVal val="hidden"/>
                                      </p:to>
                                    </p:set>
                                  </p:childTnLst>
                                </p:cTn>
                              </p:par>
                              <p:par>
                                <p:cTn id="677" presetID="2" presetClass="entr" presetSubtype="8" fill="hold" grpId="0" nodeType="withEffect">
                                  <p:stCondLst>
                                    <p:cond delay="0"/>
                                  </p:stCondLst>
                                  <p:childTnLst>
                                    <p:set>
                                      <p:cBhvr>
                                        <p:cTn id="678" dur="1" fill="hold">
                                          <p:stCondLst>
                                            <p:cond delay="0"/>
                                          </p:stCondLst>
                                        </p:cTn>
                                        <p:tgtEl>
                                          <p:spTgt spid="61"/>
                                        </p:tgtEl>
                                        <p:attrNameLst>
                                          <p:attrName>style.visibility</p:attrName>
                                        </p:attrNameLst>
                                      </p:cBhvr>
                                      <p:to>
                                        <p:strVal val="visible"/>
                                      </p:to>
                                    </p:set>
                                    <p:anim calcmode="lin" valueType="num">
                                      <p:cBhvr additive="base">
                                        <p:cTn id="679" dur="4000" fill="hold"/>
                                        <p:tgtEl>
                                          <p:spTgt spid="61"/>
                                        </p:tgtEl>
                                        <p:attrNameLst>
                                          <p:attrName>ppt_x</p:attrName>
                                        </p:attrNameLst>
                                      </p:cBhvr>
                                      <p:tavLst>
                                        <p:tav tm="0">
                                          <p:val>
                                            <p:strVal val="0-#ppt_w/2"/>
                                          </p:val>
                                        </p:tav>
                                        <p:tav tm="100000">
                                          <p:val>
                                            <p:strVal val="#ppt_x"/>
                                          </p:val>
                                        </p:tav>
                                      </p:tavLst>
                                    </p:anim>
                                    <p:anim calcmode="lin" valueType="num">
                                      <p:cBhvr additive="base">
                                        <p:cTn id="680" dur="4000" fill="hold"/>
                                        <p:tgtEl>
                                          <p:spTgt spid="61"/>
                                        </p:tgtEl>
                                        <p:attrNameLst>
                                          <p:attrName>ppt_y</p:attrName>
                                        </p:attrNameLst>
                                      </p:cBhvr>
                                      <p:tavLst>
                                        <p:tav tm="0">
                                          <p:val>
                                            <p:strVal val="#ppt_y"/>
                                          </p:val>
                                        </p:tav>
                                        <p:tav tm="100000">
                                          <p:val>
                                            <p:strVal val="#ppt_y"/>
                                          </p:val>
                                        </p:tav>
                                      </p:tavLst>
                                    </p:anim>
                                  </p:childTnLst>
                                </p:cTn>
                              </p:par>
                              <p:par>
                                <p:cTn id="681" presetID="19" presetClass="entr" presetSubtype="5" fill="hold" grpId="1" nodeType="withEffect">
                                  <p:stCondLst>
                                    <p:cond delay="0"/>
                                  </p:stCondLst>
                                  <p:childTnLst>
                                    <p:set>
                                      <p:cBhvr>
                                        <p:cTn id="682" dur="1" fill="hold">
                                          <p:stCondLst>
                                            <p:cond delay="0"/>
                                          </p:stCondLst>
                                        </p:cTn>
                                        <p:tgtEl>
                                          <p:spTgt spid="61"/>
                                        </p:tgtEl>
                                        <p:attrNameLst>
                                          <p:attrName>style.visibility</p:attrName>
                                        </p:attrNameLst>
                                      </p:cBhvr>
                                      <p:to>
                                        <p:strVal val="visible"/>
                                      </p:to>
                                    </p:set>
                                    <p:anim calcmode="lin" valueType="num">
                                      <p:cBhvr>
                                        <p:cTn id="683" dur="4000" fill="hold"/>
                                        <p:tgtEl>
                                          <p:spTgt spid="61"/>
                                        </p:tgtEl>
                                        <p:attrNameLst>
                                          <p:attrName>ppt_w</p:attrName>
                                        </p:attrNameLst>
                                      </p:cBhvr>
                                      <p:tavLst>
                                        <p:tav tm="0">
                                          <p:val>
                                            <p:strVal val="#ppt_w"/>
                                          </p:val>
                                        </p:tav>
                                        <p:tav tm="100000">
                                          <p:val>
                                            <p:strVal val="#ppt_w"/>
                                          </p:val>
                                        </p:tav>
                                      </p:tavLst>
                                    </p:anim>
                                    <p:anim calcmode="lin" valueType="num">
                                      <p:cBhvr>
                                        <p:cTn id="684" dur="4000" fill="hold"/>
                                        <p:tgtEl>
                                          <p:spTgt spid="61"/>
                                        </p:tgtEl>
                                        <p:attrNameLst>
                                          <p:attrName>ppt_h</p:attrName>
                                        </p:attrNameLst>
                                      </p:cBhvr>
                                      <p:tavLst>
                                        <p:tav tm="0" fmla="#ppt_h*sin(2.5*pi*$)">
                                          <p:val>
                                            <p:fltVal val="0"/>
                                          </p:val>
                                        </p:tav>
                                        <p:tav tm="100000">
                                          <p:val>
                                            <p:fltVal val="1"/>
                                          </p:val>
                                        </p:tav>
                                      </p:tavLst>
                                    </p:anim>
                                  </p:childTnLst>
                                </p:cTn>
                              </p:par>
                              <p:par>
                                <p:cTn id="685" presetID="8" presetClass="emph" presetSubtype="0" repeatCount="indefinite" fill="hold" grpId="2" nodeType="withEffect">
                                  <p:stCondLst>
                                    <p:cond delay="0"/>
                                  </p:stCondLst>
                                  <p:childTnLst>
                                    <p:animRot by="-21600000">
                                      <p:cBhvr>
                                        <p:cTn id="686" dur="4000" fill="hold"/>
                                        <p:tgtEl>
                                          <p:spTgt spid="61"/>
                                        </p:tgtEl>
                                        <p:attrNameLst>
                                          <p:attrName>r</p:attrName>
                                        </p:attrNameLst>
                                      </p:cBhvr>
                                    </p:animRot>
                                  </p:childTnLst>
                                </p:cTn>
                              </p:par>
                              <p:par>
                                <p:cTn id="687" presetID="2" presetClass="exit" presetSubtype="8" fill="hold" grpId="3" nodeType="withEffect">
                                  <p:stCondLst>
                                    <p:cond delay="0"/>
                                  </p:stCondLst>
                                  <p:childTnLst>
                                    <p:anim calcmode="lin" valueType="num">
                                      <p:cBhvr additive="base">
                                        <p:cTn id="688" dur="4000"/>
                                        <p:tgtEl>
                                          <p:spTgt spid="61"/>
                                        </p:tgtEl>
                                        <p:attrNameLst>
                                          <p:attrName>ppt_x</p:attrName>
                                        </p:attrNameLst>
                                      </p:cBhvr>
                                      <p:tavLst>
                                        <p:tav tm="0">
                                          <p:val>
                                            <p:strVal val="ppt_x"/>
                                          </p:val>
                                        </p:tav>
                                        <p:tav tm="100000">
                                          <p:val>
                                            <p:strVal val="0-ppt_w/2"/>
                                          </p:val>
                                        </p:tav>
                                      </p:tavLst>
                                    </p:anim>
                                    <p:anim calcmode="lin" valueType="num">
                                      <p:cBhvr additive="base">
                                        <p:cTn id="689" dur="4000"/>
                                        <p:tgtEl>
                                          <p:spTgt spid="61"/>
                                        </p:tgtEl>
                                        <p:attrNameLst>
                                          <p:attrName>ppt_y</p:attrName>
                                        </p:attrNameLst>
                                      </p:cBhvr>
                                      <p:tavLst>
                                        <p:tav tm="0">
                                          <p:val>
                                            <p:strVal val="ppt_y"/>
                                          </p:val>
                                        </p:tav>
                                        <p:tav tm="100000">
                                          <p:val>
                                            <p:strVal val="ppt_y"/>
                                          </p:val>
                                        </p:tav>
                                      </p:tavLst>
                                    </p:anim>
                                    <p:set>
                                      <p:cBhvr>
                                        <p:cTn id="690" dur="1" fill="hold">
                                          <p:stCondLst>
                                            <p:cond delay="3999"/>
                                          </p:stCondLst>
                                        </p:cTn>
                                        <p:tgtEl>
                                          <p:spTgt spid="61"/>
                                        </p:tgtEl>
                                        <p:attrNameLst>
                                          <p:attrName>style.visibility</p:attrName>
                                        </p:attrNameLst>
                                      </p:cBhvr>
                                      <p:to>
                                        <p:strVal val="hidden"/>
                                      </p:to>
                                    </p:set>
                                  </p:childTnLst>
                                </p:cTn>
                              </p:par>
                              <p:par>
                                <p:cTn id="691" presetID="2" presetClass="entr" presetSubtype="8" fill="hold" grpId="0" nodeType="withEffect">
                                  <p:stCondLst>
                                    <p:cond delay="0"/>
                                  </p:stCondLst>
                                  <p:childTnLst>
                                    <p:set>
                                      <p:cBhvr>
                                        <p:cTn id="692" dur="1" fill="hold">
                                          <p:stCondLst>
                                            <p:cond delay="0"/>
                                          </p:stCondLst>
                                        </p:cTn>
                                        <p:tgtEl>
                                          <p:spTgt spid="62"/>
                                        </p:tgtEl>
                                        <p:attrNameLst>
                                          <p:attrName>style.visibility</p:attrName>
                                        </p:attrNameLst>
                                      </p:cBhvr>
                                      <p:to>
                                        <p:strVal val="visible"/>
                                      </p:to>
                                    </p:set>
                                    <p:anim calcmode="lin" valueType="num">
                                      <p:cBhvr additive="base">
                                        <p:cTn id="693" dur="4000" fill="hold"/>
                                        <p:tgtEl>
                                          <p:spTgt spid="62"/>
                                        </p:tgtEl>
                                        <p:attrNameLst>
                                          <p:attrName>ppt_x</p:attrName>
                                        </p:attrNameLst>
                                      </p:cBhvr>
                                      <p:tavLst>
                                        <p:tav tm="0">
                                          <p:val>
                                            <p:strVal val="0-#ppt_w/2"/>
                                          </p:val>
                                        </p:tav>
                                        <p:tav tm="100000">
                                          <p:val>
                                            <p:strVal val="#ppt_x"/>
                                          </p:val>
                                        </p:tav>
                                      </p:tavLst>
                                    </p:anim>
                                    <p:anim calcmode="lin" valueType="num">
                                      <p:cBhvr additive="base">
                                        <p:cTn id="694" dur="4000" fill="hold"/>
                                        <p:tgtEl>
                                          <p:spTgt spid="62"/>
                                        </p:tgtEl>
                                        <p:attrNameLst>
                                          <p:attrName>ppt_y</p:attrName>
                                        </p:attrNameLst>
                                      </p:cBhvr>
                                      <p:tavLst>
                                        <p:tav tm="0">
                                          <p:val>
                                            <p:strVal val="#ppt_y"/>
                                          </p:val>
                                        </p:tav>
                                        <p:tav tm="100000">
                                          <p:val>
                                            <p:strVal val="#ppt_y"/>
                                          </p:val>
                                        </p:tav>
                                      </p:tavLst>
                                    </p:anim>
                                  </p:childTnLst>
                                </p:cTn>
                              </p:par>
                              <p:par>
                                <p:cTn id="695" presetID="19" presetClass="entr" presetSubtype="5" fill="hold" grpId="1" nodeType="withEffect">
                                  <p:stCondLst>
                                    <p:cond delay="0"/>
                                  </p:stCondLst>
                                  <p:childTnLst>
                                    <p:set>
                                      <p:cBhvr>
                                        <p:cTn id="696" dur="1" fill="hold">
                                          <p:stCondLst>
                                            <p:cond delay="0"/>
                                          </p:stCondLst>
                                        </p:cTn>
                                        <p:tgtEl>
                                          <p:spTgt spid="62"/>
                                        </p:tgtEl>
                                        <p:attrNameLst>
                                          <p:attrName>style.visibility</p:attrName>
                                        </p:attrNameLst>
                                      </p:cBhvr>
                                      <p:to>
                                        <p:strVal val="visible"/>
                                      </p:to>
                                    </p:set>
                                    <p:anim calcmode="lin" valueType="num">
                                      <p:cBhvr>
                                        <p:cTn id="697" dur="4000" fill="hold"/>
                                        <p:tgtEl>
                                          <p:spTgt spid="62"/>
                                        </p:tgtEl>
                                        <p:attrNameLst>
                                          <p:attrName>ppt_w</p:attrName>
                                        </p:attrNameLst>
                                      </p:cBhvr>
                                      <p:tavLst>
                                        <p:tav tm="0">
                                          <p:val>
                                            <p:strVal val="#ppt_w"/>
                                          </p:val>
                                        </p:tav>
                                        <p:tav tm="100000">
                                          <p:val>
                                            <p:strVal val="#ppt_w"/>
                                          </p:val>
                                        </p:tav>
                                      </p:tavLst>
                                    </p:anim>
                                    <p:anim calcmode="lin" valueType="num">
                                      <p:cBhvr>
                                        <p:cTn id="698" dur="4000" fill="hold"/>
                                        <p:tgtEl>
                                          <p:spTgt spid="62"/>
                                        </p:tgtEl>
                                        <p:attrNameLst>
                                          <p:attrName>ppt_h</p:attrName>
                                        </p:attrNameLst>
                                      </p:cBhvr>
                                      <p:tavLst>
                                        <p:tav tm="0" fmla="#ppt_h*sin(2.5*pi*$)">
                                          <p:val>
                                            <p:fltVal val="0"/>
                                          </p:val>
                                        </p:tav>
                                        <p:tav tm="100000">
                                          <p:val>
                                            <p:fltVal val="1"/>
                                          </p:val>
                                        </p:tav>
                                      </p:tavLst>
                                    </p:anim>
                                  </p:childTnLst>
                                </p:cTn>
                              </p:par>
                              <p:par>
                                <p:cTn id="699" presetID="8" presetClass="emph" presetSubtype="0" repeatCount="indefinite" fill="hold" grpId="2" nodeType="withEffect">
                                  <p:stCondLst>
                                    <p:cond delay="0"/>
                                  </p:stCondLst>
                                  <p:childTnLst>
                                    <p:animRot by="-21600000">
                                      <p:cBhvr>
                                        <p:cTn id="700" dur="4000" fill="hold"/>
                                        <p:tgtEl>
                                          <p:spTgt spid="62"/>
                                        </p:tgtEl>
                                        <p:attrNameLst>
                                          <p:attrName>r</p:attrName>
                                        </p:attrNameLst>
                                      </p:cBhvr>
                                    </p:animRot>
                                  </p:childTnLst>
                                </p:cTn>
                              </p:par>
                              <p:par>
                                <p:cTn id="701" presetID="2" presetClass="exit" presetSubtype="8" fill="hold" grpId="3" nodeType="withEffect">
                                  <p:stCondLst>
                                    <p:cond delay="0"/>
                                  </p:stCondLst>
                                  <p:childTnLst>
                                    <p:anim calcmode="lin" valueType="num">
                                      <p:cBhvr additive="base">
                                        <p:cTn id="702" dur="4000"/>
                                        <p:tgtEl>
                                          <p:spTgt spid="62"/>
                                        </p:tgtEl>
                                        <p:attrNameLst>
                                          <p:attrName>ppt_x</p:attrName>
                                        </p:attrNameLst>
                                      </p:cBhvr>
                                      <p:tavLst>
                                        <p:tav tm="0">
                                          <p:val>
                                            <p:strVal val="ppt_x"/>
                                          </p:val>
                                        </p:tav>
                                        <p:tav tm="100000">
                                          <p:val>
                                            <p:strVal val="0-ppt_w/2"/>
                                          </p:val>
                                        </p:tav>
                                      </p:tavLst>
                                    </p:anim>
                                    <p:anim calcmode="lin" valueType="num">
                                      <p:cBhvr additive="base">
                                        <p:cTn id="703" dur="4000"/>
                                        <p:tgtEl>
                                          <p:spTgt spid="62"/>
                                        </p:tgtEl>
                                        <p:attrNameLst>
                                          <p:attrName>ppt_y</p:attrName>
                                        </p:attrNameLst>
                                      </p:cBhvr>
                                      <p:tavLst>
                                        <p:tav tm="0">
                                          <p:val>
                                            <p:strVal val="ppt_y"/>
                                          </p:val>
                                        </p:tav>
                                        <p:tav tm="100000">
                                          <p:val>
                                            <p:strVal val="ppt_y"/>
                                          </p:val>
                                        </p:tav>
                                      </p:tavLst>
                                    </p:anim>
                                    <p:set>
                                      <p:cBhvr>
                                        <p:cTn id="704" dur="1" fill="hold">
                                          <p:stCondLst>
                                            <p:cond delay="3999"/>
                                          </p:stCondLst>
                                        </p:cTn>
                                        <p:tgtEl>
                                          <p:spTgt spid="62"/>
                                        </p:tgtEl>
                                        <p:attrNameLst>
                                          <p:attrName>style.visibility</p:attrName>
                                        </p:attrNameLst>
                                      </p:cBhvr>
                                      <p:to>
                                        <p:strVal val="hidden"/>
                                      </p:to>
                                    </p:set>
                                  </p:childTnLst>
                                </p:cTn>
                              </p:par>
                              <p:par>
                                <p:cTn id="705" presetID="16" presetClass="entr" presetSubtype="37" fill="hold" nodeType="withEffect">
                                  <p:stCondLst>
                                    <p:cond delay="750"/>
                                  </p:stCondLst>
                                  <p:childTnLst>
                                    <p:set>
                                      <p:cBhvr>
                                        <p:cTn id="706" dur="1" fill="hold">
                                          <p:stCondLst>
                                            <p:cond delay="0"/>
                                          </p:stCondLst>
                                        </p:cTn>
                                        <p:tgtEl>
                                          <p:spTgt spid="65"/>
                                        </p:tgtEl>
                                        <p:attrNameLst>
                                          <p:attrName>style.visibility</p:attrName>
                                        </p:attrNameLst>
                                      </p:cBhvr>
                                      <p:to>
                                        <p:strVal val="visible"/>
                                      </p:to>
                                    </p:set>
                                    <p:animEffect transition="in" filter="barn(outVertical)">
                                      <p:cBhvr>
                                        <p:cTn id="707" dur="3000"/>
                                        <p:tgtEl>
                                          <p:spTgt spid="65"/>
                                        </p:tgtEl>
                                      </p:cBhvr>
                                    </p:animEffect>
                                  </p:childTnLst>
                                </p:cTn>
                              </p:par>
                              <p:par>
                                <p:cTn id="708" presetID="23" presetClass="entr" presetSubtype="288" fill="hold" nodeType="withEffect">
                                  <p:stCondLst>
                                    <p:cond delay="750"/>
                                  </p:stCondLst>
                                  <p:childTnLst>
                                    <p:set>
                                      <p:cBhvr>
                                        <p:cTn id="709" dur="1" fill="hold">
                                          <p:stCondLst>
                                            <p:cond delay="0"/>
                                          </p:stCondLst>
                                        </p:cTn>
                                        <p:tgtEl>
                                          <p:spTgt spid="65"/>
                                        </p:tgtEl>
                                        <p:attrNameLst>
                                          <p:attrName>style.visibility</p:attrName>
                                        </p:attrNameLst>
                                      </p:cBhvr>
                                      <p:to>
                                        <p:strVal val="visible"/>
                                      </p:to>
                                    </p:set>
                                    <p:anim calcmode="lin" valueType="num">
                                      <p:cBhvr>
                                        <p:cTn id="710" dur="3000" fill="hold"/>
                                        <p:tgtEl>
                                          <p:spTgt spid="65"/>
                                        </p:tgtEl>
                                        <p:attrNameLst>
                                          <p:attrName>ppt_w</p:attrName>
                                        </p:attrNameLst>
                                      </p:cBhvr>
                                      <p:tavLst>
                                        <p:tav tm="0">
                                          <p:val>
                                            <p:strVal val="4/3*#ppt_w"/>
                                          </p:val>
                                        </p:tav>
                                        <p:tav tm="100000">
                                          <p:val>
                                            <p:strVal val="#ppt_w"/>
                                          </p:val>
                                        </p:tav>
                                      </p:tavLst>
                                    </p:anim>
                                    <p:anim calcmode="lin" valueType="num">
                                      <p:cBhvr>
                                        <p:cTn id="711" dur="3000" fill="hold"/>
                                        <p:tgtEl>
                                          <p:spTgt spid="65"/>
                                        </p:tgtEl>
                                        <p:attrNameLst>
                                          <p:attrName>ppt_h</p:attrName>
                                        </p:attrNameLst>
                                      </p:cBhvr>
                                      <p:tavLst>
                                        <p:tav tm="0">
                                          <p:val>
                                            <p:strVal val="4/3*#ppt_h"/>
                                          </p:val>
                                        </p:tav>
                                        <p:tav tm="100000">
                                          <p:val>
                                            <p:strVal val="#ppt_h"/>
                                          </p:val>
                                        </p:tav>
                                      </p:tavLst>
                                    </p:anim>
                                  </p:childTnLst>
                                </p:cTn>
                              </p:par>
                              <p:par>
                                <p:cTn id="712" presetID="9" presetClass="emph" presetSubtype="0" grpId="0" nodeType="withEffect">
                                  <p:stCondLst>
                                    <p:cond delay="0"/>
                                  </p:stCondLst>
                                  <p:childTnLst>
                                    <p:set>
                                      <p:cBhvr rctx="PPT">
                                        <p:cTn id="713" dur="indefinite"/>
                                        <p:tgtEl>
                                          <p:spTgt spid="63"/>
                                        </p:tgtEl>
                                        <p:attrNameLst>
                                          <p:attrName>style.opacity</p:attrName>
                                        </p:attrNameLst>
                                      </p:cBhvr>
                                      <p:to>
                                        <p:strVal val="0"/>
                                      </p:to>
                                    </p:set>
                                    <p:animEffect filter="image" prLst="opacity: 0">
                                      <p:cBhvr rctx="IE">
                                        <p:cTn id="714" dur="indefinite"/>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5" grpId="3" animBg="1"/>
      <p:bldP spid="7" grpId="0" animBg="1"/>
      <p:bldP spid="7" grpId="1" animBg="1"/>
      <p:bldP spid="7" grpId="2" animBg="1"/>
      <p:bldP spid="7" grpId="3" animBg="1"/>
      <p:bldP spid="11" grpId="0" animBg="1"/>
      <p:bldP spid="11" grpId="1" animBg="1"/>
      <p:bldP spid="11" grpId="2" animBg="1"/>
      <p:bldP spid="11"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51" grpId="0" animBg="1"/>
      <p:bldP spid="51" grpId="1" animBg="1"/>
      <p:bldP spid="51" grpId="2" animBg="1"/>
      <p:bldP spid="51" grpId="3" animBg="1"/>
      <p:bldP spid="52" grpId="0" animBg="1"/>
      <p:bldP spid="52" grpId="1" animBg="1"/>
      <p:bldP spid="52" grpId="2" animBg="1"/>
      <p:bldP spid="52"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14402" y="0"/>
            <a:ext cx="9144000" cy="5143500"/>
            <a:chOff x="0" y="0"/>
            <a:chExt cx="9144000" cy="5143500"/>
          </a:xfrm>
        </p:grpSpPr>
        <p:sp>
          <p:nvSpPr>
            <p:cNvPr id="17" name="16 Rectángulo"/>
            <p:cNvSpPr/>
            <p:nvPr/>
          </p:nvSpPr>
          <p:spPr>
            <a:xfrm flipH="1">
              <a:off x="0" y="2571750"/>
              <a:ext cx="4572000" cy="2571750"/>
            </a:xfrm>
            <a:prstGeom prst="rect">
              <a:avLst/>
            </a:prstGeom>
            <a:gradFill flip="none" rotWithShape="1">
              <a:gsLst>
                <a:gs pos="71664">
                  <a:srgbClr val="FFD384">
                    <a:lumMod val="34000"/>
                  </a:srgbClr>
                </a:gs>
                <a:gs pos="52000">
                  <a:srgbClr val="1F020A">
                    <a:lumMod val="0"/>
                    <a:lumOff val="100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a:off x="0" y="0"/>
              <a:ext cx="4572000" cy="2571750"/>
            </a:xfrm>
            <a:prstGeom prst="rect">
              <a:avLst/>
            </a:prstGeom>
            <a:gradFill flip="none" rotWithShape="1">
              <a:gsLst>
                <a:gs pos="71664">
                  <a:srgbClr val="FFD384">
                    <a:lumMod val="34000"/>
                  </a:srgbClr>
                </a:gs>
                <a:gs pos="52000">
                  <a:srgbClr val="1F020A">
                    <a:lumMod val="0"/>
                    <a:lumOff val="100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a:off x="4572000" y="2571750"/>
              <a:ext cx="4572000" cy="2571750"/>
            </a:xfrm>
            <a:prstGeom prst="rect">
              <a:avLst/>
            </a:prstGeom>
            <a:gradFill flip="none" rotWithShape="1">
              <a:gsLst>
                <a:gs pos="71664">
                  <a:srgbClr val="FFD384">
                    <a:lumMod val="34000"/>
                  </a:srgbClr>
                </a:gs>
                <a:gs pos="52000">
                  <a:srgbClr val="1F020A">
                    <a:lumMod val="0"/>
                    <a:lumOff val="100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flipH="1">
              <a:off x="4572000" y="0"/>
              <a:ext cx="4572000" cy="2571750"/>
            </a:xfrm>
            <a:prstGeom prst="rect">
              <a:avLst/>
            </a:prstGeom>
            <a:gradFill flip="none" rotWithShape="1">
              <a:gsLst>
                <a:gs pos="71664">
                  <a:srgbClr val="FFD384">
                    <a:lumMod val="34000"/>
                  </a:srgbClr>
                </a:gs>
                <a:gs pos="52000">
                  <a:srgbClr val="1F020A">
                    <a:lumMod val="0"/>
                    <a:lumOff val="100000"/>
                  </a:srgbClr>
                </a:gs>
                <a:gs pos="26000">
                  <a:srgbClr val="C00000">
                    <a:lumMod val="38000"/>
                  </a:srgbClr>
                </a:gs>
                <a:gs pos="100000">
                  <a:srgbClr val="C00000">
                    <a:lumMod val="4000"/>
                  </a:srgbClr>
                </a:gs>
                <a:gs pos="100000">
                  <a:srgbClr val="DC1C08">
                    <a:lumMod val="49000"/>
                  </a:srgbClr>
                </a:gs>
                <a:gs pos="84000">
                  <a:srgbClr val="FEA402"/>
                </a:gs>
                <a:gs pos="7000">
                  <a:srgbClr val="FBA30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3" name="2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064" y="0"/>
            <a:ext cx="9144000" cy="5143500"/>
          </a:xfrm>
          <a:prstGeom prst="rect">
            <a:avLst/>
          </a:prstGeom>
        </p:spPr>
      </p:pic>
      <p:grpSp>
        <p:nvGrpSpPr>
          <p:cNvPr id="4" name="3 Grupo"/>
          <p:cNvGrpSpPr/>
          <p:nvPr/>
        </p:nvGrpSpPr>
        <p:grpSpPr>
          <a:xfrm>
            <a:off x="2699792" y="699542"/>
            <a:ext cx="3744416" cy="3672408"/>
            <a:chOff x="2699792" y="699542"/>
            <a:chExt cx="3744416" cy="3672408"/>
          </a:xfrm>
          <a:effectLst/>
          <a:scene3d>
            <a:camera prst="orthographicFront"/>
            <a:lightRig rig="flat" dir="t"/>
          </a:scene3d>
        </p:grpSpPr>
        <p:sp>
          <p:nvSpPr>
            <p:cNvPr id="5" name="4 Estrella de 12 puntas"/>
            <p:cNvSpPr/>
            <p:nvPr/>
          </p:nvSpPr>
          <p:spPr>
            <a:xfrm>
              <a:off x="2699792" y="699542"/>
              <a:ext cx="3744416" cy="3672408"/>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strella de 12 puntas"/>
            <p:cNvSpPr/>
            <p:nvPr/>
          </p:nvSpPr>
          <p:spPr>
            <a:xfrm>
              <a:off x="3131840" y="1131590"/>
              <a:ext cx="2880320" cy="2880320"/>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strella de 12 puntas"/>
            <p:cNvSpPr/>
            <p:nvPr/>
          </p:nvSpPr>
          <p:spPr>
            <a:xfrm>
              <a:off x="3491880" y="1563638"/>
              <a:ext cx="2160240" cy="2016224"/>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a:off x="2699792" y="699542"/>
            <a:ext cx="3744416" cy="3672408"/>
            <a:chOff x="2699792" y="699542"/>
            <a:chExt cx="3744416" cy="3672408"/>
          </a:xfrm>
          <a:effectLst/>
          <a:scene3d>
            <a:camera prst="orthographicFront"/>
            <a:lightRig rig="flat" dir="t"/>
          </a:scene3d>
        </p:grpSpPr>
        <p:sp>
          <p:nvSpPr>
            <p:cNvPr id="9" name="8 Estrella de 12 puntas"/>
            <p:cNvSpPr/>
            <p:nvPr/>
          </p:nvSpPr>
          <p:spPr>
            <a:xfrm>
              <a:off x="2699792" y="699542"/>
              <a:ext cx="3744416" cy="3672408"/>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strella de 12 puntas"/>
            <p:cNvSpPr/>
            <p:nvPr/>
          </p:nvSpPr>
          <p:spPr>
            <a:xfrm>
              <a:off x="3131840" y="1131590"/>
              <a:ext cx="2880320" cy="2880320"/>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strella de 12 puntas"/>
            <p:cNvSpPr/>
            <p:nvPr/>
          </p:nvSpPr>
          <p:spPr>
            <a:xfrm>
              <a:off x="3491880" y="1563638"/>
              <a:ext cx="2160240" cy="2016224"/>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 name="11 Grupo"/>
          <p:cNvGrpSpPr/>
          <p:nvPr/>
        </p:nvGrpSpPr>
        <p:grpSpPr>
          <a:xfrm>
            <a:off x="2700000" y="720000"/>
            <a:ext cx="3744416" cy="3672408"/>
            <a:chOff x="2699792" y="699542"/>
            <a:chExt cx="3744416" cy="3672408"/>
          </a:xfrm>
          <a:effectLst/>
          <a:scene3d>
            <a:camera prst="orthographicFront"/>
            <a:lightRig rig="flat" dir="t"/>
          </a:scene3d>
        </p:grpSpPr>
        <p:sp>
          <p:nvSpPr>
            <p:cNvPr id="13" name="12 Estrella de 12 puntas"/>
            <p:cNvSpPr/>
            <p:nvPr/>
          </p:nvSpPr>
          <p:spPr>
            <a:xfrm>
              <a:off x="2699792" y="699542"/>
              <a:ext cx="3744416" cy="3672408"/>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strella de 12 puntas"/>
            <p:cNvSpPr/>
            <p:nvPr/>
          </p:nvSpPr>
          <p:spPr>
            <a:xfrm>
              <a:off x="3131840" y="1131590"/>
              <a:ext cx="2880320" cy="2880320"/>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strella de 12 puntas"/>
            <p:cNvSpPr/>
            <p:nvPr/>
          </p:nvSpPr>
          <p:spPr>
            <a:xfrm>
              <a:off x="3491880" y="1563638"/>
              <a:ext cx="2160240" cy="2016224"/>
            </a:xfrm>
            <a:prstGeom prst="star12">
              <a:avLst>
                <a:gd name="adj" fmla="val 44986"/>
              </a:avLst>
            </a:prstGeom>
            <a:noFill/>
            <a:ln w="41275" cap="rnd">
              <a:gradFill flip="none" rotWithShape="1">
                <a:gsLst>
                  <a:gs pos="83330">
                    <a:srgbClr val="FFC000"/>
                  </a:gs>
                  <a:gs pos="77914">
                    <a:srgbClr val="FF0000"/>
                  </a:gs>
                  <a:gs pos="65000">
                    <a:srgbClr val="FFC000"/>
                  </a:gs>
                  <a:gs pos="0">
                    <a:schemeClr val="tx1"/>
                  </a:gs>
                  <a:gs pos="74000">
                    <a:srgbClr val="A50021"/>
                  </a:gs>
                  <a:gs pos="100000">
                    <a:schemeClr val="accent1">
                      <a:tint val="23500"/>
                      <a:satMod val="160000"/>
                      <a:lumMod val="0"/>
                      <a:lumOff val="100000"/>
                    </a:schemeClr>
                  </a:gs>
                </a:gsLst>
                <a:path path="rect">
                  <a:fillToRect l="50000" t="50000" r="50000" b="50000"/>
                </a:path>
                <a:tileRect/>
              </a:gra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2" name="21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27934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2500" fill="hold"/>
                                        <p:tgtEl>
                                          <p:spTgt spid="12"/>
                                        </p:tgtEl>
                                        <p:attrNameLst>
                                          <p:attrName>ppt_w</p:attrName>
                                        </p:attrNameLst>
                                      </p:cBhvr>
                                      <p:tavLst>
                                        <p:tav tm="0">
                                          <p:val>
                                            <p:fltVal val="0"/>
                                          </p:val>
                                        </p:tav>
                                        <p:tav tm="100000">
                                          <p:val>
                                            <p:strVal val="#ppt_w"/>
                                          </p:val>
                                        </p:tav>
                                      </p:tavLst>
                                    </p:anim>
                                    <p:anim calcmode="lin" valueType="num">
                                      <p:cBhvr>
                                        <p:cTn id="8" dur="2500" fill="hold"/>
                                        <p:tgtEl>
                                          <p:spTgt spid="12"/>
                                        </p:tgtEl>
                                        <p:attrNameLst>
                                          <p:attrName>ppt_h</p:attrName>
                                        </p:attrNameLst>
                                      </p:cBhvr>
                                      <p:tavLst>
                                        <p:tav tm="0">
                                          <p:val>
                                            <p:fltVal val="0"/>
                                          </p:val>
                                        </p:tav>
                                        <p:tav tm="100000">
                                          <p:val>
                                            <p:strVal val="#ppt_h"/>
                                          </p:val>
                                        </p:tav>
                                      </p:tavLst>
                                    </p:anim>
                                  </p:childTnLst>
                                </p:cTn>
                              </p:par>
                              <p:par>
                                <p:cTn id="9" presetID="8" presetClass="emph" presetSubtype="0" fill="hold" nodeType="withEffect">
                                  <p:stCondLst>
                                    <p:cond delay="0"/>
                                  </p:stCondLst>
                                  <p:childTnLst>
                                    <p:animRot by="21600000">
                                      <p:cBhvr>
                                        <p:cTn id="10" dur="2500" fill="hold"/>
                                        <p:tgtEl>
                                          <p:spTgt spid="12"/>
                                        </p:tgtEl>
                                        <p:attrNameLst>
                                          <p:attrName>r</p:attrName>
                                        </p:attrNameLst>
                                      </p:cBhvr>
                                    </p:animRot>
                                  </p:childTnLst>
                                </p:cTn>
                              </p:par>
                              <p:par>
                                <p:cTn id="11" presetID="23" presetClass="entr" presetSubtype="288"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2500" fill="hold"/>
                                        <p:tgtEl>
                                          <p:spTgt spid="8"/>
                                        </p:tgtEl>
                                        <p:attrNameLst>
                                          <p:attrName>ppt_w</p:attrName>
                                        </p:attrNameLst>
                                      </p:cBhvr>
                                      <p:tavLst>
                                        <p:tav tm="0">
                                          <p:val>
                                            <p:strVal val="4/3*#ppt_w"/>
                                          </p:val>
                                        </p:tav>
                                        <p:tav tm="100000">
                                          <p:val>
                                            <p:strVal val="#ppt_w"/>
                                          </p:val>
                                        </p:tav>
                                      </p:tavLst>
                                    </p:anim>
                                    <p:anim calcmode="lin" valueType="num">
                                      <p:cBhvr>
                                        <p:cTn id="14" dur="2500" fill="hold"/>
                                        <p:tgtEl>
                                          <p:spTgt spid="8"/>
                                        </p:tgtEl>
                                        <p:attrNameLst>
                                          <p:attrName>ppt_h</p:attrName>
                                        </p:attrNameLst>
                                      </p:cBhvr>
                                      <p:tavLst>
                                        <p:tav tm="0">
                                          <p:val>
                                            <p:strVal val="4/3*#ppt_h"/>
                                          </p:val>
                                        </p:tav>
                                        <p:tav tm="100000">
                                          <p:val>
                                            <p:strVal val="#ppt_h"/>
                                          </p:val>
                                        </p:tav>
                                      </p:tavLst>
                                    </p:anim>
                                  </p:childTnLst>
                                </p:cTn>
                              </p:par>
                              <p:par>
                                <p:cTn id="15" presetID="8" presetClass="emph" presetSubtype="0" fill="hold" nodeType="withEffect">
                                  <p:stCondLst>
                                    <p:cond delay="0"/>
                                  </p:stCondLst>
                                  <p:childTnLst>
                                    <p:animRot by="21600000">
                                      <p:cBhvr>
                                        <p:cTn id="16" dur="2500" fill="hold"/>
                                        <p:tgtEl>
                                          <p:spTgt spid="8"/>
                                        </p:tgtEl>
                                        <p:attrNameLst>
                                          <p:attrName>r</p:attrName>
                                        </p:attrNameLst>
                                      </p:cBhvr>
                                    </p:animRot>
                                  </p:childTnLst>
                                </p:cTn>
                              </p:par>
                              <p:par>
                                <p:cTn id="17" presetID="23" presetClass="entr" presetSubtype="32"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2500" fill="hold"/>
                                        <p:tgtEl>
                                          <p:spTgt spid="4"/>
                                        </p:tgtEl>
                                        <p:attrNameLst>
                                          <p:attrName>ppt_w</p:attrName>
                                        </p:attrNameLst>
                                      </p:cBhvr>
                                      <p:tavLst>
                                        <p:tav tm="0">
                                          <p:val>
                                            <p:strVal val="4*#ppt_w"/>
                                          </p:val>
                                        </p:tav>
                                        <p:tav tm="100000">
                                          <p:val>
                                            <p:strVal val="#ppt_w"/>
                                          </p:val>
                                        </p:tav>
                                      </p:tavLst>
                                    </p:anim>
                                    <p:anim calcmode="lin" valueType="num">
                                      <p:cBhvr>
                                        <p:cTn id="20" dur="2500" fill="hold"/>
                                        <p:tgtEl>
                                          <p:spTgt spid="4"/>
                                        </p:tgtEl>
                                        <p:attrNameLst>
                                          <p:attrName>ppt_h</p:attrName>
                                        </p:attrNameLst>
                                      </p:cBhvr>
                                      <p:tavLst>
                                        <p:tav tm="0">
                                          <p:val>
                                            <p:strVal val="4*#ppt_h"/>
                                          </p:val>
                                        </p:tav>
                                        <p:tav tm="100000">
                                          <p:val>
                                            <p:strVal val="#ppt_h"/>
                                          </p:val>
                                        </p:tav>
                                      </p:tavLst>
                                    </p:anim>
                                  </p:childTnLst>
                                </p:cTn>
                              </p:par>
                              <p:par>
                                <p:cTn id="21" presetID="8" presetClass="emph" presetSubtype="0" fill="hold" nodeType="withEffect">
                                  <p:stCondLst>
                                    <p:cond delay="0"/>
                                  </p:stCondLst>
                                  <p:childTnLst>
                                    <p:animRot by="21600000">
                                      <p:cBhvr>
                                        <p:cTn id="22" dur="2500" fill="hold"/>
                                        <p:tgtEl>
                                          <p:spTgt spid="4"/>
                                        </p:tgtEl>
                                        <p:attrNameLst>
                                          <p:attrName>r</p:attrName>
                                        </p:attrNameLst>
                                      </p:cBhvr>
                                    </p:animRot>
                                  </p:childTnLst>
                                </p:cTn>
                              </p:par>
                              <p:par>
                                <p:cTn id="23" presetID="9" presetClass="emph" presetSubtype="0" grpId="0" nodeType="withEffect">
                                  <p:stCondLst>
                                    <p:cond delay="0"/>
                                  </p:stCondLst>
                                  <p:childTnLst>
                                    <p:set>
                                      <p:cBhvr rctx="PPT">
                                        <p:cTn id="24" dur="indefinite"/>
                                        <p:tgtEl>
                                          <p:spTgt spid="22"/>
                                        </p:tgtEl>
                                        <p:attrNameLst>
                                          <p:attrName>style.opacity</p:attrName>
                                        </p:attrNameLst>
                                      </p:cBhvr>
                                      <p:to>
                                        <p:strVal val="0"/>
                                      </p:to>
                                    </p:set>
                                    <p:animEffect filter="image" prLst="opacity: 0">
                                      <p:cBhvr rctx="IE">
                                        <p:cTn id="25" dur="indefinite"/>
                                        <p:tgtEl>
                                          <p:spTgt spid="22"/>
                                        </p:tgtEl>
                                      </p:cBhvr>
                                    </p:animEffect>
                                  </p:childTnLst>
                                </p:cTn>
                              </p:par>
                            </p:childTnLst>
                          </p:cTn>
                        </p:par>
                        <p:par>
                          <p:cTn id="26" fill="hold">
                            <p:stCondLst>
                              <p:cond delay="2500"/>
                            </p:stCondLst>
                            <p:childTnLst>
                              <p:par>
                                <p:cTn id="27" presetID="23" presetClass="exit" presetSubtype="32" fill="hold" nodeType="afterEffect">
                                  <p:stCondLst>
                                    <p:cond delay="0"/>
                                  </p:stCondLst>
                                  <p:childTnLst>
                                    <p:anim calcmode="lin" valueType="num">
                                      <p:cBhvr>
                                        <p:cTn id="28" dur="3000"/>
                                        <p:tgtEl>
                                          <p:spTgt spid="12"/>
                                        </p:tgtEl>
                                        <p:attrNameLst>
                                          <p:attrName>ppt_w</p:attrName>
                                        </p:attrNameLst>
                                      </p:cBhvr>
                                      <p:tavLst>
                                        <p:tav tm="0">
                                          <p:val>
                                            <p:strVal val="ppt_w"/>
                                          </p:val>
                                        </p:tav>
                                        <p:tav tm="100000">
                                          <p:val>
                                            <p:fltVal val="0"/>
                                          </p:val>
                                        </p:tav>
                                      </p:tavLst>
                                    </p:anim>
                                    <p:anim calcmode="lin" valueType="num">
                                      <p:cBhvr>
                                        <p:cTn id="29" dur="3000"/>
                                        <p:tgtEl>
                                          <p:spTgt spid="12"/>
                                        </p:tgtEl>
                                        <p:attrNameLst>
                                          <p:attrName>ppt_h</p:attrName>
                                        </p:attrNameLst>
                                      </p:cBhvr>
                                      <p:tavLst>
                                        <p:tav tm="0">
                                          <p:val>
                                            <p:strVal val="ppt_h"/>
                                          </p:val>
                                        </p:tav>
                                        <p:tav tm="100000">
                                          <p:val>
                                            <p:fltVal val="0"/>
                                          </p:val>
                                        </p:tav>
                                      </p:tavLst>
                                    </p:anim>
                                    <p:set>
                                      <p:cBhvr>
                                        <p:cTn id="30" dur="1" fill="hold">
                                          <p:stCondLst>
                                            <p:cond delay="2999"/>
                                          </p:stCondLst>
                                        </p:cTn>
                                        <p:tgtEl>
                                          <p:spTgt spid="12"/>
                                        </p:tgtEl>
                                        <p:attrNameLst>
                                          <p:attrName>style.visibility</p:attrName>
                                        </p:attrNameLst>
                                      </p:cBhvr>
                                      <p:to>
                                        <p:strVal val="hidden"/>
                                      </p:to>
                                    </p:set>
                                  </p:childTnLst>
                                </p:cTn>
                              </p:par>
                              <p:par>
                                <p:cTn id="31" presetID="8" presetClass="emph" presetSubtype="0" fill="hold" nodeType="withEffect">
                                  <p:stCondLst>
                                    <p:cond delay="0"/>
                                  </p:stCondLst>
                                  <p:childTnLst>
                                    <p:animRot by="21600000">
                                      <p:cBhvr>
                                        <p:cTn id="32" dur="3000" fill="hold"/>
                                        <p:tgtEl>
                                          <p:spTgt spid="8"/>
                                        </p:tgtEl>
                                        <p:attrNameLst>
                                          <p:attrName>r</p:attrName>
                                        </p:attrNameLst>
                                      </p:cBhvr>
                                    </p:animRot>
                                  </p:childTnLst>
                                </p:cTn>
                              </p:par>
                              <p:par>
                                <p:cTn id="33" presetID="23" presetClass="exit" presetSubtype="272" fill="hold" nodeType="withEffect">
                                  <p:stCondLst>
                                    <p:cond delay="0"/>
                                  </p:stCondLst>
                                  <p:childTnLst>
                                    <p:anim calcmode="lin" valueType="num">
                                      <p:cBhvr>
                                        <p:cTn id="34" dur="3000"/>
                                        <p:tgtEl>
                                          <p:spTgt spid="8"/>
                                        </p:tgtEl>
                                        <p:attrNameLst>
                                          <p:attrName>ppt_w</p:attrName>
                                        </p:attrNameLst>
                                      </p:cBhvr>
                                      <p:tavLst>
                                        <p:tav tm="0">
                                          <p:val>
                                            <p:strVal val="ppt_w"/>
                                          </p:val>
                                        </p:tav>
                                        <p:tav tm="100000">
                                          <p:val>
                                            <p:strVal val="4/3*ppt_w"/>
                                          </p:val>
                                        </p:tav>
                                      </p:tavLst>
                                    </p:anim>
                                    <p:anim calcmode="lin" valueType="num">
                                      <p:cBhvr>
                                        <p:cTn id="35" dur="3000"/>
                                        <p:tgtEl>
                                          <p:spTgt spid="8"/>
                                        </p:tgtEl>
                                        <p:attrNameLst>
                                          <p:attrName>ppt_h</p:attrName>
                                        </p:attrNameLst>
                                      </p:cBhvr>
                                      <p:tavLst>
                                        <p:tav tm="0">
                                          <p:val>
                                            <p:strVal val="ppt_h"/>
                                          </p:val>
                                        </p:tav>
                                        <p:tav tm="100000">
                                          <p:val>
                                            <p:strVal val="4/3*ppt_h"/>
                                          </p:val>
                                        </p:tav>
                                      </p:tavLst>
                                    </p:anim>
                                    <p:set>
                                      <p:cBhvr>
                                        <p:cTn id="36" dur="1" fill="hold">
                                          <p:stCondLst>
                                            <p:cond delay="2999"/>
                                          </p:stCondLst>
                                        </p:cTn>
                                        <p:tgtEl>
                                          <p:spTgt spid="8"/>
                                        </p:tgtEl>
                                        <p:attrNameLst>
                                          <p:attrName>style.visibility</p:attrName>
                                        </p:attrNameLst>
                                      </p:cBhvr>
                                      <p:to>
                                        <p:strVal val="hidden"/>
                                      </p:to>
                                    </p:set>
                                  </p:childTnLst>
                                </p:cTn>
                              </p:par>
                              <p:par>
                                <p:cTn id="37" presetID="8" presetClass="emph" presetSubtype="0" fill="hold" nodeType="withEffect">
                                  <p:stCondLst>
                                    <p:cond delay="0"/>
                                  </p:stCondLst>
                                  <p:childTnLst>
                                    <p:animRot by="21600000">
                                      <p:cBhvr>
                                        <p:cTn id="38" dur="3000" fill="hold"/>
                                        <p:tgtEl>
                                          <p:spTgt spid="12"/>
                                        </p:tgtEl>
                                        <p:attrNameLst>
                                          <p:attrName>r</p:attrName>
                                        </p:attrNameLst>
                                      </p:cBhvr>
                                    </p:animRot>
                                  </p:childTnLst>
                                </p:cTn>
                              </p:par>
                              <p:par>
                                <p:cTn id="39" presetID="23" presetClass="exit" presetSubtype="16" fill="hold" nodeType="withEffect">
                                  <p:stCondLst>
                                    <p:cond delay="0"/>
                                  </p:stCondLst>
                                  <p:childTnLst>
                                    <p:anim calcmode="lin" valueType="num">
                                      <p:cBhvr>
                                        <p:cTn id="40" dur="3000"/>
                                        <p:tgtEl>
                                          <p:spTgt spid="4"/>
                                        </p:tgtEl>
                                        <p:attrNameLst>
                                          <p:attrName>ppt_w</p:attrName>
                                        </p:attrNameLst>
                                      </p:cBhvr>
                                      <p:tavLst>
                                        <p:tav tm="0">
                                          <p:val>
                                            <p:strVal val="ppt_w"/>
                                          </p:val>
                                        </p:tav>
                                        <p:tav tm="100000">
                                          <p:val>
                                            <p:strVal val="4*ppt_w"/>
                                          </p:val>
                                        </p:tav>
                                      </p:tavLst>
                                    </p:anim>
                                    <p:anim calcmode="lin" valueType="num">
                                      <p:cBhvr>
                                        <p:cTn id="41" dur="3000"/>
                                        <p:tgtEl>
                                          <p:spTgt spid="4"/>
                                        </p:tgtEl>
                                        <p:attrNameLst>
                                          <p:attrName>ppt_h</p:attrName>
                                        </p:attrNameLst>
                                      </p:cBhvr>
                                      <p:tavLst>
                                        <p:tav tm="0">
                                          <p:val>
                                            <p:strVal val="ppt_h"/>
                                          </p:val>
                                        </p:tav>
                                        <p:tav tm="100000">
                                          <p:val>
                                            <p:strVal val="4*ppt_h"/>
                                          </p:val>
                                        </p:tav>
                                      </p:tavLst>
                                    </p:anim>
                                    <p:set>
                                      <p:cBhvr>
                                        <p:cTn id="42" dur="1" fill="hold">
                                          <p:stCondLst>
                                            <p:cond delay="2999"/>
                                          </p:stCondLst>
                                        </p:cTn>
                                        <p:tgtEl>
                                          <p:spTgt spid="4"/>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3000" fill="hold"/>
                                        <p:tgtEl>
                                          <p:spTgt spid="4"/>
                                        </p:tgtEl>
                                        <p:attrNameLst>
                                          <p:attrName>r</p:attrName>
                                        </p:attrNameLst>
                                      </p:cBhvr>
                                    </p:animRot>
                                  </p:childTnLst>
                                </p:cTn>
                              </p:par>
                              <p:par>
                                <p:cTn id="45" presetID="23" presetClass="entr" presetSubtype="288" fill="hold"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3000" fill="hold"/>
                                        <p:tgtEl>
                                          <p:spTgt spid="23"/>
                                        </p:tgtEl>
                                        <p:attrNameLst>
                                          <p:attrName>ppt_w</p:attrName>
                                        </p:attrNameLst>
                                      </p:cBhvr>
                                      <p:tavLst>
                                        <p:tav tm="0">
                                          <p:val>
                                            <p:strVal val="4/3*#ppt_w"/>
                                          </p:val>
                                        </p:tav>
                                        <p:tav tm="100000">
                                          <p:val>
                                            <p:strVal val="#ppt_w"/>
                                          </p:val>
                                        </p:tav>
                                      </p:tavLst>
                                    </p:anim>
                                    <p:anim calcmode="lin" valueType="num">
                                      <p:cBhvr>
                                        <p:cTn id="48" dur="3000" fill="hold"/>
                                        <p:tgtEl>
                                          <p:spTgt spid="23"/>
                                        </p:tgtEl>
                                        <p:attrNameLst>
                                          <p:attrName>ppt_h</p:attrName>
                                        </p:attrNameLst>
                                      </p:cBhvr>
                                      <p:tavLst>
                                        <p:tav tm="0">
                                          <p:val>
                                            <p:strVal val="4/3*#ppt_h"/>
                                          </p:val>
                                        </p:tav>
                                        <p:tav tm="100000">
                                          <p:val>
                                            <p:strVal val="#ppt_h"/>
                                          </p:val>
                                        </p:tav>
                                      </p:tavLst>
                                    </p:anim>
                                  </p:childTnLst>
                                </p:cTn>
                              </p:par>
                              <p:par>
                                <p:cTn id="49" presetID="10" presetClass="entr" presetSubtype="0" fill="hold" nodeType="with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fade">
                                      <p:cBhvr>
                                        <p:cTn id="51" dur="3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4846"/>
            <a:ext cx="9144000" cy="5128654"/>
          </a:xfrm>
          <a:prstGeom prst="rect">
            <a:avLst/>
          </a:prstGeom>
          <a:noFill/>
          <a:ln>
            <a:noFill/>
          </a:ln>
        </p:spPr>
      </p:pic>
      <p:sp>
        <p:nvSpPr>
          <p:cNvPr id="3" name="2 Rectángulo"/>
          <p:cNvSpPr/>
          <p:nvPr/>
        </p:nvSpPr>
        <p:spPr>
          <a:xfrm>
            <a:off x="1907704" y="411510"/>
            <a:ext cx="6408712" cy="3046988"/>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Otro dato curioso sobre los </a:t>
            </a:r>
            <a:r>
              <a:rPr lang="es-ES" sz="1600" dirty="0">
                <a:solidFill>
                  <a:srgbClr val="3E1500"/>
                </a:solidFill>
                <a:latin typeface="Hobo Std" pitchFamily="34" charset="0"/>
              </a:rPr>
              <a:t>a</a:t>
            </a:r>
            <a:r>
              <a:rPr lang="es-ES" sz="1600" dirty="0" smtClean="0">
                <a:solidFill>
                  <a:srgbClr val="3E1500"/>
                </a:solidFill>
                <a:latin typeface="Hobo Std" pitchFamily="34" charset="0"/>
              </a:rPr>
              <a:t>lbaricoques</a:t>
            </a:r>
          </a:p>
          <a:p>
            <a:pPr algn="ctr"/>
            <a:endParaRPr lang="es-ES" sz="1600" dirty="0" smtClean="0">
              <a:solidFill>
                <a:srgbClr val="3E1500"/>
              </a:solidFill>
              <a:latin typeface="Hobo Std" pitchFamily="34" charset="0"/>
            </a:endParaRPr>
          </a:p>
          <a:p>
            <a:pPr algn="ctr"/>
            <a:r>
              <a:rPr lang="es-ES" sz="1200" dirty="0" smtClean="0">
                <a:solidFill>
                  <a:srgbClr val="3E1500"/>
                </a:solidFill>
                <a:latin typeface="Hobo Std" pitchFamily="34" charset="0"/>
              </a:rPr>
              <a:t>El </a:t>
            </a:r>
            <a:r>
              <a:rPr lang="es-ES" sz="1200" dirty="0">
                <a:solidFill>
                  <a:srgbClr val="3E1500"/>
                </a:solidFill>
                <a:latin typeface="Hobo Std" pitchFamily="34" charset="0"/>
              </a:rPr>
              <a:t>pueblo indígena del Himalaya llamado </a:t>
            </a:r>
            <a:r>
              <a:rPr lang="es-ES" sz="1200" dirty="0" err="1">
                <a:solidFill>
                  <a:srgbClr val="3E1500"/>
                </a:solidFill>
                <a:latin typeface="Hobo Std" pitchFamily="34" charset="0"/>
              </a:rPr>
              <a:t>Hunza</a:t>
            </a:r>
            <a:r>
              <a:rPr lang="es-ES" sz="1200" dirty="0">
                <a:solidFill>
                  <a:srgbClr val="3E1500"/>
                </a:solidFill>
                <a:latin typeface="Hobo Std" pitchFamily="34" charset="0"/>
              </a:rPr>
              <a:t> sigue una dieta exclusivamente vegetariana donde el albaricoque tiene un gran papel. Ellos consumen albaricoque todo el año a grandes cantidades, en verano fresco, y en invierno seco. La gran peculiaridad de este pueblo es la esperanza de vida de sus habitantes, estos viven entre 90 y 110 años.</a:t>
            </a:r>
          </a:p>
          <a:p>
            <a:pPr algn="ctr"/>
            <a:endParaRPr lang="es-ES" sz="1200" dirty="0">
              <a:solidFill>
                <a:srgbClr val="3E1500"/>
              </a:solidFill>
              <a:latin typeface="Hobo Std" pitchFamily="34" charset="0"/>
            </a:endParaRPr>
          </a:p>
          <a:p>
            <a:pPr algn="ctr"/>
            <a:r>
              <a:rPr lang="es-ES" sz="1200" dirty="0">
                <a:solidFill>
                  <a:srgbClr val="3E1500"/>
                </a:solidFill>
                <a:latin typeface="Hobo Std" pitchFamily="34" charset="0"/>
              </a:rPr>
              <a:t>Después de varios estudios científicos se ha comprobado que los </a:t>
            </a:r>
            <a:r>
              <a:rPr lang="es-ES" sz="1200" dirty="0" err="1">
                <a:solidFill>
                  <a:srgbClr val="3E1500"/>
                </a:solidFill>
                <a:latin typeface="Hobo Std" pitchFamily="34" charset="0"/>
              </a:rPr>
              <a:t>Hunza</a:t>
            </a:r>
            <a:r>
              <a:rPr lang="es-ES" sz="1200" dirty="0">
                <a:solidFill>
                  <a:srgbClr val="3E1500"/>
                </a:solidFill>
                <a:latin typeface="Hobo Std" pitchFamily="34" charset="0"/>
              </a:rPr>
              <a:t> no sufren enfermedades degenerativas como el cáncer, y que los habitantes gozan de buena salud gracias a su dieta. No sabemos muy bien </a:t>
            </a:r>
            <a:r>
              <a:rPr lang="es-ES" sz="1200" dirty="0" smtClean="0">
                <a:solidFill>
                  <a:srgbClr val="3E1500"/>
                </a:solidFill>
                <a:latin typeface="Hobo Std" pitchFamily="34" charset="0"/>
              </a:rPr>
              <a:t>cuánto </a:t>
            </a:r>
            <a:r>
              <a:rPr lang="es-ES" sz="1200" dirty="0">
                <a:solidFill>
                  <a:srgbClr val="3E1500"/>
                </a:solidFill>
                <a:latin typeface="Hobo Std" pitchFamily="34" charset="0"/>
              </a:rPr>
              <a:t>contribuye el albaricoque a la buena salud de los </a:t>
            </a:r>
            <a:r>
              <a:rPr lang="es-ES" sz="1200" dirty="0" err="1">
                <a:solidFill>
                  <a:srgbClr val="3E1500"/>
                </a:solidFill>
                <a:latin typeface="Hobo Std" pitchFamily="34" charset="0"/>
              </a:rPr>
              <a:t>Hunza</a:t>
            </a:r>
            <a:r>
              <a:rPr lang="es-ES" sz="1200" dirty="0">
                <a:solidFill>
                  <a:srgbClr val="3E1500"/>
                </a:solidFill>
                <a:latin typeface="Hobo Std" pitchFamily="34" charset="0"/>
              </a:rPr>
              <a:t> pero si que sus propiedades antioxidantes son muy poderosas. Lo cierto es que así lo consideran los </a:t>
            </a:r>
            <a:r>
              <a:rPr lang="es-ES" sz="1200" dirty="0" err="1">
                <a:solidFill>
                  <a:srgbClr val="3E1500"/>
                </a:solidFill>
                <a:latin typeface="Hobo Std" pitchFamily="34" charset="0"/>
              </a:rPr>
              <a:t>Hunza</a:t>
            </a:r>
            <a:r>
              <a:rPr lang="es-ES" sz="1200" dirty="0">
                <a:solidFill>
                  <a:srgbClr val="3E1500"/>
                </a:solidFill>
                <a:latin typeface="Hobo Std" pitchFamily="34" charset="0"/>
              </a:rPr>
              <a:t> puesto que el nivel económico de una persona lo miden por el número de albaricoques que posee.</a:t>
            </a:r>
          </a:p>
          <a:p>
            <a:pPr algn="ctr"/>
            <a:endParaRPr lang="es-ES" sz="1200" dirty="0">
              <a:solidFill>
                <a:srgbClr val="3E1500"/>
              </a:solidFill>
              <a:latin typeface="Hobo Std" pitchFamily="34" charset="0"/>
            </a:endParaRPr>
          </a:p>
        </p:txBody>
      </p:sp>
    </p:spTree>
    <p:extLst>
      <p:ext uri="{BB962C8B-B14F-4D97-AF65-F5344CB8AC3E}">
        <p14:creationId xmlns:p14="http://schemas.microsoft.com/office/powerpoint/2010/main" val="1365058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29 Grupo"/>
          <p:cNvGrpSpPr/>
          <p:nvPr/>
        </p:nvGrpSpPr>
        <p:grpSpPr>
          <a:xfrm>
            <a:off x="0" y="0"/>
            <a:ext cx="9170370" cy="5133104"/>
            <a:chOff x="0" y="0"/>
            <a:chExt cx="9170370" cy="5133104"/>
          </a:xfrm>
        </p:grpSpPr>
        <p:sp>
          <p:nvSpPr>
            <p:cNvPr id="32" name="31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flipH="1" flipV="1">
              <a:off x="0" y="0"/>
              <a:ext cx="9170069" cy="2571750"/>
            </a:xfrm>
            <a:prstGeom prst="rect">
              <a:avLst/>
            </a:prstGeom>
            <a:gradFill flip="none" rotWithShape="1">
              <a:gsLst>
                <a:gs pos="56000">
                  <a:srgbClr val="113D00">
                    <a:lumMod val="0"/>
                  </a:srgbClr>
                </a:gs>
                <a:gs pos="10000">
                  <a:srgbClr val="66FF33">
                    <a:lumMod val="7000"/>
                  </a:srgbClr>
                </a:gs>
                <a:gs pos="89000">
                  <a:srgbClr val="8CFF58">
                    <a:lumMod val="7000"/>
                  </a:srgbClr>
                </a:gs>
                <a:gs pos="37000">
                  <a:srgbClr val="00B0F0">
                    <a:lumMod val="43000"/>
                    <a:lumOff val="57000"/>
                  </a:srgbClr>
                </a:gs>
                <a:gs pos="98000">
                  <a:srgbClr val="00B0F0">
                    <a:lumMod val="41000"/>
                    <a:lumOff val="59000"/>
                  </a:srgbClr>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36"/>
          <p:cNvPicPr>
            <a:picLocks noGrp="1" noChangeAspect="1"/>
          </p:cNvPicPr>
          <p:nvPr isPhoto="1"/>
        </p:nvPicPr>
        <p:blipFill rotWithShape="1">
          <a:blip r:embed="rId3">
            <a:lum/>
            <a:extLst>
              <a:ext uri="{28A0092B-C50C-407E-A947-70E740481C1C}">
                <a14:useLocalDpi xmlns:a14="http://schemas.microsoft.com/office/drawing/2010/main" val="0"/>
              </a:ext>
            </a:extLst>
          </a:blip>
          <a:srcRect l="-100051" r="-1"/>
          <a:stretch/>
        </p:blipFill>
        <p:spPr>
          <a:xfrm>
            <a:off x="-9253536" y="0"/>
            <a:ext cx="18408091" cy="5143500"/>
          </a:xfrm>
          <a:prstGeom prst="rect">
            <a:avLst/>
          </a:prstGeom>
          <a:noFill/>
          <a:ln>
            <a:noFill/>
          </a:ln>
        </p:spPr>
      </p:pic>
      <p:sp>
        <p:nvSpPr>
          <p:cNvPr id="3" name="2 Paralelogramo"/>
          <p:cNvSpPr/>
          <p:nvPr/>
        </p:nvSpPr>
        <p:spPr>
          <a:xfrm rot="5400000" flipH="1">
            <a:off x="72595"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5400000" flipH="1">
            <a:off x="920552"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5400000" flipH="1">
            <a:off x="1799654" y="-812543"/>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5400000" flipH="1">
            <a:off x="2720552" y="-800025"/>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flipH="1">
            <a:off x="3620441"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flipH="1">
            <a:off x="4592553" y="-812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flipH="1">
            <a:off x="5616079" y="-776591"/>
            <a:ext cx="2263248"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flipH="1">
            <a:off x="6624188" y="-812592"/>
            <a:ext cx="2263249"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a:off x="91152"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a:off x="939109"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a:off x="1818211" y="867199"/>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a:off x="2739109" y="879717"/>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a:off x="3638998"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a:off x="4611110" y="867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a:off x="5634636" y="903151"/>
            <a:ext cx="2298147"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a:off x="6642745" y="867150"/>
            <a:ext cx="2298150" cy="5143500"/>
          </a:xfrm>
          <a:prstGeom prst="parallelogram">
            <a:avLst>
              <a:gd name="adj" fmla="val 60658"/>
            </a:avLst>
          </a:prstGeom>
          <a:gradFill>
            <a:gsLst>
              <a:gs pos="30008">
                <a:srgbClr val="E1961E"/>
              </a:gs>
              <a:gs pos="5000">
                <a:srgbClr val="FF0000"/>
              </a:gs>
              <a:gs pos="29000">
                <a:srgbClr val="DDAB22">
                  <a:alpha val="0"/>
                </a:srgbClr>
              </a:gs>
              <a:gs pos="39000">
                <a:srgbClr val="E97016">
                  <a:alpha val="0"/>
                </a:srgbClr>
              </a:gs>
              <a:gs pos="81000">
                <a:srgbClr val="E3891C">
                  <a:alpha val="0"/>
                </a:srgbClr>
              </a:gs>
              <a:gs pos="55000">
                <a:srgbClr val="E96D16">
                  <a:alpha val="0"/>
                </a:srgbClr>
              </a:gs>
              <a:gs pos="100000">
                <a:schemeClr val="tx1">
                  <a:alpha val="0"/>
                </a:schemeClr>
              </a:gs>
              <a:gs pos="9000">
                <a:schemeClr val="tx1">
                  <a:alpha val="0"/>
                </a:schemeClr>
              </a:gs>
              <a:gs pos="50000">
                <a:srgbClr val="00B0F0">
                  <a:lumMod val="32000"/>
                  <a:lumOff val="68000"/>
                </a:srgbClr>
              </a:gs>
            </a:gsLst>
            <a:path path="shape">
              <a:fillToRect l="50000" t="50000" r="50000" b="50000"/>
            </a:path>
          </a:gradFill>
          <a:ln w="9525">
            <a:noFill/>
            <a:prstDash val="sysDot"/>
          </a:ln>
          <a:effectLst/>
          <a:scene3d>
            <a:camera prst="orthographicFront"/>
            <a:lightRig rig="flat" dir="t"/>
          </a:scene3d>
          <a:sp3d prstMaterial="powder"/>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flipH="1">
            <a:off x="-252537" y="-164554"/>
            <a:ext cx="9641827"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9343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0-#ppt_w/2"/>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1+#ppt_w/2"/>
                                          </p:val>
                                        </p:tav>
                                        <p:tav tm="100000">
                                          <p:val>
                                            <p:strVal val="#ppt_x"/>
                                          </p:val>
                                        </p:tav>
                                      </p:tavLst>
                                    </p:anim>
                                    <p:anim calcmode="lin" valueType="num">
                                      <p:cBhvr additive="base">
                                        <p:cTn id="12" dur="175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12"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0-#ppt_w/2"/>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1+#ppt_w/2"/>
                                          </p:val>
                                        </p:tav>
                                        <p:tav tm="100000">
                                          <p:val>
                                            <p:strVal val="#ppt_x"/>
                                          </p:val>
                                        </p:tav>
                                      </p:tavLst>
                                    </p:anim>
                                    <p:anim calcmode="lin" valueType="num">
                                      <p:cBhvr additive="base">
                                        <p:cTn id="20" dur="175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12"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0-#ppt_w/2"/>
                                          </p:val>
                                        </p:tav>
                                        <p:tav tm="100000">
                                          <p:val>
                                            <p:strVal val="#ppt_x"/>
                                          </p:val>
                                        </p:tav>
                                      </p:tavLst>
                                    </p:anim>
                                    <p:anim calcmode="lin" valueType="num">
                                      <p:cBhvr additive="base">
                                        <p:cTn id="24" dur="1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1+#ppt_w/2"/>
                                          </p:val>
                                        </p:tav>
                                        <p:tav tm="100000">
                                          <p:val>
                                            <p:strVal val="#ppt_x"/>
                                          </p:val>
                                        </p:tav>
                                      </p:tavLst>
                                    </p:anim>
                                    <p:anim calcmode="lin" valueType="num">
                                      <p:cBhvr additive="base">
                                        <p:cTn id="28" dur="175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0-#ppt_w/2"/>
                                          </p:val>
                                        </p:tav>
                                        <p:tav tm="100000">
                                          <p:val>
                                            <p:strVal val="#ppt_x"/>
                                          </p:val>
                                        </p:tav>
                                      </p:tavLst>
                                    </p:anim>
                                    <p:anim calcmode="lin" valueType="num">
                                      <p:cBhvr additive="base">
                                        <p:cTn id="32" dur="1750" fill="hold"/>
                                        <p:tgtEl>
                                          <p:spTgt spid="9"/>
                                        </p:tgtEl>
                                        <p:attrNameLst>
                                          <p:attrName>ppt_y</p:attrName>
                                        </p:attrNameLst>
                                      </p:cBhvr>
                                      <p:tavLst>
                                        <p:tav tm="0">
                                          <p:val>
                                            <p:strVal val="1+#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2"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1+#ppt_w/2"/>
                                          </p:val>
                                        </p:tav>
                                        <p:tav tm="100000">
                                          <p:val>
                                            <p:strVal val="#ppt_x"/>
                                          </p:val>
                                        </p:tav>
                                      </p:tavLst>
                                    </p:anim>
                                    <p:anim calcmode="lin" valueType="num">
                                      <p:cBhvr additive="base">
                                        <p:cTn id="57" dur="1750" fill="hold"/>
                                        <p:tgtEl>
                                          <p:spTgt spid="21"/>
                                        </p:tgtEl>
                                        <p:attrNameLst>
                                          <p:attrName>ppt_y</p:attrName>
                                        </p:attrNameLst>
                                      </p:cBhvr>
                                      <p:tavLst>
                                        <p:tav tm="0">
                                          <p:val>
                                            <p:strVal val="#ppt_y"/>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9" fill="hold" grpId="0" nodeType="with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1750" fill="hold"/>
                                        <p:tgtEl>
                                          <p:spTgt spid="22"/>
                                        </p:tgtEl>
                                        <p:attrNameLst>
                                          <p:attrName>ppt_x</p:attrName>
                                        </p:attrNameLst>
                                      </p:cBhvr>
                                      <p:tavLst>
                                        <p:tav tm="0">
                                          <p:val>
                                            <p:strVal val="0-#ppt_w/2"/>
                                          </p:val>
                                        </p:tav>
                                        <p:tav tm="100000">
                                          <p:val>
                                            <p:strVal val="#ppt_x"/>
                                          </p:val>
                                        </p:tav>
                                      </p:tavLst>
                                    </p:anim>
                                    <p:anim calcmode="lin" valueType="num">
                                      <p:cBhvr additive="base">
                                        <p:cTn id="64" dur="1750" fill="hold"/>
                                        <p:tgtEl>
                                          <p:spTgt spid="22"/>
                                        </p:tgtEl>
                                        <p:attrNameLst>
                                          <p:attrName>ppt_y</p:attrName>
                                        </p:attrNameLst>
                                      </p:cBhvr>
                                      <p:tavLst>
                                        <p:tav tm="0">
                                          <p:val>
                                            <p:strVal val="0-#ppt_h/2"/>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1750" fill="hold"/>
                                        <p:tgtEl>
                                          <p:spTgt spid="23"/>
                                        </p:tgtEl>
                                        <p:attrNameLst>
                                          <p:attrName>ppt_x</p:attrName>
                                        </p:attrNameLst>
                                      </p:cBhvr>
                                      <p:tavLst>
                                        <p:tav tm="0">
                                          <p:val>
                                            <p:strVal val="1+#ppt_w/2"/>
                                          </p:val>
                                        </p:tav>
                                        <p:tav tm="100000">
                                          <p:val>
                                            <p:strVal val="#ppt_x"/>
                                          </p:val>
                                        </p:tav>
                                      </p:tavLst>
                                    </p:anim>
                                    <p:anim calcmode="lin" valueType="num">
                                      <p:cBhvr additive="base">
                                        <p:cTn id="68" dur="1750" fill="hold"/>
                                        <p:tgtEl>
                                          <p:spTgt spid="23"/>
                                        </p:tgtEl>
                                        <p:attrNameLst>
                                          <p:attrName>ppt_y</p:attrName>
                                        </p:attrNameLst>
                                      </p:cBhvr>
                                      <p:tavLst>
                                        <p:tav tm="0">
                                          <p:val>
                                            <p:strVal val="#ppt_y"/>
                                          </p:val>
                                        </p:tav>
                                        <p:tav tm="100000">
                                          <p:val>
                                            <p:strVal val="#ppt_y"/>
                                          </p:val>
                                        </p:tav>
                                      </p:tavLst>
                                    </p:anim>
                                  </p:childTnLst>
                                </p:cTn>
                              </p:par>
                              <p:par>
                                <p:cTn id="69" presetID="2" presetClass="entr" presetSubtype="9"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750" fill="hold"/>
                                        <p:tgtEl>
                                          <p:spTgt spid="24"/>
                                        </p:tgtEl>
                                        <p:attrNameLst>
                                          <p:attrName>ppt_x</p:attrName>
                                        </p:attrNameLst>
                                      </p:cBhvr>
                                      <p:tavLst>
                                        <p:tav tm="0">
                                          <p:val>
                                            <p:strVal val="0-#ppt_w/2"/>
                                          </p:val>
                                        </p:tav>
                                        <p:tav tm="100000">
                                          <p:val>
                                            <p:strVal val="#ppt_x"/>
                                          </p:val>
                                        </p:tav>
                                      </p:tavLst>
                                    </p:anim>
                                    <p:anim calcmode="lin" valueType="num">
                                      <p:cBhvr additive="base">
                                        <p:cTn id="72" dur="1750" fill="hold"/>
                                        <p:tgtEl>
                                          <p:spTgt spid="24"/>
                                        </p:tgtEl>
                                        <p:attrNameLst>
                                          <p:attrName>ppt_y</p:attrName>
                                        </p:attrNameLst>
                                      </p:cBhvr>
                                      <p:tavLst>
                                        <p:tav tm="0">
                                          <p:val>
                                            <p:strVal val="0-#ppt_h/2"/>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750" fill="hold"/>
                                        <p:tgtEl>
                                          <p:spTgt spid="25"/>
                                        </p:tgtEl>
                                        <p:attrNameLst>
                                          <p:attrName>ppt_x</p:attrName>
                                        </p:attrNameLst>
                                      </p:cBhvr>
                                      <p:tavLst>
                                        <p:tav tm="0">
                                          <p:val>
                                            <p:strVal val="1+#ppt_w/2"/>
                                          </p:val>
                                        </p:tav>
                                        <p:tav tm="100000">
                                          <p:val>
                                            <p:strVal val="#ppt_x"/>
                                          </p:val>
                                        </p:tav>
                                      </p:tavLst>
                                    </p:anim>
                                    <p:anim calcmode="lin" valueType="num">
                                      <p:cBhvr additive="base">
                                        <p:cTn id="76" dur="1750" fill="hold"/>
                                        <p:tgtEl>
                                          <p:spTgt spid="25"/>
                                        </p:tgtEl>
                                        <p:attrNameLst>
                                          <p:attrName>ppt_y</p:attrName>
                                        </p:attrNameLst>
                                      </p:cBhvr>
                                      <p:tavLst>
                                        <p:tav tm="0">
                                          <p:val>
                                            <p:strVal val="#ppt_y"/>
                                          </p:val>
                                        </p:tav>
                                        <p:tav tm="100000">
                                          <p:val>
                                            <p:strVal val="#ppt_y"/>
                                          </p:val>
                                        </p:tav>
                                      </p:tavLst>
                                    </p:anim>
                                  </p:childTnLst>
                                </p:cTn>
                              </p:par>
                              <p:par>
                                <p:cTn id="77" presetID="2" presetClass="entr" presetSubtype="9" fill="hold" grpId="0" nodeType="withEffect">
                                  <p:stCondLst>
                                    <p:cond delay="0"/>
                                  </p:stCondLst>
                                  <p:childTnLst>
                                    <p:set>
                                      <p:cBhvr>
                                        <p:cTn id="78" dur="1" fill="hold">
                                          <p:stCondLst>
                                            <p:cond delay="0"/>
                                          </p:stCondLst>
                                        </p:cTn>
                                        <p:tgtEl>
                                          <p:spTgt spid="26"/>
                                        </p:tgtEl>
                                        <p:attrNameLst>
                                          <p:attrName>style.visibility</p:attrName>
                                        </p:attrNameLst>
                                      </p:cBhvr>
                                      <p:to>
                                        <p:strVal val="visible"/>
                                      </p:to>
                                    </p:set>
                                    <p:anim calcmode="lin" valueType="num">
                                      <p:cBhvr additive="base">
                                        <p:cTn id="79" dur="1750" fill="hold"/>
                                        <p:tgtEl>
                                          <p:spTgt spid="26"/>
                                        </p:tgtEl>
                                        <p:attrNameLst>
                                          <p:attrName>ppt_x</p:attrName>
                                        </p:attrNameLst>
                                      </p:cBhvr>
                                      <p:tavLst>
                                        <p:tav tm="0">
                                          <p:val>
                                            <p:strVal val="0-#ppt_w/2"/>
                                          </p:val>
                                        </p:tav>
                                        <p:tav tm="100000">
                                          <p:val>
                                            <p:strVal val="#ppt_x"/>
                                          </p:val>
                                        </p:tav>
                                      </p:tavLst>
                                    </p:anim>
                                    <p:anim calcmode="lin" valueType="num">
                                      <p:cBhvr additive="base">
                                        <p:cTn id="80" dur="1750" fill="hold"/>
                                        <p:tgtEl>
                                          <p:spTgt spid="26"/>
                                        </p:tgtEl>
                                        <p:attrNameLst>
                                          <p:attrName>ppt_y</p:attrName>
                                        </p:attrNameLst>
                                      </p:cBhvr>
                                      <p:tavLst>
                                        <p:tav tm="0">
                                          <p:val>
                                            <p:strVal val="0-#ppt_h/2"/>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anim calcmode="lin" valueType="num">
                                      <p:cBhvr additive="base">
                                        <p:cTn id="83" dur="1750" fill="hold"/>
                                        <p:tgtEl>
                                          <p:spTgt spid="27"/>
                                        </p:tgtEl>
                                        <p:attrNameLst>
                                          <p:attrName>ppt_x</p:attrName>
                                        </p:attrNameLst>
                                      </p:cBhvr>
                                      <p:tavLst>
                                        <p:tav tm="0">
                                          <p:val>
                                            <p:strVal val="1+#ppt_w/2"/>
                                          </p:val>
                                        </p:tav>
                                        <p:tav tm="100000">
                                          <p:val>
                                            <p:strVal val="#ppt_x"/>
                                          </p:val>
                                        </p:tav>
                                      </p:tavLst>
                                    </p:anim>
                                    <p:anim calcmode="lin" valueType="num">
                                      <p:cBhvr additive="base">
                                        <p:cTn id="84" dur="1750" fill="hold"/>
                                        <p:tgtEl>
                                          <p:spTgt spid="27"/>
                                        </p:tgtEl>
                                        <p:attrNameLst>
                                          <p:attrName>ppt_y</p:attrName>
                                        </p:attrNameLst>
                                      </p:cBhvr>
                                      <p:tavLst>
                                        <p:tav tm="0">
                                          <p:val>
                                            <p:strVal val="#ppt_y"/>
                                          </p:val>
                                        </p:tav>
                                        <p:tav tm="100000">
                                          <p:val>
                                            <p:strVal val="#ppt_y"/>
                                          </p:val>
                                        </p:tav>
                                      </p:tavLst>
                                    </p:anim>
                                  </p:childTnLst>
                                </p:cTn>
                              </p:par>
                              <p:par>
                                <p:cTn id="85" presetID="2" presetClass="entr" presetSubtype="9" fill="hold" grpId="0" nodeType="with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additive="base">
                                        <p:cTn id="87" dur="1750" fill="hold"/>
                                        <p:tgtEl>
                                          <p:spTgt spid="28"/>
                                        </p:tgtEl>
                                        <p:attrNameLst>
                                          <p:attrName>ppt_x</p:attrName>
                                        </p:attrNameLst>
                                      </p:cBhvr>
                                      <p:tavLst>
                                        <p:tav tm="0">
                                          <p:val>
                                            <p:strVal val="0-#ppt_w/2"/>
                                          </p:val>
                                        </p:tav>
                                        <p:tav tm="100000">
                                          <p:val>
                                            <p:strVal val="#ppt_x"/>
                                          </p:val>
                                        </p:tav>
                                      </p:tavLst>
                                    </p:anim>
                                    <p:anim calcmode="lin" valueType="num">
                                      <p:cBhvr additive="base">
                                        <p:cTn id="88" dur="1750" fill="hold"/>
                                        <p:tgtEl>
                                          <p:spTgt spid="28"/>
                                        </p:tgtEl>
                                        <p:attrNameLst>
                                          <p:attrName>ppt_y</p:attrName>
                                        </p:attrNameLst>
                                      </p:cBhvr>
                                      <p:tavLst>
                                        <p:tav tm="0">
                                          <p:val>
                                            <p:strVal val="0-#ppt_h/2"/>
                                          </p:val>
                                        </p:tav>
                                        <p:tav tm="100000">
                                          <p:val>
                                            <p:strVal val="#ppt_y"/>
                                          </p:val>
                                        </p:tav>
                                      </p:tavLst>
                                    </p:anim>
                                  </p:childTnLst>
                                </p:cTn>
                              </p:par>
                              <p:par>
                                <p:cTn id="89" presetID="3" presetClass="entr" presetSubtype="10" fill="hold" grpId="3"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blinds(horizontal)">
                                      <p:cBhvr>
                                        <p:cTn id="91" dur="1750"/>
                                        <p:tgtEl>
                                          <p:spTgt spid="22"/>
                                        </p:tgtEl>
                                      </p:cBhvr>
                                    </p:animEffect>
                                  </p:childTnLst>
                                </p:cTn>
                              </p:par>
                              <p:par>
                                <p:cTn id="92" presetID="3" presetClass="entr" presetSubtype="10" fill="hold" grpId="3" nodeType="withEffect">
                                  <p:stCondLst>
                                    <p:cond delay="0"/>
                                  </p:stCondLst>
                                  <p:childTnLst>
                                    <p:set>
                                      <p:cBhvr>
                                        <p:cTn id="93" dur="1" fill="hold">
                                          <p:stCondLst>
                                            <p:cond delay="0"/>
                                          </p:stCondLst>
                                        </p:cTn>
                                        <p:tgtEl>
                                          <p:spTgt spid="23"/>
                                        </p:tgtEl>
                                        <p:attrNameLst>
                                          <p:attrName>style.visibility</p:attrName>
                                        </p:attrNameLst>
                                      </p:cBhvr>
                                      <p:to>
                                        <p:strVal val="visible"/>
                                      </p:to>
                                    </p:set>
                                    <p:animEffect transition="in" filter="blinds(horizontal)">
                                      <p:cBhvr>
                                        <p:cTn id="94" dur="1750"/>
                                        <p:tgtEl>
                                          <p:spTgt spid="23"/>
                                        </p:tgtEl>
                                      </p:cBhvr>
                                    </p:animEffect>
                                  </p:childTnLst>
                                </p:cTn>
                              </p:par>
                              <p:par>
                                <p:cTn id="95" presetID="3" presetClass="entr" presetSubtype="10" fill="hold" grpId="3" nodeType="with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blinds(horizontal)">
                                      <p:cBhvr>
                                        <p:cTn id="97" dur="1750"/>
                                        <p:tgtEl>
                                          <p:spTgt spid="24"/>
                                        </p:tgtEl>
                                      </p:cBhvr>
                                    </p:animEffect>
                                  </p:childTnLst>
                                </p:cTn>
                              </p:par>
                              <p:par>
                                <p:cTn id="98" presetID="3" presetClass="entr" presetSubtype="10" fill="hold" grpId="3" nodeType="with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blinds(horizontal)">
                                      <p:cBhvr>
                                        <p:cTn id="100" dur="1750"/>
                                        <p:tgtEl>
                                          <p:spTgt spid="25"/>
                                        </p:tgtEl>
                                      </p:cBhvr>
                                    </p:animEffect>
                                  </p:childTnLst>
                                </p:cTn>
                              </p:par>
                              <p:par>
                                <p:cTn id="101" presetID="3" presetClass="entr" presetSubtype="10" fill="hold" grpId="3" nodeType="with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blinds(horizontal)">
                                      <p:cBhvr>
                                        <p:cTn id="103" dur="1750"/>
                                        <p:tgtEl>
                                          <p:spTgt spid="27"/>
                                        </p:tgtEl>
                                      </p:cBhvr>
                                    </p:animEffect>
                                  </p:childTnLst>
                                </p:cTn>
                              </p:par>
                              <p:par>
                                <p:cTn id="104" presetID="3" presetClass="entr" presetSubtype="10" fill="hold" grpId="3" nodeType="with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blinds(horizontal)">
                                      <p:cBhvr>
                                        <p:cTn id="106" dur="1750"/>
                                        <p:tgtEl>
                                          <p:spTgt spid="26"/>
                                        </p:tgtEl>
                                      </p:cBhvr>
                                    </p:animEffect>
                                  </p:childTnLst>
                                </p:cTn>
                              </p:par>
                              <p:par>
                                <p:cTn id="107" presetID="2" presetClass="entr" presetSubtype="2" fill="hold" grpId="0" nodeType="withEffect">
                                  <p:stCondLst>
                                    <p:cond delay="0"/>
                                  </p:stCondLst>
                                  <p:childTnLst>
                                    <p:set>
                                      <p:cBhvr>
                                        <p:cTn id="108" dur="1" fill="hold">
                                          <p:stCondLst>
                                            <p:cond delay="0"/>
                                          </p:stCondLst>
                                        </p:cTn>
                                        <p:tgtEl>
                                          <p:spTgt spid="29"/>
                                        </p:tgtEl>
                                        <p:attrNameLst>
                                          <p:attrName>style.visibility</p:attrName>
                                        </p:attrNameLst>
                                      </p:cBhvr>
                                      <p:to>
                                        <p:strVal val="visible"/>
                                      </p:to>
                                    </p:set>
                                    <p:anim calcmode="lin" valueType="num">
                                      <p:cBhvr additive="base">
                                        <p:cTn id="109" dur="1750" fill="hold"/>
                                        <p:tgtEl>
                                          <p:spTgt spid="29"/>
                                        </p:tgtEl>
                                        <p:attrNameLst>
                                          <p:attrName>ppt_x</p:attrName>
                                        </p:attrNameLst>
                                      </p:cBhvr>
                                      <p:tavLst>
                                        <p:tav tm="0">
                                          <p:val>
                                            <p:strVal val="1+#ppt_w/2"/>
                                          </p:val>
                                        </p:tav>
                                        <p:tav tm="100000">
                                          <p:val>
                                            <p:strVal val="#ppt_x"/>
                                          </p:val>
                                        </p:tav>
                                      </p:tavLst>
                                    </p:anim>
                                    <p:anim calcmode="lin" valueType="num">
                                      <p:cBhvr additive="base">
                                        <p:cTn id="110" dur="1750" fill="hold"/>
                                        <p:tgtEl>
                                          <p:spTgt spid="29"/>
                                        </p:tgtEl>
                                        <p:attrNameLst>
                                          <p:attrName>ppt_y</p:attrName>
                                        </p:attrNameLst>
                                      </p:cBhvr>
                                      <p:tavLst>
                                        <p:tav tm="0">
                                          <p:val>
                                            <p:strVal val="#ppt_y"/>
                                          </p:val>
                                        </p:tav>
                                        <p:tav tm="100000">
                                          <p:val>
                                            <p:strVal val="#ppt_y"/>
                                          </p:val>
                                        </p:tav>
                                      </p:tavLst>
                                    </p:anim>
                                  </p:childTnLst>
                                </p:cTn>
                              </p:par>
                              <p:par>
                                <p:cTn id="111" presetID="3" presetClass="entr" presetSubtype="10" fill="hold" grpId="3" nodeType="with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blinds(horizontal)">
                                      <p:cBhvr>
                                        <p:cTn id="113" dur="1750"/>
                                        <p:tgtEl>
                                          <p:spTgt spid="28"/>
                                        </p:tgtEl>
                                      </p:cBhvr>
                                    </p:animEffect>
                                  </p:childTnLst>
                                </p:cTn>
                              </p:par>
                              <p:par>
                                <p:cTn id="114" presetID="3" presetClass="entr" presetSubtype="10" fill="hold" grpId="1" nodeType="with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1750"/>
                                        <p:tgtEl>
                                          <p:spTgt spid="29"/>
                                        </p:tgtEl>
                                      </p:cBhvr>
                                    </p:animEffect>
                                  </p:childTnLst>
                                </p:cTn>
                              </p:par>
                              <p:par>
                                <p:cTn id="117" presetID="9" presetClass="emph" presetSubtype="0" grpId="0" nodeType="withEffect">
                                  <p:stCondLst>
                                    <p:cond delay="0"/>
                                  </p:stCondLst>
                                  <p:childTnLst>
                                    <p:set>
                                      <p:cBhvr rctx="PPT">
                                        <p:cTn id="118" dur="indefinite"/>
                                        <p:tgtEl>
                                          <p:spTgt spid="34"/>
                                        </p:tgtEl>
                                        <p:attrNameLst>
                                          <p:attrName>style.opacity</p:attrName>
                                        </p:attrNameLst>
                                      </p:cBhvr>
                                      <p:to>
                                        <p:strVal val="0"/>
                                      </p:to>
                                    </p:set>
                                    <p:animEffect filter="image" prLst="opacity: 0">
                                      <p:cBhvr rctx="IE">
                                        <p:cTn id="119" dur="indefinite"/>
                                        <p:tgtEl>
                                          <p:spTgt spid="34"/>
                                        </p:tgtEl>
                                      </p:cBhvr>
                                    </p:animEffect>
                                  </p:childTnLst>
                                </p:cTn>
                              </p:par>
                            </p:childTnLst>
                          </p:cTn>
                        </p:par>
                        <p:par>
                          <p:cTn id="120" fill="hold">
                            <p:stCondLst>
                              <p:cond delay="1750"/>
                            </p:stCondLst>
                            <p:childTnLst>
                              <p:par>
                                <p:cTn id="121" presetID="2" presetClass="exit" presetSubtype="3" fill="hold" grpId="2" nodeType="afterEffect">
                                  <p:stCondLst>
                                    <p:cond delay="0"/>
                                  </p:stCondLst>
                                  <p:childTnLst>
                                    <p:anim calcmode="lin" valueType="num">
                                      <p:cBhvr additive="base">
                                        <p:cTn id="122" dur="2250"/>
                                        <p:tgtEl>
                                          <p:spTgt spid="21"/>
                                        </p:tgtEl>
                                        <p:attrNameLst>
                                          <p:attrName>ppt_x</p:attrName>
                                        </p:attrNameLst>
                                      </p:cBhvr>
                                      <p:tavLst>
                                        <p:tav tm="0">
                                          <p:val>
                                            <p:strVal val="ppt_x"/>
                                          </p:val>
                                        </p:tav>
                                        <p:tav tm="100000">
                                          <p:val>
                                            <p:strVal val="1+ppt_w/2"/>
                                          </p:val>
                                        </p:tav>
                                      </p:tavLst>
                                    </p:anim>
                                    <p:anim calcmode="lin" valueType="num">
                                      <p:cBhvr additive="base">
                                        <p:cTn id="123" dur="2250"/>
                                        <p:tgtEl>
                                          <p:spTgt spid="21"/>
                                        </p:tgtEl>
                                        <p:attrNameLst>
                                          <p:attrName>ppt_y</p:attrName>
                                        </p:attrNameLst>
                                      </p:cBhvr>
                                      <p:tavLst>
                                        <p:tav tm="0">
                                          <p:val>
                                            <p:strVal val="ppt_y"/>
                                          </p:val>
                                        </p:tav>
                                        <p:tav tm="100000">
                                          <p:val>
                                            <p:strVal val="0-ppt_h/2"/>
                                          </p:val>
                                        </p:tav>
                                      </p:tavLst>
                                    </p:anim>
                                    <p:set>
                                      <p:cBhvr>
                                        <p:cTn id="124" dur="1" fill="hold">
                                          <p:stCondLst>
                                            <p:cond delay="224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250"/>
                                        <p:tgtEl>
                                          <p:spTgt spid="21"/>
                                        </p:tgtEl>
                                      </p:cBhvr>
                                    </p:animEffect>
                                    <p:set>
                                      <p:cBhvr>
                                        <p:cTn id="127" dur="1" fill="hold">
                                          <p:stCondLst>
                                            <p:cond delay="2249"/>
                                          </p:stCondLst>
                                        </p:cTn>
                                        <p:tgtEl>
                                          <p:spTgt spid="21"/>
                                        </p:tgtEl>
                                        <p:attrNameLst>
                                          <p:attrName>style.visibility</p:attrName>
                                        </p:attrNameLst>
                                      </p:cBhvr>
                                      <p:to>
                                        <p:strVal val="hidden"/>
                                      </p:to>
                                    </p:set>
                                  </p:childTnLst>
                                </p:cTn>
                              </p:par>
                              <p:par>
                                <p:cTn id="128" presetID="2" presetClass="exit" presetSubtype="8" fill="hold" grpId="1" nodeType="withEffect">
                                  <p:stCondLst>
                                    <p:cond delay="0"/>
                                  </p:stCondLst>
                                  <p:childTnLst>
                                    <p:anim calcmode="lin" valueType="num">
                                      <p:cBhvr additive="base">
                                        <p:cTn id="129" dur="2250"/>
                                        <p:tgtEl>
                                          <p:spTgt spid="3"/>
                                        </p:tgtEl>
                                        <p:attrNameLst>
                                          <p:attrName>ppt_x</p:attrName>
                                        </p:attrNameLst>
                                      </p:cBhvr>
                                      <p:tavLst>
                                        <p:tav tm="0">
                                          <p:val>
                                            <p:strVal val="ppt_x"/>
                                          </p:val>
                                        </p:tav>
                                        <p:tav tm="100000">
                                          <p:val>
                                            <p:strVal val="0-ppt_w/2"/>
                                          </p:val>
                                        </p:tav>
                                      </p:tavLst>
                                    </p:anim>
                                    <p:anim calcmode="lin" valueType="num">
                                      <p:cBhvr additive="base">
                                        <p:cTn id="130" dur="2250"/>
                                        <p:tgtEl>
                                          <p:spTgt spid="3"/>
                                        </p:tgtEl>
                                        <p:attrNameLst>
                                          <p:attrName>ppt_y</p:attrName>
                                        </p:attrNameLst>
                                      </p:cBhvr>
                                      <p:tavLst>
                                        <p:tav tm="0">
                                          <p:val>
                                            <p:strVal val="ppt_y"/>
                                          </p:val>
                                        </p:tav>
                                        <p:tav tm="100000">
                                          <p:val>
                                            <p:strVal val="ppt_y"/>
                                          </p:val>
                                        </p:tav>
                                      </p:tavLst>
                                    </p:anim>
                                    <p:set>
                                      <p:cBhvr>
                                        <p:cTn id="131" dur="1" fill="hold">
                                          <p:stCondLst>
                                            <p:cond delay="2249"/>
                                          </p:stCondLst>
                                        </p:cTn>
                                        <p:tgtEl>
                                          <p:spTgt spid="3"/>
                                        </p:tgtEl>
                                        <p:attrNameLst>
                                          <p:attrName>style.visibility</p:attrName>
                                        </p:attrNameLst>
                                      </p:cBhvr>
                                      <p:to>
                                        <p:strVal val="hidden"/>
                                      </p:to>
                                    </p:set>
                                  </p:childTnLst>
                                </p:cTn>
                              </p:par>
                              <p:par>
                                <p:cTn id="132" presetID="2" presetClass="exit" presetSubtype="3" fill="hold" grpId="1" nodeType="withEffect">
                                  <p:stCondLst>
                                    <p:cond delay="0"/>
                                  </p:stCondLst>
                                  <p:childTnLst>
                                    <p:anim calcmode="lin" valueType="num">
                                      <p:cBhvr additive="base">
                                        <p:cTn id="133" dur="2250"/>
                                        <p:tgtEl>
                                          <p:spTgt spid="4"/>
                                        </p:tgtEl>
                                        <p:attrNameLst>
                                          <p:attrName>ppt_x</p:attrName>
                                        </p:attrNameLst>
                                      </p:cBhvr>
                                      <p:tavLst>
                                        <p:tav tm="0">
                                          <p:val>
                                            <p:strVal val="ppt_x"/>
                                          </p:val>
                                        </p:tav>
                                        <p:tav tm="100000">
                                          <p:val>
                                            <p:strVal val="1+ppt_w/2"/>
                                          </p:val>
                                        </p:tav>
                                      </p:tavLst>
                                    </p:anim>
                                    <p:anim calcmode="lin" valueType="num">
                                      <p:cBhvr additive="base">
                                        <p:cTn id="134" dur="2250"/>
                                        <p:tgtEl>
                                          <p:spTgt spid="4"/>
                                        </p:tgtEl>
                                        <p:attrNameLst>
                                          <p:attrName>ppt_y</p:attrName>
                                        </p:attrNameLst>
                                      </p:cBhvr>
                                      <p:tavLst>
                                        <p:tav tm="0">
                                          <p:val>
                                            <p:strVal val="ppt_y"/>
                                          </p:val>
                                        </p:tav>
                                        <p:tav tm="100000">
                                          <p:val>
                                            <p:strVal val="0-ppt_h/2"/>
                                          </p:val>
                                        </p:tav>
                                      </p:tavLst>
                                    </p:anim>
                                    <p:set>
                                      <p:cBhvr>
                                        <p:cTn id="135" dur="1" fill="hold">
                                          <p:stCondLst>
                                            <p:cond delay="2249"/>
                                          </p:stCondLst>
                                        </p:cTn>
                                        <p:tgtEl>
                                          <p:spTgt spid="4"/>
                                        </p:tgtEl>
                                        <p:attrNameLst>
                                          <p:attrName>style.visibility</p:attrName>
                                        </p:attrNameLst>
                                      </p:cBhvr>
                                      <p:to>
                                        <p:strVal val="hidden"/>
                                      </p:to>
                                    </p:set>
                                  </p:childTnLst>
                                </p:cTn>
                              </p:par>
                              <p:par>
                                <p:cTn id="136" presetID="2" presetClass="exit" presetSubtype="8" fill="hold" grpId="1" nodeType="withEffect">
                                  <p:stCondLst>
                                    <p:cond delay="0"/>
                                  </p:stCondLst>
                                  <p:childTnLst>
                                    <p:anim calcmode="lin" valueType="num">
                                      <p:cBhvr additive="base">
                                        <p:cTn id="137" dur="2250"/>
                                        <p:tgtEl>
                                          <p:spTgt spid="5"/>
                                        </p:tgtEl>
                                        <p:attrNameLst>
                                          <p:attrName>ppt_x</p:attrName>
                                        </p:attrNameLst>
                                      </p:cBhvr>
                                      <p:tavLst>
                                        <p:tav tm="0">
                                          <p:val>
                                            <p:strVal val="ppt_x"/>
                                          </p:val>
                                        </p:tav>
                                        <p:tav tm="100000">
                                          <p:val>
                                            <p:strVal val="0-ppt_w/2"/>
                                          </p:val>
                                        </p:tav>
                                      </p:tavLst>
                                    </p:anim>
                                    <p:anim calcmode="lin" valueType="num">
                                      <p:cBhvr additive="base">
                                        <p:cTn id="138" dur="2250"/>
                                        <p:tgtEl>
                                          <p:spTgt spid="5"/>
                                        </p:tgtEl>
                                        <p:attrNameLst>
                                          <p:attrName>ppt_y</p:attrName>
                                        </p:attrNameLst>
                                      </p:cBhvr>
                                      <p:tavLst>
                                        <p:tav tm="0">
                                          <p:val>
                                            <p:strVal val="ppt_y"/>
                                          </p:val>
                                        </p:tav>
                                        <p:tav tm="100000">
                                          <p:val>
                                            <p:strVal val="ppt_y"/>
                                          </p:val>
                                        </p:tav>
                                      </p:tavLst>
                                    </p:anim>
                                    <p:set>
                                      <p:cBhvr>
                                        <p:cTn id="139" dur="1" fill="hold">
                                          <p:stCondLst>
                                            <p:cond delay="2249"/>
                                          </p:stCondLst>
                                        </p:cTn>
                                        <p:tgtEl>
                                          <p:spTgt spid="5"/>
                                        </p:tgtEl>
                                        <p:attrNameLst>
                                          <p:attrName>style.visibility</p:attrName>
                                        </p:attrNameLst>
                                      </p:cBhvr>
                                      <p:to>
                                        <p:strVal val="hidden"/>
                                      </p:to>
                                    </p:set>
                                  </p:childTnLst>
                                </p:cTn>
                              </p:par>
                              <p:par>
                                <p:cTn id="140" presetID="2" presetClass="exit" presetSubtype="3" fill="hold" grpId="1" nodeType="withEffect">
                                  <p:stCondLst>
                                    <p:cond delay="0"/>
                                  </p:stCondLst>
                                  <p:childTnLst>
                                    <p:anim calcmode="lin" valueType="num">
                                      <p:cBhvr additive="base">
                                        <p:cTn id="141" dur="2250"/>
                                        <p:tgtEl>
                                          <p:spTgt spid="6"/>
                                        </p:tgtEl>
                                        <p:attrNameLst>
                                          <p:attrName>ppt_x</p:attrName>
                                        </p:attrNameLst>
                                      </p:cBhvr>
                                      <p:tavLst>
                                        <p:tav tm="0">
                                          <p:val>
                                            <p:strVal val="ppt_x"/>
                                          </p:val>
                                        </p:tav>
                                        <p:tav tm="100000">
                                          <p:val>
                                            <p:strVal val="1+ppt_w/2"/>
                                          </p:val>
                                        </p:tav>
                                      </p:tavLst>
                                    </p:anim>
                                    <p:anim calcmode="lin" valueType="num">
                                      <p:cBhvr additive="base">
                                        <p:cTn id="142" dur="2250"/>
                                        <p:tgtEl>
                                          <p:spTgt spid="6"/>
                                        </p:tgtEl>
                                        <p:attrNameLst>
                                          <p:attrName>ppt_y</p:attrName>
                                        </p:attrNameLst>
                                      </p:cBhvr>
                                      <p:tavLst>
                                        <p:tav tm="0">
                                          <p:val>
                                            <p:strVal val="ppt_y"/>
                                          </p:val>
                                        </p:tav>
                                        <p:tav tm="100000">
                                          <p:val>
                                            <p:strVal val="0-ppt_h/2"/>
                                          </p:val>
                                        </p:tav>
                                      </p:tavLst>
                                    </p:anim>
                                    <p:set>
                                      <p:cBhvr>
                                        <p:cTn id="143" dur="1" fill="hold">
                                          <p:stCondLst>
                                            <p:cond delay="224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250"/>
                                        <p:tgtEl>
                                          <p:spTgt spid="7"/>
                                        </p:tgtEl>
                                        <p:attrNameLst>
                                          <p:attrName>ppt_x</p:attrName>
                                        </p:attrNameLst>
                                      </p:cBhvr>
                                      <p:tavLst>
                                        <p:tav tm="0">
                                          <p:val>
                                            <p:strVal val="ppt_x"/>
                                          </p:val>
                                        </p:tav>
                                        <p:tav tm="100000">
                                          <p:val>
                                            <p:strVal val="0-ppt_w/2"/>
                                          </p:val>
                                        </p:tav>
                                      </p:tavLst>
                                    </p:anim>
                                    <p:anim calcmode="lin" valueType="num">
                                      <p:cBhvr additive="base">
                                        <p:cTn id="146" dur="2250"/>
                                        <p:tgtEl>
                                          <p:spTgt spid="7"/>
                                        </p:tgtEl>
                                        <p:attrNameLst>
                                          <p:attrName>ppt_y</p:attrName>
                                        </p:attrNameLst>
                                      </p:cBhvr>
                                      <p:tavLst>
                                        <p:tav tm="0">
                                          <p:val>
                                            <p:strVal val="ppt_y"/>
                                          </p:val>
                                        </p:tav>
                                        <p:tav tm="100000">
                                          <p:val>
                                            <p:strVal val="ppt_y"/>
                                          </p:val>
                                        </p:tav>
                                      </p:tavLst>
                                    </p:anim>
                                    <p:set>
                                      <p:cBhvr>
                                        <p:cTn id="147" dur="1" fill="hold">
                                          <p:stCondLst>
                                            <p:cond delay="2249"/>
                                          </p:stCondLst>
                                        </p:cTn>
                                        <p:tgtEl>
                                          <p:spTgt spid="7"/>
                                        </p:tgtEl>
                                        <p:attrNameLst>
                                          <p:attrName>style.visibility</p:attrName>
                                        </p:attrNameLst>
                                      </p:cBhvr>
                                      <p:to>
                                        <p:strVal val="hidden"/>
                                      </p:to>
                                    </p:set>
                                  </p:childTnLst>
                                </p:cTn>
                              </p:par>
                              <p:par>
                                <p:cTn id="148" presetID="2" presetClass="exit" presetSubtype="3" fill="hold" grpId="1" nodeType="withEffect">
                                  <p:stCondLst>
                                    <p:cond delay="0"/>
                                  </p:stCondLst>
                                  <p:childTnLst>
                                    <p:anim calcmode="lin" valueType="num">
                                      <p:cBhvr additive="base">
                                        <p:cTn id="149" dur="2250"/>
                                        <p:tgtEl>
                                          <p:spTgt spid="8"/>
                                        </p:tgtEl>
                                        <p:attrNameLst>
                                          <p:attrName>ppt_x</p:attrName>
                                        </p:attrNameLst>
                                      </p:cBhvr>
                                      <p:tavLst>
                                        <p:tav tm="0">
                                          <p:val>
                                            <p:strVal val="ppt_x"/>
                                          </p:val>
                                        </p:tav>
                                        <p:tav tm="100000">
                                          <p:val>
                                            <p:strVal val="1+ppt_w/2"/>
                                          </p:val>
                                        </p:tav>
                                      </p:tavLst>
                                    </p:anim>
                                    <p:anim calcmode="lin" valueType="num">
                                      <p:cBhvr additive="base">
                                        <p:cTn id="150" dur="2250"/>
                                        <p:tgtEl>
                                          <p:spTgt spid="8"/>
                                        </p:tgtEl>
                                        <p:attrNameLst>
                                          <p:attrName>ppt_y</p:attrName>
                                        </p:attrNameLst>
                                      </p:cBhvr>
                                      <p:tavLst>
                                        <p:tav tm="0">
                                          <p:val>
                                            <p:strVal val="ppt_y"/>
                                          </p:val>
                                        </p:tav>
                                        <p:tav tm="100000">
                                          <p:val>
                                            <p:strVal val="0-ppt_h/2"/>
                                          </p:val>
                                        </p:tav>
                                      </p:tavLst>
                                    </p:anim>
                                    <p:set>
                                      <p:cBhvr>
                                        <p:cTn id="151" dur="1" fill="hold">
                                          <p:stCondLst>
                                            <p:cond delay="224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250"/>
                                        <p:tgtEl>
                                          <p:spTgt spid="9"/>
                                        </p:tgtEl>
                                        <p:attrNameLst>
                                          <p:attrName>ppt_x</p:attrName>
                                        </p:attrNameLst>
                                      </p:cBhvr>
                                      <p:tavLst>
                                        <p:tav tm="0">
                                          <p:val>
                                            <p:strVal val="ppt_x"/>
                                          </p:val>
                                        </p:tav>
                                        <p:tav tm="100000">
                                          <p:val>
                                            <p:strVal val="0-ppt_w/2"/>
                                          </p:val>
                                        </p:tav>
                                      </p:tavLst>
                                    </p:anim>
                                    <p:anim calcmode="lin" valueType="num">
                                      <p:cBhvr additive="base">
                                        <p:cTn id="154" dur="2250"/>
                                        <p:tgtEl>
                                          <p:spTgt spid="9"/>
                                        </p:tgtEl>
                                        <p:attrNameLst>
                                          <p:attrName>ppt_y</p:attrName>
                                        </p:attrNameLst>
                                      </p:cBhvr>
                                      <p:tavLst>
                                        <p:tav tm="0">
                                          <p:val>
                                            <p:strVal val="ppt_y"/>
                                          </p:val>
                                        </p:tav>
                                        <p:tav tm="100000">
                                          <p:val>
                                            <p:strVal val="ppt_y"/>
                                          </p:val>
                                        </p:tav>
                                      </p:tavLst>
                                    </p:anim>
                                    <p:set>
                                      <p:cBhvr>
                                        <p:cTn id="155" dur="1" fill="hold">
                                          <p:stCondLst>
                                            <p:cond delay="224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250"/>
                                        <p:tgtEl>
                                          <p:spTgt spid="3"/>
                                        </p:tgtEl>
                                      </p:cBhvr>
                                    </p:animEffect>
                                    <p:set>
                                      <p:cBhvr>
                                        <p:cTn id="158" dur="1" fill="hold">
                                          <p:stCondLst>
                                            <p:cond delay="224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250"/>
                                        <p:tgtEl>
                                          <p:spTgt spid="4"/>
                                        </p:tgtEl>
                                      </p:cBhvr>
                                    </p:animEffect>
                                    <p:set>
                                      <p:cBhvr>
                                        <p:cTn id="161" dur="1" fill="hold">
                                          <p:stCondLst>
                                            <p:cond delay="224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250"/>
                                        <p:tgtEl>
                                          <p:spTgt spid="5"/>
                                        </p:tgtEl>
                                      </p:cBhvr>
                                    </p:animEffect>
                                    <p:set>
                                      <p:cBhvr>
                                        <p:cTn id="164" dur="1" fill="hold">
                                          <p:stCondLst>
                                            <p:cond delay="224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250"/>
                                        <p:tgtEl>
                                          <p:spTgt spid="6"/>
                                        </p:tgtEl>
                                      </p:cBhvr>
                                    </p:animEffect>
                                    <p:set>
                                      <p:cBhvr>
                                        <p:cTn id="167" dur="1" fill="hold">
                                          <p:stCondLst>
                                            <p:cond delay="224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250"/>
                                        <p:tgtEl>
                                          <p:spTgt spid="7"/>
                                        </p:tgtEl>
                                      </p:cBhvr>
                                    </p:animEffect>
                                    <p:set>
                                      <p:cBhvr>
                                        <p:cTn id="170" dur="1" fill="hold">
                                          <p:stCondLst>
                                            <p:cond delay="224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250"/>
                                        <p:tgtEl>
                                          <p:spTgt spid="8"/>
                                        </p:tgtEl>
                                      </p:cBhvr>
                                    </p:animEffect>
                                    <p:set>
                                      <p:cBhvr>
                                        <p:cTn id="173" dur="1" fill="hold">
                                          <p:stCondLst>
                                            <p:cond delay="224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250"/>
                                        <p:tgtEl>
                                          <p:spTgt spid="9"/>
                                        </p:tgtEl>
                                      </p:cBhvr>
                                    </p:animEffect>
                                    <p:set>
                                      <p:cBhvr>
                                        <p:cTn id="176" dur="1" fill="hold">
                                          <p:stCondLst>
                                            <p:cond delay="2249"/>
                                          </p:stCondLst>
                                        </p:cTn>
                                        <p:tgtEl>
                                          <p:spTgt spid="9"/>
                                        </p:tgtEl>
                                        <p:attrNameLst>
                                          <p:attrName>style.visibility</p:attrName>
                                        </p:attrNameLst>
                                      </p:cBhvr>
                                      <p:to>
                                        <p:strVal val="hidden"/>
                                      </p:to>
                                    </p:set>
                                  </p:childTnLst>
                                </p:cTn>
                              </p:par>
                              <p:par>
                                <p:cTn id="177" presetID="2" presetClass="exit" presetSubtype="6" fill="hold" grpId="2" nodeType="withEffect">
                                  <p:stCondLst>
                                    <p:cond delay="0"/>
                                  </p:stCondLst>
                                  <p:childTnLst>
                                    <p:anim calcmode="lin" valueType="num">
                                      <p:cBhvr additive="base">
                                        <p:cTn id="178" dur="2250"/>
                                        <p:tgtEl>
                                          <p:spTgt spid="29"/>
                                        </p:tgtEl>
                                        <p:attrNameLst>
                                          <p:attrName>ppt_x</p:attrName>
                                        </p:attrNameLst>
                                      </p:cBhvr>
                                      <p:tavLst>
                                        <p:tav tm="0">
                                          <p:val>
                                            <p:strVal val="ppt_x"/>
                                          </p:val>
                                        </p:tav>
                                        <p:tav tm="100000">
                                          <p:val>
                                            <p:strVal val="1+ppt_w/2"/>
                                          </p:val>
                                        </p:tav>
                                      </p:tavLst>
                                    </p:anim>
                                    <p:anim calcmode="lin" valueType="num">
                                      <p:cBhvr additive="base">
                                        <p:cTn id="179" dur="2250"/>
                                        <p:tgtEl>
                                          <p:spTgt spid="29"/>
                                        </p:tgtEl>
                                        <p:attrNameLst>
                                          <p:attrName>ppt_y</p:attrName>
                                        </p:attrNameLst>
                                      </p:cBhvr>
                                      <p:tavLst>
                                        <p:tav tm="0">
                                          <p:val>
                                            <p:strVal val="ppt_y"/>
                                          </p:val>
                                        </p:tav>
                                        <p:tav tm="100000">
                                          <p:val>
                                            <p:strVal val="1+ppt_h/2"/>
                                          </p:val>
                                        </p:tav>
                                      </p:tavLst>
                                    </p:anim>
                                    <p:set>
                                      <p:cBhvr>
                                        <p:cTn id="180" dur="1" fill="hold">
                                          <p:stCondLst>
                                            <p:cond delay="2249"/>
                                          </p:stCondLst>
                                        </p:cTn>
                                        <p:tgtEl>
                                          <p:spTgt spid="29"/>
                                        </p:tgtEl>
                                        <p:attrNameLst>
                                          <p:attrName>style.visibility</p:attrName>
                                        </p:attrNameLst>
                                      </p:cBhvr>
                                      <p:to>
                                        <p:strVal val="hidden"/>
                                      </p:to>
                                    </p:set>
                                  </p:childTnLst>
                                </p:cTn>
                              </p:par>
                              <p:par>
                                <p:cTn id="181" presetID="3" presetClass="exit" presetSubtype="5" fill="hold" grpId="3" nodeType="withEffect">
                                  <p:stCondLst>
                                    <p:cond delay="0"/>
                                  </p:stCondLst>
                                  <p:childTnLst>
                                    <p:animEffect transition="out" filter="blinds(vertical)">
                                      <p:cBhvr>
                                        <p:cTn id="182" dur="2250"/>
                                        <p:tgtEl>
                                          <p:spTgt spid="29"/>
                                        </p:tgtEl>
                                      </p:cBhvr>
                                    </p:animEffect>
                                    <p:set>
                                      <p:cBhvr>
                                        <p:cTn id="183" dur="1" fill="hold">
                                          <p:stCondLst>
                                            <p:cond delay="2249"/>
                                          </p:stCondLst>
                                        </p:cTn>
                                        <p:tgtEl>
                                          <p:spTgt spid="29"/>
                                        </p:tgtEl>
                                        <p:attrNameLst>
                                          <p:attrName>style.visibility</p:attrName>
                                        </p:attrNameLst>
                                      </p:cBhvr>
                                      <p:to>
                                        <p:strVal val="hidden"/>
                                      </p:to>
                                    </p:set>
                                  </p:childTnLst>
                                </p:cTn>
                              </p:par>
                              <p:par>
                                <p:cTn id="184" presetID="2" presetClass="exit" presetSubtype="8" fill="hold" grpId="1" nodeType="withEffect">
                                  <p:stCondLst>
                                    <p:cond delay="0"/>
                                  </p:stCondLst>
                                  <p:childTnLst>
                                    <p:anim calcmode="lin" valueType="num">
                                      <p:cBhvr additive="base">
                                        <p:cTn id="185" dur="2250"/>
                                        <p:tgtEl>
                                          <p:spTgt spid="22"/>
                                        </p:tgtEl>
                                        <p:attrNameLst>
                                          <p:attrName>ppt_x</p:attrName>
                                        </p:attrNameLst>
                                      </p:cBhvr>
                                      <p:tavLst>
                                        <p:tav tm="0">
                                          <p:val>
                                            <p:strVal val="ppt_x"/>
                                          </p:val>
                                        </p:tav>
                                        <p:tav tm="100000">
                                          <p:val>
                                            <p:strVal val="0-ppt_w/2"/>
                                          </p:val>
                                        </p:tav>
                                      </p:tavLst>
                                    </p:anim>
                                    <p:anim calcmode="lin" valueType="num">
                                      <p:cBhvr additive="base">
                                        <p:cTn id="186" dur="2250"/>
                                        <p:tgtEl>
                                          <p:spTgt spid="22"/>
                                        </p:tgtEl>
                                        <p:attrNameLst>
                                          <p:attrName>ppt_y</p:attrName>
                                        </p:attrNameLst>
                                      </p:cBhvr>
                                      <p:tavLst>
                                        <p:tav tm="0">
                                          <p:val>
                                            <p:strVal val="ppt_y"/>
                                          </p:val>
                                        </p:tav>
                                        <p:tav tm="100000">
                                          <p:val>
                                            <p:strVal val="ppt_y"/>
                                          </p:val>
                                        </p:tav>
                                      </p:tavLst>
                                    </p:anim>
                                    <p:set>
                                      <p:cBhvr>
                                        <p:cTn id="187" dur="1" fill="hold">
                                          <p:stCondLst>
                                            <p:cond delay="2249"/>
                                          </p:stCondLst>
                                        </p:cTn>
                                        <p:tgtEl>
                                          <p:spTgt spid="22"/>
                                        </p:tgtEl>
                                        <p:attrNameLst>
                                          <p:attrName>style.visibility</p:attrName>
                                        </p:attrNameLst>
                                      </p:cBhvr>
                                      <p:to>
                                        <p:strVal val="hidden"/>
                                      </p:to>
                                    </p:set>
                                  </p:childTnLst>
                                </p:cTn>
                              </p:par>
                              <p:par>
                                <p:cTn id="188" presetID="2" presetClass="exit" presetSubtype="6" fill="hold" grpId="1" nodeType="withEffect">
                                  <p:stCondLst>
                                    <p:cond delay="0"/>
                                  </p:stCondLst>
                                  <p:childTnLst>
                                    <p:anim calcmode="lin" valueType="num">
                                      <p:cBhvr additive="base">
                                        <p:cTn id="189" dur="2250"/>
                                        <p:tgtEl>
                                          <p:spTgt spid="23"/>
                                        </p:tgtEl>
                                        <p:attrNameLst>
                                          <p:attrName>ppt_x</p:attrName>
                                        </p:attrNameLst>
                                      </p:cBhvr>
                                      <p:tavLst>
                                        <p:tav tm="0">
                                          <p:val>
                                            <p:strVal val="ppt_x"/>
                                          </p:val>
                                        </p:tav>
                                        <p:tav tm="100000">
                                          <p:val>
                                            <p:strVal val="1+ppt_w/2"/>
                                          </p:val>
                                        </p:tav>
                                      </p:tavLst>
                                    </p:anim>
                                    <p:anim calcmode="lin" valueType="num">
                                      <p:cBhvr additive="base">
                                        <p:cTn id="190" dur="2250"/>
                                        <p:tgtEl>
                                          <p:spTgt spid="23"/>
                                        </p:tgtEl>
                                        <p:attrNameLst>
                                          <p:attrName>ppt_y</p:attrName>
                                        </p:attrNameLst>
                                      </p:cBhvr>
                                      <p:tavLst>
                                        <p:tav tm="0">
                                          <p:val>
                                            <p:strVal val="ppt_y"/>
                                          </p:val>
                                        </p:tav>
                                        <p:tav tm="100000">
                                          <p:val>
                                            <p:strVal val="1+ppt_h/2"/>
                                          </p:val>
                                        </p:tav>
                                      </p:tavLst>
                                    </p:anim>
                                    <p:set>
                                      <p:cBhvr>
                                        <p:cTn id="191" dur="1" fill="hold">
                                          <p:stCondLst>
                                            <p:cond delay="2249"/>
                                          </p:stCondLst>
                                        </p:cTn>
                                        <p:tgtEl>
                                          <p:spTgt spid="23"/>
                                        </p:tgtEl>
                                        <p:attrNameLst>
                                          <p:attrName>style.visibility</p:attrName>
                                        </p:attrNameLst>
                                      </p:cBhvr>
                                      <p:to>
                                        <p:strVal val="hidden"/>
                                      </p:to>
                                    </p:set>
                                  </p:childTnLst>
                                </p:cTn>
                              </p:par>
                              <p:par>
                                <p:cTn id="192" presetID="2" presetClass="exit" presetSubtype="8" fill="hold" grpId="1" nodeType="withEffect">
                                  <p:stCondLst>
                                    <p:cond delay="0"/>
                                  </p:stCondLst>
                                  <p:childTnLst>
                                    <p:anim calcmode="lin" valueType="num">
                                      <p:cBhvr additive="base">
                                        <p:cTn id="193" dur="2250"/>
                                        <p:tgtEl>
                                          <p:spTgt spid="24"/>
                                        </p:tgtEl>
                                        <p:attrNameLst>
                                          <p:attrName>ppt_x</p:attrName>
                                        </p:attrNameLst>
                                      </p:cBhvr>
                                      <p:tavLst>
                                        <p:tav tm="0">
                                          <p:val>
                                            <p:strVal val="ppt_x"/>
                                          </p:val>
                                        </p:tav>
                                        <p:tav tm="100000">
                                          <p:val>
                                            <p:strVal val="0-ppt_w/2"/>
                                          </p:val>
                                        </p:tav>
                                      </p:tavLst>
                                    </p:anim>
                                    <p:anim calcmode="lin" valueType="num">
                                      <p:cBhvr additive="base">
                                        <p:cTn id="194" dur="2250"/>
                                        <p:tgtEl>
                                          <p:spTgt spid="24"/>
                                        </p:tgtEl>
                                        <p:attrNameLst>
                                          <p:attrName>ppt_y</p:attrName>
                                        </p:attrNameLst>
                                      </p:cBhvr>
                                      <p:tavLst>
                                        <p:tav tm="0">
                                          <p:val>
                                            <p:strVal val="ppt_y"/>
                                          </p:val>
                                        </p:tav>
                                        <p:tav tm="100000">
                                          <p:val>
                                            <p:strVal val="ppt_y"/>
                                          </p:val>
                                        </p:tav>
                                      </p:tavLst>
                                    </p:anim>
                                    <p:set>
                                      <p:cBhvr>
                                        <p:cTn id="195" dur="1" fill="hold">
                                          <p:stCondLst>
                                            <p:cond delay="2249"/>
                                          </p:stCondLst>
                                        </p:cTn>
                                        <p:tgtEl>
                                          <p:spTgt spid="24"/>
                                        </p:tgtEl>
                                        <p:attrNameLst>
                                          <p:attrName>style.visibility</p:attrName>
                                        </p:attrNameLst>
                                      </p:cBhvr>
                                      <p:to>
                                        <p:strVal val="hidden"/>
                                      </p:to>
                                    </p:set>
                                  </p:childTnLst>
                                </p:cTn>
                              </p:par>
                              <p:par>
                                <p:cTn id="196" presetID="2" presetClass="exit" presetSubtype="6" fill="hold" grpId="1" nodeType="withEffect">
                                  <p:stCondLst>
                                    <p:cond delay="0"/>
                                  </p:stCondLst>
                                  <p:childTnLst>
                                    <p:anim calcmode="lin" valueType="num">
                                      <p:cBhvr additive="base">
                                        <p:cTn id="197" dur="2250"/>
                                        <p:tgtEl>
                                          <p:spTgt spid="25"/>
                                        </p:tgtEl>
                                        <p:attrNameLst>
                                          <p:attrName>ppt_x</p:attrName>
                                        </p:attrNameLst>
                                      </p:cBhvr>
                                      <p:tavLst>
                                        <p:tav tm="0">
                                          <p:val>
                                            <p:strVal val="ppt_x"/>
                                          </p:val>
                                        </p:tav>
                                        <p:tav tm="100000">
                                          <p:val>
                                            <p:strVal val="1+ppt_w/2"/>
                                          </p:val>
                                        </p:tav>
                                      </p:tavLst>
                                    </p:anim>
                                    <p:anim calcmode="lin" valueType="num">
                                      <p:cBhvr additive="base">
                                        <p:cTn id="198" dur="2250"/>
                                        <p:tgtEl>
                                          <p:spTgt spid="25"/>
                                        </p:tgtEl>
                                        <p:attrNameLst>
                                          <p:attrName>ppt_y</p:attrName>
                                        </p:attrNameLst>
                                      </p:cBhvr>
                                      <p:tavLst>
                                        <p:tav tm="0">
                                          <p:val>
                                            <p:strVal val="ppt_y"/>
                                          </p:val>
                                        </p:tav>
                                        <p:tav tm="100000">
                                          <p:val>
                                            <p:strVal val="1+ppt_h/2"/>
                                          </p:val>
                                        </p:tav>
                                      </p:tavLst>
                                    </p:anim>
                                    <p:set>
                                      <p:cBhvr>
                                        <p:cTn id="199" dur="1" fill="hold">
                                          <p:stCondLst>
                                            <p:cond delay="2249"/>
                                          </p:stCondLst>
                                        </p:cTn>
                                        <p:tgtEl>
                                          <p:spTgt spid="25"/>
                                        </p:tgtEl>
                                        <p:attrNameLst>
                                          <p:attrName>style.visibility</p:attrName>
                                        </p:attrNameLst>
                                      </p:cBhvr>
                                      <p:to>
                                        <p:strVal val="hidden"/>
                                      </p:to>
                                    </p:set>
                                  </p:childTnLst>
                                </p:cTn>
                              </p:par>
                              <p:par>
                                <p:cTn id="200" presetID="2" presetClass="exit" presetSubtype="8" fill="hold" grpId="1" nodeType="withEffect">
                                  <p:stCondLst>
                                    <p:cond delay="0"/>
                                  </p:stCondLst>
                                  <p:childTnLst>
                                    <p:anim calcmode="lin" valueType="num">
                                      <p:cBhvr additive="base">
                                        <p:cTn id="201" dur="2250"/>
                                        <p:tgtEl>
                                          <p:spTgt spid="26"/>
                                        </p:tgtEl>
                                        <p:attrNameLst>
                                          <p:attrName>ppt_x</p:attrName>
                                        </p:attrNameLst>
                                      </p:cBhvr>
                                      <p:tavLst>
                                        <p:tav tm="0">
                                          <p:val>
                                            <p:strVal val="ppt_x"/>
                                          </p:val>
                                        </p:tav>
                                        <p:tav tm="100000">
                                          <p:val>
                                            <p:strVal val="0-ppt_w/2"/>
                                          </p:val>
                                        </p:tav>
                                      </p:tavLst>
                                    </p:anim>
                                    <p:anim calcmode="lin" valueType="num">
                                      <p:cBhvr additive="base">
                                        <p:cTn id="202" dur="2250"/>
                                        <p:tgtEl>
                                          <p:spTgt spid="26"/>
                                        </p:tgtEl>
                                        <p:attrNameLst>
                                          <p:attrName>ppt_y</p:attrName>
                                        </p:attrNameLst>
                                      </p:cBhvr>
                                      <p:tavLst>
                                        <p:tav tm="0">
                                          <p:val>
                                            <p:strVal val="ppt_y"/>
                                          </p:val>
                                        </p:tav>
                                        <p:tav tm="100000">
                                          <p:val>
                                            <p:strVal val="ppt_y"/>
                                          </p:val>
                                        </p:tav>
                                      </p:tavLst>
                                    </p:anim>
                                    <p:set>
                                      <p:cBhvr>
                                        <p:cTn id="203" dur="1" fill="hold">
                                          <p:stCondLst>
                                            <p:cond delay="2249"/>
                                          </p:stCondLst>
                                        </p:cTn>
                                        <p:tgtEl>
                                          <p:spTgt spid="26"/>
                                        </p:tgtEl>
                                        <p:attrNameLst>
                                          <p:attrName>style.visibility</p:attrName>
                                        </p:attrNameLst>
                                      </p:cBhvr>
                                      <p:to>
                                        <p:strVal val="hidden"/>
                                      </p:to>
                                    </p:set>
                                  </p:childTnLst>
                                </p:cTn>
                              </p:par>
                              <p:par>
                                <p:cTn id="204" presetID="2" presetClass="exit" presetSubtype="6" fill="hold" grpId="1" nodeType="withEffect">
                                  <p:stCondLst>
                                    <p:cond delay="0"/>
                                  </p:stCondLst>
                                  <p:childTnLst>
                                    <p:anim calcmode="lin" valueType="num">
                                      <p:cBhvr additive="base">
                                        <p:cTn id="205" dur="2250"/>
                                        <p:tgtEl>
                                          <p:spTgt spid="27"/>
                                        </p:tgtEl>
                                        <p:attrNameLst>
                                          <p:attrName>ppt_x</p:attrName>
                                        </p:attrNameLst>
                                      </p:cBhvr>
                                      <p:tavLst>
                                        <p:tav tm="0">
                                          <p:val>
                                            <p:strVal val="ppt_x"/>
                                          </p:val>
                                        </p:tav>
                                        <p:tav tm="100000">
                                          <p:val>
                                            <p:strVal val="1+ppt_w/2"/>
                                          </p:val>
                                        </p:tav>
                                      </p:tavLst>
                                    </p:anim>
                                    <p:anim calcmode="lin" valueType="num">
                                      <p:cBhvr additive="base">
                                        <p:cTn id="206" dur="2250"/>
                                        <p:tgtEl>
                                          <p:spTgt spid="27"/>
                                        </p:tgtEl>
                                        <p:attrNameLst>
                                          <p:attrName>ppt_y</p:attrName>
                                        </p:attrNameLst>
                                      </p:cBhvr>
                                      <p:tavLst>
                                        <p:tav tm="0">
                                          <p:val>
                                            <p:strVal val="ppt_y"/>
                                          </p:val>
                                        </p:tav>
                                        <p:tav tm="100000">
                                          <p:val>
                                            <p:strVal val="1+ppt_h/2"/>
                                          </p:val>
                                        </p:tav>
                                      </p:tavLst>
                                    </p:anim>
                                    <p:set>
                                      <p:cBhvr>
                                        <p:cTn id="207" dur="1" fill="hold">
                                          <p:stCondLst>
                                            <p:cond delay="2249"/>
                                          </p:stCondLst>
                                        </p:cTn>
                                        <p:tgtEl>
                                          <p:spTgt spid="27"/>
                                        </p:tgtEl>
                                        <p:attrNameLst>
                                          <p:attrName>style.visibility</p:attrName>
                                        </p:attrNameLst>
                                      </p:cBhvr>
                                      <p:to>
                                        <p:strVal val="hidden"/>
                                      </p:to>
                                    </p:set>
                                  </p:childTnLst>
                                </p:cTn>
                              </p:par>
                              <p:par>
                                <p:cTn id="208" presetID="2" presetClass="exit" presetSubtype="8" fill="hold" grpId="1" nodeType="withEffect">
                                  <p:stCondLst>
                                    <p:cond delay="0"/>
                                  </p:stCondLst>
                                  <p:childTnLst>
                                    <p:anim calcmode="lin" valueType="num">
                                      <p:cBhvr additive="base">
                                        <p:cTn id="209" dur="2250"/>
                                        <p:tgtEl>
                                          <p:spTgt spid="28"/>
                                        </p:tgtEl>
                                        <p:attrNameLst>
                                          <p:attrName>ppt_x</p:attrName>
                                        </p:attrNameLst>
                                      </p:cBhvr>
                                      <p:tavLst>
                                        <p:tav tm="0">
                                          <p:val>
                                            <p:strVal val="ppt_x"/>
                                          </p:val>
                                        </p:tav>
                                        <p:tav tm="100000">
                                          <p:val>
                                            <p:strVal val="0-ppt_w/2"/>
                                          </p:val>
                                        </p:tav>
                                      </p:tavLst>
                                    </p:anim>
                                    <p:anim calcmode="lin" valueType="num">
                                      <p:cBhvr additive="base">
                                        <p:cTn id="210" dur="2250"/>
                                        <p:tgtEl>
                                          <p:spTgt spid="28"/>
                                        </p:tgtEl>
                                        <p:attrNameLst>
                                          <p:attrName>ppt_y</p:attrName>
                                        </p:attrNameLst>
                                      </p:cBhvr>
                                      <p:tavLst>
                                        <p:tav tm="0">
                                          <p:val>
                                            <p:strVal val="ppt_y"/>
                                          </p:val>
                                        </p:tav>
                                        <p:tav tm="100000">
                                          <p:val>
                                            <p:strVal val="ppt_y"/>
                                          </p:val>
                                        </p:tav>
                                      </p:tavLst>
                                    </p:anim>
                                    <p:set>
                                      <p:cBhvr>
                                        <p:cTn id="211" dur="1" fill="hold">
                                          <p:stCondLst>
                                            <p:cond delay="2249"/>
                                          </p:stCondLst>
                                        </p:cTn>
                                        <p:tgtEl>
                                          <p:spTgt spid="28"/>
                                        </p:tgtEl>
                                        <p:attrNameLst>
                                          <p:attrName>style.visibility</p:attrName>
                                        </p:attrNameLst>
                                      </p:cBhvr>
                                      <p:to>
                                        <p:strVal val="hidden"/>
                                      </p:to>
                                    </p:set>
                                  </p:childTnLst>
                                </p:cTn>
                              </p:par>
                              <p:par>
                                <p:cTn id="212" presetID="3" presetClass="exit" presetSubtype="5" fill="hold" grpId="2" nodeType="withEffect">
                                  <p:stCondLst>
                                    <p:cond delay="0"/>
                                  </p:stCondLst>
                                  <p:childTnLst>
                                    <p:animEffect transition="out" filter="blinds(vertical)">
                                      <p:cBhvr>
                                        <p:cTn id="213" dur="2250"/>
                                        <p:tgtEl>
                                          <p:spTgt spid="22"/>
                                        </p:tgtEl>
                                      </p:cBhvr>
                                    </p:animEffect>
                                    <p:set>
                                      <p:cBhvr>
                                        <p:cTn id="214" dur="1" fill="hold">
                                          <p:stCondLst>
                                            <p:cond delay="2249"/>
                                          </p:stCondLst>
                                        </p:cTn>
                                        <p:tgtEl>
                                          <p:spTgt spid="22"/>
                                        </p:tgtEl>
                                        <p:attrNameLst>
                                          <p:attrName>style.visibility</p:attrName>
                                        </p:attrNameLst>
                                      </p:cBhvr>
                                      <p:to>
                                        <p:strVal val="hidden"/>
                                      </p:to>
                                    </p:set>
                                  </p:childTnLst>
                                </p:cTn>
                              </p:par>
                              <p:par>
                                <p:cTn id="215" presetID="3" presetClass="exit" presetSubtype="5" fill="hold" grpId="2" nodeType="withEffect">
                                  <p:stCondLst>
                                    <p:cond delay="0"/>
                                  </p:stCondLst>
                                  <p:childTnLst>
                                    <p:animEffect transition="out" filter="blinds(vertical)">
                                      <p:cBhvr>
                                        <p:cTn id="216" dur="2250"/>
                                        <p:tgtEl>
                                          <p:spTgt spid="23"/>
                                        </p:tgtEl>
                                      </p:cBhvr>
                                    </p:animEffect>
                                    <p:set>
                                      <p:cBhvr>
                                        <p:cTn id="217" dur="1" fill="hold">
                                          <p:stCondLst>
                                            <p:cond delay="2249"/>
                                          </p:stCondLst>
                                        </p:cTn>
                                        <p:tgtEl>
                                          <p:spTgt spid="23"/>
                                        </p:tgtEl>
                                        <p:attrNameLst>
                                          <p:attrName>style.visibility</p:attrName>
                                        </p:attrNameLst>
                                      </p:cBhvr>
                                      <p:to>
                                        <p:strVal val="hidden"/>
                                      </p:to>
                                    </p:set>
                                  </p:childTnLst>
                                </p:cTn>
                              </p:par>
                              <p:par>
                                <p:cTn id="218" presetID="3" presetClass="exit" presetSubtype="5" fill="hold" grpId="2" nodeType="withEffect">
                                  <p:stCondLst>
                                    <p:cond delay="0"/>
                                  </p:stCondLst>
                                  <p:childTnLst>
                                    <p:animEffect transition="out" filter="blinds(vertical)">
                                      <p:cBhvr>
                                        <p:cTn id="219" dur="2250"/>
                                        <p:tgtEl>
                                          <p:spTgt spid="24"/>
                                        </p:tgtEl>
                                      </p:cBhvr>
                                    </p:animEffect>
                                    <p:set>
                                      <p:cBhvr>
                                        <p:cTn id="220" dur="1" fill="hold">
                                          <p:stCondLst>
                                            <p:cond delay="2249"/>
                                          </p:stCondLst>
                                        </p:cTn>
                                        <p:tgtEl>
                                          <p:spTgt spid="24"/>
                                        </p:tgtEl>
                                        <p:attrNameLst>
                                          <p:attrName>style.visibility</p:attrName>
                                        </p:attrNameLst>
                                      </p:cBhvr>
                                      <p:to>
                                        <p:strVal val="hidden"/>
                                      </p:to>
                                    </p:set>
                                  </p:childTnLst>
                                </p:cTn>
                              </p:par>
                              <p:par>
                                <p:cTn id="221" presetID="3" presetClass="exit" presetSubtype="5" fill="hold" grpId="2" nodeType="withEffect">
                                  <p:stCondLst>
                                    <p:cond delay="0"/>
                                  </p:stCondLst>
                                  <p:childTnLst>
                                    <p:animEffect transition="out" filter="blinds(vertical)">
                                      <p:cBhvr>
                                        <p:cTn id="222" dur="2250"/>
                                        <p:tgtEl>
                                          <p:spTgt spid="25"/>
                                        </p:tgtEl>
                                      </p:cBhvr>
                                    </p:animEffect>
                                    <p:set>
                                      <p:cBhvr>
                                        <p:cTn id="223" dur="1" fill="hold">
                                          <p:stCondLst>
                                            <p:cond delay="2249"/>
                                          </p:stCondLst>
                                        </p:cTn>
                                        <p:tgtEl>
                                          <p:spTgt spid="25"/>
                                        </p:tgtEl>
                                        <p:attrNameLst>
                                          <p:attrName>style.visibility</p:attrName>
                                        </p:attrNameLst>
                                      </p:cBhvr>
                                      <p:to>
                                        <p:strVal val="hidden"/>
                                      </p:to>
                                    </p:set>
                                  </p:childTnLst>
                                </p:cTn>
                              </p:par>
                              <p:par>
                                <p:cTn id="224" presetID="3" presetClass="exit" presetSubtype="5" fill="hold" grpId="2" nodeType="withEffect">
                                  <p:stCondLst>
                                    <p:cond delay="0"/>
                                  </p:stCondLst>
                                  <p:childTnLst>
                                    <p:animEffect transition="out" filter="blinds(vertical)">
                                      <p:cBhvr>
                                        <p:cTn id="225" dur="2250"/>
                                        <p:tgtEl>
                                          <p:spTgt spid="26"/>
                                        </p:tgtEl>
                                      </p:cBhvr>
                                    </p:animEffect>
                                    <p:set>
                                      <p:cBhvr>
                                        <p:cTn id="226" dur="1" fill="hold">
                                          <p:stCondLst>
                                            <p:cond delay="2249"/>
                                          </p:stCondLst>
                                        </p:cTn>
                                        <p:tgtEl>
                                          <p:spTgt spid="26"/>
                                        </p:tgtEl>
                                        <p:attrNameLst>
                                          <p:attrName>style.visibility</p:attrName>
                                        </p:attrNameLst>
                                      </p:cBhvr>
                                      <p:to>
                                        <p:strVal val="hidden"/>
                                      </p:to>
                                    </p:set>
                                  </p:childTnLst>
                                </p:cTn>
                              </p:par>
                              <p:par>
                                <p:cTn id="227" presetID="3" presetClass="exit" presetSubtype="5" fill="hold" grpId="2" nodeType="withEffect">
                                  <p:stCondLst>
                                    <p:cond delay="0"/>
                                  </p:stCondLst>
                                  <p:childTnLst>
                                    <p:animEffect transition="out" filter="blinds(vertical)">
                                      <p:cBhvr>
                                        <p:cTn id="228" dur="2250"/>
                                        <p:tgtEl>
                                          <p:spTgt spid="27"/>
                                        </p:tgtEl>
                                      </p:cBhvr>
                                    </p:animEffect>
                                    <p:set>
                                      <p:cBhvr>
                                        <p:cTn id="229" dur="1" fill="hold">
                                          <p:stCondLst>
                                            <p:cond delay="2249"/>
                                          </p:stCondLst>
                                        </p:cTn>
                                        <p:tgtEl>
                                          <p:spTgt spid="27"/>
                                        </p:tgtEl>
                                        <p:attrNameLst>
                                          <p:attrName>style.visibility</p:attrName>
                                        </p:attrNameLst>
                                      </p:cBhvr>
                                      <p:to>
                                        <p:strVal val="hidden"/>
                                      </p:to>
                                    </p:set>
                                  </p:childTnLst>
                                </p:cTn>
                              </p:par>
                              <p:par>
                                <p:cTn id="230" presetID="3" presetClass="exit" presetSubtype="5" fill="hold" grpId="2" nodeType="withEffect">
                                  <p:stCondLst>
                                    <p:cond delay="0"/>
                                  </p:stCondLst>
                                  <p:childTnLst>
                                    <p:animEffect transition="out" filter="blinds(vertical)">
                                      <p:cBhvr>
                                        <p:cTn id="231" dur="2250"/>
                                        <p:tgtEl>
                                          <p:spTgt spid="28"/>
                                        </p:tgtEl>
                                      </p:cBhvr>
                                    </p:animEffect>
                                    <p:set>
                                      <p:cBhvr>
                                        <p:cTn id="232" dur="1" fill="hold">
                                          <p:stCondLst>
                                            <p:cond delay="2249"/>
                                          </p:stCondLst>
                                        </p:cTn>
                                        <p:tgtEl>
                                          <p:spTgt spid="28"/>
                                        </p:tgtEl>
                                        <p:attrNameLst>
                                          <p:attrName>style.visibility</p:attrName>
                                        </p:attrNameLst>
                                      </p:cBhvr>
                                      <p:to>
                                        <p:strVal val="hidden"/>
                                      </p:to>
                                    </p:set>
                                  </p:childTnLst>
                                </p:cTn>
                              </p:par>
                              <p:par>
                                <p:cTn id="233" presetID="8" presetClass="entr" presetSubtype="32" fill="hold" nodeType="withEffect">
                                  <p:stCondLst>
                                    <p:cond delay="0"/>
                                  </p:stCondLst>
                                  <p:childTnLst>
                                    <p:set>
                                      <p:cBhvr>
                                        <p:cTn id="234" dur="1" fill="hold">
                                          <p:stCondLst>
                                            <p:cond delay="0"/>
                                          </p:stCondLst>
                                        </p:cTn>
                                        <p:tgtEl>
                                          <p:spTgt spid="31"/>
                                        </p:tgtEl>
                                        <p:attrNameLst>
                                          <p:attrName>style.visibility</p:attrName>
                                        </p:attrNameLst>
                                      </p:cBhvr>
                                      <p:to>
                                        <p:strVal val="visible"/>
                                      </p:to>
                                    </p:set>
                                    <p:animEffect transition="in" filter="diamond(out)">
                                      <p:cBhvr>
                                        <p:cTn id="235" dur="2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4"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86 Rectángulo"/>
          <p:cNvSpPr/>
          <p:nvPr/>
        </p:nvSpPr>
        <p:spPr>
          <a:xfrm>
            <a:off x="0" y="0"/>
            <a:ext cx="9144000" cy="5143500"/>
          </a:xfrm>
          <a:prstGeom prst="rect">
            <a:avLst/>
          </a:prstGeom>
          <a:gradFill flip="none" rotWithShape="1">
            <a:gsLst>
              <a:gs pos="8000">
                <a:srgbClr val="081700">
                  <a:lumMod val="0"/>
                  <a:lumOff val="100000"/>
                </a:srgbClr>
              </a:gs>
              <a:gs pos="50000">
                <a:srgbClr val="103B00">
                  <a:lumMod val="82000"/>
                  <a:lumOff val="18000"/>
                </a:srgbClr>
              </a:gs>
              <a:gs pos="98333">
                <a:srgbClr val="FF9900"/>
              </a:gs>
              <a:gs pos="91000">
                <a:srgbClr val="8CFF58">
                  <a:lumMod val="4000"/>
                  <a:lumOff val="96000"/>
                </a:srgbClr>
              </a:gs>
              <a:gs pos="1250">
                <a:srgbClr val="FB9205"/>
              </a:gs>
              <a:gs pos="3000">
                <a:srgbClr val="FA7406"/>
              </a:gs>
              <a:gs pos="97000">
                <a:srgbClr val="FA740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4" name="163 Imagen" descr="Diapositiva14"/>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4595"/>
            <a:ext cx="9172262" cy="5168095"/>
          </a:xfrm>
          <a:prstGeom prst="rect">
            <a:avLst/>
          </a:prstGeom>
          <a:noFill/>
          <a:ln>
            <a:noFill/>
          </a:ln>
        </p:spPr>
      </p:pic>
      <p:sp>
        <p:nvSpPr>
          <p:cNvPr id="3" name="2 Rectángulo"/>
          <p:cNvSpPr/>
          <p:nvPr/>
        </p:nvSpPr>
        <p:spPr>
          <a:xfrm rot="5400000">
            <a:off x="108186" y="-6768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751096" y="-6768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108188" y="78956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751098" y="78956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5400000">
            <a:off x="108187" y="1646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5400000">
            <a:off x="751097" y="1646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5400000">
            <a:off x="1404331" y="-8305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5400000">
            <a:off x="2047241" y="-8305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1404333" y="77420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5400000">
            <a:off x="2047243" y="77420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5400000">
            <a:off x="1404332" y="1631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5400000">
            <a:off x="2047242" y="1631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2695314" y="-7606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5400000">
            <a:off x="3338224" y="-7606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5400000">
            <a:off x="2695316" y="7811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5400000">
            <a:off x="3338226" y="7811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5400000">
            <a:off x="2695315" y="1638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5400000">
            <a:off x="3338225" y="1638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5400000">
            <a:off x="3991459" y="-9143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5400000">
            <a:off x="4634369" y="-9143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5400000">
            <a:off x="3991461" y="765822"/>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5400000">
            <a:off x="4634371" y="765822"/>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5400000">
            <a:off x="3991460" y="1623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5400000">
            <a:off x="4634370" y="1623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5400000">
            <a:off x="5287602" y="-7606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5400000">
            <a:off x="5930512" y="-7606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5400000">
            <a:off x="5287604" y="7811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5400000">
            <a:off x="5930514" y="7811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5400000">
            <a:off x="5287603" y="1638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5400000">
            <a:off x="5930513" y="1638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5400000">
            <a:off x="6583747" y="-9143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5400000">
            <a:off x="7226657" y="-9143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5400000">
            <a:off x="6583749" y="765822"/>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5400000">
            <a:off x="7226659" y="765822"/>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5400000">
            <a:off x="6583748" y="1623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5400000">
            <a:off x="7226658" y="1623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5400000">
            <a:off x="7885050" y="-71952"/>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5400000">
            <a:off x="8527960" y="-71952"/>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5400000">
            <a:off x="7885052" y="7853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5400000">
            <a:off x="8527962" y="7853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5400000">
            <a:off x="7885051" y="164256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5400000">
            <a:off x="8527961" y="164256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5400000">
            <a:off x="8523290" y="4647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5400000">
            <a:off x="7880380" y="464707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5400000">
            <a:off x="8523288" y="378982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5400000">
            <a:off x="7880378" y="378982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5400000">
            <a:off x="8523289" y="293256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5400000">
            <a:off x="7880379" y="293256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5400000">
            <a:off x="7227145" y="4662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5400000">
            <a:off x="6584235" y="466244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5400000">
            <a:off x="7227143" y="38051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5400000">
            <a:off x="6584233" y="38051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5400000">
            <a:off x="7227144" y="2947932"/>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5400000">
            <a:off x="6584234" y="2947932"/>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5400000">
            <a:off x="5936162" y="4655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5400000">
            <a:off x="5293252" y="4655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5400000">
            <a:off x="5936160" y="37982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5400000">
            <a:off x="5293250" y="37982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5400000">
            <a:off x="5936161" y="294094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5400000">
            <a:off x="5293251" y="294094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5400000">
            <a:off x="4640017" y="4670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5400000">
            <a:off x="3997107" y="4670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5400000">
            <a:off x="4640015" y="381357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5400000">
            <a:off x="3997105" y="381357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5400000">
            <a:off x="4640016" y="295631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5400000">
            <a:off x="3997106" y="295631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5400000">
            <a:off x="3343874" y="4655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5400000">
            <a:off x="2700964" y="465546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5400000">
            <a:off x="3343872" y="37982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5400000">
            <a:off x="2700962" y="37982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5400000">
            <a:off x="3343873" y="294094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5400000">
            <a:off x="2700963" y="2940947"/>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5400000">
            <a:off x="2047729" y="4670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5400000">
            <a:off x="1404819" y="4670826"/>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5400000">
            <a:off x="2047727" y="381357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5400000">
            <a:off x="1404817" y="381357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5400000">
            <a:off x="2047728" y="295631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5400000">
            <a:off x="1404818" y="295631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5400000">
            <a:off x="746426" y="465134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5400000">
            <a:off x="103516" y="465134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5400000">
            <a:off x="746424" y="37940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5400000">
            <a:off x="103514" y="379408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5400000">
            <a:off x="746425" y="293683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5400000">
            <a:off x="103515" y="293683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a:off x="108187" y="-91030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751097" y="-910308"/>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a:off x="1404332" y="-92567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a:off x="2047242" y="-92567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a:off x="2695315" y="-9186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3338225" y="-9186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3991460" y="-93405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4634370" y="-93405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5287603" y="-9186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5930513" y="-91868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583748" y="-93405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7226658" y="-93405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7885051" y="-91457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8527961" y="-914573"/>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5400000">
            <a:off x="108187" y="-177440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5400000">
            <a:off x="751097" y="-177440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5400000">
            <a:off x="1404332" y="-178977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2047242" y="-178977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5400000">
            <a:off x="2695315" y="-178278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5400000">
            <a:off x="3338225" y="-178278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5400000">
            <a:off x="3991460" y="-179815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5400000">
            <a:off x="4634370" y="-179815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5287603" y="-178278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5400000">
            <a:off x="5930513" y="-1782785"/>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5400000">
            <a:off x="6583748" y="-179815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5400000">
            <a:off x="7226658" y="-1798151"/>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5400000">
            <a:off x="7885051" y="-177866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8527961" y="-177866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5400000">
            <a:off x="8527961" y="549413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5400000">
            <a:off x="7885051" y="5494139"/>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5400000">
            <a:off x="7231816" y="550950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5400000">
            <a:off x="6588906" y="5509505"/>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5400000">
            <a:off x="5940833" y="550252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5297923" y="550252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5400000">
            <a:off x="4644688" y="5517886"/>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5400000">
            <a:off x="4001778" y="5517886"/>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5400000">
            <a:off x="3348545" y="550252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5400000">
            <a:off x="2705635" y="5502520"/>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5400000">
            <a:off x="2052400" y="5517886"/>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1409490" y="5517886"/>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5400000">
            <a:off x="751097" y="54984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5400000">
            <a:off x="108187" y="5498404"/>
            <a:ext cx="412405" cy="393129"/>
          </a:xfrm>
          <a:prstGeom prst="rect">
            <a:avLst/>
          </a:prstGeom>
          <a:solidFill>
            <a:srgbClr val="92D050"/>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5400000">
            <a:off x="8527961" y="643024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7885051" y="6430243"/>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5400000">
            <a:off x="7231816" y="644560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5400000">
            <a:off x="6588906" y="6445609"/>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5400000">
            <a:off x="5940833" y="643862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5297923" y="643862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5400000">
            <a:off x="4644688" y="645399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5400000">
            <a:off x="4001778" y="645399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5400000">
            <a:off x="3348545" y="643862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5400000">
            <a:off x="2705635" y="6438624"/>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5400000">
            <a:off x="2052400" y="645399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1409490" y="6453990"/>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5400000">
            <a:off x="751097" y="643450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5400000">
            <a:off x="108187" y="6434508"/>
            <a:ext cx="412405" cy="393129"/>
          </a:xfrm>
          <a:prstGeom prst="rect">
            <a:avLst/>
          </a:prstGeom>
          <a:solidFill>
            <a:srgbClr val="FA7406"/>
          </a:solidFill>
          <a:ln>
            <a:noFill/>
          </a:ln>
          <a:effectLst/>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Rectángulo"/>
          <p:cNvSpPr/>
          <p:nvPr/>
        </p:nvSpPr>
        <p:spPr>
          <a:xfrm flipH="1">
            <a:off x="-252537" y="-1892746"/>
            <a:ext cx="9641827" cy="885698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89045130"/>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3500" fill="hold"/>
                                        <p:tgtEl>
                                          <p:spTgt spid="197"/>
                                        </p:tgtEl>
                                        <p:attrNameLst>
                                          <p:attrName>ppt_x</p:attrName>
                                        </p:attrNameLst>
                                      </p:cBhvr>
                                      <p:tavLst>
                                        <p:tav tm="0">
                                          <p:val>
                                            <p:strVal val="#ppt_x"/>
                                          </p:val>
                                        </p:tav>
                                        <p:tav tm="100000">
                                          <p:val>
                                            <p:strVal val="#ppt_x"/>
                                          </p:val>
                                        </p:tav>
                                      </p:tavLst>
                                    </p:anim>
                                    <p:anim calcmode="lin" valueType="num">
                                      <p:cBhvr additive="base">
                                        <p:cTn id="8" dur="3500" fill="hold"/>
                                        <p:tgtEl>
                                          <p:spTgt spid="1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98"/>
                                        </p:tgtEl>
                                        <p:attrNameLst>
                                          <p:attrName>style.visibility</p:attrName>
                                        </p:attrNameLst>
                                      </p:cBhvr>
                                      <p:to>
                                        <p:strVal val="visible"/>
                                      </p:to>
                                    </p:set>
                                    <p:anim calcmode="lin" valueType="num">
                                      <p:cBhvr additive="base">
                                        <p:cTn id="11" dur="3500" fill="hold"/>
                                        <p:tgtEl>
                                          <p:spTgt spid="198"/>
                                        </p:tgtEl>
                                        <p:attrNameLst>
                                          <p:attrName>ppt_x</p:attrName>
                                        </p:attrNameLst>
                                      </p:cBhvr>
                                      <p:tavLst>
                                        <p:tav tm="0">
                                          <p:val>
                                            <p:strVal val="#ppt_x"/>
                                          </p:val>
                                        </p:tav>
                                        <p:tav tm="100000">
                                          <p:val>
                                            <p:strVal val="#ppt_x"/>
                                          </p:val>
                                        </p:tav>
                                      </p:tavLst>
                                    </p:anim>
                                    <p:anim calcmode="lin" valueType="num">
                                      <p:cBhvr additive="base">
                                        <p:cTn id="12" dur="3500" fill="hold"/>
                                        <p:tgtEl>
                                          <p:spTgt spid="19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3500" fill="hold"/>
                                        <p:tgtEl>
                                          <p:spTgt spid="199"/>
                                        </p:tgtEl>
                                        <p:attrNameLst>
                                          <p:attrName>ppt_x</p:attrName>
                                        </p:attrNameLst>
                                      </p:cBhvr>
                                      <p:tavLst>
                                        <p:tav tm="0">
                                          <p:val>
                                            <p:strVal val="#ppt_x"/>
                                          </p:val>
                                        </p:tav>
                                        <p:tav tm="100000">
                                          <p:val>
                                            <p:strVal val="#ppt_x"/>
                                          </p:val>
                                        </p:tav>
                                      </p:tavLst>
                                    </p:anim>
                                    <p:anim calcmode="lin" valueType="num">
                                      <p:cBhvr additive="base">
                                        <p:cTn id="16" dur="3500" fill="hold"/>
                                        <p:tgtEl>
                                          <p:spTgt spid="19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3500" fill="hold"/>
                                        <p:tgtEl>
                                          <p:spTgt spid="200"/>
                                        </p:tgtEl>
                                        <p:attrNameLst>
                                          <p:attrName>ppt_x</p:attrName>
                                        </p:attrNameLst>
                                      </p:cBhvr>
                                      <p:tavLst>
                                        <p:tav tm="0">
                                          <p:val>
                                            <p:strVal val="#ppt_x"/>
                                          </p:val>
                                        </p:tav>
                                        <p:tav tm="100000">
                                          <p:val>
                                            <p:strVal val="#ppt_x"/>
                                          </p:val>
                                        </p:tav>
                                      </p:tavLst>
                                    </p:anim>
                                    <p:anim calcmode="lin" valueType="num">
                                      <p:cBhvr additive="base">
                                        <p:cTn id="20" dur="3500" fill="hold"/>
                                        <p:tgtEl>
                                          <p:spTgt spid="20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1"/>
                                        </p:tgtEl>
                                        <p:attrNameLst>
                                          <p:attrName>style.visibility</p:attrName>
                                        </p:attrNameLst>
                                      </p:cBhvr>
                                      <p:to>
                                        <p:strVal val="visible"/>
                                      </p:to>
                                    </p:set>
                                    <p:anim calcmode="lin" valueType="num">
                                      <p:cBhvr additive="base">
                                        <p:cTn id="23" dur="3500" fill="hold"/>
                                        <p:tgtEl>
                                          <p:spTgt spid="201"/>
                                        </p:tgtEl>
                                        <p:attrNameLst>
                                          <p:attrName>ppt_x</p:attrName>
                                        </p:attrNameLst>
                                      </p:cBhvr>
                                      <p:tavLst>
                                        <p:tav tm="0">
                                          <p:val>
                                            <p:strVal val="#ppt_x"/>
                                          </p:val>
                                        </p:tav>
                                        <p:tav tm="100000">
                                          <p:val>
                                            <p:strVal val="#ppt_x"/>
                                          </p:val>
                                        </p:tav>
                                      </p:tavLst>
                                    </p:anim>
                                    <p:anim calcmode="lin" valueType="num">
                                      <p:cBhvr additive="base">
                                        <p:cTn id="24" dur="3500" fill="hold"/>
                                        <p:tgtEl>
                                          <p:spTgt spid="20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2"/>
                                        </p:tgtEl>
                                        <p:attrNameLst>
                                          <p:attrName>style.visibility</p:attrName>
                                        </p:attrNameLst>
                                      </p:cBhvr>
                                      <p:to>
                                        <p:strVal val="visible"/>
                                      </p:to>
                                    </p:set>
                                    <p:anim calcmode="lin" valueType="num">
                                      <p:cBhvr additive="base">
                                        <p:cTn id="27" dur="3500" fill="hold"/>
                                        <p:tgtEl>
                                          <p:spTgt spid="202"/>
                                        </p:tgtEl>
                                        <p:attrNameLst>
                                          <p:attrName>ppt_x</p:attrName>
                                        </p:attrNameLst>
                                      </p:cBhvr>
                                      <p:tavLst>
                                        <p:tav tm="0">
                                          <p:val>
                                            <p:strVal val="#ppt_x"/>
                                          </p:val>
                                        </p:tav>
                                        <p:tav tm="100000">
                                          <p:val>
                                            <p:strVal val="#ppt_x"/>
                                          </p:val>
                                        </p:tav>
                                      </p:tavLst>
                                    </p:anim>
                                    <p:anim calcmode="lin" valueType="num">
                                      <p:cBhvr additive="base">
                                        <p:cTn id="28" dur="3500" fill="hold"/>
                                        <p:tgtEl>
                                          <p:spTgt spid="20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3"/>
                                        </p:tgtEl>
                                        <p:attrNameLst>
                                          <p:attrName>style.visibility</p:attrName>
                                        </p:attrNameLst>
                                      </p:cBhvr>
                                      <p:to>
                                        <p:strVal val="visible"/>
                                      </p:to>
                                    </p:set>
                                    <p:anim calcmode="lin" valueType="num">
                                      <p:cBhvr additive="base">
                                        <p:cTn id="31" dur="3500" fill="hold"/>
                                        <p:tgtEl>
                                          <p:spTgt spid="203"/>
                                        </p:tgtEl>
                                        <p:attrNameLst>
                                          <p:attrName>ppt_x</p:attrName>
                                        </p:attrNameLst>
                                      </p:cBhvr>
                                      <p:tavLst>
                                        <p:tav tm="0">
                                          <p:val>
                                            <p:strVal val="#ppt_x"/>
                                          </p:val>
                                        </p:tav>
                                        <p:tav tm="100000">
                                          <p:val>
                                            <p:strVal val="#ppt_x"/>
                                          </p:val>
                                        </p:tav>
                                      </p:tavLst>
                                    </p:anim>
                                    <p:anim calcmode="lin" valueType="num">
                                      <p:cBhvr additive="base">
                                        <p:cTn id="32" dur="3500" fill="hold"/>
                                        <p:tgtEl>
                                          <p:spTgt spid="20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
                                        </p:tgtEl>
                                        <p:attrNameLst>
                                          <p:attrName>style.visibility</p:attrName>
                                        </p:attrNameLst>
                                      </p:cBhvr>
                                      <p:to>
                                        <p:strVal val="visible"/>
                                      </p:to>
                                    </p:set>
                                    <p:anim calcmode="lin" valueType="num">
                                      <p:cBhvr additive="base">
                                        <p:cTn id="35" dur="3500" fill="hold"/>
                                        <p:tgtEl>
                                          <p:spTgt spid="204"/>
                                        </p:tgtEl>
                                        <p:attrNameLst>
                                          <p:attrName>ppt_x</p:attrName>
                                        </p:attrNameLst>
                                      </p:cBhvr>
                                      <p:tavLst>
                                        <p:tav tm="0">
                                          <p:val>
                                            <p:strVal val="#ppt_x"/>
                                          </p:val>
                                        </p:tav>
                                        <p:tav tm="100000">
                                          <p:val>
                                            <p:strVal val="#ppt_x"/>
                                          </p:val>
                                        </p:tav>
                                      </p:tavLst>
                                    </p:anim>
                                    <p:anim calcmode="lin" valueType="num">
                                      <p:cBhvr additive="base">
                                        <p:cTn id="36" dur="3500" fill="hold"/>
                                        <p:tgtEl>
                                          <p:spTgt spid="20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5"/>
                                        </p:tgtEl>
                                        <p:attrNameLst>
                                          <p:attrName>style.visibility</p:attrName>
                                        </p:attrNameLst>
                                      </p:cBhvr>
                                      <p:to>
                                        <p:strVal val="visible"/>
                                      </p:to>
                                    </p:set>
                                    <p:anim calcmode="lin" valueType="num">
                                      <p:cBhvr additive="base">
                                        <p:cTn id="39" dur="3500" fill="hold"/>
                                        <p:tgtEl>
                                          <p:spTgt spid="205"/>
                                        </p:tgtEl>
                                        <p:attrNameLst>
                                          <p:attrName>ppt_x</p:attrName>
                                        </p:attrNameLst>
                                      </p:cBhvr>
                                      <p:tavLst>
                                        <p:tav tm="0">
                                          <p:val>
                                            <p:strVal val="#ppt_x"/>
                                          </p:val>
                                        </p:tav>
                                        <p:tav tm="100000">
                                          <p:val>
                                            <p:strVal val="#ppt_x"/>
                                          </p:val>
                                        </p:tav>
                                      </p:tavLst>
                                    </p:anim>
                                    <p:anim calcmode="lin" valueType="num">
                                      <p:cBhvr additive="base">
                                        <p:cTn id="40" dur="3500" fill="hold"/>
                                        <p:tgtEl>
                                          <p:spTgt spid="20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6"/>
                                        </p:tgtEl>
                                        <p:attrNameLst>
                                          <p:attrName>style.visibility</p:attrName>
                                        </p:attrNameLst>
                                      </p:cBhvr>
                                      <p:to>
                                        <p:strVal val="visible"/>
                                      </p:to>
                                    </p:set>
                                    <p:anim calcmode="lin" valueType="num">
                                      <p:cBhvr additive="base">
                                        <p:cTn id="43" dur="3500" fill="hold"/>
                                        <p:tgtEl>
                                          <p:spTgt spid="206"/>
                                        </p:tgtEl>
                                        <p:attrNameLst>
                                          <p:attrName>ppt_x</p:attrName>
                                        </p:attrNameLst>
                                      </p:cBhvr>
                                      <p:tavLst>
                                        <p:tav tm="0">
                                          <p:val>
                                            <p:strVal val="#ppt_x"/>
                                          </p:val>
                                        </p:tav>
                                        <p:tav tm="100000">
                                          <p:val>
                                            <p:strVal val="#ppt_x"/>
                                          </p:val>
                                        </p:tav>
                                      </p:tavLst>
                                    </p:anim>
                                    <p:anim calcmode="lin" valueType="num">
                                      <p:cBhvr additive="base">
                                        <p:cTn id="44" dur="3500" fill="hold"/>
                                        <p:tgtEl>
                                          <p:spTgt spid="20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500" fill="hold"/>
                                        <p:tgtEl>
                                          <p:spTgt spid="207"/>
                                        </p:tgtEl>
                                        <p:attrNameLst>
                                          <p:attrName>ppt_x</p:attrName>
                                        </p:attrNameLst>
                                      </p:cBhvr>
                                      <p:tavLst>
                                        <p:tav tm="0">
                                          <p:val>
                                            <p:strVal val="#ppt_x"/>
                                          </p:val>
                                        </p:tav>
                                        <p:tav tm="100000">
                                          <p:val>
                                            <p:strVal val="#ppt_x"/>
                                          </p:val>
                                        </p:tav>
                                      </p:tavLst>
                                    </p:anim>
                                    <p:anim calcmode="lin" valueType="num">
                                      <p:cBhvr additive="base">
                                        <p:cTn id="48" dur="3500" fill="hold"/>
                                        <p:tgtEl>
                                          <p:spTgt spid="20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3500" fill="hold"/>
                                        <p:tgtEl>
                                          <p:spTgt spid="208"/>
                                        </p:tgtEl>
                                        <p:attrNameLst>
                                          <p:attrName>ppt_x</p:attrName>
                                        </p:attrNameLst>
                                      </p:cBhvr>
                                      <p:tavLst>
                                        <p:tav tm="0">
                                          <p:val>
                                            <p:strVal val="#ppt_x"/>
                                          </p:val>
                                        </p:tav>
                                        <p:tav tm="100000">
                                          <p:val>
                                            <p:strVal val="#ppt_x"/>
                                          </p:val>
                                        </p:tav>
                                      </p:tavLst>
                                    </p:anim>
                                    <p:anim calcmode="lin" valueType="num">
                                      <p:cBhvr additive="base">
                                        <p:cTn id="52" dur="35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3500" fill="hold"/>
                                        <p:tgtEl>
                                          <p:spTgt spid="209"/>
                                        </p:tgtEl>
                                        <p:attrNameLst>
                                          <p:attrName>ppt_x</p:attrName>
                                        </p:attrNameLst>
                                      </p:cBhvr>
                                      <p:tavLst>
                                        <p:tav tm="0">
                                          <p:val>
                                            <p:strVal val="#ppt_x"/>
                                          </p:val>
                                        </p:tav>
                                        <p:tav tm="100000">
                                          <p:val>
                                            <p:strVal val="#ppt_x"/>
                                          </p:val>
                                        </p:tav>
                                      </p:tavLst>
                                    </p:anim>
                                    <p:anim calcmode="lin" valueType="num">
                                      <p:cBhvr additive="base">
                                        <p:cTn id="56" dur="3500" fill="hold"/>
                                        <p:tgtEl>
                                          <p:spTgt spid="20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10"/>
                                        </p:tgtEl>
                                        <p:attrNameLst>
                                          <p:attrName>style.visibility</p:attrName>
                                        </p:attrNameLst>
                                      </p:cBhvr>
                                      <p:to>
                                        <p:strVal val="visible"/>
                                      </p:to>
                                    </p:set>
                                    <p:anim calcmode="lin" valueType="num">
                                      <p:cBhvr additive="base">
                                        <p:cTn id="59" dur="3500" fill="hold"/>
                                        <p:tgtEl>
                                          <p:spTgt spid="210"/>
                                        </p:tgtEl>
                                        <p:attrNameLst>
                                          <p:attrName>ppt_x</p:attrName>
                                        </p:attrNameLst>
                                      </p:cBhvr>
                                      <p:tavLst>
                                        <p:tav tm="0">
                                          <p:val>
                                            <p:strVal val="#ppt_x"/>
                                          </p:val>
                                        </p:tav>
                                        <p:tav tm="100000">
                                          <p:val>
                                            <p:strVal val="#ppt_x"/>
                                          </p:val>
                                        </p:tav>
                                      </p:tavLst>
                                    </p:anim>
                                    <p:anim calcmode="lin" valueType="num">
                                      <p:cBhvr additive="base">
                                        <p:cTn id="60" dur="3500" fill="hold"/>
                                        <p:tgtEl>
                                          <p:spTgt spid="21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11"/>
                                        </p:tgtEl>
                                        <p:attrNameLst>
                                          <p:attrName>style.visibility</p:attrName>
                                        </p:attrNameLst>
                                      </p:cBhvr>
                                      <p:to>
                                        <p:strVal val="visible"/>
                                      </p:to>
                                    </p:set>
                                    <p:anim calcmode="lin" valueType="num">
                                      <p:cBhvr additive="base">
                                        <p:cTn id="63" dur="3500" fill="hold"/>
                                        <p:tgtEl>
                                          <p:spTgt spid="211"/>
                                        </p:tgtEl>
                                        <p:attrNameLst>
                                          <p:attrName>ppt_x</p:attrName>
                                        </p:attrNameLst>
                                      </p:cBhvr>
                                      <p:tavLst>
                                        <p:tav tm="0">
                                          <p:val>
                                            <p:strVal val="#ppt_x"/>
                                          </p:val>
                                        </p:tav>
                                        <p:tav tm="100000">
                                          <p:val>
                                            <p:strVal val="#ppt_x"/>
                                          </p:val>
                                        </p:tav>
                                      </p:tavLst>
                                    </p:anim>
                                    <p:anim calcmode="lin" valueType="num">
                                      <p:cBhvr additive="base">
                                        <p:cTn id="64" dur="3500" fill="hold"/>
                                        <p:tgtEl>
                                          <p:spTgt spid="21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500" fill="hold"/>
                                        <p:tgtEl>
                                          <p:spTgt spid="212"/>
                                        </p:tgtEl>
                                        <p:attrNameLst>
                                          <p:attrName>ppt_x</p:attrName>
                                        </p:attrNameLst>
                                      </p:cBhvr>
                                      <p:tavLst>
                                        <p:tav tm="0">
                                          <p:val>
                                            <p:strVal val="#ppt_x"/>
                                          </p:val>
                                        </p:tav>
                                        <p:tav tm="100000">
                                          <p:val>
                                            <p:strVal val="#ppt_x"/>
                                          </p:val>
                                        </p:tav>
                                      </p:tavLst>
                                    </p:anim>
                                    <p:anim calcmode="lin" valueType="num">
                                      <p:cBhvr additive="base">
                                        <p:cTn id="68" dur="3500" fill="hold"/>
                                        <p:tgtEl>
                                          <p:spTgt spid="212"/>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3"/>
                                        </p:tgtEl>
                                        <p:attrNameLst>
                                          <p:attrName>style.visibility</p:attrName>
                                        </p:attrNameLst>
                                      </p:cBhvr>
                                      <p:to>
                                        <p:strVal val="visible"/>
                                      </p:to>
                                    </p:set>
                                    <p:anim calcmode="lin" valueType="num">
                                      <p:cBhvr additive="base">
                                        <p:cTn id="71" dur="3500" fill="hold"/>
                                        <p:tgtEl>
                                          <p:spTgt spid="213"/>
                                        </p:tgtEl>
                                        <p:attrNameLst>
                                          <p:attrName>ppt_x</p:attrName>
                                        </p:attrNameLst>
                                      </p:cBhvr>
                                      <p:tavLst>
                                        <p:tav tm="0">
                                          <p:val>
                                            <p:strVal val="#ppt_x"/>
                                          </p:val>
                                        </p:tav>
                                        <p:tav tm="100000">
                                          <p:val>
                                            <p:strVal val="#ppt_x"/>
                                          </p:val>
                                        </p:tav>
                                      </p:tavLst>
                                    </p:anim>
                                    <p:anim calcmode="lin" valueType="num">
                                      <p:cBhvr additive="base">
                                        <p:cTn id="72" dur="3500" fill="hold"/>
                                        <p:tgtEl>
                                          <p:spTgt spid="213"/>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14"/>
                                        </p:tgtEl>
                                        <p:attrNameLst>
                                          <p:attrName>style.visibility</p:attrName>
                                        </p:attrNameLst>
                                      </p:cBhvr>
                                      <p:to>
                                        <p:strVal val="visible"/>
                                      </p:to>
                                    </p:set>
                                    <p:anim calcmode="lin" valueType="num">
                                      <p:cBhvr additive="base">
                                        <p:cTn id="75" dur="3500" fill="hold"/>
                                        <p:tgtEl>
                                          <p:spTgt spid="214"/>
                                        </p:tgtEl>
                                        <p:attrNameLst>
                                          <p:attrName>ppt_x</p:attrName>
                                        </p:attrNameLst>
                                      </p:cBhvr>
                                      <p:tavLst>
                                        <p:tav tm="0">
                                          <p:val>
                                            <p:strVal val="#ppt_x"/>
                                          </p:val>
                                        </p:tav>
                                        <p:tav tm="100000">
                                          <p:val>
                                            <p:strVal val="#ppt_x"/>
                                          </p:val>
                                        </p:tav>
                                      </p:tavLst>
                                    </p:anim>
                                    <p:anim calcmode="lin" valueType="num">
                                      <p:cBhvr additive="base">
                                        <p:cTn id="76" dur="3500" fill="hold"/>
                                        <p:tgtEl>
                                          <p:spTgt spid="214"/>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3500" fill="hold"/>
                                        <p:tgtEl>
                                          <p:spTgt spid="215"/>
                                        </p:tgtEl>
                                        <p:attrNameLst>
                                          <p:attrName>ppt_x</p:attrName>
                                        </p:attrNameLst>
                                      </p:cBhvr>
                                      <p:tavLst>
                                        <p:tav tm="0">
                                          <p:val>
                                            <p:strVal val="#ppt_x"/>
                                          </p:val>
                                        </p:tav>
                                        <p:tav tm="100000">
                                          <p:val>
                                            <p:strVal val="#ppt_x"/>
                                          </p:val>
                                        </p:tav>
                                      </p:tavLst>
                                    </p:anim>
                                    <p:anim calcmode="lin" valueType="num">
                                      <p:cBhvr additive="base">
                                        <p:cTn id="80" dur="350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16"/>
                                        </p:tgtEl>
                                        <p:attrNameLst>
                                          <p:attrName>style.visibility</p:attrName>
                                        </p:attrNameLst>
                                      </p:cBhvr>
                                      <p:to>
                                        <p:strVal val="visible"/>
                                      </p:to>
                                    </p:set>
                                    <p:anim calcmode="lin" valueType="num">
                                      <p:cBhvr additive="base">
                                        <p:cTn id="83" dur="3500" fill="hold"/>
                                        <p:tgtEl>
                                          <p:spTgt spid="216"/>
                                        </p:tgtEl>
                                        <p:attrNameLst>
                                          <p:attrName>ppt_x</p:attrName>
                                        </p:attrNameLst>
                                      </p:cBhvr>
                                      <p:tavLst>
                                        <p:tav tm="0">
                                          <p:val>
                                            <p:strVal val="#ppt_x"/>
                                          </p:val>
                                        </p:tav>
                                        <p:tav tm="100000">
                                          <p:val>
                                            <p:strVal val="#ppt_x"/>
                                          </p:val>
                                        </p:tav>
                                      </p:tavLst>
                                    </p:anim>
                                    <p:anim calcmode="lin" valueType="num">
                                      <p:cBhvr additive="base">
                                        <p:cTn id="84" dur="3500" fill="hold"/>
                                        <p:tgtEl>
                                          <p:spTgt spid="216"/>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17"/>
                                        </p:tgtEl>
                                        <p:attrNameLst>
                                          <p:attrName>style.visibility</p:attrName>
                                        </p:attrNameLst>
                                      </p:cBhvr>
                                      <p:to>
                                        <p:strVal val="visible"/>
                                      </p:to>
                                    </p:set>
                                    <p:anim calcmode="lin" valueType="num">
                                      <p:cBhvr additive="base">
                                        <p:cTn id="87" dur="3500" fill="hold"/>
                                        <p:tgtEl>
                                          <p:spTgt spid="217"/>
                                        </p:tgtEl>
                                        <p:attrNameLst>
                                          <p:attrName>ppt_x</p:attrName>
                                        </p:attrNameLst>
                                      </p:cBhvr>
                                      <p:tavLst>
                                        <p:tav tm="0">
                                          <p:val>
                                            <p:strVal val="#ppt_x"/>
                                          </p:val>
                                        </p:tav>
                                        <p:tav tm="100000">
                                          <p:val>
                                            <p:strVal val="#ppt_x"/>
                                          </p:val>
                                        </p:tav>
                                      </p:tavLst>
                                    </p:anim>
                                    <p:anim calcmode="lin" valueType="num">
                                      <p:cBhvr additive="base">
                                        <p:cTn id="88" dur="3500" fill="hold"/>
                                        <p:tgtEl>
                                          <p:spTgt spid="217"/>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18"/>
                                        </p:tgtEl>
                                        <p:attrNameLst>
                                          <p:attrName>style.visibility</p:attrName>
                                        </p:attrNameLst>
                                      </p:cBhvr>
                                      <p:to>
                                        <p:strVal val="visible"/>
                                      </p:to>
                                    </p:set>
                                    <p:anim calcmode="lin" valueType="num">
                                      <p:cBhvr additive="base">
                                        <p:cTn id="91" dur="3500" fill="hold"/>
                                        <p:tgtEl>
                                          <p:spTgt spid="218"/>
                                        </p:tgtEl>
                                        <p:attrNameLst>
                                          <p:attrName>ppt_x</p:attrName>
                                        </p:attrNameLst>
                                      </p:cBhvr>
                                      <p:tavLst>
                                        <p:tav tm="0">
                                          <p:val>
                                            <p:strVal val="#ppt_x"/>
                                          </p:val>
                                        </p:tav>
                                        <p:tav tm="100000">
                                          <p:val>
                                            <p:strVal val="#ppt_x"/>
                                          </p:val>
                                        </p:tav>
                                      </p:tavLst>
                                    </p:anim>
                                    <p:anim calcmode="lin" valueType="num">
                                      <p:cBhvr additive="base">
                                        <p:cTn id="92" dur="3500" fill="hold"/>
                                        <p:tgtEl>
                                          <p:spTgt spid="21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19"/>
                                        </p:tgtEl>
                                        <p:attrNameLst>
                                          <p:attrName>style.visibility</p:attrName>
                                        </p:attrNameLst>
                                      </p:cBhvr>
                                      <p:to>
                                        <p:strVal val="visible"/>
                                      </p:to>
                                    </p:set>
                                    <p:anim calcmode="lin" valueType="num">
                                      <p:cBhvr additive="base">
                                        <p:cTn id="95" dur="3500" fill="hold"/>
                                        <p:tgtEl>
                                          <p:spTgt spid="219"/>
                                        </p:tgtEl>
                                        <p:attrNameLst>
                                          <p:attrName>ppt_x</p:attrName>
                                        </p:attrNameLst>
                                      </p:cBhvr>
                                      <p:tavLst>
                                        <p:tav tm="0">
                                          <p:val>
                                            <p:strVal val="#ppt_x"/>
                                          </p:val>
                                        </p:tav>
                                        <p:tav tm="100000">
                                          <p:val>
                                            <p:strVal val="#ppt_x"/>
                                          </p:val>
                                        </p:tav>
                                      </p:tavLst>
                                    </p:anim>
                                    <p:anim calcmode="lin" valueType="num">
                                      <p:cBhvr additive="base">
                                        <p:cTn id="96" dur="3500" fill="hold"/>
                                        <p:tgtEl>
                                          <p:spTgt spid="219"/>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220"/>
                                        </p:tgtEl>
                                        <p:attrNameLst>
                                          <p:attrName>style.visibility</p:attrName>
                                        </p:attrNameLst>
                                      </p:cBhvr>
                                      <p:to>
                                        <p:strVal val="visible"/>
                                      </p:to>
                                    </p:set>
                                    <p:anim calcmode="lin" valueType="num">
                                      <p:cBhvr additive="base">
                                        <p:cTn id="99" dur="3500" fill="hold"/>
                                        <p:tgtEl>
                                          <p:spTgt spid="220"/>
                                        </p:tgtEl>
                                        <p:attrNameLst>
                                          <p:attrName>ppt_x</p:attrName>
                                        </p:attrNameLst>
                                      </p:cBhvr>
                                      <p:tavLst>
                                        <p:tav tm="0">
                                          <p:val>
                                            <p:strVal val="#ppt_x"/>
                                          </p:val>
                                        </p:tav>
                                        <p:tav tm="100000">
                                          <p:val>
                                            <p:strVal val="#ppt_x"/>
                                          </p:val>
                                        </p:tav>
                                      </p:tavLst>
                                    </p:anim>
                                    <p:anim calcmode="lin" valueType="num">
                                      <p:cBhvr additive="base">
                                        <p:cTn id="100" dur="3500" fill="hold"/>
                                        <p:tgtEl>
                                          <p:spTgt spid="220"/>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221"/>
                                        </p:tgtEl>
                                        <p:attrNameLst>
                                          <p:attrName>style.visibility</p:attrName>
                                        </p:attrNameLst>
                                      </p:cBhvr>
                                      <p:to>
                                        <p:strVal val="visible"/>
                                      </p:to>
                                    </p:set>
                                    <p:anim calcmode="lin" valueType="num">
                                      <p:cBhvr additive="base">
                                        <p:cTn id="103" dur="3500" fill="hold"/>
                                        <p:tgtEl>
                                          <p:spTgt spid="221"/>
                                        </p:tgtEl>
                                        <p:attrNameLst>
                                          <p:attrName>ppt_x</p:attrName>
                                        </p:attrNameLst>
                                      </p:cBhvr>
                                      <p:tavLst>
                                        <p:tav tm="0">
                                          <p:val>
                                            <p:strVal val="#ppt_x"/>
                                          </p:val>
                                        </p:tav>
                                        <p:tav tm="100000">
                                          <p:val>
                                            <p:strVal val="#ppt_x"/>
                                          </p:val>
                                        </p:tav>
                                      </p:tavLst>
                                    </p:anim>
                                    <p:anim calcmode="lin" valueType="num">
                                      <p:cBhvr additive="base">
                                        <p:cTn id="104" dur="3500" fill="hold"/>
                                        <p:tgtEl>
                                          <p:spTgt spid="221"/>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3500" fill="hold"/>
                                        <p:tgtEl>
                                          <p:spTgt spid="222"/>
                                        </p:tgtEl>
                                        <p:attrNameLst>
                                          <p:attrName>ppt_x</p:attrName>
                                        </p:attrNameLst>
                                      </p:cBhvr>
                                      <p:tavLst>
                                        <p:tav tm="0">
                                          <p:val>
                                            <p:strVal val="#ppt_x"/>
                                          </p:val>
                                        </p:tav>
                                        <p:tav tm="100000">
                                          <p:val>
                                            <p:strVal val="#ppt_x"/>
                                          </p:val>
                                        </p:tav>
                                      </p:tavLst>
                                    </p:anim>
                                    <p:anim calcmode="lin" valueType="num">
                                      <p:cBhvr additive="base">
                                        <p:cTn id="108" dur="3500" fill="hold"/>
                                        <p:tgtEl>
                                          <p:spTgt spid="222"/>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23"/>
                                        </p:tgtEl>
                                        <p:attrNameLst>
                                          <p:attrName>style.visibility</p:attrName>
                                        </p:attrNameLst>
                                      </p:cBhvr>
                                      <p:to>
                                        <p:strVal val="visible"/>
                                      </p:to>
                                    </p:set>
                                    <p:anim calcmode="lin" valueType="num">
                                      <p:cBhvr additive="base">
                                        <p:cTn id="111" dur="3500" fill="hold"/>
                                        <p:tgtEl>
                                          <p:spTgt spid="223"/>
                                        </p:tgtEl>
                                        <p:attrNameLst>
                                          <p:attrName>ppt_x</p:attrName>
                                        </p:attrNameLst>
                                      </p:cBhvr>
                                      <p:tavLst>
                                        <p:tav tm="0">
                                          <p:val>
                                            <p:strVal val="#ppt_x"/>
                                          </p:val>
                                        </p:tav>
                                        <p:tav tm="100000">
                                          <p:val>
                                            <p:strVal val="#ppt_x"/>
                                          </p:val>
                                        </p:tav>
                                      </p:tavLst>
                                    </p:anim>
                                    <p:anim calcmode="lin" valueType="num">
                                      <p:cBhvr additive="base">
                                        <p:cTn id="112" dur="3500" fill="hold"/>
                                        <p:tgtEl>
                                          <p:spTgt spid="22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4"/>
                                        </p:tgtEl>
                                        <p:attrNameLst>
                                          <p:attrName>style.visibility</p:attrName>
                                        </p:attrNameLst>
                                      </p:cBhvr>
                                      <p:to>
                                        <p:strVal val="visible"/>
                                      </p:to>
                                    </p:set>
                                    <p:anim calcmode="lin" valueType="num">
                                      <p:cBhvr additive="base">
                                        <p:cTn id="115" dur="3500" fill="hold"/>
                                        <p:tgtEl>
                                          <p:spTgt spid="224"/>
                                        </p:tgtEl>
                                        <p:attrNameLst>
                                          <p:attrName>ppt_x</p:attrName>
                                        </p:attrNameLst>
                                      </p:cBhvr>
                                      <p:tavLst>
                                        <p:tav tm="0">
                                          <p:val>
                                            <p:strVal val="#ppt_x"/>
                                          </p:val>
                                        </p:tav>
                                        <p:tav tm="100000">
                                          <p:val>
                                            <p:strVal val="#ppt_x"/>
                                          </p:val>
                                        </p:tav>
                                      </p:tavLst>
                                    </p:anim>
                                    <p:anim calcmode="lin" valueType="num">
                                      <p:cBhvr additive="base">
                                        <p:cTn id="116" dur="3500" fill="hold"/>
                                        <p:tgtEl>
                                          <p:spTgt spid="224"/>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225"/>
                                        </p:tgtEl>
                                        <p:attrNameLst>
                                          <p:attrName>style.visibility</p:attrName>
                                        </p:attrNameLst>
                                      </p:cBhvr>
                                      <p:to>
                                        <p:strVal val="visible"/>
                                      </p:to>
                                    </p:set>
                                    <p:anim calcmode="lin" valueType="num">
                                      <p:cBhvr additive="base">
                                        <p:cTn id="119" dur="3500" fill="hold"/>
                                        <p:tgtEl>
                                          <p:spTgt spid="225"/>
                                        </p:tgtEl>
                                        <p:attrNameLst>
                                          <p:attrName>ppt_x</p:attrName>
                                        </p:attrNameLst>
                                      </p:cBhvr>
                                      <p:tavLst>
                                        <p:tav tm="0">
                                          <p:val>
                                            <p:strVal val="#ppt_x"/>
                                          </p:val>
                                        </p:tav>
                                        <p:tav tm="100000">
                                          <p:val>
                                            <p:strVal val="#ppt_x"/>
                                          </p:val>
                                        </p:tav>
                                      </p:tavLst>
                                    </p:anim>
                                    <p:anim calcmode="lin" valueType="num">
                                      <p:cBhvr additive="base">
                                        <p:cTn id="120" dur="3500" fill="hold"/>
                                        <p:tgtEl>
                                          <p:spTgt spid="225"/>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6"/>
                                        </p:tgtEl>
                                        <p:attrNameLst>
                                          <p:attrName>style.visibility</p:attrName>
                                        </p:attrNameLst>
                                      </p:cBhvr>
                                      <p:to>
                                        <p:strVal val="visible"/>
                                      </p:to>
                                    </p:set>
                                    <p:anim calcmode="lin" valueType="num">
                                      <p:cBhvr additive="base">
                                        <p:cTn id="123" dur="3500" fill="hold"/>
                                        <p:tgtEl>
                                          <p:spTgt spid="226"/>
                                        </p:tgtEl>
                                        <p:attrNameLst>
                                          <p:attrName>ppt_x</p:attrName>
                                        </p:attrNameLst>
                                      </p:cBhvr>
                                      <p:tavLst>
                                        <p:tav tm="0">
                                          <p:val>
                                            <p:strVal val="#ppt_x"/>
                                          </p:val>
                                        </p:tav>
                                        <p:tav tm="100000">
                                          <p:val>
                                            <p:strVal val="#ppt_x"/>
                                          </p:val>
                                        </p:tav>
                                      </p:tavLst>
                                    </p:anim>
                                    <p:anim calcmode="lin" valueType="num">
                                      <p:cBhvr additive="base">
                                        <p:cTn id="124" dur="3500" fill="hold"/>
                                        <p:tgtEl>
                                          <p:spTgt spid="226"/>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27"/>
                                        </p:tgtEl>
                                        <p:attrNameLst>
                                          <p:attrName>style.visibility</p:attrName>
                                        </p:attrNameLst>
                                      </p:cBhvr>
                                      <p:to>
                                        <p:strVal val="visible"/>
                                      </p:to>
                                    </p:set>
                                    <p:anim calcmode="lin" valueType="num">
                                      <p:cBhvr additive="base">
                                        <p:cTn id="127" dur="3500" fill="hold"/>
                                        <p:tgtEl>
                                          <p:spTgt spid="227"/>
                                        </p:tgtEl>
                                        <p:attrNameLst>
                                          <p:attrName>ppt_x</p:attrName>
                                        </p:attrNameLst>
                                      </p:cBhvr>
                                      <p:tavLst>
                                        <p:tav tm="0">
                                          <p:val>
                                            <p:strVal val="#ppt_x"/>
                                          </p:val>
                                        </p:tav>
                                        <p:tav tm="100000">
                                          <p:val>
                                            <p:strVal val="#ppt_x"/>
                                          </p:val>
                                        </p:tav>
                                      </p:tavLst>
                                    </p:anim>
                                    <p:anim calcmode="lin" valueType="num">
                                      <p:cBhvr additive="base">
                                        <p:cTn id="128" dur="3500" fill="hold"/>
                                        <p:tgtEl>
                                          <p:spTgt spid="22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28"/>
                                        </p:tgtEl>
                                        <p:attrNameLst>
                                          <p:attrName>style.visibility</p:attrName>
                                        </p:attrNameLst>
                                      </p:cBhvr>
                                      <p:to>
                                        <p:strVal val="visible"/>
                                      </p:to>
                                    </p:set>
                                    <p:anim calcmode="lin" valueType="num">
                                      <p:cBhvr additive="base">
                                        <p:cTn id="131" dur="3500" fill="hold"/>
                                        <p:tgtEl>
                                          <p:spTgt spid="228"/>
                                        </p:tgtEl>
                                        <p:attrNameLst>
                                          <p:attrName>ppt_x</p:attrName>
                                        </p:attrNameLst>
                                      </p:cBhvr>
                                      <p:tavLst>
                                        <p:tav tm="0">
                                          <p:val>
                                            <p:strVal val="#ppt_x"/>
                                          </p:val>
                                        </p:tav>
                                        <p:tav tm="100000">
                                          <p:val>
                                            <p:strVal val="#ppt_x"/>
                                          </p:val>
                                        </p:tav>
                                      </p:tavLst>
                                    </p:anim>
                                    <p:anim calcmode="lin" valueType="num">
                                      <p:cBhvr additive="base">
                                        <p:cTn id="132" dur="3500" fill="hold"/>
                                        <p:tgtEl>
                                          <p:spTgt spid="22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229"/>
                                        </p:tgtEl>
                                        <p:attrNameLst>
                                          <p:attrName>style.visibility</p:attrName>
                                        </p:attrNameLst>
                                      </p:cBhvr>
                                      <p:to>
                                        <p:strVal val="visible"/>
                                      </p:to>
                                    </p:set>
                                    <p:anim calcmode="lin" valueType="num">
                                      <p:cBhvr additive="base">
                                        <p:cTn id="135" dur="3500" fill="hold"/>
                                        <p:tgtEl>
                                          <p:spTgt spid="229"/>
                                        </p:tgtEl>
                                        <p:attrNameLst>
                                          <p:attrName>ppt_x</p:attrName>
                                        </p:attrNameLst>
                                      </p:cBhvr>
                                      <p:tavLst>
                                        <p:tav tm="0">
                                          <p:val>
                                            <p:strVal val="#ppt_x"/>
                                          </p:val>
                                        </p:tav>
                                        <p:tav tm="100000">
                                          <p:val>
                                            <p:strVal val="#ppt_x"/>
                                          </p:val>
                                        </p:tav>
                                      </p:tavLst>
                                    </p:anim>
                                    <p:anim calcmode="lin" valueType="num">
                                      <p:cBhvr additive="base">
                                        <p:cTn id="136" dur="3500" fill="hold"/>
                                        <p:tgtEl>
                                          <p:spTgt spid="22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30"/>
                                        </p:tgtEl>
                                        <p:attrNameLst>
                                          <p:attrName>style.visibility</p:attrName>
                                        </p:attrNameLst>
                                      </p:cBhvr>
                                      <p:to>
                                        <p:strVal val="visible"/>
                                      </p:to>
                                    </p:set>
                                    <p:anim calcmode="lin" valueType="num">
                                      <p:cBhvr additive="base">
                                        <p:cTn id="139" dur="3500" fill="hold"/>
                                        <p:tgtEl>
                                          <p:spTgt spid="230"/>
                                        </p:tgtEl>
                                        <p:attrNameLst>
                                          <p:attrName>ppt_x</p:attrName>
                                        </p:attrNameLst>
                                      </p:cBhvr>
                                      <p:tavLst>
                                        <p:tav tm="0">
                                          <p:val>
                                            <p:strVal val="#ppt_x"/>
                                          </p:val>
                                        </p:tav>
                                        <p:tav tm="100000">
                                          <p:val>
                                            <p:strVal val="#ppt_x"/>
                                          </p:val>
                                        </p:tav>
                                      </p:tavLst>
                                    </p:anim>
                                    <p:anim calcmode="lin" valueType="num">
                                      <p:cBhvr additive="base">
                                        <p:cTn id="140" dur="3500" fill="hold"/>
                                        <p:tgtEl>
                                          <p:spTgt spid="23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231"/>
                                        </p:tgtEl>
                                        <p:attrNameLst>
                                          <p:attrName>style.visibility</p:attrName>
                                        </p:attrNameLst>
                                      </p:cBhvr>
                                      <p:to>
                                        <p:strVal val="visible"/>
                                      </p:to>
                                    </p:set>
                                    <p:anim calcmode="lin" valueType="num">
                                      <p:cBhvr additive="base">
                                        <p:cTn id="143" dur="3500" fill="hold"/>
                                        <p:tgtEl>
                                          <p:spTgt spid="231"/>
                                        </p:tgtEl>
                                        <p:attrNameLst>
                                          <p:attrName>ppt_x</p:attrName>
                                        </p:attrNameLst>
                                      </p:cBhvr>
                                      <p:tavLst>
                                        <p:tav tm="0">
                                          <p:val>
                                            <p:strVal val="#ppt_x"/>
                                          </p:val>
                                        </p:tav>
                                        <p:tav tm="100000">
                                          <p:val>
                                            <p:strVal val="#ppt_x"/>
                                          </p:val>
                                        </p:tav>
                                      </p:tavLst>
                                    </p:anim>
                                    <p:anim calcmode="lin" valueType="num">
                                      <p:cBhvr additive="base">
                                        <p:cTn id="144" dur="3500" fill="hold"/>
                                        <p:tgtEl>
                                          <p:spTgt spid="23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232"/>
                                        </p:tgtEl>
                                        <p:attrNameLst>
                                          <p:attrName>style.visibility</p:attrName>
                                        </p:attrNameLst>
                                      </p:cBhvr>
                                      <p:to>
                                        <p:strVal val="visible"/>
                                      </p:to>
                                    </p:set>
                                    <p:anim calcmode="lin" valueType="num">
                                      <p:cBhvr additive="base">
                                        <p:cTn id="147" dur="3500" fill="hold"/>
                                        <p:tgtEl>
                                          <p:spTgt spid="232"/>
                                        </p:tgtEl>
                                        <p:attrNameLst>
                                          <p:attrName>ppt_x</p:attrName>
                                        </p:attrNameLst>
                                      </p:cBhvr>
                                      <p:tavLst>
                                        <p:tav tm="0">
                                          <p:val>
                                            <p:strVal val="#ppt_x"/>
                                          </p:val>
                                        </p:tav>
                                        <p:tav tm="100000">
                                          <p:val>
                                            <p:strVal val="#ppt_x"/>
                                          </p:val>
                                        </p:tav>
                                      </p:tavLst>
                                    </p:anim>
                                    <p:anim calcmode="lin" valueType="num">
                                      <p:cBhvr additive="base">
                                        <p:cTn id="148" dur="3500" fill="hold"/>
                                        <p:tgtEl>
                                          <p:spTgt spid="23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233"/>
                                        </p:tgtEl>
                                        <p:attrNameLst>
                                          <p:attrName>style.visibility</p:attrName>
                                        </p:attrNameLst>
                                      </p:cBhvr>
                                      <p:to>
                                        <p:strVal val="visible"/>
                                      </p:to>
                                    </p:set>
                                    <p:anim calcmode="lin" valueType="num">
                                      <p:cBhvr additive="base">
                                        <p:cTn id="151" dur="3500" fill="hold"/>
                                        <p:tgtEl>
                                          <p:spTgt spid="233"/>
                                        </p:tgtEl>
                                        <p:attrNameLst>
                                          <p:attrName>ppt_x</p:attrName>
                                        </p:attrNameLst>
                                      </p:cBhvr>
                                      <p:tavLst>
                                        <p:tav tm="0">
                                          <p:val>
                                            <p:strVal val="#ppt_x"/>
                                          </p:val>
                                        </p:tav>
                                        <p:tav tm="100000">
                                          <p:val>
                                            <p:strVal val="#ppt_x"/>
                                          </p:val>
                                        </p:tav>
                                      </p:tavLst>
                                    </p:anim>
                                    <p:anim calcmode="lin" valueType="num">
                                      <p:cBhvr additive="base">
                                        <p:cTn id="152" dur="3500" fill="hold"/>
                                        <p:tgtEl>
                                          <p:spTgt spid="23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3500" fill="hold"/>
                                        <p:tgtEl>
                                          <p:spTgt spid="234"/>
                                        </p:tgtEl>
                                        <p:attrNameLst>
                                          <p:attrName>ppt_x</p:attrName>
                                        </p:attrNameLst>
                                      </p:cBhvr>
                                      <p:tavLst>
                                        <p:tav tm="0">
                                          <p:val>
                                            <p:strVal val="#ppt_x"/>
                                          </p:val>
                                        </p:tav>
                                        <p:tav tm="100000">
                                          <p:val>
                                            <p:strVal val="#ppt_x"/>
                                          </p:val>
                                        </p:tav>
                                      </p:tavLst>
                                    </p:anim>
                                    <p:anim calcmode="lin" valueType="num">
                                      <p:cBhvr additive="base">
                                        <p:cTn id="156" dur="3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35"/>
                                        </p:tgtEl>
                                        <p:attrNameLst>
                                          <p:attrName>style.visibility</p:attrName>
                                        </p:attrNameLst>
                                      </p:cBhvr>
                                      <p:to>
                                        <p:strVal val="visible"/>
                                      </p:to>
                                    </p:set>
                                    <p:anim calcmode="lin" valueType="num">
                                      <p:cBhvr additive="base">
                                        <p:cTn id="159" dur="3500" fill="hold"/>
                                        <p:tgtEl>
                                          <p:spTgt spid="235"/>
                                        </p:tgtEl>
                                        <p:attrNameLst>
                                          <p:attrName>ppt_x</p:attrName>
                                        </p:attrNameLst>
                                      </p:cBhvr>
                                      <p:tavLst>
                                        <p:tav tm="0">
                                          <p:val>
                                            <p:strVal val="#ppt_x"/>
                                          </p:val>
                                        </p:tav>
                                        <p:tav tm="100000">
                                          <p:val>
                                            <p:strVal val="#ppt_x"/>
                                          </p:val>
                                        </p:tav>
                                      </p:tavLst>
                                    </p:anim>
                                    <p:anim calcmode="lin" valueType="num">
                                      <p:cBhvr additive="base">
                                        <p:cTn id="160" dur="3500" fill="hold"/>
                                        <p:tgtEl>
                                          <p:spTgt spid="23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36"/>
                                        </p:tgtEl>
                                        <p:attrNameLst>
                                          <p:attrName>style.visibility</p:attrName>
                                        </p:attrNameLst>
                                      </p:cBhvr>
                                      <p:to>
                                        <p:strVal val="visible"/>
                                      </p:to>
                                    </p:set>
                                    <p:anim calcmode="lin" valueType="num">
                                      <p:cBhvr additive="base">
                                        <p:cTn id="163" dur="3500" fill="hold"/>
                                        <p:tgtEl>
                                          <p:spTgt spid="236"/>
                                        </p:tgtEl>
                                        <p:attrNameLst>
                                          <p:attrName>ppt_x</p:attrName>
                                        </p:attrNameLst>
                                      </p:cBhvr>
                                      <p:tavLst>
                                        <p:tav tm="0">
                                          <p:val>
                                            <p:strVal val="#ppt_x"/>
                                          </p:val>
                                        </p:tav>
                                        <p:tav tm="100000">
                                          <p:val>
                                            <p:strVal val="#ppt_x"/>
                                          </p:val>
                                        </p:tav>
                                      </p:tavLst>
                                    </p:anim>
                                    <p:anim calcmode="lin" valueType="num">
                                      <p:cBhvr additive="base">
                                        <p:cTn id="164" dur="3500" fill="hold"/>
                                        <p:tgtEl>
                                          <p:spTgt spid="23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237"/>
                                        </p:tgtEl>
                                        <p:attrNameLst>
                                          <p:attrName>style.visibility</p:attrName>
                                        </p:attrNameLst>
                                      </p:cBhvr>
                                      <p:to>
                                        <p:strVal val="visible"/>
                                      </p:to>
                                    </p:set>
                                    <p:anim calcmode="lin" valueType="num">
                                      <p:cBhvr additive="base">
                                        <p:cTn id="167" dur="3500" fill="hold"/>
                                        <p:tgtEl>
                                          <p:spTgt spid="237"/>
                                        </p:tgtEl>
                                        <p:attrNameLst>
                                          <p:attrName>ppt_x</p:attrName>
                                        </p:attrNameLst>
                                      </p:cBhvr>
                                      <p:tavLst>
                                        <p:tav tm="0">
                                          <p:val>
                                            <p:strVal val="#ppt_x"/>
                                          </p:val>
                                        </p:tav>
                                        <p:tav tm="100000">
                                          <p:val>
                                            <p:strVal val="#ppt_x"/>
                                          </p:val>
                                        </p:tav>
                                      </p:tavLst>
                                    </p:anim>
                                    <p:anim calcmode="lin" valueType="num">
                                      <p:cBhvr additive="base">
                                        <p:cTn id="168" dur="3500" fill="hold"/>
                                        <p:tgtEl>
                                          <p:spTgt spid="23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238"/>
                                        </p:tgtEl>
                                        <p:attrNameLst>
                                          <p:attrName>style.visibility</p:attrName>
                                        </p:attrNameLst>
                                      </p:cBhvr>
                                      <p:to>
                                        <p:strVal val="visible"/>
                                      </p:to>
                                    </p:set>
                                    <p:anim calcmode="lin" valueType="num">
                                      <p:cBhvr additive="base">
                                        <p:cTn id="171" dur="3500" fill="hold"/>
                                        <p:tgtEl>
                                          <p:spTgt spid="238"/>
                                        </p:tgtEl>
                                        <p:attrNameLst>
                                          <p:attrName>ppt_x</p:attrName>
                                        </p:attrNameLst>
                                      </p:cBhvr>
                                      <p:tavLst>
                                        <p:tav tm="0">
                                          <p:val>
                                            <p:strVal val="#ppt_x"/>
                                          </p:val>
                                        </p:tav>
                                        <p:tav tm="100000">
                                          <p:val>
                                            <p:strVal val="#ppt_x"/>
                                          </p:val>
                                        </p:tav>
                                      </p:tavLst>
                                    </p:anim>
                                    <p:anim calcmode="lin" valueType="num">
                                      <p:cBhvr additive="base">
                                        <p:cTn id="172" dur="3500" fill="hold"/>
                                        <p:tgtEl>
                                          <p:spTgt spid="238"/>
                                        </p:tgtEl>
                                        <p:attrNameLst>
                                          <p:attrName>ppt_y</p:attrName>
                                        </p:attrNameLst>
                                      </p:cBhvr>
                                      <p:tavLst>
                                        <p:tav tm="0">
                                          <p:val>
                                            <p:strVal val="1+#ppt_h/2"/>
                                          </p:val>
                                        </p:tav>
                                        <p:tav tm="100000">
                                          <p:val>
                                            <p:strVal val="#ppt_y"/>
                                          </p:val>
                                        </p:tav>
                                      </p:tavLst>
                                    </p:anim>
                                  </p:childTnLst>
                                </p:cTn>
                              </p:par>
                              <p:par>
                                <p:cTn id="173" presetID="2" presetClass="entr" presetSubtype="1" fill="hold" grpId="0" nodeType="withEffect">
                                  <p:stCondLst>
                                    <p:cond delay="0"/>
                                  </p:stCondLst>
                                  <p:childTnLst>
                                    <p:set>
                                      <p:cBhvr>
                                        <p:cTn id="174" dur="1" fill="hold">
                                          <p:stCondLst>
                                            <p:cond delay="0"/>
                                          </p:stCondLst>
                                        </p:cTn>
                                        <p:tgtEl>
                                          <p:spTgt spid="3"/>
                                        </p:tgtEl>
                                        <p:attrNameLst>
                                          <p:attrName>style.visibility</p:attrName>
                                        </p:attrNameLst>
                                      </p:cBhvr>
                                      <p:to>
                                        <p:strVal val="visible"/>
                                      </p:to>
                                    </p:set>
                                    <p:anim calcmode="lin" valueType="num">
                                      <p:cBhvr additive="base">
                                        <p:cTn id="175" dur="3500" fill="hold"/>
                                        <p:tgtEl>
                                          <p:spTgt spid="3"/>
                                        </p:tgtEl>
                                        <p:attrNameLst>
                                          <p:attrName>ppt_x</p:attrName>
                                        </p:attrNameLst>
                                      </p:cBhvr>
                                      <p:tavLst>
                                        <p:tav tm="0">
                                          <p:val>
                                            <p:strVal val="#ppt_x"/>
                                          </p:val>
                                        </p:tav>
                                        <p:tav tm="100000">
                                          <p:val>
                                            <p:strVal val="#ppt_x"/>
                                          </p:val>
                                        </p:tav>
                                      </p:tavLst>
                                    </p:anim>
                                    <p:anim calcmode="lin" valueType="num">
                                      <p:cBhvr additive="base">
                                        <p:cTn id="176" dur="3500" fill="hold"/>
                                        <p:tgtEl>
                                          <p:spTgt spid="3"/>
                                        </p:tgtEl>
                                        <p:attrNameLst>
                                          <p:attrName>ppt_y</p:attrName>
                                        </p:attrNameLst>
                                      </p:cBhvr>
                                      <p:tavLst>
                                        <p:tav tm="0">
                                          <p:val>
                                            <p:strVal val="0-#ppt_h/2"/>
                                          </p:val>
                                        </p:tav>
                                        <p:tav tm="100000">
                                          <p:val>
                                            <p:strVal val="#ppt_y"/>
                                          </p:val>
                                        </p:tav>
                                      </p:tavLst>
                                    </p:anim>
                                  </p:childTnLst>
                                </p:cTn>
                              </p:par>
                              <p:par>
                                <p:cTn id="177" presetID="2" presetClass="entr" presetSubtype="1" fill="hold" grpId="0" nodeType="withEffect">
                                  <p:stCondLst>
                                    <p:cond delay="0"/>
                                  </p:stCondLst>
                                  <p:childTnLst>
                                    <p:set>
                                      <p:cBhvr>
                                        <p:cTn id="178" dur="1" fill="hold">
                                          <p:stCondLst>
                                            <p:cond delay="0"/>
                                          </p:stCondLst>
                                        </p:cTn>
                                        <p:tgtEl>
                                          <p:spTgt spid="4"/>
                                        </p:tgtEl>
                                        <p:attrNameLst>
                                          <p:attrName>style.visibility</p:attrName>
                                        </p:attrNameLst>
                                      </p:cBhvr>
                                      <p:to>
                                        <p:strVal val="visible"/>
                                      </p:to>
                                    </p:set>
                                    <p:anim calcmode="lin" valueType="num">
                                      <p:cBhvr additive="base">
                                        <p:cTn id="179" dur="3500" fill="hold"/>
                                        <p:tgtEl>
                                          <p:spTgt spid="4"/>
                                        </p:tgtEl>
                                        <p:attrNameLst>
                                          <p:attrName>ppt_x</p:attrName>
                                        </p:attrNameLst>
                                      </p:cBhvr>
                                      <p:tavLst>
                                        <p:tav tm="0">
                                          <p:val>
                                            <p:strVal val="#ppt_x"/>
                                          </p:val>
                                        </p:tav>
                                        <p:tav tm="100000">
                                          <p:val>
                                            <p:strVal val="#ppt_x"/>
                                          </p:val>
                                        </p:tav>
                                      </p:tavLst>
                                    </p:anim>
                                    <p:anim calcmode="lin" valueType="num">
                                      <p:cBhvr additive="base">
                                        <p:cTn id="180" dur="3500" fill="hold"/>
                                        <p:tgtEl>
                                          <p:spTgt spid="4"/>
                                        </p:tgtEl>
                                        <p:attrNameLst>
                                          <p:attrName>ppt_y</p:attrName>
                                        </p:attrNameLst>
                                      </p:cBhvr>
                                      <p:tavLst>
                                        <p:tav tm="0">
                                          <p:val>
                                            <p:strVal val="0-#ppt_h/2"/>
                                          </p:val>
                                        </p:tav>
                                        <p:tav tm="100000">
                                          <p:val>
                                            <p:strVal val="#ppt_y"/>
                                          </p:val>
                                        </p:tav>
                                      </p:tavLst>
                                    </p:anim>
                                  </p:childTnLst>
                                </p:cTn>
                              </p:par>
                              <p:par>
                                <p:cTn id="181" presetID="2" presetClass="entr" presetSubtype="1" fill="hold" grpId="0" nodeType="withEffect">
                                  <p:stCondLst>
                                    <p:cond delay="0"/>
                                  </p:stCondLst>
                                  <p:childTnLst>
                                    <p:set>
                                      <p:cBhvr>
                                        <p:cTn id="182" dur="1" fill="hold">
                                          <p:stCondLst>
                                            <p:cond delay="0"/>
                                          </p:stCondLst>
                                        </p:cTn>
                                        <p:tgtEl>
                                          <p:spTgt spid="16"/>
                                        </p:tgtEl>
                                        <p:attrNameLst>
                                          <p:attrName>style.visibility</p:attrName>
                                        </p:attrNameLst>
                                      </p:cBhvr>
                                      <p:to>
                                        <p:strVal val="visible"/>
                                      </p:to>
                                    </p:set>
                                    <p:anim calcmode="lin" valueType="num">
                                      <p:cBhvr additive="base">
                                        <p:cTn id="183" dur="3500" fill="hold"/>
                                        <p:tgtEl>
                                          <p:spTgt spid="16"/>
                                        </p:tgtEl>
                                        <p:attrNameLst>
                                          <p:attrName>ppt_x</p:attrName>
                                        </p:attrNameLst>
                                      </p:cBhvr>
                                      <p:tavLst>
                                        <p:tav tm="0">
                                          <p:val>
                                            <p:strVal val="#ppt_x"/>
                                          </p:val>
                                        </p:tav>
                                        <p:tav tm="100000">
                                          <p:val>
                                            <p:strVal val="#ppt_x"/>
                                          </p:val>
                                        </p:tav>
                                      </p:tavLst>
                                    </p:anim>
                                    <p:anim calcmode="lin" valueType="num">
                                      <p:cBhvr additive="base">
                                        <p:cTn id="184" dur="3500" fill="hold"/>
                                        <p:tgtEl>
                                          <p:spTgt spid="16"/>
                                        </p:tgtEl>
                                        <p:attrNameLst>
                                          <p:attrName>ppt_y</p:attrName>
                                        </p:attrNameLst>
                                      </p:cBhvr>
                                      <p:tavLst>
                                        <p:tav tm="0">
                                          <p:val>
                                            <p:strVal val="0-#ppt_h/2"/>
                                          </p:val>
                                        </p:tav>
                                        <p:tav tm="100000">
                                          <p:val>
                                            <p:strVal val="#ppt_y"/>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3500" fill="hold"/>
                                        <p:tgtEl>
                                          <p:spTgt spid="17"/>
                                        </p:tgtEl>
                                        <p:attrNameLst>
                                          <p:attrName>ppt_x</p:attrName>
                                        </p:attrNameLst>
                                      </p:cBhvr>
                                      <p:tavLst>
                                        <p:tav tm="0">
                                          <p:val>
                                            <p:strVal val="#ppt_x"/>
                                          </p:val>
                                        </p:tav>
                                        <p:tav tm="100000">
                                          <p:val>
                                            <p:strVal val="#ppt_x"/>
                                          </p:val>
                                        </p:tav>
                                      </p:tavLst>
                                    </p:anim>
                                    <p:anim calcmode="lin" valueType="num">
                                      <p:cBhvr additive="base">
                                        <p:cTn id="188" dur="3500" fill="hold"/>
                                        <p:tgtEl>
                                          <p:spTgt spid="17"/>
                                        </p:tgtEl>
                                        <p:attrNameLst>
                                          <p:attrName>ppt_y</p:attrName>
                                        </p:attrNameLst>
                                      </p:cBhvr>
                                      <p:tavLst>
                                        <p:tav tm="0">
                                          <p:val>
                                            <p:strVal val="0-#ppt_h/2"/>
                                          </p:val>
                                        </p:tav>
                                        <p:tav tm="100000">
                                          <p:val>
                                            <p:strVal val="#ppt_y"/>
                                          </p:val>
                                        </p:tav>
                                      </p:tavLst>
                                    </p:anim>
                                  </p:childTnLst>
                                </p:cTn>
                              </p:par>
                              <p:par>
                                <p:cTn id="189" presetID="2" presetClass="entr" presetSubtype="1" fill="hold" grpId="0" nodeType="withEffect">
                                  <p:stCondLst>
                                    <p:cond delay="0"/>
                                  </p:stCondLst>
                                  <p:childTnLst>
                                    <p:set>
                                      <p:cBhvr>
                                        <p:cTn id="190" dur="1" fill="hold">
                                          <p:stCondLst>
                                            <p:cond delay="0"/>
                                          </p:stCondLst>
                                        </p:cTn>
                                        <p:tgtEl>
                                          <p:spTgt spid="29"/>
                                        </p:tgtEl>
                                        <p:attrNameLst>
                                          <p:attrName>style.visibility</p:attrName>
                                        </p:attrNameLst>
                                      </p:cBhvr>
                                      <p:to>
                                        <p:strVal val="visible"/>
                                      </p:to>
                                    </p:set>
                                    <p:anim calcmode="lin" valueType="num">
                                      <p:cBhvr additive="base">
                                        <p:cTn id="191" dur="3500" fill="hold"/>
                                        <p:tgtEl>
                                          <p:spTgt spid="29"/>
                                        </p:tgtEl>
                                        <p:attrNameLst>
                                          <p:attrName>ppt_x</p:attrName>
                                        </p:attrNameLst>
                                      </p:cBhvr>
                                      <p:tavLst>
                                        <p:tav tm="0">
                                          <p:val>
                                            <p:strVal val="#ppt_x"/>
                                          </p:val>
                                        </p:tav>
                                        <p:tav tm="100000">
                                          <p:val>
                                            <p:strVal val="#ppt_x"/>
                                          </p:val>
                                        </p:tav>
                                      </p:tavLst>
                                    </p:anim>
                                    <p:anim calcmode="lin" valueType="num">
                                      <p:cBhvr additive="base">
                                        <p:cTn id="192" dur="3500" fill="hold"/>
                                        <p:tgtEl>
                                          <p:spTgt spid="29"/>
                                        </p:tgtEl>
                                        <p:attrNameLst>
                                          <p:attrName>ppt_y</p:attrName>
                                        </p:attrNameLst>
                                      </p:cBhvr>
                                      <p:tavLst>
                                        <p:tav tm="0">
                                          <p:val>
                                            <p:strVal val="0-#ppt_h/2"/>
                                          </p:val>
                                        </p:tav>
                                        <p:tav tm="100000">
                                          <p:val>
                                            <p:strVal val="#ppt_y"/>
                                          </p:val>
                                        </p:tav>
                                      </p:tavLst>
                                    </p:anim>
                                  </p:childTnLst>
                                </p:cTn>
                              </p:par>
                              <p:par>
                                <p:cTn id="193" presetID="2" presetClass="entr" presetSubtype="1" fill="hold" grpId="0" nodeType="withEffect">
                                  <p:stCondLst>
                                    <p:cond delay="0"/>
                                  </p:stCondLst>
                                  <p:childTnLst>
                                    <p:set>
                                      <p:cBhvr>
                                        <p:cTn id="194" dur="1" fill="hold">
                                          <p:stCondLst>
                                            <p:cond delay="0"/>
                                          </p:stCondLst>
                                        </p:cTn>
                                        <p:tgtEl>
                                          <p:spTgt spid="30"/>
                                        </p:tgtEl>
                                        <p:attrNameLst>
                                          <p:attrName>style.visibility</p:attrName>
                                        </p:attrNameLst>
                                      </p:cBhvr>
                                      <p:to>
                                        <p:strVal val="visible"/>
                                      </p:to>
                                    </p:set>
                                    <p:anim calcmode="lin" valueType="num">
                                      <p:cBhvr additive="base">
                                        <p:cTn id="195" dur="3500" fill="hold"/>
                                        <p:tgtEl>
                                          <p:spTgt spid="30"/>
                                        </p:tgtEl>
                                        <p:attrNameLst>
                                          <p:attrName>ppt_x</p:attrName>
                                        </p:attrNameLst>
                                      </p:cBhvr>
                                      <p:tavLst>
                                        <p:tav tm="0">
                                          <p:val>
                                            <p:strVal val="#ppt_x"/>
                                          </p:val>
                                        </p:tav>
                                        <p:tav tm="100000">
                                          <p:val>
                                            <p:strVal val="#ppt_x"/>
                                          </p:val>
                                        </p:tav>
                                      </p:tavLst>
                                    </p:anim>
                                    <p:anim calcmode="lin" valueType="num">
                                      <p:cBhvr additive="base">
                                        <p:cTn id="196" dur="3500" fill="hold"/>
                                        <p:tgtEl>
                                          <p:spTgt spid="30"/>
                                        </p:tgtEl>
                                        <p:attrNameLst>
                                          <p:attrName>ppt_y</p:attrName>
                                        </p:attrNameLst>
                                      </p:cBhvr>
                                      <p:tavLst>
                                        <p:tav tm="0">
                                          <p:val>
                                            <p:strVal val="0-#ppt_h/2"/>
                                          </p:val>
                                        </p:tav>
                                        <p:tav tm="100000">
                                          <p:val>
                                            <p:strVal val="#ppt_y"/>
                                          </p:val>
                                        </p:tav>
                                      </p:tavLst>
                                    </p:anim>
                                  </p:childTnLst>
                                </p:cTn>
                              </p:par>
                              <p:par>
                                <p:cTn id="197" presetID="2" presetClass="entr" presetSubtype="1" fill="hold" grpId="0" nodeType="withEffect">
                                  <p:stCondLst>
                                    <p:cond delay="0"/>
                                  </p:stCondLst>
                                  <p:childTnLst>
                                    <p:set>
                                      <p:cBhvr>
                                        <p:cTn id="198" dur="1" fill="hold">
                                          <p:stCondLst>
                                            <p:cond delay="0"/>
                                          </p:stCondLst>
                                        </p:cTn>
                                        <p:tgtEl>
                                          <p:spTgt spid="123"/>
                                        </p:tgtEl>
                                        <p:attrNameLst>
                                          <p:attrName>style.visibility</p:attrName>
                                        </p:attrNameLst>
                                      </p:cBhvr>
                                      <p:to>
                                        <p:strVal val="visible"/>
                                      </p:to>
                                    </p:set>
                                    <p:anim calcmode="lin" valueType="num">
                                      <p:cBhvr additive="base">
                                        <p:cTn id="199" dur="3500" fill="hold"/>
                                        <p:tgtEl>
                                          <p:spTgt spid="123"/>
                                        </p:tgtEl>
                                        <p:attrNameLst>
                                          <p:attrName>ppt_x</p:attrName>
                                        </p:attrNameLst>
                                      </p:cBhvr>
                                      <p:tavLst>
                                        <p:tav tm="0">
                                          <p:val>
                                            <p:strVal val="#ppt_x"/>
                                          </p:val>
                                        </p:tav>
                                        <p:tav tm="100000">
                                          <p:val>
                                            <p:strVal val="#ppt_x"/>
                                          </p:val>
                                        </p:tav>
                                      </p:tavLst>
                                    </p:anim>
                                    <p:anim calcmode="lin" valueType="num">
                                      <p:cBhvr additive="base">
                                        <p:cTn id="200" dur="3500" fill="hold"/>
                                        <p:tgtEl>
                                          <p:spTgt spid="123"/>
                                        </p:tgtEl>
                                        <p:attrNameLst>
                                          <p:attrName>ppt_y</p:attrName>
                                        </p:attrNameLst>
                                      </p:cBhvr>
                                      <p:tavLst>
                                        <p:tav tm="0">
                                          <p:val>
                                            <p:strVal val="0-#ppt_h/2"/>
                                          </p:val>
                                        </p:tav>
                                        <p:tav tm="100000">
                                          <p:val>
                                            <p:strVal val="#ppt_y"/>
                                          </p:val>
                                        </p:tav>
                                      </p:tavLst>
                                    </p:anim>
                                  </p:childTnLst>
                                </p:cTn>
                              </p:par>
                              <p:par>
                                <p:cTn id="201" presetID="2" presetClass="entr" presetSubtype="1" fill="hold" grpId="0"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additive="base">
                                        <p:cTn id="203" dur="3500" fill="hold"/>
                                        <p:tgtEl>
                                          <p:spTgt spid="124"/>
                                        </p:tgtEl>
                                        <p:attrNameLst>
                                          <p:attrName>ppt_x</p:attrName>
                                        </p:attrNameLst>
                                      </p:cBhvr>
                                      <p:tavLst>
                                        <p:tav tm="0">
                                          <p:val>
                                            <p:strVal val="#ppt_x"/>
                                          </p:val>
                                        </p:tav>
                                        <p:tav tm="100000">
                                          <p:val>
                                            <p:strVal val="#ppt_x"/>
                                          </p:val>
                                        </p:tav>
                                      </p:tavLst>
                                    </p:anim>
                                    <p:anim calcmode="lin" valueType="num">
                                      <p:cBhvr additive="base">
                                        <p:cTn id="204" dur="3500" fill="hold"/>
                                        <p:tgtEl>
                                          <p:spTgt spid="124"/>
                                        </p:tgtEl>
                                        <p:attrNameLst>
                                          <p:attrName>ppt_y</p:attrName>
                                        </p:attrNameLst>
                                      </p:cBhvr>
                                      <p:tavLst>
                                        <p:tav tm="0">
                                          <p:val>
                                            <p:strVal val="0-#ppt_h/2"/>
                                          </p:val>
                                        </p:tav>
                                        <p:tav tm="100000">
                                          <p:val>
                                            <p:strVal val="#ppt_y"/>
                                          </p:val>
                                        </p:tav>
                                      </p:tavLst>
                                    </p:anim>
                                  </p:childTnLst>
                                </p:cTn>
                              </p:par>
                              <p:par>
                                <p:cTn id="205" presetID="2" presetClass="entr" presetSubtype="1" fill="hold" grpId="0" nodeType="with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3500" fill="hold"/>
                                        <p:tgtEl>
                                          <p:spTgt spid="125"/>
                                        </p:tgtEl>
                                        <p:attrNameLst>
                                          <p:attrName>ppt_x</p:attrName>
                                        </p:attrNameLst>
                                      </p:cBhvr>
                                      <p:tavLst>
                                        <p:tav tm="0">
                                          <p:val>
                                            <p:strVal val="#ppt_x"/>
                                          </p:val>
                                        </p:tav>
                                        <p:tav tm="100000">
                                          <p:val>
                                            <p:strVal val="#ppt_x"/>
                                          </p:val>
                                        </p:tav>
                                      </p:tavLst>
                                    </p:anim>
                                    <p:anim calcmode="lin" valueType="num">
                                      <p:cBhvr additive="base">
                                        <p:cTn id="208" dur="3500" fill="hold"/>
                                        <p:tgtEl>
                                          <p:spTgt spid="125"/>
                                        </p:tgtEl>
                                        <p:attrNameLst>
                                          <p:attrName>ppt_y</p:attrName>
                                        </p:attrNameLst>
                                      </p:cBhvr>
                                      <p:tavLst>
                                        <p:tav tm="0">
                                          <p:val>
                                            <p:strVal val="0-#ppt_h/2"/>
                                          </p:val>
                                        </p:tav>
                                        <p:tav tm="100000">
                                          <p:val>
                                            <p:strVal val="#ppt_y"/>
                                          </p:val>
                                        </p:tav>
                                      </p:tavLst>
                                    </p:anim>
                                  </p:childTnLst>
                                </p:cTn>
                              </p:par>
                              <p:par>
                                <p:cTn id="209" presetID="2" presetClass="entr" presetSubtype="1"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3500" fill="hold"/>
                                        <p:tgtEl>
                                          <p:spTgt spid="126"/>
                                        </p:tgtEl>
                                        <p:attrNameLst>
                                          <p:attrName>ppt_x</p:attrName>
                                        </p:attrNameLst>
                                      </p:cBhvr>
                                      <p:tavLst>
                                        <p:tav tm="0">
                                          <p:val>
                                            <p:strVal val="#ppt_x"/>
                                          </p:val>
                                        </p:tav>
                                        <p:tav tm="100000">
                                          <p:val>
                                            <p:strVal val="#ppt_x"/>
                                          </p:val>
                                        </p:tav>
                                      </p:tavLst>
                                    </p:anim>
                                    <p:anim calcmode="lin" valueType="num">
                                      <p:cBhvr additive="base">
                                        <p:cTn id="212" dur="3500" fill="hold"/>
                                        <p:tgtEl>
                                          <p:spTgt spid="126"/>
                                        </p:tgtEl>
                                        <p:attrNameLst>
                                          <p:attrName>ppt_y</p:attrName>
                                        </p:attrNameLst>
                                      </p:cBhvr>
                                      <p:tavLst>
                                        <p:tav tm="0">
                                          <p:val>
                                            <p:strVal val="0-#ppt_h/2"/>
                                          </p:val>
                                        </p:tav>
                                        <p:tav tm="100000">
                                          <p:val>
                                            <p:strVal val="#ppt_y"/>
                                          </p:val>
                                        </p:tav>
                                      </p:tavLst>
                                    </p:anim>
                                  </p:childTnLst>
                                </p:cTn>
                              </p:par>
                              <p:par>
                                <p:cTn id="213" presetID="2" presetClass="entr" presetSubtype="1" fill="hold" grpId="0" nodeType="withEffect">
                                  <p:stCondLst>
                                    <p:cond delay="0"/>
                                  </p:stCondLst>
                                  <p:childTnLst>
                                    <p:set>
                                      <p:cBhvr>
                                        <p:cTn id="214" dur="1" fill="hold">
                                          <p:stCondLst>
                                            <p:cond delay="0"/>
                                          </p:stCondLst>
                                        </p:cTn>
                                        <p:tgtEl>
                                          <p:spTgt spid="127"/>
                                        </p:tgtEl>
                                        <p:attrNameLst>
                                          <p:attrName>style.visibility</p:attrName>
                                        </p:attrNameLst>
                                      </p:cBhvr>
                                      <p:to>
                                        <p:strVal val="visible"/>
                                      </p:to>
                                    </p:set>
                                    <p:anim calcmode="lin" valueType="num">
                                      <p:cBhvr additive="base">
                                        <p:cTn id="215" dur="3500" fill="hold"/>
                                        <p:tgtEl>
                                          <p:spTgt spid="127"/>
                                        </p:tgtEl>
                                        <p:attrNameLst>
                                          <p:attrName>ppt_x</p:attrName>
                                        </p:attrNameLst>
                                      </p:cBhvr>
                                      <p:tavLst>
                                        <p:tav tm="0">
                                          <p:val>
                                            <p:strVal val="#ppt_x"/>
                                          </p:val>
                                        </p:tav>
                                        <p:tav tm="100000">
                                          <p:val>
                                            <p:strVal val="#ppt_x"/>
                                          </p:val>
                                        </p:tav>
                                      </p:tavLst>
                                    </p:anim>
                                    <p:anim calcmode="lin" valueType="num">
                                      <p:cBhvr additive="base">
                                        <p:cTn id="216" dur="3500" fill="hold"/>
                                        <p:tgtEl>
                                          <p:spTgt spid="127"/>
                                        </p:tgtEl>
                                        <p:attrNameLst>
                                          <p:attrName>ppt_y</p:attrName>
                                        </p:attrNameLst>
                                      </p:cBhvr>
                                      <p:tavLst>
                                        <p:tav tm="0">
                                          <p:val>
                                            <p:strVal val="0-#ppt_h/2"/>
                                          </p:val>
                                        </p:tav>
                                        <p:tav tm="100000">
                                          <p:val>
                                            <p:strVal val="#ppt_y"/>
                                          </p:val>
                                        </p:tav>
                                      </p:tavLst>
                                    </p:anim>
                                  </p:childTnLst>
                                </p:cTn>
                              </p:par>
                              <p:par>
                                <p:cTn id="217" presetID="2" presetClass="entr" presetSubtype="1" fill="hold" grpId="0" nodeType="withEffect">
                                  <p:stCondLst>
                                    <p:cond delay="0"/>
                                  </p:stCondLst>
                                  <p:childTnLst>
                                    <p:set>
                                      <p:cBhvr>
                                        <p:cTn id="218" dur="1" fill="hold">
                                          <p:stCondLst>
                                            <p:cond delay="0"/>
                                          </p:stCondLst>
                                        </p:cTn>
                                        <p:tgtEl>
                                          <p:spTgt spid="128"/>
                                        </p:tgtEl>
                                        <p:attrNameLst>
                                          <p:attrName>style.visibility</p:attrName>
                                        </p:attrNameLst>
                                      </p:cBhvr>
                                      <p:to>
                                        <p:strVal val="visible"/>
                                      </p:to>
                                    </p:set>
                                    <p:anim calcmode="lin" valueType="num">
                                      <p:cBhvr additive="base">
                                        <p:cTn id="219" dur="3500" fill="hold"/>
                                        <p:tgtEl>
                                          <p:spTgt spid="128"/>
                                        </p:tgtEl>
                                        <p:attrNameLst>
                                          <p:attrName>ppt_x</p:attrName>
                                        </p:attrNameLst>
                                      </p:cBhvr>
                                      <p:tavLst>
                                        <p:tav tm="0">
                                          <p:val>
                                            <p:strVal val="#ppt_x"/>
                                          </p:val>
                                        </p:tav>
                                        <p:tav tm="100000">
                                          <p:val>
                                            <p:strVal val="#ppt_x"/>
                                          </p:val>
                                        </p:tav>
                                      </p:tavLst>
                                    </p:anim>
                                    <p:anim calcmode="lin" valueType="num">
                                      <p:cBhvr additive="base">
                                        <p:cTn id="220" dur="3500" fill="hold"/>
                                        <p:tgtEl>
                                          <p:spTgt spid="128"/>
                                        </p:tgtEl>
                                        <p:attrNameLst>
                                          <p:attrName>ppt_y</p:attrName>
                                        </p:attrNameLst>
                                      </p:cBhvr>
                                      <p:tavLst>
                                        <p:tav tm="0">
                                          <p:val>
                                            <p:strVal val="0-#ppt_h/2"/>
                                          </p:val>
                                        </p:tav>
                                        <p:tav tm="100000">
                                          <p:val>
                                            <p:strVal val="#ppt_y"/>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165"/>
                                        </p:tgtEl>
                                        <p:attrNameLst>
                                          <p:attrName>style.visibility</p:attrName>
                                        </p:attrNameLst>
                                      </p:cBhvr>
                                      <p:to>
                                        <p:strVal val="visible"/>
                                      </p:to>
                                    </p:set>
                                    <p:anim calcmode="lin" valueType="num">
                                      <p:cBhvr additive="base">
                                        <p:cTn id="223" dur="3500" fill="hold"/>
                                        <p:tgtEl>
                                          <p:spTgt spid="165"/>
                                        </p:tgtEl>
                                        <p:attrNameLst>
                                          <p:attrName>ppt_x</p:attrName>
                                        </p:attrNameLst>
                                      </p:cBhvr>
                                      <p:tavLst>
                                        <p:tav tm="0">
                                          <p:val>
                                            <p:strVal val="#ppt_x"/>
                                          </p:val>
                                        </p:tav>
                                        <p:tav tm="100000">
                                          <p:val>
                                            <p:strVal val="#ppt_x"/>
                                          </p:val>
                                        </p:tav>
                                      </p:tavLst>
                                    </p:anim>
                                    <p:anim calcmode="lin" valueType="num">
                                      <p:cBhvr additive="base">
                                        <p:cTn id="224" dur="3500" fill="hold"/>
                                        <p:tgtEl>
                                          <p:spTgt spid="165"/>
                                        </p:tgtEl>
                                        <p:attrNameLst>
                                          <p:attrName>ppt_y</p:attrName>
                                        </p:attrNameLst>
                                      </p:cBhvr>
                                      <p:tavLst>
                                        <p:tav tm="0">
                                          <p:val>
                                            <p:strVal val="0-#ppt_h/2"/>
                                          </p:val>
                                        </p:tav>
                                        <p:tav tm="100000">
                                          <p:val>
                                            <p:strVal val="#ppt_y"/>
                                          </p:val>
                                        </p:tav>
                                      </p:tavLst>
                                    </p:anim>
                                  </p:childTnLst>
                                </p:cTn>
                              </p:par>
                              <p:par>
                                <p:cTn id="225" presetID="2" presetClass="entr" presetSubtype="1" fill="hold" grpId="0" nodeType="withEffect">
                                  <p:stCondLst>
                                    <p:cond delay="0"/>
                                  </p:stCondLst>
                                  <p:childTnLst>
                                    <p:set>
                                      <p:cBhvr>
                                        <p:cTn id="226" dur="1" fill="hold">
                                          <p:stCondLst>
                                            <p:cond delay="0"/>
                                          </p:stCondLst>
                                        </p:cTn>
                                        <p:tgtEl>
                                          <p:spTgt spid="166"/>
                                        </p:tgtEl>
                                        <p:attrNameLst>
                                          <p:attrName>style.visibility</p:attrName>
                                        </p:attrNameLst>
                                      </p:cBhvr>
                                      <p:to>
                                        <p:strVal val="visible"/>
                                      </p:to>
                                    </p:set>
                                    <p:anim calcmode="lin" valueType="num">
                                      <p:cBhvr additive="base">
                                        <p:cTn id="227" dur="3500" fill="hold"/>
                                        <p:tgtEl>
                                          <p:spTgt spid="166"/>
                                        </p:tgtEl>
                                        <p:attrNameLst>
                                          <p:attrName>ppt_x</p:attrName>
                                        </p:attrNameLst>
                                      </p:cBhvr>
                                      <p:tavLst>
                                        <p:tav tm="0">
                                          <p:val>
                                            <p:strVal val="#ppt_x"/>
                                          </p:val>
                                        </p:tav>
                                        <p:tav tm="100000">
                                          <p:val>
                                            <p:strVal val="#ppt_x"/>
                                          </p:val>
                                        </p:tav>
                                      </p:tavLst>
                                    </p:anim>
                                    <p:anim calcmode="lin" valueType="num">
                                      <p:cBhvr additive="base">
                                        <p:cTn id="228" dur="3500" fill="hold"/>
                                        <p:tgtEl>
                                          <p:spTgt spid="166"/>
                                        </p:tgtEl>
                                        <p:attrNameLst>
                                          <p:attrName>ppt_y</p:attrName>
                                        </p:attrNameLst>
                                      </p:cBhvr>
                                      <p:tavLst>
                                        <p:tav tm="0">
                                          <p:val>
                                            <p:strVal val="0-#ppt_h/2"/>
                                          </p:val>
                                        </p:tav>
                                        <p:tav tm="100000">
                                          <p:val>
                                            <p:strVal val="#ppt_y"/>
                                          </p:val>
                                        </p:tav>
                                      </p:tavLst>
                                    </p:anim>
                                  </p:childTnLst>
                                </p:cTn>
                              </p:par>
                              <p:par>
                                <p:cTn id="229" presetID="2" presetClass="entr" presetSubtype="1" fill="hold" grpId="0" nodeType="withEffect">
                                  <p:stCondLst>
                                    <p:cond delay="0"/>
                                  </p:stCondLst>
                                  <p:childTnLst>
                                    <p:set>
                                      <p:cBhvr>
                                        <p:cTn id="230" dur="1" fill="hold">
                                          <p:stCondLst>
                                            <p:cond delay="0"/>
                                          </p:stCondLst>
                                        </p:cTn>
                                        <p:tgtEl>
                                          <p:spTgt spid="167"/>
                                        </p:tgtEl>
                                        <p:attrNameLst>
                                          <p:attrName>style.visibility</p:attrName>
                                        </p:attrNameLst>
                                      </p:cBhvr>
                                      <p:to>
                                        <p:strVal val="visible"/>
                                      </p:to>
                                    </p:set>
                                    <p:anim calcmode="lin" valueType="num">
                                      <p:cBhvr additive="base">
                                        <p:cTn id="231" dur="3500" fill="hold"/>
                                        <p:tgtEl>
                                          <p:spTgt spid="167"/>
                                        </p:tgtEl>
                                        <p:attrNameLst>
                                          <p:attrName>ppt_x</p:attrName>
                                        </p:attrNameLst>
                                      </p:cBhvr>
                                      <p:tavLst>
                                        <p:tav tm="0">
                                          <p:val>
                                            <p:strVal val="#ppt_x"/>
                                          </p:val>
                                        </p:tav>
                                        <p:tav tm="100000">
                                          <p:val>
                                            <p:strVal val="#ppt_x"/>
                                          </p:val>
                                        </p:tav>
                                      </p:tavLst>
                                    </p:anim>
                                    <p:anim calcmode="lin" valueType="num">
                                      <p:cBhvr additive="base">
                                        <p:cTn id="232" dur="3500" fill="hold"/>
                                        <p:tgtEl>
                                          <p:spTgt spid="167"/>
                                        </p:tgtEl>
                                        <p:attrNameLst>
                                          <p:attrName>ppt_y</p:attrName>
                                        </p:attrNameLst>
                                      </p:cBhvr>
                                      <p:tavLst>
                                        <p:tav tm="0">
                                          <p:val>
                                            <p:strVal val="0-#ppt_h/2"/>
                                          </p:val>
                                        </p:tav>
                                        <p:tav tm="100000">
                                          <p:val>
                                            <p:strVal val="#ppt_y"/>
                                          </p:val>
                                        </p:tav>
                                      </p:tavLst>
                                    </p:anim>
                                  </p:childTnLst>
                                </p:cTn>
                              </p:par>
                              <p:par>
                                <p:cTn id="233" presetID="2" presetClass="entr" presetSubtype="1" fill="hold" grpId="0" nodeType="withEffect">
                                  <p:stCondLst>
                                    <p:cond delay="0"/>
                                  </p:stCondLst>
                                  <p:childTnLst>
                                    <p:set>
                                      <p:cBhvr>
                                        <p:cTn id="234" dur="1" fill="hold">
                                          <p:stCondLst>
                                            <p:cond delay="0"/>
                                          </p:stCondLst>
                                        </p:cTn>
                                        <p:tgtEl>
                                          <p:spTgt spid="168"/>
                                        </p:tgtEl>
                                        <p:attrNameLst>
                                          <p:attrName>style.visibility</p:attrName>
                                        </p:attrNameLst>
                                      </p:cBhvr>
                                      <p:to>
                                        <p:strVal val="visible"/>
                                      </p:to>
                                    </p:set>
                                    <p:anim calcmode="lin" valueType="num">
                                      <p:cBhvr additive="base">
                                        <p:cTn id="235" dur="3500" fill="hold"/>
                                        <p:tgtEl>
                                          <p:spTgt spid="168"/>
                                        </p:tgtEl>
                                        <p:attrNameLst>
                                          <p:attrName>ppt_x</p:attrName>
                                        </p:attrNameLst>
                                      </p:cBhvr>
                                      <p:tavLst>
                                        <p:tav tm="0">
                                          <p:val>
                                            <p:strVal val="#ppt_x"/>
                                          </p:val>
                                        </p:tav>
                                        <p:tav tm="100000">
                                          <p:val>
                                            <p:strVal val="#ppt_x"/>
                                          </p:val>
                                        </p:tav>
                                      </p:tavLst>
                                    </p:anim>
                                    <p:anim calcmode="lin" valueType="num">
                                      <p:cBhvr additive="base">
                                        <p:cTn id="236" dur="3500" fill="hold"/>
                                        <p:tgtEl>
                                          <p:spTgt spid="168"/>
                                        </p:tgtEl>
                                        <p:attrNameLst>
                                          <p:attrName>ppt_y</p:attrName>
                                        </p:attrNameLst>
                                      </p:cBhvr>
                                      <p:tavLst>
                                        <p:tav tm="0">
                                          <p:val>
                                            <p:strVal val="0-#ppt_h/2"/>
                                          </p:val>
                                        </p:tav>
                                        <p:tav tm="100000">
                                          <p:val>
                                            <p:strVal val="#ppt_y"/>
                                          </p:val>
                                        </p:tav>
                                      </p:tavLst>
                                    </p:anim>
                                  </p:childTnLst>
                                </p:cTn>
                              </p:par>
                              <p:par>
                                <p:cTn id="237" presetID="2" presetClass="entr" presetSubtype="1" fill="hold" grpId="0" nodeType="withEffect">
                                  <p:stCondLst>
                                    <p:cond delay="0"/>
                                  </p:stCondLst>
                                  <p:childTnLst>
                                    <p:set>
                                      <p:cBhvr>
                                        <p:cTn id="238" dur="1" fill="hold">
                                          <p:stCondLst>
                                            <p:cond delay="0"/>
                                          </p:stCondLst>
                                        </p:cTn>
                                        <p:tgtEl>
                                          <p:spTgt spid="169"/>
                                        </p:tgtEl>
                                        <p:attrNameLst>
                                          <p:attrName>style.visibility</p:attrName>
                                        </p:attrNameLst>
                                      </p:cBhvr>
                                      <p:to>
                                        <p:strVal val="visible"/>
                                      </p:to>
                                    </p:set>
                                    <p:anim calcmode="lin" valueType="num">
                                      <p:cBhvr additive="base">
                                        <p:cTn id="239" dur="3500" fill="hold"/>
                                        <p:tgtEl>
                                          <p:spTgt spid="169"/>
                                        </p:tgtEl>
                                        <p:attrNameLst>
                                          <p:attrName>ppt_x</p:attrName>
                                        </p:attrNameLst>
                                      </p:cBhvr>
                                      <p:tavLst>
                                        <p:tav tm="0">
                                          <p:val>
                                            <p:strVal val="#ppt_x"/>
                                          </p:val>
                                        </p:tav>
                                        <p:tav tm="100000">
                                          <p:val>
                                            <p:strVal val="#ppt_x"/>
                                          </p:val>
                                        </p:tav>
                                      </p:tavLst>
                                    </p:anim>
                                    <p:anim calcmode="lin" valueType="num">
                                      <p:cBhvr additive="base">
                                        <p:cTn id="240" dur="3500" fill="hold"/>
                                        <p:tgtEl>
                                          <p:spTgt spid="169"/>
                                        </p:tgtEl>
                                        <p:attrNameLst>
                                          <p:attrName>ppt_y</p:attrName>
                                        </p:attrNameLst>
                                      </p:cBhvr>
                                      <p:tavLst>
                                        <p:tav tm="0">
                                          <p:val>
                                            <p:strVal val="0-#ppt_h/2"/>
                                          </p:val>
                                        </p:tav>
                                        <p:tav tm="100000">
                                          <p:val>
                                            <p:strVal val="#ppt_y"/>
                                          </p:val>
                                        </p:tav>
                                      </p:tavLst>
                                    </p:anim>
                                  </p:childTnLst>
                                </p:cTn>
                              </p:par>
                              <p:par>
                                <p:cTn id="241" presetID="2" presetClass="entr" presetSubtype="1" fill="hold" grpId="0" nodeType="withEffect">
                                  <p:stCondLst>
                                    <p:cond delay="0"/>
                                  </p:stCondLst>
                                  <p:childTnLst>
                                    <p:set>
                                      <p:cBhvr>
                                        <p:cTn id="242" dur="1" fill="hold">
                                          <p:stCondLst>
                                            <p:cond delay="0"/>
                                          </p:stCondLst>
                                        </p:cTn>
                                        <p:tgtEl>
                                          <p:spTgt spid="170"/>
                                        </p:tgtEl>
                                        <p:attrNameLst>
                                          <p:attrName>style.visibility</p:attrName>
                                        </p:attrNameLst>
                                      </p:cBhvr>
                                      <p:to>
                                        <p:strVal val="visible"/>
                                      </p:to>
                                    </p:set>
                                    <p:anim calcmode="lin" valueType="num">
                                      <p:cBhvr additive="base">
                                        <p:cTn id="243" dur="3500" fill="hold"/>
                                        <p:tgtEl>
                                          <p:spTgt spid="170"/>
                                        </p:tgtEl>
                                        <p:attrNameLst>
                                          <p:attrName>ppt_x</p:attrName>
                                        </p:attrNameLst>
                                      </p:cBhvr>
                                      <p:tavLst>
                                        <p:tav tm="0">
                                          <p:val>
                                            <p:strVal val="#ppt_x"/>
                                          </p:val>
                                        </p:tav>
                                        <p:tav tm="100000">
                                          <p:val>
                                            <p:strVal val="#ppt_x"/>
                                          </p:val>
                                        </p:tav>
                                      </p:tavLst>
                                    </p:anim>
                                    <p:anim calcmode="lin" valueType="num">
                                      <p:cBhvr additive="base">
                                        <p:cTn id="244" dur="3500" fill="hold"/>
                                        <p:tgtEl>
                                          <p:spTgt spid="170"/>
                                        </p:tgtEl>
                                        <p:attrNameLst>
                                          <p:attrName>ppt_y</p:attrName>
                                        </p:attrNameLst>
                                      </p:cBhvr>
                                      <p:tavLst>
                                        <p:tav tm="0">
                                          <p:val>
                                            <p:strVal val="0-#ppt_h/2"/>
                                          </p:val>
                                        </p:tav>
                                        <p:tav tm="100000">
                                          <p:val>
                                            <p:strVal val="#ppt_y"/>
                                          </p:val>
                                        </p:tav>
                                      </p:tavLst>
                                    </p:anim>
                                  </p:childTnLst>
                                </p:cTn>
                              </p:par>
                              <p:par>
                                <p:cTn id="245" presetID="2" presetClass="entr" presetSubtype="1" fill="hold" grpId="0" nodeType="withEffect">
                                  <p:stCondLst>
                                    <p:cond delay="0"/>
                                  </p:stCondLst>
                                  <p:childTnLst>
                                    <p:set>
                                      <p:cBhvr>
                                        <p:cTn id="246" dur="1" fill="hold">
                                          <p:stCondLst>
                                            <p:cond delay="0"/>
                                          </p:stCondLst>
                                        </p:cTn>
                                        <p:tgtEl>
                                          <p:spTgt spid="171"/>
                                        </p:tgtEl>
                                        <p:attrNameLst>
                                          <p:attrName>style.visibility</p:attrName>
                                        </p:attrNameLst>
                                      </p:cBhvr>
                                      <p:to>
                                        <p:strVal val="visible"/>
                                      </p:to>
                                    </p:set>
                                    <p:anim calcmode="lin" valueType="num">
                                      <p:cBhvr additive="base">
                                        <p:cTn id="247" dur="3500" fill="hold"/>
                                        <p:tgtEl>
                                          <p:spTgt spid="171"/>
                                        </p:tgtEl>
                                        <p:attrNameLst>
                                          <p:attrName>ppt_x</p:attrName>
                                        </p:attrNameLst>
                                      </p:cBhvr>
                                      <p:tavLst>
                                        <p:tav tm="0">
                                          <p:val>
                                            <p:strVal val="#ppt_x"/>
                                          </p:val>
                                        </p:tav>
                                        <p:tav tm="100000">
                                          <p:val>
                                            <p:strVal val="#ppt_x"/>
                                          </p:val>
                                        </p:tav>
                                      </p:tavLst>
                                    </p:anim>
                                    <p:anim calcmode="lin" valueType="num">
                                      <p:cBhvr additive="base">
                                        <p:cTn id="248" dur="3500" fill="hold"/>
                                        <p:tgtEl>
                                          <p:spTgt spid="171"/>
                                        </p:tgtEl>
                                        <p:attrNameLst>
                                          <p:attrName>ppt_y</p:attrName>
                                        </p:attrNameLst>
                                      </p:cBhvr>
                                      <p:tavLst>
                                        <p:tav tm="0">
                                          <p:val>
                                            <p:strVal val="0-#ppt_h/2"/>
                                          </p:val>
                                        </p:tav>
                                        <p:tav tm="100000">
                                          <p:val>
                                            <p:strVal val="#ppt_y"/>
                                          </p:val>
                                        </p:tav>
                                      </p:tavLst>
                                    </p:anim>
                                  </p:childTnLst>
                                </p:cTn>
                              </p:par>
                              <p:par>
                                <p:cTn id="249" presetID="2" presetClass="entr" presetSubtype="1" fill="hold" grpId="0" nodeType="withEffect">
                                  <p:stCondLst>
                                    <p:cond delay="0"/>
                                  </p:stCondLst>
                                  <p:childTnLst>
                                    <p:set>
                                      <p:cBhvr>
                                        <p:cTn id="250" dur="1" fill="hold">
                                          <p:stCondLst>
                                            <p:cond delay="0"/>
                                          </p:stCondLst>
                                        </p:cTn>
                                        <p:tgtEl>
                                          <p:spTgt spid="172"/>
                                        </p:tgtEl>
                                        <p:attrNameLst>
                                          <p:attrName>style.visibility</p:attrName>
                                        </p:attrNameLst>
                                      </p:cBhvr>
                                      <p:to>
                                        <p:strVal val="visible"/>
                                      </p:to>
                                    </p:set>
                                    <p:anim calcmode="lin" valueType="num">
                                      <p:cBhvr additive="base">
                                        <p:cTn id="251" dur="3500" fill="hold"/>
                                        <p:tgtEl>
                                          <p:spTgt spid="172"/>
                                        </p:tgtEl>
                                        <p:attrNameLst>
                                          <p:attrName>ppt_x</p:attrName>
                                        </p:attrNameLst>
                                      </p:cBhvr>
                                      <p:tavLst>
                                        <p:tav tm="0">
                                          <p:val>
                                            <p:strVal val="#ppt_x"/>
                                          </p:val>
                                        </p:tav>
                                        <p:tav tm="100000">
                                          <p:val>
                                            <p:strVal val="#ppt_x"/>
                                          </p:val>
                                        </p:tav>
                                      </p:tavLst>
                                    </p:anim>
                                    <p:anim calcmode="lin" valueType="num">
                                      <p:cBhvr additive="base">
                                        <p:cTn id="252" dur="3500" fill="hold"/>
                                        <p:tgtEl>
                                          <p:spTgt spid="172"/>
                                        </p:tgtEl>
                                        <p:attrNameLst>
                                          <p:attrName>ppt_y</p:attrName>
                                        </p:attrNameLst>
                                      </p:cBhvr>
                                      <p:tavLst>
                                        <p:tav tm="0">
                                          <p:val>
                                            <p:strVal val="0-#ppt_h/2"/>
                                          </p:val>
                                        </p:tav>
                                        <p:tav tm="100000">
                                          <p:val>
                                            <p:strVal val="#ppt_y"/>
                                          </p:val>
                                        </p:tav>
                                      </p:tavLst>
                                    </p:anim>
                                  </p:childTnLst>
                                </p:cTn>
                              </p:par>
                              <p:par>
                                <p:cTn id="253" presetID="2" presetClass="entr" presetSubtype="1" fill="hold" grpId="0" nodeType="withEffect">
                                  <p:stCondLst>
                                    <p:cond delay="0"/>
                                  </p:stCondLst>
                                  <p:childTnLst>
                                    <p:set>
                                      <p:cBhvr>
                                        <p:cTn id="254" dur="1" fill="hold">
                                          <p:stCondLst>
                                            <p:cond delay="0"/>
                                          </p:stCondLst>
                                        </p:cTn>
                                        <p:tgtEl>
                                          <p:spTgt spid="173"/>
                                        </p:tgtEl>
                                        <p:attrNameLst>
                                          <p:attrName>style.visibility</p:attrName>
                                        </p:attrNameLst>
                                      </p:cBhvr>
                                      <p:to>
                                        <p:strVal val="visible"/>
                                      </p:to>
                                    </p:set>
                                    <p:anim calcmode="lin" valueType="num">
                                      <p:cBhvr additive="base">
                                        <p:cTn id="255" dur="3500" fill="hold"/>
                                        <p:tgtEl>
                                          <p:spTgt spid="173"/>
                                        </p:tgtEl>
                                        <p:attrNameLst>
                                          <p:attrName>ppt_x</p:attrName>
                                        </p:attrNameLst>
                                      </p:cBhvr>
                                      <p:tavLst>
                                        <p:tav tm="0">
                                          <p:val>
                                            <p:strVal val="#ppt_x"/>
                                          </p:val>
                                        </p:tav>
                                        <p:tav tm="100000">
                                          <p:val>
                                            <p:strVal val="#ppt_x"/>
                                          </p:val>
                                        </p:tav>
                                      </p:tavLst>
                                    </p:anim>
                                    <p:anim calcmode="lin" valueType="num">
                                      <p:cBhvr additive="base">
                                        <p:cTn id="256" dur="3500" fill="hold"/>
                                        <p:tgtEl>
                                          <p:spTgt spid="173"/>
                                        </p:tgtEl>
                                        <p:attrNameLst>
                                          <p:attrName>ppt_y</p:attrName>
                                        </p:attrNameLst>
                                      </p:cBhvr>
                                      <p:tavLst>
                                        <p:tav tm="0">
                                          <p:val>
                                            <p:strVal val="0-#ppt_h/2"/>
                                          </p:val>
                                        </p:tav>
                                        <p:tav tm="100000">
                                          <p:val>
                                            <p:strVal val="#ppt_y"/>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174"/>
                                        </p:tgtEl>
                                        <p:attrNameLst>
                                          <p:attrName>style.visibility</p:attrName>
                                        </p:attrNameLst>
                                      </p:cBhvr>
                                      <p:to>
                                        <p:strVal val="visible"/>
                                      </p:to>
                                    </p:set>
                                    <p:anim calcmode="lin" valueType="num">
                                      <p:cBhvr additive="base">
                                        <p:cTn id="259" dur="3500" fill="hold"/>
                                        <p:tgtEl>
                                          <p:spTgt spid="174"/>
                                        </p:tgtEl>
                                        <p:attrNameLst>
                                          <p:attrName>ppt_x</p:attrName>
                                        </p:attrNameLst>
                                      </p:cBhvr>
                                      <p:tavLst>
                                        <p:tav tm="0">
                                          <p:val>
                                            <p:strVal val="#ppt_x"/>
                                          </p:val>
                                        </p:tav>
                                        <p:tav tm="100000">
                                          <p:val>
                                            <p:strVal val="#ppt_x"/>
                                          </p:val>
                                        </p:tav>
                                      </p:tavLst>
                                    </p:anim>
                                    <p:anim calcmode="lin" valueType="num">
                                      <p:cBhvr additive="base">
                                        <p:cTn id="260" dur="3500" fill="hold"/>
                                        <p:tgtEl>
                                          <p:spTgt spid="174"/>
                                        </p:tgtEl>
                                        <p:attrNameLst>
                                          <p:attrName>ppt_y</p:attrName>
                                        </p:attrNameLst>
                                      </p:cBhvr>
                                      <p:tavLst>
                                        <p:tav tm="0">
                                          <p:val>
                                            <p:strVal val="0-#ppt_h/2"/>
                                          </p:val>
                                        </p:tav>
                                        <p:tav tm="100000">
                                          <p:val>
                                            <p:strVal val="#ppt_y"/>
                                          </p:val>
                                        </p:tav>
                                      </p:tavLst>
                                    </p:anim>
                                  </p:childTnLst>
                                </p:cTn>
                              </p:par>
                              <p:par>
                                <p:cTn id="261" presetID="2" presetClass="entr" presetSubtype="1" fill="hold" grpId="0" nodeType="withEffect">
                                  <p:stCondLst>
                                    <p:cond delay="0"/>
                                  </p:stCondLst>
                                  <p:childTnLst>
                                    <p:set>
                                      <p:cBhvr>
                                        <p:cTn id="262" dur="1" fill="hold">
                                          <p:stCondLst>
                                            <p:cond delay="0"/>
                                          </p:stCondLst>
                                        </p:cTn>
                                        <p:tgtEl>
                                          <p:spTgt spid="175"/>
                                        </p:tgtEl>
                                        <p:attrNameLst>
                                          <p:attrName>style.visibility</p:attrName>
                                        </p:attrNameLst>
                                      </p:cBhvr>
                                      <p:to>
                                        <p:strVal val="visible"/>
                                      </p:to>
                                    </p:set>
                                    <p:anim calcmode="lin" valueType="num">
                                      <p:cBhvr additive="base">
                                        <p:cTn id="263" dur="3500" fill="hold"/>
                                        <p:tgtEl>
                                          <p:spTgt spid="175"/>
                                        </p:tgtEl>
                                        <p:attrNameLst>
                                          <p:attrName>ppt_x</p:attrName>
                                        </p:attrNameLst>
                                      </p:cBhvr>
                                      <p:tavLst>
                                        <p:tav tm="0">
                                          <p:val>
                                            <p:strVal val="#ppt_x"/>
                                          </p:val>
                                        </p:tav>
                                        <p:tav tm="100000">
                                          <p:val>
                                            <p:strVal val="#ppt_x"/>
                                          </p:val>
                                        </p:tav>
                                      </p:tavLst>
                                    </p:anim>
                                    <p:anim calcmode="lin" valueType="num">
                                      <p:cBhvr additive="base">
                                        <p:cTn id="264" dur="3500" fill="hold"/>
                                        <p:tgtEl>
                                          <p:spTgt spid="175"/>
                                        </p:tgtEl>
                                        <p:attrNameLst>
                                          <p:attrName>ppt_y</p:attrName>
                                        </p:attrNameLst>
                                      </p:cBhvr>
                                      <p:tavLst>
                                        <p:tav tm="0">
                                          <p:val>
                                            <p:strVal val="0-#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176"/>
                                        </p:tgtEl>
                                        <p:attrNameLst>
                                          <p:attrName>style.visibility</p:attrName>
                                        </p:attrNameLst>
                                      </p:cBhvr>
                                      <p:to>
                                        <p:strVal val="visible"/>
                                      </p:to>
                                    </p:set>
                                    <p:anim calcmode="lin" valueType="num">
                                      <p:cBhvr additive="base">
                                        <p:cTn id="267" dur="3500" fill="hold"/>
                                        <p:tgtEl>
                                          <p:spTgt spid="176"/>
                                        </p:tgtEl>
                                        <p:attrNameLst>
                                          <p:attrName>ppt_x</p:attrName>
                                        </p:attrNameLst>
                                      </p:cBhvr>
                                      <p:tavLst>
                                        <p:tav tm="0">
                                          <p:val>
                                            <p:strVal val="#ppt_x"/>
                                          </p:val>
                                        </p:tav>
                                        <p:tav tm="100000">
                                          <p:val>
                                            <p:strVal val="#ppt_x"/>
                                          </p:val>
                                        </p:tav>
                                      </p:tavLst>
                                    </p:anim>
                                    <p:anim calcmode="lin" valueType="num">
                                      <p:cBhvr additive="base">
                                        <p:cTn id="268" dur="3500" fill="hold"/>
                                        <p:tgtEl>
                                          <p:spTgt spid="176"/>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179"/>
                                        </p:tgtEl>
                                        <p:attrNameLst>
                                          <p:attrName>style.visibility</p:attrName>
                                        </p:attrNameLst>
                                      </p:cBhvr>
                                      <p:to>
                                        <p:strVal val="visible"/>
                                      </p:to>
                                    </p:set>
                                    <p:anim calcmode="lin" valueType="num">
                                      <p:cBhvr additive="base">
                                        <p:cTn id="271" dur="3500" fill="hold"/>
                                        <p:tgtEl>
                                          <p:spTgt spid="179"/>
                                        </p:tgtEl>
                                        <p:attrNameLst>
                                          <p:attrName>ppt_x</p:attrName>
                                        </p:attrNameLst>
                                      </p:cBhvr>
                                      <p:tavLst>
                                        <p:tav tm="0">
                                          <p:val>
                                            <p:strVal val="#ppt_x"/>
                                          </p:val>
                                        </p:tav>
                                        <p:tav tm="100000">
                                          <p:val>
                                            <p:strVal val="#ppt_x"/>
                                          </p:val>
                                        </p:tav>
                                      </p:tavLst>
                                    </p:anim>
                                    <p:anim calcmode="lin" valueType="num">
                                      <p:cBhvr additive="base">
                                        <p:cTn id="272" dur="3500" fill="hold"/>
                                        <p:tgtEl>
                                          <p:spTgt spid="179"/>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180"/>
                                        </p:tgtEl>
                                        <p:attrNameLst>
                                          <p:attrName>style.visibility</p:attrName>
                                        </p:attrNameLst>
                                      </p:cBhvr>
                                      <p:to>
                                        <p:strVal val="visible"/>
                                      </p:to>
                                    </p:set>
                                    <p:anim calcmode="lin" valueType="num">
                                      <p:cBhvr additive="base">
                                        <p:cTn id="275" dur="3500" fill="hold"/>
                                        <p:tgtEl>
                                          <p:spTgt spid="180"/>
                                        </p:tgtEl>
                                        <p:attrNameLst>
                                          <p:attrName>ppt_x</p:attrName>
                                        </p:attrNameLst>
                                      </p:cBhvr>
                                      <p:tavLst>
                                        <p:tav tm="0">
                                          <p:val>
                                            <p:strVal val="#ppt_x"/>
                                          </p:val>
                                        </p:tav>
                                        <p:tav tm="100000">
                                          <p:val>
                                            <p:strVal val="#ppt_x"/>
                                          </p:val>
                                        </p:tav>
                                      </p:tavLst>
                                    </p:anim>
                                    <p:anim calcmode="lin" valueType="num">
                                      <p:cBhvr additive="base">
                                        <p:cTn id="276" dur="3500" fill="hold"/>
                                        <p:tgtEl>
                                          <p:spTgt spid="180"/>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181"/>
                                        </p:tgtEl>
                                        <p:attrNameLst>
                                          <p:attrName>style.visibility</p:attrName>
                                        </p:attrNameLst>
                                      </p:cBhvr>
                                      <p:to>
                                        <p:strVal val="visible"/>
                                      </p:to>
                                    </p:set>
                                    <p:anim calcmode="lin" valueType="num">
                                      <p:cBhvr additive="base">
                                        <p:cTn id="279" dur="3500" fill="hold"/>
                                        <p:tgtEl>
                                          <p:spTgt spid="181"/>
                                        </p:tgtEl>
                                        <p:attrNameLst>
                                          <p:attrName>ppt_x</p:attrName>
                                        </p:attrNameLst>
                                      </p:cBhvr>
                                      <p:tavLst>
                                        <p:tav tm="0">
                                          <p:val>
                                            <p:strVal val="#ppt_x"/>
                                          </p:val>
                                        </p:tav>
                                        <p:tav tm="100000">
                                          <p:val>
                                            <p:strVal val="#ppt_x"/>
                                          </p:val>
                                        </p:tav>
                                      </p:tavLst>
                                    </p:anim>
                                    <p:anim calcmode="lin" valueType="num">
                                      <p:cBhvr additive="base">
                                        <p:cTn id="280" dur="3500" fill="hold"/>
                                        <p:tgtEl>
                                          <p:spTgt spid="181"/>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additive="base">
                                        <p:cTn id="283" dur="3500" fill="hold"/>
                                        <p:tgtEl>
                                          <p:spTgt spid="182"/>
                                        </p:tgtEl>
                                        <p:attrNameLst>
                                          <p:attrName>ppt_x</p:attrName>
                                        </p:attrNameLst>
                                      </p:cBhvr>
                                      <p:tavLst>
                                        <p:tav tm="0">
                                          <p:val>
                                            <p:strVal val="#ppt_x"/>
                                          </p:val>
                                        </p:tav>
                                        <p:tav tm="100000">
                                          <p:val>
                                            <p:strVal val="#ppt_x"/>
                                          </p:val>
                                        </p:tav>
                                      </p:tavLst>
                                    </p:anim>
                                    <p:anim calcmode="lin" valueType="num">
                                      <p:cBhvr additive="base">
                                        <p:cTn id="284" dur="3500" fill="hold"/>
                                        <p:tgtEl>
                                          <p:spTgt spid="182"/>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500" fill="hold"/>
                                        <p:tgtEl>
                                          <p:spTgt spid="183"/>
                                        </p:tgtEl>
                                        <p:attrNameLst>
                                          <p:attrName>ppt_x</p:attrName>
                                        </p:attrNameLst>
                                      </p:cBhvr>
                                      <p:tavLst>
                                        <p:tav tm="0">
                                          <p:val>
                                            <p:strVal val="#ppt_x"/>
                                          </p:val>
                                        </p:tav>
                                        <p:tav tm="100000">
                                          <p:val>
                                            <p:strVal val="#ppt_x"/>
                                          </p:val>
                                        </p:tav>
                                      </p:tavLst>
                                    </p:anim>
                                    <p:anim calcmode="lin" valueType="num">
                                      <p:cBhvr additive="base">
                                        <p:cTn id="288" dur="3500" fill="hold"/>
                                        <p:tgtEl>
                                          <p:spTgt spid="183"/>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184"/>
                                        </p:tgtEl>
                                        <p:attrNameLst>
                                          <p:attrName>style.visibility</p:attrName>
                                        </p:attrNameLst>
                                      </p:cBhvr>
                                      <p:to>
                                        <p:strVal val="visible"/>
                                      </p:to>
                                    </p:set>
                                    <p:anim calcmode="lin" valueType="num">
                                      <p:cBhvr additive="base">
                                        <p:cTn id="291" dur="3500" fill="hold"/>
                                        <p:tgtEl>
                                          <p:spTgt spid="184"/>
                                        </p:tgtEl>
                                        <p:attrNameLst>
                                          <p:attrName>ppt_x</p:attrName>
                                        </p:attrNameLst>
                                      </p:cBhvr>
                                      <p:tavLst>
                                        <p:tav tm="0">
                                          <p:val>
                                            <p:strVal val="#ppt_x"/>
                                          </p:val>
                                        </p:tav>
                                        <p:tav tm="100000">
                                          <p:val>
                                            <p:strVal val="#ppt_x"/>
                                          </p:val>
                                        </p:tav>
                                      </p:tavLst>
                                    </p:anim>
                                    <p:anim calcmode="lin" valueType="num">
                                      <p:cBhvr additive="base">
                                        <p:cTn id="292" dur="3500" fill="hold"/>
                                        <p:tgtEl>
                                          <p:spTgt spid="184"/>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185"/>
                                        </p:tgtEl>
                                        <p:attrNameLst>
                                          <p:attrName>style.visibility</p:attrName>
                                        </p:attrNameLst>
                                      </p:cBhvr>
                                      <p:to>
                                        <p:strVal val="visible"/>
                                      </p:to>
                                    </p:set>
                                    <p:anim calcmode="lin" valueType="num">
                                      <p:cBhvr additive="base">
                                        <p:cTn id="295" dur="3500" fill="hold"/>
                                        <p:tgtEl>
                                          <p:spTgt spid="185"/>
                                        </p:tgtEl>
                                        <p:attrNameLst>
                                          <p:attrName>ppt_x</p:attrName>
                                        </p:attrNameLst>
                                      </p:cBhvr>
                                      <p:tavLst>
                                        <p:tav tm="0">
                                          <p:val>
                                            <p:strVal val="#ppt_x"/>
                                          </p:val>
                                        </p:tav>
                                        <p:tav tm="100000">
                                          <p:val>
                                            <p:strVal val="#ppt_x"/>
                                          </p:val>
                                        </p:tav>
                                      </p:tavLst>
                                    </p:anim>
                                    <p:anim calcmode="lin" valueType="num">
                                      <p:cBhvr additive="base">
                                        <p:cTn id="296" dur="3500" fill="hold"/>
                                        <p:tgtEl>
                                          <p:spTgt spid="185"/>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186"/>
                                        </p:tgtEl>
                                        <p:attrNameLst>
                                          <p:attrName>style.visibility</p:attrName>
                                        </p:attrNameLst>
                                      </p:cBhvr>
                                      <p:to>
                                        <p:strVal val="visible"/>
                                      </p:to>
                                    </p:set>
                                    <p:anim calcmode="lin" valueType="num">
                                      <p:cBhvr additive="base">
                                        <p:cTn id="299" dur="3500" fill="hold"/>
                                        <p:tgtEl>
                                          <p:spTgt spid="186"/>
                                        </p:tgtEl>
                                        <p:attrNameLst>
                                          <p:attrName>ppt_x</p:attrName>
                                        </p:attrNameLst>
                                      </p:cBhvr>
                                      <p:tavLst>
                                        <p:tav tm="0">
                                          <p:val>
                                            <p:strVal val="#ppt_x"/>
                                          </p:val>
                                        </p:tav>
                                        <p:tav tm="100000">
                                          <p:val>
                                            <p:strVal val="#ppt_x"/>
                                          </p:val>
                                        </p:tav>
                                      </p:tavLst>
                                    </p:anim>
                                    <p:anim calcmode="lin" valueType="num">
                                      <p:cBhvr additive="base">
                                        <p:cTn id="300" dur="3500" fill="hold"/>
                                        <p:tgtEl>
                                          <p:spTgt spid="186"/>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187"/>
                                        </p:tgtEl>
                                        <p:attrNameLst>
                                          <p:attrName>style.visibility</p:attrName>
                                        </p:attrNameLst>
                                      </p:cBhvr>
                                      <p:to>
                                        <p:strVal val="visible"/>
                                      </p:to>
                                    </p:set>
                                    <p:anim calcmode="lin" valueType="num">
                                      <p:cBhvr additive="base">
                                        <p:cTn id="303" dur="3500" fill="hold"/>
                                        <p:tgtEl>
                                          <p:spTgt spid="187"/>
                                        </p:tgtEl>
                                        <p:attrNameLst>
                                          <p:attrName>ppt_x</p:attrName>
                                        </p:attrNameLst>
                                      </p:cBhvr>
                                      <p:tavLst>
                                        <p:tav tm="0">
                                          <p:val>
                                            <p:strVal val="#ppt_x"/>
                                          </p:val>
                                        </p:tav>
                                        <p:tav tm="100000">
                                          <p:val>
                                            <p:strVal val="#ppt_x"/>
                                          </p:val>
                                        </p:tav>
                                      </p:tavLst>
                                    </p:anim>
                                    <p:anim calcmode="lin" valueType="num">
                                      <p:cBhvr additive="base">
                                        <p:cTn id="304" dur="3500" fill="hold"/>
                                        <p:tgtEl>
                                          <p:spTgt spid="187"/>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188"/>
                                        </p:tgtEl>
                                        <p:attrNameLst>
                                          <p:attrName>style.visibility</p:attrName>
                                        </p:attrNameLst>
                                      </p:cBhvr>
                                      <p:to>
                                        <p:strVal val="visible"/>
                                      </p:to>
                                    </p:set>
                                    <p:anim calcmode="lin" valueType="num">
                                      <p:cBhvr additive="base">
                                        <p:cTn id="307" dur="3500" fill="hold"/>
                                        <p:tgtEl>
                                          <p:spTgt spid="188"/>
                                        </p:tgtEl>
                                        <p:attrNameLst>
                                          <p:attrName>ppt_x</p:attrName>
                                        </p:attrNameLst>
                                      </p:cBhvr>
                                      <p:tavLst>
                                        <p:tav tm="0">
                                          <p:val>
                                            <p:strVal val="#ppt_x"/>
                                          </p:val>
                                        </p:tav>
                                        <p:tav tm="100000">
                                          <p:val>
                                            <p:strVal val="#ppt_x"/>
                                          </p:val>
                                        </p:tav>
                                      </p:tavLst>
                                    </p:anim>
                                    <p:anim calcmode="lin" valueType="num">
                                      <p:cBhvr additive="base">
                                        <p:cTn id="308" dur="3500" fill="hold"/>
                                        <p:tgtEl>
                                          <p:spTgt spid="188"/>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189"/>
                                        </p:tgtEl>
                                        <p:attrNameLst>
                                          <p:attrName>style.visibility</p:attrName>
                                        </p:attrNameLst>
                                      </p:cBhvr>
                                      <p:to>
                                        <p:strVal val="visible"/>
                                      </p:to>
                                    </p:set>
                                    <p:anim calcmode="lin" valueType="num">
                                      <p:cBhvr additive="base">
                                        <p:cTn id="311" dur="3500" fill="hold"/>
                                        <p:tgtEl>
                                          <p:spTgt spid="189"/>
                                        </p:tgtEl>
                                        <p:attrNameLst>
                                          <p:attrName>ppt_x</p:attrName>
                                        </p:attrNameLst>
                                      </p:cBhvr>
                                      <p:tavLst>
                                        <p:tav tm="0">
                                          <p:val>
                                            <p:strVal val="#ppt_x"/>
                                          </p:val>
                                        </p:tav>
                                        <p:tav tm="100000">
                                          <p:val>
                                            <p:strVal val="#ppt_x"/>
                                          </p:val>
                                        </p:tav>
                                      </p:tavLst>
                                    </p:anim>
                                    <p:anim calcmode="lin" valueType="num">
                                      <p:cBhvr additive="base">
                                        <p:cTn id="312" dur="3500" fill="hold"/>
                                        <p:tgtEl>
                                          <p:spTgt spid="189"/>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190"/>
                                        </p:tgtEl>
                                        <p:attrNameLst>
                                          <p:attrName>style.visibility</p:attrName>
                                        </p:attrNameLst>
                                      </p:cBhvr>
                                      <p:to>
                                        <p:strVal val="visible"/>
                                      </p:to>
                                    </p:set>
                                    <p:anim calcmode="lin" valueType="num">
                                      <p:cBhvr additive="base">
                                        <p:cTn id="315" dur="3500" fill="hold"/>
                                        <p:tgtEl>
                                          <p:spTgt spid="190"/>
                                        </p:tgtEl>
                                        <p:attrNameLst>
                                          <p:attrName>ppt_x</p:attrName>
                                        </p:attrNameLst>
                                      </p:cBhvr>
                                      <p:tavLst>
                                        <p:tav tm="0">
                                          <p:val>
                                            <p:strVal val="#ppt_x"/>
                                          </p:val>
                                        </p:tav>
                                        <p:tav tm="100000">
                                          <p:val>
                                            <p:strVal val="#ppt_x"/>
                                          </p:val>
                                        </p:tav>
                                      </p:tavLst>
                                    </p:anim>
                                    <p:anim calcmode="lin" valueType="num">
                                      <p:cBhvr additive="base">
                                        <p:cTn id="316" dur="3500" fill="hold"/>
                                        <p:tgtEl>
                                          <p:spTgt spid="190"/>
                                        </p:tgtEl>
                                        <p:attrNameLst>
                                          <p:attrName>ppt_y</p:attrName>
                                        </p:attrNameLst>
                                      </p:cBhvr>
                                      <p:tavLst>
                                        <p:tav tm="0">
                                          <p:val>
                                            <p:strVal val="0-#ppt_h/2"/>
                                          </p:val>
                                        </p:tav>
                                        <p:tav tm="100000">
                                          <p:val>
                                            <p:strVal val="#ppt_y"/>
                                          </p:val>
                                        </p:tav>
                                      </p:tavLst>
                                    </p:anim>
                                  </p:childTnLst>
                                </p:cTn>
                              </p:par>
                              <p:par>
                                <p:cTn id="317" presetID="2" presetClass="entr" presetSubtype="1" fill="hold" grpId="0" nodeType="withEffect">
                                  <p:stCondLst>
                                    <p:cond delay="0"/>
                                  </p:stCondLst>
                                  <p:childTnLst>
                                    <p:set>
                                      <p:cBhvr>
                                        <p:cTn id="318" dur="1" fill="hold">
                                          <p:stCondLst>
                                            <p:cond delay="0"/>
                                          </p:stCondLst>
                                        </p:cTn>
                                        <p:tgtEl>
                                          <p:spTgt spid="191"/>
                                        </p:tgtEl>
                                        <p:attrNameLst>
                                          <p:attrName>style.visibility</p:attrName>
                                        </p:attrNameLst>
                                      </p:cBhvr>
                                      <p:to>
                                        <p:strVal val="visible"/>
                                      </p:to>
                                    </p:set>
                                    <p:anim calcmode="lin" valueType="num">
                                      <p:cBhvr additive="base">
                                        <p:cTn id="319" dur="3500" fill="hold"/>
                                        <p:tgtEl>
                                          <p:spTgt spid="191"/>
                                        </p:tgtEl>
                                        <p:attrNameLst>
                                          <p:attrName>ppt_x</p:attrName>
                                        </p:attrNameLst>
                                      </p:cBhvr>
                                      <p:tavLst>
                                        <p:tav tm="0">
                                          <p:val>
                                            <p:strVal val="#ppt_x"/>
                                          </p:val>
                                        </p:tav>
                                        <p:tav tm="100000">
                                          <p:val>
                                            <p:strVal val="#ppt_x"/>
                                          </p:val>
                                        </p:tav>
                                      </p:tavLst>
                                    </p:anim>
                                    <p:anim calcmode="lin" valueType="num">
                                      <p:cBhvr additive="base">
                                        <p:cTn id="320" dur="3500" fill="hold"/>
                                        <p:tgtEl>
                                          <p:spTgt spid="191"/>
                                        </p:tgtEl>
                                        <p:attrNameLst>
                                          <p:attrName>ppt_y</p:attrName>
                                        </p:attrNameLst>
                                      </p:cBhvr>
                                      <p:tavLst>
                                        <p:tav tm="0">
                                          <p:val>
                                            <p:strVal val="0-#ppt_h/2"/>
                                          </p:val>
                                        </p:tav>
                                        <p:tav tm="100000">
                                          <p:val>
                                            <p:strVal val="#ppt_y"/>
                                          </p:val>
                                        </p:tav>
                                      </p:tavLst>
                                    </p:anim>
                                  </p:childTnLst>
                                </p:cTn>
                              </p:par>
                              <p:par>
                                <p:cTn id="321" presetID="2" presetClass="entr" presetSubtype="1" fill="hold" grpId="0" nodeType="withEffect">
                                  <p:stCondLst>
                                    <p:cond delay="0"/>
                                  </p:stCondLst>
                                  <p:childTnLst>
                                    <p:set>
                                      <p:cBhvr>
                                        <p:cTn id="322" dur="1" fill="hold">
                                          <p:stCondLst>
                                            <p:cond delay="0"/>
                                          </p:stCondLst>
                                        </p:cTn>
                                        <p:tgtEl>
                                          <p:spTgt spid="192"/>
                                        </p:tgtEl>
                                        <p:attrNameLst>
                                          <p:attrName>style.visibility</p:attrName>
                                        </p:attrNameLst>
                                      </p:cBhvr>
                                      <p:to>
                                        <p:strVal val="visible"/>
                                      </p:to>
                                    </p:set>
                                    <p:anim calcmode="lin" valueType="num">
                                      <p:cBhvr additive="base">
                                        <p:cTn id="323" dur="3500" fill="hold"/>
                                        <p:tgtEl>
                                          <p:spTgt spid="192"/>
                                        </p:tgtEl>
                                        <p:attrNameLst>
                                          <p:attrName>ppt_x</p:attrName>
                                        </p:attrNameLst>
                                      </p:cBhvr>
                                      <p:tavLst>
                                        <p:tav tm="0">
                                          <p:val>
                                            <p:strVal val="#ppt_x"/>
                                          </p:val>
                                        </p:tav>
                                        <p:tav tm="100000">
                                          <p:val>
                                            <p:strVal val="#ppt_x"/>
                                          </p:val>
                                        </p:tav>
                                      </p:tavLst>
                                    </p:anim>
                                    <p:anim calcmode="lin" valueType="num">
                                      <p:cBhvr additive="base">
                                        <p:cTn id="324" dur="3500" fill="hold"/>
                                        <p:tgtEl>
                                          <p:spTgt spid="192"/>
                                        </p:tgtEl>
                                        <p:attrNameLst>
                                          <p:attrName>ppt_y</p:attrName>
                                        </p:attrNameLst>
                                      </p:cBhvr>
                                      <p:tavLst>
                                        <p:tav tm="0">
                                          <p:val>
                                            <p:strVal val="0-#ppt_h/2"/>
                                          </p:val>
                                        </p:tav>
                                        <p:tav tm="100000">
                                          <p:val>
                                            <p:strVal val="#ppt_y"/>
                                          </p:val>
                                        </p:tav>
                                      </p:tavLst>
                                    </p:anim>
                                  </p:childTnLst>
                                </p:cTn>
                              </p:par>
                              <p:par>
                                <p:cTn id="325" presetID="2" presetClass="entr" presetSubtype="1" fill="hold" grpId="0" nodeType="withEffect">
                                  <p:stCondLst>
                                    <p:cond delay="0"/>
                                  </p:stCondLst>
                                  <p:childTnLst>
                                    <p:set>
                                      <p:cBhvr>
                                        <p:cTn id="326" dur="1" fill="hold">
                                          <p:stCondLst>
                                            <p:cond delay="0"/>
                                          </p:stCondLst>
                                        </p:cTn>
                                        <p:tgtEl>
                                          <p:spTgt spid="193"/>
                                        </p:tgtEl>
                                        <p:attrNameLst>
                                          <p:attrName>style.visibility</p:attrName>
                                        </p:attrNameLst>
                                      </p:cBhvr>
                                      <p:to>
                                        <p:strVal val="visible"/>
                                      </p:to>
                                    </p:set>
                                    <p:anim calcmode="lin" valueType="num">
                                      <p:cBhvr additive="base">
                                        <p:cTn id="327" dur="3500" fill="hold"/>
                                        <p:tgtEl>
                                          <p:spTgt spid="193"/>
                                        </p:tgtEl>
                                        <p:attrNameLst>
                                          <p:attrName>ppt_x</p:attrName>
                                        </p:attrNameLst>
                                      </p:cBhvr>
                                      <p:tavLst>
                                        <p:tav tm="0">
                                          <p:val>
                                            <p:strVal val="#ppt_x"/>
                                          </p:val>
                                        </p:tav>
                                        <p:tav tm="100000">
                                          <p:val>
                                            <p:strVal val="#ppt_x"/>
                                          </p:val>
                                        </p:tav>
                                      </p:tavLst>
                                    </p:anim>
                                    <p:anim calcmode="lin" valueType="num">
                                      <p:cBhvr additive="base">
                                        <p:cTn id="328" dur="3500" fill="hold"/>
                                        <p:tgtEl>
                                          <p:spTgt spid="193"/>
                                        </p:tgtEl>
                                        <p:attrNameLst>
                                          <p:attrName>ppt_y</p:attrName>
                                        </p:attrNameLst>
                                      </p:cBhvr>
                                      <p:tavLst>
                                        <p:tav tm="0">
                                          <p:val>
                                            <p:strVal val="0-#ppt_h/2"/>
                                          </p:val>
                                        </p:tav>
                                        <p:tav tm="100000">
                                          <p:val>
                                            <p:strVal val="#ppt_y"/>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194"/>
                                        </p:tgtEl>
                                        <p:attrNameLst>
                                          <p:attrName>style.visibility</p:attrName>
                                        </p:attrNameLst>
                                      </p:cBhvr>
                                      <p:to>
                                        <p:strVal val="visible"/>
                                      </p:to>
                                    </p:set>
                                    <p:anim calcmode="lin" valueType="num">
                                      <p:cBhvr additive="base">
                                        <p:cTn id="331" dur="3500" fill="hold"/>
                                        <p:tgtEl>
                                          <p:spTgt spid="194"/>
                                        </p:tgtEl>
                                        <p:attrNameLst>
                                          <p:attrName>ppt_x</p:attrName>
                                        </p:attrNameLst>
                                      </p:cBhvr>
                                      <p:tavLst>
                                        <p:tav tm="0">
                                          <p:val>
                                            <p:strVal val="#ppt_x"/>
                                          </p:val>
                                        </p:tav>
                                        <p:tav tm="100000">
                                          <p:val>
                                            <p:strVal val="#ppt_x"/>
                                          </p:val>
                                        </p:tav>
                                      </p:tavLst>
                                    </p:anim>
                                    <p:anim calcmode="lin" valueType="num">
                                      <p:cBhvr additive="base">
                                        <p:cTn id="332" dur="3500" fill="hold"/>
                                        <p:tgtEl>
                                          <p:spTgt spid="194"/>
                                        </p:tgtEl>
                                        <p:attrNameLst>
                                          <p:attrName>ppt_y</p:attrName>
                                        </p:attrNameLst>
                                      </p:cBhvr>
                                      <p:tavLst>
                                        <p:tav tm="0">
                                          <p:val>
                                            <p:strVal val="0-#ppt_h/2"/>
                                          </p:val>
                                        </p:tav>
                                        <p:tav tm="100000">
                                          <p:val>
                                            <p:strVal val="#ppt_y"/>
                                          </p:val>
                                        </p:tav>
                                      </p:tavLst>
                                    </p:anim>
                                  </p:childTnLst>
                                </p:cTn>
                              </p:par>
                              <p:par>
                                <p:cTn id="333" presetID="2" presetClass="entr" presetSubtype="1" fill="hold" grpId="0" nodeType="withEffect">
                                  <p:stCondLst>
                                    <p:cond delay="0"/>
                                  </p:stCondLst>
                                  <p:childTnLst>
                                    <p:set>
                                      <p:cBhvr>
                                        <p:cTn id="334" dur="1" fill="hold">
                                          <p:stCondLst>
                                            <p:cond delay="0"/>
                                          </p:stCondLst>
                                        </p:cTn>
                                        <p:tgtEl>
                                          <p:spTgt spid="195"/>
                                        </p:tgtEl>
                                        <p:attrNameLst>
                                          <p:attrName>style.visibility</p:attrName>
                                        </p:attrNameLst>
                                      </p:cBhvr>
                                      <p:to>
                                        <p:strVal val="visible"/>
                                      </p:to>
                                    </p:set>
                                    <p:anim calcmode="lin" valueType="num">
                                      <p:cBhvr additive="base">
                                        <p:cTn id="335" dur="3500" fill="hold"/>
                                        <p:tgtEl>
                                          <p:spTgt spid="195"/>
                                        </p:tgtEl>
                                        <p:attrNameLst>
                                          <p:attrName>ppt_x</p:attrName>
                                        </p:attrNameLst>
                                      </p:cBhvr>
                                      <p:tavLst>
                                        <p:tav tm="0">
                                          <p:val>
                                            <p:strVal val="#ppt_x"/>
                                          </p:val>
                                        </p:tav>
                                        <p:tav tm="100000">
                                          <p:val>
                                            <p:strVal val="#ppt_x"/>
                                          </p:val>
                                        </p:tav>
                                      </p:tavLst>
                                    </p:anim>
                                    <p:anim calcmode="lin" valueType="num">
                                      <p:cBhvr additive="base">
                                        <p:cTn id="336" dur="3500" fill="hold"/>
                                        <p:tgtEl>
                                          <p:spTgt spid="195"/>
                                        </p:tgtEl>
                                        <p:attrNameLst>
                                          <p:attrName>ppt_y</p:attrName>
                                        </p:attrNameLst>
                                      </p:cBhvr>
                                      <p:tavLst>
                                        <p:tav tm="0">
                                          <p:val>
                                            <p:strVal val="0-#ppt_h/2"/>
                                          </p:val>
                                        </p:tav>
                                        <p:tav tm="100000">
                                          <p:val>
                                            <p:strVal val="#ppt_y"/>
                                          </p:val>
                                        </p:tav>
                                      </p:tavLst>
                                    </p:anim>
                                  </p:childTnLst>
                                </p:cTn>
                              </p:par>
                              <p:par>
                                <p:cTn id="337" presetID="2" presetClass="entr" presetSubtype="1" fill="hold" grpId="0" nodeType="withEffect">
                                  <p:stCondLst>
                                    <p:cond delay="0"/>
                                  </p:stCondLst>
                                  <p:childTnLst>
                                    <p:set>
                                      <p:cBhvr>
                                        <p:cTn id="338" dur="1" fill="hold">
                                          <p:stCondLst>
                                            <p:cond delay="0"/>
                                          </p:stCondLst>
                                        </p:cTn>
                                        <p:tgtEl>
                                          <p:spTgt spid="196"/>
                                        </p:tgtEl>
                                        <p:attrNameLst>
                                          <p:attrName>style.visibility</p:attrName>
                                        </p:attrNameLst>
                                      </p:cBhvr>
                                      <p:to>
                                        <p:strVal val="visible"/>
                                      </p:to>
                                    </p:set>
                                    <p:anim calcmode="lin" valueType="num">
                                      <p:cBhvr additive="base">
                                        <p:cTn id="339" dur="3500" fill="hold"/>
                                        <p:tgtEl>
                                          <p:spTgt spid="196"/>
                                        </p:tgtEl>
                                        <p:attrNameLst>
                                          <p:attrName>ppt_x</p:attrName>
                                        </p:attrNameLst>
                                      </p:cBhvr>
                                      <p:tavLst>
                                        <p:tav tm="0">
                                          <p:val>
                                            <p:strVal val="#ppt_x"/>
                                          </p:val>
                                        </p:tav>
                                        <p:tav tm="100000">
                                          <p:val>
                                            <p:strVal val="#ppt_x"/>
                                          </p:val>
                                        </p:tav>
                                      </p:tavLst>
                                    </p:anim>
                                    <p:anim calcmode="lin" valueType="num">
                                      <p:cBhvr additive="base">
                                        <p:cTn id="340" dur="3500" fill="hold"/>
                                        <p:tgtEl>
                                          <p:spTgt spid="196"/>
                                        </p:tgtEl>
                                        <p:attrNameLst>
                                          <p:attrName>ppt_y</p:attrName>
                                        </p:attrNameLst>
                                      </p:cBhvr>
                                      <p:tavLst>
                                        <p:tav tm="0">
                                          <p:val>
                                            <p:strVal val="0-#ppt_h/2"/>
                                          </p:val>
                                        </p:tav>
                                        <p:tav tm="100000">
                                          <p:val>
                                            <p:strVal val="#ppt_y"/>
                                          </p:val>
                                        </p:tav>
                                      </p:tavLst>
                                    </p:anim>
                                  </p:childTnLst>
                                </p:cTn>
                              </p:par>
                              <p:par>
                                <p:cTn id="341" presetID="8" presetClass="emph" presetSubtype="0" fill="hold" grpId="1" nodeType="withEffect">
                                  <p:stCondLst>
                                    <p:cond delay="0"/>
                                  </p:stCondLst>
                                  <p:childTnLst>
                                    <p:animRot by="21600000">
                                      <p:cBhvr>
                                        <p:cTn id="342" dur="3500" fill="hold"/>
                                        <p:tgtEl>
                                          <p:spTgt spid="197"/>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8"/>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199"/>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00"/>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01"/>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02"/>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03"/>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04"/>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05"/>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06"/>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07"/>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08"/>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209"/>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210"/>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211"/>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212"/>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213"/>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214"/>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215"/>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216"/>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217"/>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218"/>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219"/>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220"/>
                                        </p:tgtEl>
                                        <p:attrNameLst>
                                          <p:attrName>r</p:attrName>
                                        </p:attrNameLst>
                                      </p:cBhvr>
                                    </p:animRot>
                                  </p:childTnLst>
                                </p:cTn>
                              </p:par>
                              <p:par>
                                <p:cTn id="389" presetID="8" presetClass="emph" presetSubtype="0" fill="hold" grpId="1" nodeType="withEffect">
                                  <p:stCondLst>
                                    <p:cond delay="0"/>
                                  </p:stCondLst>
                                  <p:childTnLst>
                                    <p:animRot by="21600000">
                                      <p:cBhvr>
                                        <p:cTn id="390" dur="3500" fill="hold"/>
                                        <p:tgtEl>
                                          <p:spTgt spid="221"/>
                                        </p:tgtEl>
                                        <p:attrNameLst>
                                          <p:attrName>r</p:attrName>
                                        </p:attrNameLst>
                                      </p:cBhvr>
                                    </p:animRot>
                                  </p:childTnLst>
                                </p:cTn>
                              </p:par>
                              <p:par>
                                <p:cTn id="391" presetID="8" presetClass="emph" presetSubtype="0" fill="hold" grpId="1" nodeType="withEffect">
                                  <p:stCondLst>
                                    <p:cond delay="0"/>
                                  </p:stCondLst>
                                  <p:childTnLst>
                                    <p:animRot by="21600000">
                                      <p:cBhvr>
                                        <p:cTn id="392" dur="3500" fill="hold"/>
                                        <p:tgtEl>
                                          <p:spTgt spid="222"/>
                                        </p:tgtEl>
                                        <p:attrNameLst>
                                          <p:attrName>r</p:attrName>
                                        </p:attrNameLst>
                                      </p:cBhvr>
                                    </p:animRot>
                                  </p:childTnLst>
                                </p:cTn>
                              </p:par>
                              <p:par>
                                <p:cTn id="393" presetID="8" presetClass="emph" presetSubtype="0" fill="hold" grpId="1" nodeType="withEffect">
                                  <p:stCondLst>
                                    <p:cond delay="0"/>
                                  </p:stCondLst>
                                  <p:childTnLst>
                                    <p:animRot by="21600000">
                                      <p:cBhvr>
                                        <p:cTn id="394" dur="3500" fill="hold"/>
                                        <p:tgtEl>
                                          <p:spTgt spid="223"/>
                                        </p:tgtEl>
                                        <p:attrNameLst>
                                          <p:attrName>r</p:attrName>
                                        </p:attrNameLst>
                                      </p:cBhvr>
                                    </p:animRot>
                                  </p:childTnLst>
                                </p:cTn>
                              </p:par>
                              <p:par>
                                <p:cTn id="395" presetID="8" presetClass="emph" presetSubtype="0" fill="hold" grpId="1" nodeType="withEffect">
                                  <p:stCondLst>
                                    <p:cond delay="0"/>
                                  </p:stCondLst>
                                  <p:childTnLst>
                                    <p:animRot by="21600000">
                                      <p:cBhvr>
                                        <p:cTn id="396" dur="3500" fill="hold"/>
                                        <p:tgtEl>
                                          <p:spTgt spid="224"/>
                                        </p:tgtEl>
                                        <p:attrNameLst>
                                          <p:attrName>r</p:attrName>
                                        </p:attrNameLst>
                                      </p:cBhvr>
                                    </p:animRot>
                                  </p:childTnLst>
                                </p:cTn>
                              </p:par>
                              <p:par>
                                <p:cTn id="397" presetID="8" presetClass="emph" presetSubtype="0" fill="hold" grpId="1" nodeType="withEffect">
                                  <p:stCondLst>
                                    <p:cond delay="0"/>
                                  </p:stCondLst>
                                  <p:childTnLst>
                                    <p:animRot by="21600000">
                                      <p:cBhvr>
                                        <p:cTn id="398" dur="3500" fill="hold"/>
                                        <p:tgtEl>
                                          <p:spTgt spid="225"/>
                                        </p:tgtEl>
                                        <p:attrNameLst>
                                          <p:attrName>r</p:attrName>
                                        </p:attrNameLst>
                                      </p:cBhvr>
                                    </p:animRot>
                                  </p:childTnLst>
                                </p:cTn>
                              </p:par>
                              <p:par>
                                <p:cTn id="399" presetID="8" presetClass="emph" presetSubtype="0" fill="hold" grpId="1" nodeType="withEffect">
                                  <p:stCondLst>
                                    <p:cond delay="0"/>
                                  </p:stCondLst>
                                  <p:childTnLst>
                                    <p:animRot by="21600000">
                                      <p:cBhvr>
                                        <p:cTn id="400" dur="3500" fill="hold"/>
                                        <p:tgtEl>
                                          <p:spTgt spid="226"/>
                                        </p:tgtEl>
                                        <p:attrNameLst>
                                          <p:attrName>r</p:attrName>
                                        </p:attrNameLst>
                                      </p:cBhvr>
                                    </p:animRot>
                                  </p:childTnLst>
                                </p:cTn>
                              </p:par>
                              <p:par>
                                <p:cTn id="401" presetID="8" presetClass="emph" presetSubtype="0" fill="hold" grpId="1" nodeType="withEffect">
                                  <p:stCondLst>
                                    <p:cond delay="0"/>
                                  </p:stCondLst>
                                  <p:childTnLst>
                                    <p:animRot by="21600000">
                                      <p:cBhvr>
                                        <p:cTn id="402" dur="3500" fill="hold"/>
                                        <p:tgtEl>
                                          <p:spTgt spid="227"/>
                                        </p:tgtEl>
                                        <p:attrNameLst>
                                          <p:attrName>r</p:attrName>
                                        </p:attrNameLst>
                                      </p:cBhvr>
                                    </p:animRot>
                                  </p:childTnLst>
                                </p:cTn>
                              </p:par>
                              <p:par>
                                <p:cTn id="403" presetID="8" presetClass="emph" presetSubtype="0" fill="hold" grpId="1" nodeType="withEffect">
                                  <p:stCondLst>
                                    <p:cond delay="0"/>
                                  </p:stCondLst>
                                  <p:childTnLst>
                                    <p:animRot by="21600000">
                                      <p:cBhvr>
                                        <p:cTn id="404" dur="3500" fill="hold"/>
                                        <p:tgtEl>
                                          <p:spTgt spid="228"/>
                                        </p:tgtEl>
                                        <p:attrNameLst>
                                          <p:attrName>r</p:attrName>
                                        </p:attrNameLst>
                                      </p:cBhvr>
                                    </p:animRot>
                                  </p:childTnLst>
                                </p:cTn>
                              </p:par>
                              <p:par>
                                <p:cTn id="405" presetID="8" presetClass="emph" presetSubtype="0" fill="hold" grpId="1" nodeType="withEffect">
                                  <p:stCondLst>
                                    <p:cond delay="0"/>
                                  </p:stCondLst>
                                  <p:childTnLst>
                                    <p:animRot by="21600000">
                                      <p:cBhvr>
                                        <p:cTn id="406" dur="3500" fill="hold"/>
                                        <p:tgtEl>
                                          <p:spTgt spid="229"/>
                                        </p:tgtEl>
                                        <p:attrNameLst>
                                          <p:attrName>r</p:attrName>
                                        </p:attrNameLst>
                                      </p:cBhvr>
                                    </p:animRot>
                                  </p:childTnLst>
                                </p:cTn>
                              </p:par>
                              <p:par>
                                <p:cTn id="407" presetID="8" presetClass="emph" presetSubtype="0" fill="hold" grpId="1" nodeType="withEffect">
                                  <p:stCondLst>
                                    <p:cond delay="0"/>
                                  </p:stCondLst>
                                  <p:childTnLst>
                                    <p:animRot by="21600000">
                                      <p:cBhvr>
                                        <p:cTn id="408" dur="3500" fill="hold"/>
                                        <p:tgtEl>
                                          <p:spTgt spid="230"/>
                                        </p:tgtEl>
                                        <p:attrNameLst>
                                          <p:attrName>r</p:attrName>
                                        </p:attrNameLst>
                                      </p:cBhvr>
                                    </p:animRot>
                                  </p:childTnLst>
                                </p:cTn>
                              </p:par>
                              <p:par>
                                <p:cTn id="409" presetID="8" presetClass="emph" presetSubtype="0" fill="hold" grpId="1" nodeType="withEffect">
                                  <p:stCondLst>
                                    <p:cond delay="0"/>
                                  </p:stCondLst>
                                  <p:childTnLst>
                                    <p:animRot by="21600000">
                                      <p:cBhvr>
                                        <p:cTn id="410" dur="3500" fill="hold"/>
                                        <p:tgtEl>
                                          <p:spTgt spid="231"/>
                                        </p:tgtEl>
                                        <p:attrNameLst>
                                          <p:attrName>r</p:attrName>
                                        </p:attrNameLst>
                                      </p:cBhvr>
                                    </p:animRot>
                                  </p:childTnLst>
                                </p:cTn>
                              </p:par>
                              <p:par>
                                <p:cTn id="411" presetID="8" presetClass="emph" presetSubtype="0" fill="hold" grpId="1" nodeType="withEffect">
                                  <p:stCondLst>
                                    <p:cond delay="0"/>
                                  </p:stCondLst>
                                  <p:childTnLst>
                                    <p:animRot by="21600000">
                                      <p:cBhvr>
                                        <p:cTn id="412" dur="3500" fill="hold"/>
                                        <p:tgtEl>
                                          <p:spTgt spid="232"/>
                                        </p:tgtEl>
                                        <p:attrNameLst>
                                          <p:attrName>r</p:attrName>
                                        </p:attrNameLst>
                                      </p:cBhvr>
                                    </p:animRot>
                                  </p:childTnLst>
                                </p:cTn>
                              </p:par>
                              <p:par>
                                <p:cTn id="413" presetID="8" presetClass="emph" presetSubtype="0" fill="hold" grpId="1" nodeType="withEffect">
                                  <p:stCondLst>
                                    <p:cond delay="0"/>
                                  </p:stCondLst>
                                  <p:childTnLst>
                                    <p:animRot by="21600000">
                                      <p:cBhvr>
                                        <p:cTn id="414" dur="3500" fill="hold"/>
                                        <p:tgtEl>
                                          <p:spTgt spid="233"/>
                                        </p:tgtEl>
                                        <p:attrNameLst>
                                          <p:attrName>r</p:attrName>
                                        </p:attrNameLst>
                                      </p:cBhvr>
                                    </p:animRot>
                                  </p:childTnLst>
                                </p:cTn>
                              </p:par>
                              <p:par>
                                <p:cTn id="415" presetID="8" presetClass="emph" presetSubtype="0" fill="hold" grpId="1" nodeType="withEffect">
                                  <p:stCondLst>
                                    <p:cond delay="0"/>
                                  </p:stCondLst>
                                  <p:childTnLst>
                                    <p:animRot by="21600000">
                                      <p:cBhvr>
                                        <p:cTn id="416" dur="3500" fill="hold"/>
                                        <p:tgtEl>
                                          <p:spTgt spid="234"/>
                                        </p:tgtEl>
                                        <p:attrNameLst>
                                          <p:attrName>r</p:attrName>
                                        </p:attrNameLst>
                                      </p:cBhvr>
                                    </p:animRot>
                                  </p:childTnLst>
                                </p:cTn>
                              </p:par>
                              <p:par>
                                <p:cTn id="417" presetID="8" presetClass="emph" presetSubtype="0" fill="hold" grpId="1" nodeType="withEffect">
                                  <p:stCondLst>
                                    <p:cond delay="0"/>
                                  </p:stCondLst>
                                  <p:childTnLst>
                                    <p:animRot by="21600000">
                                      <p:cBhvr>
                                        <p:cTn id="418" dur="3500" fill="hold"/>
                                        <p:tgtEl>
                                          <p:spTgt spid="235"/>
                                        </p:tgtEl>
                                        <p:attrNameLst>
                                          <p:attrName>r</p:attrName>
                                        </p:attrNameLst>
                                      </p:cBhvr>
                                    </p:animRot>
                                  </p:childTnLst>
                                </p:cTn>
                              </p:par>
                              <p:par>
                                <p:cTn id="419" presetID="8" presetClass="emph" presetSubtype="0" fill="hold" grpId="1" nodeType="withEffect">
                                  <p:stCondLst>
                                    <p:cond delay="0"/>
                                  </p:stCondLst>
                                  <p:childTnLst>
                                    <p:animRot by="21600000">
                                      <p:cBhvr>
                                        <p:cTn id="420" dur="3500" fill="hold"/>
                                        <p:tgtEl>
                                          <p:spTgt spid="236"/>
                                        </p:tgtEl>
                                        <p:attrNameLst>
                                          <p:attrName>r</p:attrName>
                                        </p:attrNameLst>
                                      </p:cBhvr>
                                    </p:animRot>
                                  </p:childTnLst>
                                </p:cTn>
                              </p:par>
                              <p:par>
                                <p:cTn id="421" presetID="8" presetClass="emph" presetSubtype="0" fill="hold" grpId="1" nodeType="withEffect">
                                  <p:stCondLst>
                                    <p:cond delay="0"/>
                                  </p:stCondLst>
                                  <p:childTnLst>
                                    <p:animRot by="21600000">
                                      <p:cBhvr>
                                        <p:cTn id="422" dur="3500" fill="hold"/>
                                        <p:tgtEl>
                                          <p:spTgt spid="237"/>
                                        </p:tgtEl>
                                        <p:attrNameLst>
                                          <p:attrName>r</p:attrName>
                                        </p:attrNameLst>
                                      </p:cBhvr>
                                    </p:animRot>
                                  </p:childTnLst>
                                </p:cTn>
                              </p:par>
                              <p:par>
                                <p:cTn id="423" presetID="8" presetClass="emph" presetSubtype="0" fill="hold" grpId="1" nodeType="withEffect">
                                  <p:stCondLst>
                                    <p:cond delay="0"/>
                                  </p:stCondLst>
                                  <p:childTnLst>
                                    <p:animRot by="21600000">
                                      <p:cBhvr>
                                        <p:cTn id="424" dur="3500" fill="hold"/>
                                        <p:tgtEl>
                                          <p:spTgt spid="238"/>
                                        </p:tgtEl>
                                        <p:attrNameLst>
                                          <p:attrName>r</p:attrName>
                                        </p:attrNameLst>
                                      </p:cBhvr>
                                    </p:animRot>
                                  </p:childTnLst>
                                </p:cTn>
                              </p:par>
                              <p:par>
                                <p:cTn id="425" presetID="8" presetClass="emph" presetSubtype="0" fill="hold" grpId="1" nodeType="withEffect">
                                  <p:stCondLst>
                                    <p:cond delay="0"/>
                                  </p:stCondLst>
                                  <p:childTnLst>
                                    <p:animRot by="21600000">
                                      <p:cBhvr>
                                        <p:cTn id="426" dur="3500" fill="hold"/>
                                        <p:tgtEl>
                                          <p:spTgt spid="3"/>
                                        </p:tgtEl>
                                        <p:attrNameLst>
                                          <p:attrName>r</p:attrName>
                                        </p:attrNameLst>
                                      </p:cBhvr>
                                    </p:animRot>
                                  </p:childTnLst>
                                </p:cTn>
                              </p:par>
                              <p:par>
                                <p:cTn id="427" presetID="8" presetClass="emph" presetSubtype="0" fill="hold" grpId="1" nodeType="withEffect">
                                  <p:stCondLst>
                                    <p:cond delay="0"/>
                                  </p:stCondLst>
                                  <p:childTnLst>
                                    <p:animRot by="21600000">
                                      <p:cBhvr>
                                        <p:cTn id="428" dur="3500" fill="hold"/>
                                        <p:tgtEl>
                                          <p:spTgt spid="4"/>
                                        </p:tgtEl>
                                        <p:attrNameLst>
                                          <p:attrName>r</p:attrName>
                                        </p:attrNameLst>
                                      </p:cBhvr>
                                    </p:animRot>
                                  </p:childTnLst>
                                </p:cTn>
                              </p:par>
                              <p:par>
                                <p:cTn id="429" presetID="8" presetClass="emph" presetSubtype="0" fill="hold" grpId="1" nodeType="withEffect">
                                  <p:stCondLst>
                                    <p:cond delay="0"/>
                                  </p:stCondLst>
                                  <p:childTnLst>
                                    <p:animRot by="21600000">
                                      <p:cBhvr>
                                        <p:cTn id="430" dur="3500" fill="hold"/>
                                        <p:tgtEl>
                                          <p:spTgt spid="16"/>
                                        </p:tgtEl>
                                        <p:attrNameLst>
                                          <p:attrName>r</p:attrName>
                                        </p:attrNameLst>
                                      </p:cBhvr>
                                    </p:animRot>
                                  </p:childTnLst>
                                </p:cTn>
                              </p:par>
                              <p:par>
                                <p:cTn id="431" presetID="8" presetClass="emph" presetSubtype="0" fill="hold" grpId="1" nodeType="withEffect">
                                  <p:stCondLst>
                                    <p:cond delay="0"/>
                                  </p:stCondLst>
                                  <p:childTnLst>
                                    <p:animRot by="21600000">
                                      <p:cBhvr>
                                        <p:cTn id="432" dur="3500" fill="hold"/>
                                        <p:tgtEl>
                                          <p:spTgt spid="17"/>
                                        </p:tgtEl>
                                        <p:attrNameLst>
                                          <p:attrName>r</p:attrName>
                                        </p:attrNameLst>
                                      </p:cBhvr>
                                    </p:animRot>
                                  </p:childTnLst>
                                </p:cTn>
                              </p:par>
                              <p:par>
                                <p:cTn id="433" presetID="8" presetClass="emph" presetSubtype="0" fill="hold" grpId="1" nodeType="withEffect">
                                  <p:stCondLst>
                                    <p:cond delay="0"/>
                                  </p:stCondLst>
                                  <p:childTnLst>
                                    <p:animRot by="21600000">
                                      <p:cBhvr>
                                        <p:cTn id="434" dur="3500" fill="hold"/>
                                        <p:tgtEl>
                                          <p:spTgt spid="29"/>
                                        </p:tgtEl>
                                        <p:attrNameLst>
                                          <p:attrName>r</p:attrName>
                                        </p:attrNameLst>
                                      </p:cBhvr>
                                    </p:animRot>
                                  </p:childTnLst>
                                </p:cTn>
                              </p:par>
                              <p:par>
                                <p:cTn id="435" presetID="8" presetClass="emph" presetSubtype="0" fill="hold" grpId="1" nodeType="withEffect">
                                  <p:stCondLst>
                                    <p:cond delay="0"/>
                                  </p:stCondLst>
                                  <p:childTnLst>
                                    <p:animRot by="21600000">
                                      <p:cBhvr>
                                        <p:cTn id="436" dur="3500" fill="hold"/>
                                        <p:tgtEl>
                                          <p:spTgt spid="30"/>
                                        </p:tgtEl>
                                        <p:attrNameLst>
                                          <p:attrName>r</p:attrName>
                                        </p:attrNameLst>
                                      </p:cBhvr>
                                    </p:animRot>
                                  </p:childTnLst>
                                </p:cTn>
                              </p:par>
                              <p:par>
                                <p:cTn id="437" presetID="8" presetClass="emph" presetSubtype="0" fill="hold" grpId="1" nodeType="withEffect">
                                  <p:stCondLst>
                                    <p:cond delay="0"/>
                                  </p:stCondLst>
                                  <p:childTnLst>
                                    <p:animRot by="21600000">
                                      <p:cBhvr>
                                        <p:cTn id="438" dur="3500" fill="hold"/>
                                        <p:tgtEl>
                                          <p:spTgt spid="123"/>
                                        </p:tgtEl>
                                        <p:attrNameLst>
                                          <p:attrName>r</p:attrName>
                                        </p:attrNameLst>
                                      </p:cBhvr>
                                    </p:animRot>
                                  </p:childTnLst>
                                </p:cTn>
                              </p:par>
                              <p:par>
                                <p:cTn id="439" presetID="8" presetClass="emph" presetSubtype="0" fill="hold" grpId="1" nodeType="withEffect">
                                  <p:stCondLst>
                                    <p:cond delay="0"/>
                                  </p:stCondLst>
                                  <p:childTnLst>
                                    <p:animRot by="21600000">
                                      <p:cBhvr>
                                        <p:cTn id="440" dur="3500" fill="hold"/>
                                        <p:tgtEl>
                                          <p:spTgt spid="124"/>
                                        </p:tgtEl>
                                        <p:attrNameLst>
                                          <p:attrName>r</p:attrName>
                                        </p:attrNameLst>
                                      </p:cBhvr>
                                    </p:animRot>
                                  </p:childTnLst>
                                </p:cTn>
                              </p:par>
                              <p:par>
                                <p:cTn id="441" presetID="8" presetClass="emph" presetSubtype="0" fill="hold" grpId="1" nodeType="withEffect">
                                  <p:stCondLst>
                                    <p:cond delay="0"/>
                                  </p:stCondLst>
                                  <p:childTnLst>
                                    <p:animRot by="21600000">
                                      <p:cBhvr>
                                        <p:cTn id="442" dur="3500" fill="hold"/>
                                        <p:tgtEl>
                                          <p:spTgt spid="125"/>
                                        </p:tgtEl>
                                        <p:attrNameLst>
                                          <p:attrName>r</p:attrName>
                                        </p:attrNameLst>
                                      </p:cBhvr>
                                    </p:animRot>
                                  </p:childTnLst>
                                </p:cTn>
                              </p:par>
                              <p:par>
                                <p:cTn id="443" presetID="8" presetClass="emph" presetSubtype="0" fill="hold" grpId="1" nodeType="withEffect">
                                  <p:stCondLst>
                                    <p:cond delay="0"/>
                                  </p:stCondLst>
                                  <p:childTnLst>
                                    <p:animRot by="21600000">
                                      <p:cBhvr>
                                        <p:cTn id="444" dur="3500" fill="hold"/>
                                        <p:tgtEl>
                                          <p:spTgt spid="126"/>
                                        </p:tgtEl>
                                        <p:attrNameLst>
                                          <p:attrName>r</p:attrName>
                                        </p:attrNameLst>
                                      </p:cBhvr>
                                    </p:animRot>
                                  </p:childTnLst>
                                </p:cTn>
                              </p:par>
                              <p:par>
                                <p:cTn id="445" presetID="8" presetClass="emph" presetSubtype="0" fill="hold" grpId="1" nodeType="withEffect">
                                  <p:stCondLst>
                                    <p:cond delay="0"/>
                                  </p:stCondLst>
                                  <p:childTnLst>
                                    <p:animRot by="21600000">
                                      <p:cBhvr>
                                        <p:cTn id="446" dur="3500" fill="hold"/>
                                        <p:tgtEl>
                                          <p:spTgt spid="127"/>
                                        </p:tgtEl>
                                        <p:attrNameLst>
                                          <p:attrName>r</p:attrName>
                                        </p:attrNameLst>
                                      </p:cBhvr>
                                    </p:animRot>
                                  </p:childTnLst>
                                </p:cTn>
                              </p:par>
                              <p:par>
                                <p:cTn id="447" presetID="8" presetClass="emph" presetSubtype="0" fill="hold" grpId="1" nodeType="withEffect">
                                  <p:stCondLst>
                                    <p:cond delay="0"/>
                                  </p:stCondLst>
                                  <p:childTnLst>
                                    <p:animRot by="21600000">
                                      <p:cBhvr>
                                        <p:cTn id="448" dur="3500" fill="hold"/>
                                        <p:tgtEl>
                                          <p:spTgt spid="128"/>
                                        </p:tgtEl>
                                        <p:attrNameLst>
                                          <p:attrName>r</p:attrName>
                                        </p:attrNameLst>
                                      </p:cBhvr>
                                    </p:animRot>
                                  </p:childTnLst>
                                </p:cTn>
                              </p:par>
                              <p:par>
                                <p:cTn id="449" presetID="8" presetClass="emph" presetSubtype="0" fill="hold" grpId="1" nodeType="withEffect">
                                  <p:stCondLst>
                                    <p:cond delay="0"/>
                                  </p:stCondLst>
                                  <p:childTnLst>
                                    <p:animRot by="21600000">
                                      <p:cBhvr>
                                        <p:cTn id="450" dur="3500" fill="hold"/>
                                        <p:tgtEl>
                                          <p:spTgt spid="165"/>
                                        </p:tgtEl>
                                        <p:attrNameLst>
                                          <p:attrName>r</p:attrName>
                                        </p:attrNameLst>
                                      </p:cBhvr>
                                    </p:animRot>
                                  </p:childTnLst>
                                </p:cTn>
                              </p:par>
                              <p:par>
                                <p:cTn id="451" presetID="8" presetClass="emph" presetSubtype="0" fill="hold" grpId="1" nodeType="withEffect">
                                  <p:stCondLst>
                                    <p:cond delay="0"/>
                                  </p:stCondLst>
                                  <p:childTnLst>
                                    <p:animRot by="21600000">
                                      <p:cBhvr>
                                        <p:cTn id="452" dur="3500" fill="hold"/>
                                        <p:tgtEl>
                                          <p:spTgt spid="166"/>
                                        </p:tgtEl>
                                        <p:attrNameLst>
                                          <p:attrName>r</p:attrName>
                                        </p:attrNameLst>
                                      </p:cBhvr>
                                    </p:animRot>
                                  </p:childTnLst>
                                </p:cTn>
                              </p:par>
                              <p:par>
                                <p:cTn id="453" presetID="8" presetClass="emph" presetSubtype="0" fill="hold" grpId="1" nodeType="withEffect">
                                  <p:stCondLst>
                                    <p:cond delay="0"/>
                                  </p:stCondLst>
                                  <p:childTnLst>
                                    <p:animRot by="21600000">
                                      <p:cBhvr>
                                        <p:cTn id="454" dur="3500" fill="hold"/>
                                        <p:tgtEl>
                                          <p:spTgt spid="167"/>
                                        </p:tgtEl>
                                        <p:attrNameLst>
                                          <p:attrName>r</p:attrName>
                                        </p:attrNameLst>
                                      </p:cBhvr>
                                    </p:animRot>
                                  </p:childTnLst>
                                </p:cTn>
                              </p:par>
                              <p:par>
                                <p:cTn id="455" presetID="8" presetClass="emph" presetSubtype="0" fill="hold" grpId="1" nodeType="withEffect">
                                  <p:stCondLst>
                                    <p:cond delay="0"/>
                                  </p:stCondLst>
                                  <p:childTnLst>
                                    <p:animRot by="21600000">
                                      <p:cBhvr>
                                        <p:cTn id="456" dur="3500" fill="hold"/>
                                        <p:tgtEl>
                                          <p:spTgt spid="168"/>
                                        </p:tgtEl>
                                        <p:attrNameLst>
                                          <p:attrName>r</p:attrName>
                                        </p:attrNameLst>
                                      </p:cBhvr>
                                    </p:animRot>
                                  </p:childTnLst>
                                </p:cTn>
                              </p:par>
                              <p:par>
                                <p:cTn id="457" presetID="8" presetClass="emph" presetSubtype="0" fill="hold" grpId="1" nodeType="withEffect">
                                  <p:stCondLst>
                                    <p:cond delay="0"/>
                                  </p:stCondLst>
                                  <p:childTnLst>
                                    <p:animRot by="21600000">
                                      <p:cBhvr>
                                        <p:cTn id="458" dur="3500" fill="hold"/>
                                        <p:tgtEl>
                                          <p:spTgt spid="169"/>
                                        </p:tgtEl>
                                        <p:attrNameLst>
                                          <p:attrName>r</p:attrName>
                                        </p:attrNameLst>
                                      </p:cBhvr>
                                    </p:animRot>
                                  </p:childTnLst>
                                </p:cTn>
                              </p:par>
                              <p:par>
                                <p:cTn id="459" presetID="8" presetClass="emph" presetSubtype="0" fill="hold" grpId="1" nodeType="withEffect">
                                  <p:stCondLst>
                                    <p:cond delay="0"/>
                                  </p:stCondLst>
                                  <p:childTnLst>
                                    <p:animRot by="21600000">
                                      <p:cBhvr>
                                        <p:cTn id="460" dur="3500" fill="hold"/>
                                        <p:tgtEl>
                                          <p:spTgt spid="170"/>
                                        </p:tgtEl>
                                        <p:attrNameLst>
                                          <p:attrName>r</p:attrName>
                                        </p:attrNameLst>
                                      </p:cBhvr>
                                    </p:animRot>
                                  </p:childTnLst>
                                </p:cTn>
                              </p:par>
                              <p:par>
                                <p:cTn id="461" presetID="8" presetClass="emph" presetSubtype="0" fill="hold" grpId="1" nodeType="withEffect">
                                  <p:stCondLst>
                                    <p:cond delay="0"/>
                                  </p:stCondLst>
                                  <p:childTnLst>
                                    <p:animRot by="21600000">
                                      <p:cBhvr>
                                        <p:cTn id="462" dur="3500" fill="hold"/>
                                        <p:tgtEl>
                                          <p:spTgt spid="171"/>
                                        </p:tgtEl>
                                        <p:attrNameLst>
                                          <p:attrName>r</p:attrName>
                                        </p:attrNameLst>
                                      </p:cBhvr>
                                    </p:animRot>
                                  </p:childTnLst>
                                </p:cTn>
                              </p:par>
                              <p:par>
                                <p:cTn id="463" presetID="8" presetClass="emph" presetSubtype="0" fill="hold" grpId="1" nodeType="withEffect">
                                  <p:stCondLst>
                                    <p:cond delay="0"/>
                                  </p:stCondLst>
                                  <p:childTnLst>
                                    <p:animRot by="21600000">
                                      <p:cBhvr>
                                        <p:cTn id="464" dur="3500" fill="hold"/>
                                        <p:tgtEl>
                                          <p:spTgt spid="172"/>
                                        </p:tgtEl>
                                        <p:attrNameLst>
                                          <p:attrName>r</p:attrName>
                                        </p:attrNameLst>
                                      </p:cBhvr>
                                    </p:animRot>
                                  </p:childTnLst>
                                </p:cTn>
                              </p:par>
                              <p:par>
                                <p:cTn id="465" presetID="8" presetClass="emph" presetSubtype="0" fill="hold" grpId="1" nodeType="withEffect">
                                  <p:stCondLst>
                                    <p:cond delay="0"/>
                                  </p:stCondLst>
                                  <p:childTnLst>
                                    <p:animRot by="21600000">
                                      <p:cBhvr>
                                        <p:cTn id="466" dur="3500" fill="hold"/>
                                        <p:tgtEl>
                                          <p:spTgt spid="173"/>
                                        </p:tgtEl>
                                        <p:attrNameLst>
                                          <p:attrName>r</p:attrName>
                                        </p:attrNameLst>
                                      </p:cBhvr>
                                    </p:animRot>
                                  </p:childTnLst>
                                </p:cTn>
                              </p:par>
                              <p:par>
                                <p:cTn id="467" presetID="8" presetClass="emph" presetSubtype="0" fill="hold" grpId="1" nodeType="withEffect">
                                  <p:stCondLst>
                                    <p:cond delay="0"/>
                                  </p:stCondLst>
                                  <p:childTnLst>
                                    <p:animRot by="21600000">
                                      <p:cBhvr>
                                        <p:cTn id="468" dur="3500" fill="hold"/>
                                        <p:tgtEl>
                                          <p:spTgt spid="174"/>
                                        </p:tgtEl>
                                        <p:attrNameLst>
                                          <p:attrName>r</p:attrName>
                                        </p:attrNameLst>
                                      </p:cBhvr>
                                    </p:animRot>
                                  </p:childTnLst>
                                </p:cTn>
                              </p:par>
                              <p:par>
                                <p:cTn id="469" presetID="8" presetClass="emph" presetSubtype="0" fill="hold" grpId="1" nodeType="withEffect">
                                  <p:stCondLst>
                                    <p:cond delay="0"/>
                                  </p:stCondLst>
                                  <p:childTnLst>
                                    <p:animRot by="21600000">
                                      <p:cBhvr>
                                        <p:cTn id="470" dur="3500" fill="hold"/>
                                        <p:tgtEl>
                                          <p:spTgt spid="175"/>
                                        </p:tgtEl>
                                        <p:attrNameLst>
                                          <p:attrName>r</p:attrName>
                                        </p:attrNameLst>
                                      </p:cBhvr>
                                    </p:animRot>
                                  </p:childTnLst>
                                </p:cTn>
                              </p:par>
                              <p:par>
                                <p:cTn id="471" presetID="8" presetClass="emph" presetSubtype="0" fill="hold" grpId="1" nodeType="withEffect">
                                  <p:stCondLst>
                                    <p:cond delay="0"/>
                                  </p:stCondLst>
                                  <p:childTnLst>
                                    <p:animRot by="21600000">
                                      <p:cBhvr>
                                        <p:cTn id="472" dur="3500" fill="hold"/>
                                        <p:tgtEl>
                                          <p:spTgt spid="176"/>
                                        </p:tgtEl>
                                        <p:attrNameLst>
                                          <p:attrName>r</p:attrName>
                                        </p:attrNameLst>
                                      </p:cBhvr>
                                    </p:animRot>
                                  </p:childTnLst>
                                </p:cTn>
                              </p:par>
                              <p:par>
                                <p:cTn id="473" presetID="8" presetClass="emph" presetSubtype="0" fill="hold" grpId="1" nodeType="withEffect">
                                  <p:stCondLst>
                                    <p:cond delay="0"/>
                                  </p:stCondLst>
                                  <p:childTnLst>
                                    <p:animRot by="21600000">
                                      <p:cBhvr>
                                        <p:cTn id="474" dur="3500" fill="hold"/>
                                        <p:tgtEl>
                                          <p:spTgt spid="179"/>
                                        </p:tgtEl>
                                        <p:attrNameLst>
                                          <p:attrName>r</p:attrName>
                                        </p:attrNameLst>
                                      </p:cBhvr>
                                    </p:animRot>
                                  </p:childTnLst>
                                </p:cTn>
                              </p:par>
                              <p:par>
                                <p:cTn id="475" presetID="8" presetClass="emph" presetSubtype="0" fill="hold" grpId="1" nodeType="withEffect">
                                  <p:stCondLst>
                                    <p:cond delay="0"/>
                                  </p:stCondLst>
                                  <p:childTnLst>
                                    <p:animRot by="21600000">
                                      <p:cBhvr>
                                        <p:cTn id="476" dur="3500" fill="hold"/>
                                        <p:tgtEl>
                                          <p:spTgt spid="180"/>
                                        </p:tgtEl>
                                        <p:attrNameLst>
                                          <p:attrName>r</p:attrName>
                                        </p:attrNameLst>
                                      </p:cBhvr>
                                    </p:animRot>
                                  </p:childTnLst>
                                </p:cTn>
                              </p:par>
                              <p:par>
                                <p:cTn id="477" presetID="8" presetClass="emph" presetSubtype="0" fill="hold" grpId="1" nodeType="withEffect">
                                  <p:stCondLst>
                                    <p:cond delay="0"/>
                                  </p:stCondLst>
                                  <p:childTnLst>
                                    <p:animRot by="21600000">
                                      <p:cBhvr>
                                        <p:cTn id="478" dur="3500" fill="hold"/>
                                        <p:tgtEl>
                                          <p:spTgt spid="181"/>
                                        </p:tgtEl>
                                        <p:attrNameLst>
                                          <p:attrName>r</p:attrName>
                                        </p:attrNameLst>
                                      </p:cBhvr>
                                    </p:animRot>
                                  </p:childTnLst>
                                </p:cTn>
                              </p:par>
                              <p:par>
                                <p:cTn id="479" presetID="8" presetClass="emph" presetSubtype="0" fill="hold" grpId="1" nodeType="withEffect">
                                  <p:stCondLst>
                                    <p:cond delay="0"/>
                                  </p:stCondLst>
                                  <p:childTnLst>
                                    <p:animRot by="21600000">
                                      <p:cBhvr>
                                        <p:cTn id="480" dur="3500" fill="hold"/>
                                        <p:tgtEl>
                                          <p:spTgt spid="182"/>
                                        </p:tgtEl>
                                        <p:attrNameLst>
                                          <p:attrName>r</p:attrName>
                                        </p:attrNameLst>
                                      </p:cBhvr>
                                    </p:animRot>
                                  </p:childTnLst>
                                </p:cTn>
                              </p:par>
                              <p:par>
                                <p:cTn id="481" presetID="8" presetClass="emph" presetSubtype="0" fill="hold" grpId="1" nodeType="withEffect">
                                  <p:stCondLst>
                                    <p:cond delay="0"/>
                                  </p:stCondLst>
                                  <p:childTnLst>
                                    <p:animRot by="21600000">
                                      <p:cBhvr>
                                        <p:cTn id="482" dur="3500" fill="hold"/>
                                        <p:tgtEl>
                                          <p:spTgt spid="183"/>
                                        </p:tgtEl>
                                        <p:attrNameLst>
                                          <p:attrName>r</p:attrName>
                                        </p:attrNameLst>
                                      </p:cBhvr>
                                    </p:animRot>
                                  </p:childTnLst>
                                </p:cTn>
                              </p:par>
                              <p:par>
                                <p:cTn id="483" presetID="8" presetClass="emph" presetSubtype="0" fill="hold" grpId="1" nodeType="withEffect">
                                  <p:stCondLst>
                                    <p:cond delay="0"/>
                                  </p:stCondLst>
                                  <p:childTnLst>
                                    <p:animRot by="21600000">
                                      <p:cBhvr>
                                        <p:cTn id="484" dur="3500" fill="hold"/>
                                        <p:tgtEl>
                                          <p:spTgt spid="184"/>
                                        </p:tgtEl>
                                        <p:attrNameLst>
                                          <p:attrName>r</p:attrName>
                                        </p:attrNameLst>
                                      </p:cBhvr>
                                    </p:animRot>
                                  </p:childTnLst>
                                </p:cTn>
                              </p:par>
                              <p:par>
                                <p:cTn id="485" presetID="8" presetClass="emph" presetSubtype="0" fill="hold" grpId="1" nodeType="withEffect">
                                  <p:stCondLst>
                                    <p:cond delay="0"/>
                                  </p:stCondLst>
                                  <p:childTnLst>
                                    <p:animRot by="21600000">
                                      <p:cBhvr>
                                        <p:cTn id="486" dur="3500" fill="hold"/>
                                        <p:tgtEl>
                                          <p:spTgt spid="185"/>
                                        </p:tgtEl>
                                        <p:attrNameLst>
                                          <p:attrName>r</p:attrName>
                                        </p:attrNameLst>
                                      </p:cBhvr>
                                    </p:animRot>
                                  </p:childTnLst>
                                </p:cTn>
                              </p:par>
                              <p:par>
                                <p:cTn id="487" presetID="8" presetClass="emph" presetSubtype="0" fill="hold" grpId="1" nodeType="withEffect">
                                  <p:stCondLst>
                                    <p:cond delay="0"/>
                                  </p:stCondLst>
                                  <p:childTnLst>
                                    <p:animRot by="21600000">
                                      <p:cBhvr>
                                        <p:cTn id="488" dur="3500" fill="hold"/>
                                        <p:tgtEl>
                                          <p:spTgt spid="186"/>
                                        </p:tgtEl>
                                        <p:attrNameLst>
                                          <p:attrName>r</p:attrName>
                                        </p:attrNameLst>
                                      </p:cBhvr>
                                    </p:animRot>
                                  </p:childTnLst>
                                </p:cTn>
                              </p:par>
                              <p:par>
                                <p:cTn id="489" presetID="8" presetClass="emph" presetSubtype="0" fill="hold" grpId="1" nodeType="withEffect">
                                  <p:stCondLst>
                                    <p:cond delay="0"/>
                                  </p:stCondLst>
                                  <p:childTnLst>
                                    <p:animRot by="21600000">
                                      <p:cBhvr>
                                        <p:cTn id="490" dur="3500" fill="hold"/>
                                        <p:tgtEl>
                                          <p:spTgt spid="187"/>
                                        </p:tgtEl>
                                        <p:attrNameLst>
                                          <p:attrName>r</p:attrName>
                                        </p:attrNameLst>
                                      </p:cBhvr>
                                    </p:animRot>
                                  </p:childTnLst>
                                </p:cTn>
                              </p:par>
                              <p:par>
                                <p:cTn id="491" presetID="8" presetClass="emph" presetSubtype="0" fill="hold" grpId="1" nodeType="withEffect">
                                  <p:stCondLst>
                                    <p:cond delay="0"/>
                                  </p:stCondLst>
                                  <p:childTnLst>
                                    <p:animRot by="21600000">
                                      <p:cBhvr>
                                        <p:cTn id="492" dur="3500" fill="hold"/>
                                        <p:tgtEl>
                                          <p:spTgt spid="188"/>
                                        </p:tgtEl>
                                        <p:attrNameLst>
                                          <p:attrName>r</p:attrName>
                                        </p:attrNameLst>
                                      </p:cBhvr>
                                    </p:animRot>
                                  </p:childTnLst>
                                </p:cTn>
                              </p:par>
                              <p:par>
                                <p:cTn id="493" presetID="8" presetClass="emph" presetSubtype="0" fill="hold" grpId="1" nodeType="withEffect">
                                  <p:stCondLst>
                                    <p:cond delay="0"/>
                                  </p:stCondLst>
                                  <p:childTnLst>
                                    <p:animRot by="21600000">
                                      <p:cBhvr>
                                        <p:cTn id="494" dur="3500" fill="hold"/>
                                        <p:tgtEl>
                                          <p:spTgt spid="189"/>
                                        </p:tgtEl>
                                        <p:attrNameLst>
                                          <p:attrName>r</p:attrName>
                                        </p:attrNameLst>
                                      </p:cBhvr>
                                    </p:animRot>
                                  </p:childTnLst>
                                </p:cTn>
                              </p:par>
                              <p:par>
                                <p:cTn id="495" presetID="8" presetClass="emph" presetSubtype="0" fill="hold" grpId="1" nodeType="withEffect">
                                  <p:stCondLst>
                                    <p:cond delay="0"/>
                                  </p:stCondLst>
                                  <p:childTnLst>
                                    <p:animRot by="21600000">
                                      <p:cBhvr>
                                        <p:cTn id="496" dur="3500" fill="hold"/>
                                        <p:tgtEl>
                                          <p:spTgt spid="190"/>
                                        </p:tgtEl>
                                        <p:attrNameLst>
                                          <p:attrName>r</p:attrName>
                                        </p:attrNameLst>
                                      </p:cBhvr>
                                    </p:animRot>
                                  </p:childTnLst>
                                </p:cTn>
                              </p:par>
                              <p:par>
                                <p:cTn id="497" presetID="8" presetClass="emph" presetSubtype="0" fill="hold" grpId="1" nodeType="withEffect">
                                  <p:stCondLst>
                                    <p:cond delay="0"/>
                                  </p:stCondLst>
                                  <p:childTnLst>
                                    <p:animRot by="21600000">
                                      <p:cBhvr>
                                        <p:cTn id="498" dur="3500" fill="hold"/>
                                        <p:tgtEl>
                                          <p:spTgt spid="191"/>
                                        </p:tgtEl>
                                        <p:attrNameLst>
                                          <p:attrName>r</p:attrName>
                                        </p:attrNameLst>
                                      </p:cBhvr>
                                    </p:animRot>
                                  </p:childTnLst>
                                </p:cTn>
                              </p:par>
                              <p:par>
                                <p:cTn id="499" presetID="8" presetClass="emph" presetSubtype="0" fill="hold" grpId="1" nodeType="withEffect">
                                  <p:stCondLst>
                                    <p:cond delay="0"/>
                                  </p:stCondLst>
                                  <p:childTnLst>
                                    <p:animRot by="21600000">
                                      <p:cBhvr>
                                        <p:cTn id="500" dur="3500" fill="hold"/>
                                        <p:tgtEl>
                                          <p:spTgt spid="192"/>
                                        </p:tgtEl>
                                        <p:attrNameLst>
                                          <p:attrName>r</p:attrName>
                                        </p:attrNameLst>
                                      </p:cBhvr>
                                    </p:animRot>
                                  </p:childTnLst>
                                </p:cTn>
                              </p:par>
                              <p:par>
                                <p:cTn id="501" presetID="8" presetClass="emph" presetSubtype="0" fill="hold" grpId="1" nodeType="withEffect">
                                  <p:stCondLst>
                                    <p:cond delay="0"/>
                                  </p:stCondLst>
                                  <p:childTnLst>
                                    <p:animRot by="21600000">
                                      <p:cBhvr>
                                        <p:cTn id="502" dur="3500" fill="hold"/>
                                        <p:tgtEl>
                                          <p:spTgt spid="193"/>
                                        </p:tgtEl>
                                        <p:attrNameLst>
                                          <p:attrName>r</p:attrName>
                                        </p:attrNameLst>
                                      </p:cBhvr>
                                    </p:animRot>
                                  </p:childTnLst>
                                </p:cTn>
                              </p:par>
                              <p:par>
                                <p:cTn id="503" presetID="8" presetClass="emph" presetSubtype="0" fill="hold" grpId="1" nodeType="withEffect">
                                  <p:stCondLst>
                                    <p:cond delay="0"/>
                                  </p:stCondLst>
                                  <p:childTnLst>
                                    <p:animRot by="21600000">
                                      <p:cBhvr>
                                        <p:cTn id="504" dur="3500" fill="hold"/>
                                        <p:tgtEl>
                                          <p:spTgt spid="194"/>
                                        </p:tgtEl>
                                        <p:attrNameLst>
                                          <p:attrName>r</p:attrName>
                                        </p:attrNameLst>
                                      </p:cBhvr>
                                    </p:animRot>
                                  </p:childTnLst>
                                </p:cTn>
                              </p:par>
                              <p:par>
                                <p:cTn id="505" presetID="8" presetClass="emph" presetSubtype="0" fill="hold" grpId="1" nodeType="withEffect">
                                  <p:stCondLst>
                                    <p:cond delay="0"/>
                                  </p:stCondLst>
                                  <p:childTnLst>
                                    <p:animRot by="21600000">
                                      <p:cBhvr>
                                        <p:cTn id="506" dur="3500" fill="hold"/>
                                        <p:tgtEl>
                                          <p:spTgt spid="195"/>
                                        </p:tgtEl>
                                        <p:attrNameLst>
                                          <p:attrName>r</p:attrName>
                                        </p:attrNameLst>
                                      </p:cBhvr>
                                    </p:animRot>
                                  </p:childTnLst>
                                </p:cTn>
                              </p:par>
                              <p:par>
                                <p:cTn id="507" presetID="8" presetClass="emph" presetSubtype="0" fill="hold" grpId="1" nodeType="withEffect">
                                  <p:stCondLst>
                                    <p:cond delay="0"/>
                                  </p:stCondLst>
                                  <p:childTnLst>
                                    <p:animRot by="21600000">
                                      <p:cBhvr>
                                        <p:cTn id="508" dur="3500" fill="hold"/>
                                        <p:tgtEl>
                                          <p:spTgt spid="196"/>
                                        </p:tgtEl>
                                        <p:attrNameLst>
                                          <p:attrName>r</p:attrName>
                                        </p:attrNameLst>
                                      </p:cBhvr>
                                    </p:animRot>
                                  </p:childTnLst>
                                </p:cTn>
                              </p:par>
                              <p:par>
                                <p:cTn id="509" presetID="2" presetClass="exit" presetSubtype="4" fill="hold" grpId="2" nodeType="withEffect">
                                  <p:stCondLst>
                                    <p:cond delay="0"/>
                                  </p:stCondLst>
                                  <p:childTnLst>
                                    <p:anim calcmode="lin" valueType="num">
                                      <p:cBhvr additive="base">
                                        <p:cTn id="510" dur="3500"/>
                                        <p:tgtEl>
                                          <p:spTgt spid="3"/>
                                        </p:tgtEl>
                                        <p:attrNameLst>
                                          <p:attrName>ppt_x</p:attrName>
                                        </p:attrNameLst>
                                      </p:cBhvr>
                                      <p:tavLst>
                                        <p:tav tm="0">
                                          <p:val>
                                            <p:strVal val="ppt_x"/>
                                          </p:val>
                                        </p:tav>
                                        <p:tav tm="100000">
                                          <p:val>
                                            <p:strVal val="ppt_x"/>
                                          </p:val>
                                        </p:tav>
                                      </p:tavLst>
                                    </p:anim>
                                    <p:anim calcmode="lin" valueType="num">
                                      <p:cBhvr additive="base">
                                        <p:cTn id="511" dur="3500"/>
                                        <p:tgtEl>
                                          <p:spTgt spid="3"/>
                                        </p:tgtEl>
                                        <p:attrNameLst>
                                          <p:attrName>ppt_y</p:attrName>
                                        </p:attrNameLst>
                                      </p:cBhvr>
                                      <p:tavLst>
                                        <p:tav tm="0">
                                          <p:val>
                                            <p:strVal val="ppt_y"/>
                                          </p:val>
                                        </p:tav>
                                        <p:tav tm="100000">
                                          <p:val>
                                            <p:strVal val="1+ppt_h/2"/>
                                          </p:val>
                                        </p:tav>
                                      </p:tavLst>
                                    </p:anim>
                                    <p:set>
                                      <p:cBhvr>
                                        <p:cTn id="512" dur="1" fill="hold">
                                          <p:stCondLst>
                                            <p:cond delay="3499"/>
                                          </p:stCondLst>
                                        </p:cTn>
                                        <p:tgtEl>
                                          <p:spTgt spid="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4"/>
                                        </p:tgtEl>
                                        <p:attrNameLst>
                                          <p:attrName>ppt_x</p:attrName>
                                        </p:attrNameLst>
                                      </p:cBhvr>
                                      <p:tavLst>
                                        <p:tav tm="0">
                                          <p:val>
                                            <p:strVal val="ppt_x"/>
                                          </p:val>
                                        </p:tav>
                                        <p:tav tm="100000">
                                          <p:val>
                                            <p:strVal val="ppt_x"/>
                                          </p:val>
                                        </p:tav>
                                      </p:tavLst>
                                    </p:anim>
                                    <p:anim calcmode="lin" valueType="num">
                                      <p:cBhvr additive="base">
                                        <p:cTn id="515" dur="3500"/>
                                        <p:tgtEl>
                                          <p:spTgt spid="4"/>
                                        </p:tgtEl>
                                        <p:attrNameLst>
                                          <p:attrName>ppt_y</p:attrName>
                                        </p:attrNameLst>
                                      </p:cBhvr>
                                      <p:tavLst>
                                        <p:tav tm="0">
                                          <p:val>
                                            <p:strVal val="ppt_y"/>
                                          </p:val>
                                        </p:tav>
                                        <p:tav tm="100000">
                                          <p:val>
                                            <p:strVal val="1+ppt_h/2"/>
                                          </p:val>
                                        </p:tav>
                                      </p:tavLst>
                                    </p:anim>
                                    <p:set>
                                      <p:cBhvr>
                                        <p:cTn id="516" dur="1" fill="hold">
                                          <p:stCondLst>
                                            <p:cond delay="3499"/>
                                          </p:stCondLst>
                                        </p:cTn>
                                        <p:tgtEl>
                                          <p:spTgt spid="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16"/>
                                        </p:tgtEl>
                                        <p:attrNameLst>
                                          <p:attrName>ppt_x</p:attrName>
                                        </p:attrNameLst>
                                      </p:cBhvr>
                                      <p:tavLst>
                                        <p:tav tm="0">
                                          <p:val>
                                            <p:strVal val="ppt_x"/>
                                          </p:val>
                                        </p:tav>
                                        <p:tav tm="100000">
                                          <p:val>
                                            <p:strVal val="ppt_x"/>
                                          </p:val>
                                        </p:tav>
                                      </p:tavLst>
                                    </p:anim>
                                    <p:anim calcmode="lin" valueType="num">
                                      <p:cBhvr additive="base">
                                        <p:cTn id="519" dur="3500"/>
                                        <p:tgtEl>
                                          <p:spTgt spid="16"/>
                                        </p:tgtEl>
                                        <p:attrNameLst>
                                          <p:attrName>ppt_y</p:attrName>
                                        </p:attrNameLst>
                                      </p:cBhvr>
                                      <p:tavLst>
                                        <p:tav tm="0">
                                          <p:val>
                                            <p:strVal val="ppt_y"/>
                                          </p:val>
                                        </p:tav>
                                        <p:tav tm="100000">
                                          <p:val>
                                            <p:strVal val="1+ppt_h/2"/>
                                          </p:val>
                                        </p:tav>
                                      </p:tavLst>
                                    </p:anim>
                                    <p:set>
                                      <p:cBhvr>
                                        <p:cTn id="520" dur="1" fill="hold">
                                          <p:stCondLst>
                                            <p:cond delay="3499"/>
                                          </p:stCondLst>
                                        </p:cTn>
                                        <p:tgtEl>
                                          <p:spTgt spid="16"/>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17"/>
                                        </p:tgtEl>
                                        <p:attrNameLst>
                                          <p:attrName>ppt_x</p:attrName>
                                        </p:attrNameLst>
                                      </p:cBhvr>
                                      <p:tavLst>
                                        <p:tav tm="0">
                                          <p:val>
                                            <p:strVal val="ppt_x"/>
                                          </p:val>
                                        </p:tav>
                                        <p:tav tm="100000">
                                          <p:val>
                                            <p:strVal val="ppt_x"/>
                                          </p:val>
                                        </p:tav>
                                      </p:tavLst>
                                    </p:anim>
                                    <p:anim calcmode="lin" valueType="num">
                                      <p:cBhvr additive="base">
                                        <p:cTn id="523" dur="3500"/>
                                        <p:tgtEl>
                                          <p:spTgt spid="17"/>
                                        </p:tgtEl>
                                        <p:attrNameLst>
                                          <p:attrName>ppt_y</p:attrName>
                                        </p:attrNameLst>
                                      </p:cBhvr>
                                      <p:tavLst>
                                        <p:tav tm="0">
                                          <p:val>
                                            <p:strVal val="ppt_y"/>
                                          </p:val>
                                        </p:tav>
                                        <p:tav tm="100000">
                                          <p:val>
                                            <p:strVal val="1+ppt_h/2"/>
                                          </p:val>
                                        </p:tav>
                                      </p:tavLst>
                                    </p:anim>
                                    <p:set>
                                      <p:cBhvr>
                                        <p:cTn id="524" dur="1" fill="hold">
                                          <p:stCondLst>
                                            <p:cond delay="3499"/>
                                          </p:stCondLst>
                                        </p:cTn>
                                        <p:tgtEl>
                                          <p:spTgt spid="17"/>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500"/>
                                        <p:tgtEl>
                                          <p:spTgt spid="29"/>
                                        </p:tgtEl>
                                        <p:attrNameLst>
                                          <p:attrName>ppt_x</p:attrName>
                                        </p:attrNameLst>
                                      </p:cBhvr>
                                      <p:tavLst>
                                        <p:tav tm="0">
                                          <p:val>
                                            <p:strVal val="ppt_x"/>
                                          </p:val>
                                        </p:tav>
                                        <p:tav tm="100000">
                                          <p:val>
                                            <p:strVal val="ppt_x"/>
                                          </p:val>
                                        </p:tav>
                                      </p:tavLst>
                                    </p:anim>
                                    <p:anim calcmode="lin" valueType="num">
                                      <p:cBhvr additive="base">
                                        <p:cTn id="527" dur="3500"/>
                                        <p:tgtEl>
                                          <p:spTgt spid="29"/>
                                        </p:tgtEl>
                                        <p:attrNameLst>
                                          <p:attrName>ppt_y</p:attrName>
                                        </p:attrNameLst>
                                      </p:cBhvr>
                                      <p:tavLst>
                                        <p:tav tm="0">
                                          <p:val>
                                            <p:strVal val="ppt_y"/>
                                          </p:val>
                                        </p:tav>
                                        <p:tav tm="100000">
                                          <p:val>
                                            <p:strVal val="1+ppt_h/2"/>
                                          </p:val>
                                        </p:tav>
                                      </p:tavLst>
                                    </p:anim>
                                    <p:set>
                                      <p:cBhvr>
                                        <p:cTn id="528" dur="1" fill="hold">
                                          <p:stCondLst>
                                            <p:cond delay="3499"/>
                                          </p:stCondLst>
                                        </p:cTn>
                                        <p:tgtEl>
                                          <p:spTgt spid="29"/>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500"/>
                                        <p:tgtEl>
                                          <p:spTgt spid="30"/>
                                        </p:tgtEl>
                                        <p:attrNameLst>
                                          <p:attrName>ppt_x</p:attrName>
                                        </p:attrNameLst>
                                      </p:cBhvr>
                                      <p:tavLst>
                                        <p:tav tm="0">
                                          <p:val>
                                            <p:strVal val="ppt_x"/>
                                          </p:val>
                                        </p:tav>
                                        <p:tav tm="100000">
                                          <p:val>
                                            <p:strVal val="ppt_x"/>
                                          </p:val>
                                        </p:tav>
                                      </p:tavLst>
                                    </p:anim>
                                    <p:anim calcmode="lin" valueType="num">
                                      <p:cBhvr additive="base">
                                        <p:cTn id="531" dur="3500"/>
                                        <p:tgtEl>
                                          <p:spTgt spid="30"/>
                                        </p:tgtEl>
                                        <p:attrNameLst>
                                          <p:attrName>ppt_y</p:attrName>
                                        </p:attrNameLst>
                                      </p:cBhvr>
                                      <p:tavLst>
                                        <p:tav tm="0">
                                          <p:val>
                                            <p:strVal val="ppt_y"/>
                                          </p:val>
                                        </p:tav>
                                        <p:tav tm="100000">
                                          <p:val>
                                            <p:strVal val="1+ppt_h/2"/>
                                          </p:val>
                                        </p:tav>
                                      </p:tavLst>
                                    </p:anim>
                                    <p:set>
                                      <p:cBhvr>
                                        <p:cTn id="532" dur="1" fill="hold">
                                          <p:stCondLst>
                                            <p:cond delay="3499"/>
                                          </p:stCondLst>
                                        </p:cTn>
                                        <p:tgtEl>
                                          <p:spTgt spid="30"/>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500"/>
                                        <p:tgtEl>
                                          <p:spTgt spid="123"/>
                                        </p:tgtEl>
                                        <p:attrNameLst>
                                          <p:attrName>ppt_x</p:attrName>
                                        </p:attrNameLst>
                                      </p:cBhvr>
                                      <p:tavLst>
                                        <p:tav tm="0">
                                          <p:val>
                                            <p:strVal val="ppt_x"/>
                                          </p:val>
                                        </p:tav>
                                        <p:tav tm="100000">
                                          <p:val>
                                            <p:strVal val="ppt_x"/>
                                          </p:val>
                                        </p:tav>
                                      </p:tavLst>
                                    </p:anim>
                                    <p:anim calcmode="lin" valueType="num">
                                      <p:cBhvr additive="base">
                                        <p:cTn id="535" dur="3500"/>
                                        <p:tgtEl>
                                          <p:spTgt spid="123"/>
                                        </p:tgtEl>
                                        <p:attrNameLst>
                                          <p:attrName>ppt_y</p:attrName>
                                        </p:attrNameLst>
                                      </p:cBhvr>
                                      <p:tavLst>
                                        <p:tav tm="0">
                                          <p:val>
                                            <p:strVal val="ppt_y"/>
                                          </p:val>
                                        </p:tav>
                                        <p:tav tm="100000">
                                          <p:val>
                                            <p:strVal val="1+ppt_h/2"/>
                                          </p:val>
                                        </p:tav>
                                      </p:tavLst>
                                    </p:anim>
                                    <p:set>
                                      <p:cBhvr>
                                        <p:cTn id="536" dur="1" fill="hold">
                                          <p:stCondLst>
                                            <p:cond delay="3499"/>
                                          </p:stCondLst>
                                        </p:cTn>
                                        <p:tgtEl>
                                          <p:spTgt spid="123"/>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500"/>
                                        <p:tgtEl>
                                          <p:spTgt spid="124"/>
                                        </p:tgtEl>
                                        <p:attrNameLst>
                                          <p:attrName>ppt_x</p:attrName>
                                        </p:attrNameLst>
                                      </p:cBhvr>
                                      <p:tavLst>
                                        <p:tav tm="0">
                                          <p:val>
                                            <p:strVal val="ppt_x"/>
                                          </p:val>
                                        </p:tav>
                                        <p:tav tm="100000">
                                          <p:val>
                                            <p:strVal val="ppt_x"/>
                                          </p:val>
                                        </p:tav>
                                      </p:tavLst>
                                    </p:anim>
                                    <p:anim calcmode="lin" valueType="num">
                                      <p:cBhvr additive="base">
                                        <p:cTn id="539" dur="3500"/>
                                        <p:tgtEl>
                                          <p:spTgt spid="124"/>
                                        </p:tgtEl>
                                        <p:attrNameLst>
                                          <p:attrName>ppt_y</p:attrName>
                                        </p:attrNameLst>
                                      </p:cBhvr>
                                      <p:tavLst>
                                        <p:tav tm="0">
                                          <p:val>
                                            <p:strVal val="ppt_y"/>
                                          </p:val>
                                        </p:tav>
                                        <p:tav tm="100000">
                                          <p:val>
                                            <p:strVal val="1+ppt_h/2"/>
                                          </p:val>
                                        </p:tav>
                                      </p:tavLst>
                                    </p:anim>
                                    <p:set>
                                      <p:cBhvr>
                                        <p:cTn id="540" dur="1" fill="hold">
                                          <p:stCondLst>
                                            <p:cond delay="3499"/>
                                          </p:stCondLst>
                                        </p:cTn>
                                        <p:tgtEl>
                                          <p:spTgt spid="124"/>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500"/>
                                        <p:tgtEl>
                                          <p:spTgt spid="125"/>
                                        </p:tgtEl>
                                        <p:attrNameLst>
                                          <p:attrName>ppt_x</p:attrName>
                                        </p:attrNameLst>
                                      </p:cBhvr>
                                      <p:tavLst>
                                        <p:tav tm="0">
                                          <p:val>
                                            <p:strVal val="ppt_x"/>
                                          </p:val>
                                        </p:tav>
                                        <p:tav tm="100000">
                                          <p:val>
                                            <p:strVal val="ppt_x"/>
                                          </p:val>
                                        </p:tav>
                                      </p:tavLst>
                                    </p:anim>
                                    <p:anim calcmode="lin" valueType="num">
                                      <p:cBhvr additive="base">
                                        <p:cTn id="543" dur="3500"/>
                                        <p:tgtEl>
                                          <p:spTgt spid="125"/>
                                        </p:tgtEl>
                                        <p:attrNameLst>
                                          <p:attrName>ppt_y</p:attrName>
                                        </p:attrNameLst>
                                      </p:cBhvr>
                                      <p:tavLst>
                                        <p:tav tm="0">
                                          <p:val>
                                            <p:strVal val="ppt_y"/>
                                          </p:val>
                                        </p:tav>
                                        <p:tav tm="100000">
                                          <p:val>
                                            <p:strVal val="1+ppt_h/2"/>
                                          </p:val>
                                        </p:tav>
                                      </p:tavLst>
                                    </p:anim>
                                    <p:set>
                                      <p:cBhvr>
                                        <p:cTn id="544" dur="1" fill="hold">
                                          <p:stCondLst>
                                            <p:cond delay="3499"/>
                                          </p:stCondLst>
                                        </p:cTn>
                                        <p:tgtEl>
                                          <p:spTgt spid="125"/>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500"/>
                                        <p:tgtEl>
                                          <p:spTgt spid="126"/>
                                        </p:tgtEl>
                                        <p:attrNameLst>
                                          <p:attrName>ppt_x</p:attrName>
                                        </p:attrNameLst>
                                      </p:cBhvr>
                                      <p:tavLst>
                                        <p:tav tm="0">
                                          <p:val>
                                            <p:strVal val="ppt_x"/>
                                          </p:val>
                                        </p:tav>
                                        <p:tav tm="100000">
                                          <p:val>
                                            <p:strVal val="ppt_x"/>
                                          </p:val>
                                        </p:tav>
                                      </p:tavLst>
                                    </p:anim>
                                    <p:anim calcmode="lin" valueType="num">
                                      <p:cBhvr additive="base">
                                        <p:cTn id="547" dur="3500"/>
                                        <p:tgtEl>
                                          <p:spTgt spid="126"/>
                                        </p:tgtEl>
                                        <p:attrNameLst>
                                          <p:attrName>ppt_y</p:attrName>
                                        </p:attrNameLst>
                                      </p:cBhvr>
                                      <p:tavLst>
                                        <p:tav tm="0">
                                          <p:val>
                                            <p:strVal val="ppt_y"/>
                                          </p:val>
                                        </p:tav>
                                        <p:tav tm="100000">
                                          <p:val>
                                            <p:strVal val="1+ppt_h/2"/>
                                          </p:val>
                                        </p:tav>
                                      </p:tavLst>
                                    </p:anim>
                                    <p:set>
                                      <p:cBhvr>
                                        <p:cTn id="548" dur="1" fill="hold">
                                          <p:stCondLst>
                                            <p:cond delay="3499"/>
                                          </p:stCondLst>
                                        </p:cTn>
                                        <p:tgtEl>
                                          <p:spTgt spid="126"/>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500"/>
                                        <p:tgtEl>
                                          <p:spTgt spid="127"/>
                                        </p:tgtEl>
                                        <p:attrNameLst>
                                          <p:attrName>ppt_x</p:attrName>
                                        </p:attrNameLst>
                                      </p:cBhvr>
                                      <p:tavLst>
                                        <p:tav tm="0">
                                          <p:val>
                                            <p:strVal val="ppt_x"/>
                                          </p:val>
                                        </p:tav>
                                        <p:tav tm="100000">
                                          <p:val>
                                            <p:strVal val="ppt_x"/>
                                          </p:val>
                                        </p:tav>
                                      </p:tavLst>
                                    </p:anim>
                                    <p:anim calcmode="lin" valueType="num">
                                      <p:cBhvr additive="base">
                                        <p:cTn id="551" dur="3500"/>
                                        <p:tgtEl>
                                          <p:spTgt spid="127"/>
                                        </p:tgtEl>
                                        <p:attrNameLst>
                                          <p:attrName>ppt_y</p:attrName>
                                        </p:attrNameLst>
                                      </p:cBhvr>
                                      <p:tavLst>
                                        <p:tav tm="0">
                                          <p:val>
                                            <p:strVal val="ppt_y"/>
                                          </p:val>
                                        </p:tav>
                                        <p:tav tm="100000">
                                          <p:val>
                                            <p:strVal val="1+ppt_h/2"/>
                                          </p:val>
                                        </p:tav>
                                      </p:tavLst>
                                    </p:anim>
                                    <p:set>
                                      <p:cBhvr>
                                        <p:cTn id="552" dur="1" fill="hold">
                                          <p:stCondLst>
                                            <p:cond delay="3499"/>
                                          </p:stCondLst>
                                        </p:cTn>
                                        <p:tgtEl>
                                          <p:spTgt spid="127"/>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500"/>
                                        <p:tgtEl>
                                          <p:spTgt spid="128"/>
                                        </p:tgtEl>
                                        <p:attrNameLst>
                                          <p:attrName>ppt_x</p:attrName>
                                        </p:attrNameLst>
                                      </p:cBhvr>
                                      <p:tavLst>
                                        <p:tav tm="0">
                                          <p:val>
                                            <p:strVal val="ppt_x"/>
                                          </p:val>
                                        </p:tav>
                                        <p:tav tm="100000">
                                          <p:val>
                                            <p:strVal val="ppt_x"/>
                                          </p:val>
                                        </p:tav>
                                      </p:tavLst>
                                    </p:anim>
                                    <p:anim calcmode="lin" valueType="num">
                                      <p:cBhvr additive="base">
                                        <p:cTn id="555" dur="3500"/>
                                        <p:tgtEl>
                                          <p:spTgt spid="128"/>
                                        </p:tgtEl>
                                        <p:attrNameLst>
                                          <p:attrName>ppt_y</p:attrName>
                                        </p:attrNameLst>
                                      </p:cBhvr>
                                      <p:tavLst>
                                        <p:tav tm="0">
                                          <p:val>
                                            <p:strVal val="ppt_y"/>
                                          </p:val>
                                        </p:tav>
                                        <p:tav tm="100000">
                                          <p:val>
                                            <p:strVal val="1+ppt_h/2"/>
                                          </p:val>
                                        </p:tav>
                                      </p:tavLst>
                                    </p:anim>
                                    <p:set>
                                      <p:cBhvr>
                                        <p:cTn id="556" dur="1" fill="hold">
                                          <p:stCondLst>
                                            <p:cond delay="3499"/>
                                          </p:stCondLst>
                                        </p:cTn>
                                        <p:tgtEl>
                                          <p:spTgt spid="128"/>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500"/>
                                        <p:tgtEl>
                                          <p:spTgt spid="165"/>
                                        </p:tgtEl>
                                        <p:attrNameLst>
                                          <p:attrName>ppt_x</p:attrName>
                                        </p:attrNameLst>
                                      </p:cBhvr>
                                      <p:tavLst>
                                        <p:tav tm="0">
                                          <p:val>
                                            <p:strVal val="ppt_x"/>
                                          </p:val>
                                        </p:tav>
                                        <p:tav tm="100000">
                                          <p:val>
                                            <p:strVal val="ppt_x"/>
                                          </p:val>
                                        </p:tav>
                                      </p:tavLst>
                                    </p:anim>
                                    <p:anim calcmode="lin" valueType="num">
                                      <p:cBhvr additive="base">
                                        <p:cTn id="559" dur="3500"/>
                                        <p:tgtEl>
                                          <p:spTgt spid="165"/>
                                        </p:tgtEl>
                                        <p:attrNameLst>
                                          <p:attrName>ppt_y</p:attrName>
                                        </p:attrNameLst>
                                      </p:cBhvr>
                                      <p:tavLst>
                                        <p:tav tm="0">
                                          <p:val>
                                            <p:strVal val="ppt_y"/>
                                          </p:val>
                                        </p:tav>
                                        <p:tav tm="100000">
                                          <p:val>
                                            <p:strVal val="1+ppt_h/2"/>
                                          </p:val>
                                        </p:tav>
                                      </p:tavLst>
                                    </p:anim>
                                    <p:set>
                                      <p:cBhvr>
                                        <p:cTn id="560" dur="1" fill="hold">
                                          <p:stCondLst>
                                            <p:cond delay="3499"/>
                                          </p:stCondLst>
                                        </p:cTn>
                                        <p:tgtEl>
                                          <p:spTgt spid="16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500"/>
                                        <p:tgtEl>
                                          <p:spTgt spid="166"/>
                                        </p:tgtEl>
                                        <p:attrNameLst>
                                          <p:attrName>ppt_x</p:attrName>
                                        </p:attrNameLst>
                                      </p:cBhvr>
                                      <p:tavLst>
                                        <p:tav tm="0">
                                          <p:val>
                                            <p:strVal val="ppt_x"/>
                                          </p:val>
                                        </p:tav>
                                        <p:tav tm="100000">
                                          <p:val>
                                            <p:strVal val="ppt_x"/>
                                          </p:val>
                                        </p:tav>
                                      </p:tavLst>
                                    </p:anim>
                                    <p:anim calcmode="lin" valueType="num">
                                      <p:cBhvr additive="base">
                                        <p:cTn id="563" dur="3500"/>
                                        <p:tgtEl>
                                          <p:spTgt spid="166"/>
                                        </p:tgtEl>
                                        <p:attrNameLst>
                                          <p:attrName>ppt_y</p:attrName>
                                        </p:attrNameLst>
                                      </p:cBhvr>
                                      <p:tavLst>
                                        <p:tav tm="0">
                                          <p:val>
                                            <p:strVal val="ppt_y"/>
                                          </p:val>
                                        </p:tav>
                                        <p:tav tm="100000">
                                          <p:val>
                                            <p:strVal val="1+ppt_h/2"/>
                                          </p:val>
                                        </p:tav>
                                      </p:tavLst>
                                    </p:anim>
                                    <p:set>
                                      <p:cBhvr>
                                        <p:cTn id="564" dur="1" fill="hold">
                                          <p:stCondLst>
                                            <p:cond delay="3499"/>
                                          </p:stCondLst>
                                        </p:cTn>
                                        <p:tgtEl>
                                          <p:spTgt spid="16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500"/>
                                        <p:tgtEl>
                                          <p:spTgt spid="167"/>
                                        </p:tgtEl>
                                        <p:attrNameLst>
                                          <p:attrName>ppt_x</p:attrName>
                                        </p:attrNameLst>
                                      </p:cBhvr>
                                      <p:tavLst>
                                        <p:tav tm="0">
                                          <p:val>
                                            <p:strVal val="ppt_x"/>
                                          </p:val>
                                        </p:tav>
                                        <p:tav tm="100000">
                                          <p:val>
                                            <p:strVal val="ppt_x"/>
                                          </p:val>
                                        </p:tav>
                                      </p:tavLst>
                                    </p:anim>
                                    <p:anim calcmode="lin" valueType="num">
                                      <p:cBhvr additive="base">
                                        <p:cTn id="567" dur="3500"/>
                                        <p:tgtEl>
                                          <p:spTgt spid="167"/>
                                        </p:tgtEl>
                                        <p:attrNameLst>
                                          <p:attrName>ppt_y</p:attrName>
                                        </p:attrNameLst>
                                      </p:cBhvr>
                                      <p:tavLst>
                                        <p:tav tm="0">
                                          <p:val>
                                            <p:strVal val="ppt_y"/>
                                          </p:val>
                                        </p:tav>
                                        <p:tav tm="100000">
                                          <p:val>
                                            <p:strVal val="1+ppt_h/2"/>
                                          </p:val>
                                        </p:tav>
                                      </p:tavLst>
                                    </p:anim>
                                    <p:set>
                                      <p:cBhvr>
                                        <p:cTn id="568" dur="1" fill="hold">
                                          <p:stCondLst>
                                            <p:cond delay="3499"/>
                                          </p:stCondLst>
                                        </p:cTn>
                                        <p:tgtEl>
                                          <p:spTgt spid="16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500"/>
                                        <p:tgtEl>
                                          <p:spTgt spid="168"/>
                                        </p:tgtEl>
                                        <p:attrNameLst>
                                          <p:attrName>ppt_x</p:attrName>
                                        </p:attrNameLst>
                                      </p:cBhvr>
                                      <p:tavLst>
                                        <p:tav tm="0">
                                          <p:val>
                                            <p:strVal val="ppt_x"/>
                                          </p:val>
                                        </p:tav>
                                        <p:tav tm="100000">
                                          <p:val>
                                            <p:strVal val="ppt_x"/>
                                          </p:val>
                                        </p:tav>
                                      </p:tavLst>
                                    </p:anim>
                                    <p:anim calcmode="lin" valueType="num">
                                      <p:cBhvr additive="base">
                                        <p:cTn id="571" dur="3500"/>
                                        <p:tgtEl>
                                          <p:spTgt spid="168"/>
                                        </p:tgtEl>
                                        <p:attrNameLst>
                                          <p:attrName>ppt_y</p:attrName>
                                        </p:attrNameLst>
                                      </p:cBhvr>
                                      <p:tavLst>
                                        <p:tav tm="0">
                                          <p:val>
                                            <p:strVal val="ppt_y"/>
                                          </p:val>
                                        </p:tav>
                                        <p:tav tm="100000">
                                          <p:val>
                                            <p:strVal val="1+ppt_h/2"/>
                                          </p:val>
                                        </p:tav>
                                      </p:tavLst>
                                    </p:anim>
                                    <p:set>
                                      <p:cBhvr>
                                        <p:cTn id="572" dur="1" fill="hold">
                                          <p:stCondLst>
                                            <p:cond delay="3499"/>
                                          </p:stCondLst>
                                        </p:cTn>
                                        <p:tgtEl>
                                          <p:spTgt spid="16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500"/>
                                        <p:tgtEl>
                                          <p:spTgt spid="169"/>
                                        </p:tgtEl>
                                        <p:attrNameLst>
                                          <p:attrName>ppt_x</p:attrName>
                                        </p:attrNameLst>
                                      </p:cBhvr>
                                      <p:tavLst>
                                        <p:tav tm="0">
                                          <p:val>
                                            <p:strVal val="ppt_x"/>
                                          </p:val>
                                        </p:tav>
                                        <p:tav tm="100000">
                                          <p:val>
                                            <p:strVal val="ppt_x"/>
                                          </p:val>
                                        </p:tav>
                                      </p:tavLst>
                                    </p:anim>
                                    <p:anim calcmode="lin" valueType="num">
                                      <p:cBhvr additive="base">
                                        <p:cTn id="575" dur="3500"/>
                                        <p:tgtEl>
                                          <p:spTgt spid="169"/>
                                        </p:tgtEl>
                                        <p:attrNameLst>
                                          <p:attrName>ppt_y</p:attrName>
                                        </p:attrNameLst>
                                      </p:cBhvr>
                                      <p:tavLst>
                                        <p:tav tm="0">
                                          <p:val>
                                            <p:strVal val="ppt_y"/>
                                          </p:val>
                                        </p:tav>
                                        <p:tav tm="100000">
                                          <p:val>
                                            <p:strVal val="1+ppt_h/2"/>
                                          </p:val>
                                        </p:tav>
                                      </p:tavLst>
                                    </p:anim>
                                    <p:set>
                                      <p:cBhvr>
                                        <p:cTn id="576" dur="1" fill="hold">
                                          <p:stCondLst>
                                            <p:cond delay="3499"/>
                                          </p:stCondLst>
                                        </p:cTn>
                                        <p:tgtEl>
                                          <p:spTgt spid="16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500"/>
                                        <p:tgtEl>
                                          <p:spTgt spid="170"/>
                                        </p:tgtEl>
                                        <p:attrNameLst>
                                          <p:attrName>ppt_x</p:attrName>
                                        </p:attrNameLst>
                                      </p:cBhvr>
                                      <p:tavLst>
                                        <p:tav tm="0">
                                          <p:val>
                                            <p:strVal val="ppt_x"/>
                                          </p:val>
                                        </p:tav>
                                        <p:tav tm="100000">
                                          <p:val>
                                            <p:strVal val="ppt_x"/>
                                          </p:val>
                                        </p:tav>
                                      </p:tavLst>
                                    </p:anim>
                                    <p:anim calcmode="lin" valueType="num">
                                      <p:cBhvr additive="base">
                                        <p:cTn id="579" dur="3500"/>
                                        <p:tgtEl>
                                          <p:spTgt spid="170"/>
                                        </p:tgtEl>
                                        <p:attrNameLst>
                                          <p:attrName>ppt_y</p:attrName>
                                        </p:attrNameLst>
                                      </p:cBhvr>
                                      <p:tavLst>
                                        <p:tav tm="0">
                                          <p:val>
                                            <p:strVal val="ppt_y"/>
                                          </p:val>
                                        </p:tav>
                                        <p:tav tm="100000">
                                          <p:val>
                                            <p:strVal val="1+ppt_h/2"/>
                                          </p:val>
                                        </p:tav>
                                      </p:tavLst>
                                    </p:anim>
                                    <p:set>
                                      <p:cBhvr>
                                        <p:cTn id="580" dur="1" fill="hold">
                                          <p:stCondLst>
                                            <p:cond delay="3499"/>
                                          </p:stCondLst>
                                        </p:cTn>
                                        <p:tgtEl>
                                          <p:spTgt spid="17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500"/>
                                        <p:tgtEl>
                                          <p:spTgt spid="171"/>
                                        </p:tgtEl>
                                        <p:attrNameLst>
                                          <p:attrName>ppt_x</p:attrName>
                                        </p:attrNameLst>
                                      </p:cBhvr>
                                      <p:tavLst>
                                        <p:tav tm="0">
                                          <p:val>
                                            <p:strVal val="ppt_x"/>
                                          </p:val>
                                        </p:tav>
                                        <p:tav tm="100000">
                                          <p:val>
                                            <p:strVal val="ppt_x"/>
                                          </p:val>
                                        </p:tav>
                                      </p:tavLst>
                                    </p:anim>
                                    <p:anim calcmode="lin" valueType="num">
                                      <p:cBhvr additive="base">
                                        <p:cTn id="583" dur="3500"/>
                                        <p:tgtEl>
                                          <p:spTgt spid="171"/>
                                        </p:tgtEl>
                                        <p:attrNameLst>
                                          <p:attrName>ppt_y</p:attrName>
                                        </p:attrNameLst>
                                      </p:cBhvr>
                                      <p:tavLst>
                                        <p:tav tm="0">
                                          <p:val>
                                            <p:strVal val="ppt_y"/>
                                          </p:val>
                                        </p:tav>
                                        <p:tav tm="100000">
                                          <p:val>
                                            <p:strVal val="1+ppt_h/2"/>
                                          </p:val>
                                        </p:tav>
                                      </p:tavLst>
                                    </p:anim>
                                    <p:set>
                                      <p:cBhvr>
                                        <p:cTn id="584" dur="1" fill="hold">
                                          <p:stCondLst>
                                            <p:cond delay="3499"/>
                                          </p:stCondLst>
                                        </p:cTn>
                                        <p:tgtEl>
                                          <p:spTgt spid="17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500"/>
                                        <p:tgtEl>
                                          <p:spTgt spid="172"/>
                                        </p:tgtEl>
                                        <p:attrNameLst>
                                          <p:attrName>ppt_x</p:attrName>
                                        </p:attrNameLst>
                                      </p:cBhvr>
                                      <p:tavLst>
                                        <p:tav tm="0">
                                          <p:val>
                                            <p:strVal val="ppt_x"/>
                                          </p:val>
                                        </p:tav>
                                        <p:tav tm="100000">
                                          <p:val>
                                            <p:strVal val="ppt_x"/>
                                          </p:val>
                                        </p:tav>
                                      </p:tavLst>
                                    </p:anim>
                                    <p:anim calcmode="lin" valueType="num">
                                      <p:cBhvr additive="base">
                                        <p:cTn id="587" dur="3500"/>
                                        <p:tgtEl>
                                          <p:spTgt spid="172"/>
                                        </p:tgtEl>
                                        <p:attrNameLst>
                                          <p:attrName>ppt_y</p:attrName>
                                        </p:attrNameLst>
                                      </p:cBhvr>
                                      <p:tavLst>
                                        <p:tav tm="0">
                                          <p:val>
                                            <p:strVal val="ppt_y"/>
                                          </p:val>
                                        </p:tav>
                                        <p:tav tm="100000">
                                          <p:val>
                                            <p:strVal val="1+ppt_h/2"/>
                                          </p:val>
                                        </p:tav>
                                      </p:tavLst>
                                    </p:anim>
                                    <p:set>
                                      <p:cBhvr>
                                        <p:cTn id="588" dur="1" fill="hold">
                                          <p:stCondLst>
                                            <p:cond delay="3499"/>
                                          </p:stCondLst>
                                        </p:cTn>
                                        <p:tgtEl>
                                          <p:spTgt spid="17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500"/>
                                        <p:tgtEl>
                                          <p:spTgt spid="173"/>
                                        </p:tgtEl>
                                        <p:attrNameLst>
                                          <p:attrName>ppt_x</p:attrName>
                                        </p:attrNameLst>
                                      </p:cBhvr>
                                      <p:tavLst>
                                        <p:tav tm="0">
                                          <p:val>
                                            <p:strVal val="ppt_x"/>
                                          </p:val>
                                        </p:tav>
                                        <p:tav tm="100000">
                                          <p:val>
                                            <p:strVal val="ppt_x"/>
                                          </p:val>
                                        </p:tav>
                                      </p:tavLst>
                                    </p:anim>
                                    <p:anim calcmode="lin" valueType="num">
                                      <p:cBhvr additive="base">
                                        <p:cTn id="591" dur="3500"/>
                                        <p:tgtEl>
                                          <p:spTgt spid="173"/>
                                        </p:tgtEl>
                                        <p:attrNameLst>
                                          <p:attrName>ppt_y</p:attrName>
                                        </p:attrNameLst>
                                      </p:cBhvr>
                                      <p:tavLst>
                                        <p:tav tm="0">
                                          <p:val>
                                            <p:strVal val="ppt_y"/>
                                          </p:val>
                                        </p:tav>
                                        <p:tav tm="100000">
                                          <p:val>
                                            <p:strVal val="1+ppt_h/2"/>
                                          </p:val>
                                        </p:tav>
                                      </p:tavLst>
                                    </p:anim>
                                    <p:set>
                                      <p:cBhvr>
                                        <p:cTn id="592" dur="1" fill="hold">
                                          <p:stCondLst>
                                            <p:cond delay="3499"/>
                                          </p:stCondLst>
                                        </p:cTn>
                                        <p:tgtEl>
                                          <p:spTgt spid="17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500"/>
                                        <p:tgtEl>
                                          <p:spTgt spid="174"/>
                                        </p:tgtEl>
                                        <p:attrNameLst>
                                          <p:attrName>ppt_x</p:attrName>
                                        </p:attrNameLst>
                                      </p:cBhvr>
                                      <p:tavLst>
                                        <p:tav tm="0">
                                          <p:val>
                                            <p:strVal val="ppt_x"/>
                                          </p:val>
                                        </p:tav>
                                        <p:tav tm="100000">
                                          <p:val>
                                            <p:strVal val="ppt_x"/>
                                          </p:val>
                                        </p:tav>
                                      </p:tavLst>
                                    </p:anim>
                                    <p:anim calcmode="lin" valueType="num">
                                      <p:cBhvr additive="base">
                                        <p:cTn id="595" dur="3500"/>
                                        <p:tgtEl>
                                          <p:spTgt spid="174"/>
                                        </p:tgtEl>
                                        <p:attrNameLst>
                                          <p:attrName>ppt_y</p:attrName>
                                        </p:attrNameLst>
                                      </p:cBhvr>
                                      <p:tavLst>
                                        <p:tav tm="0">
                                          <p:val>
                                            <p:strVal val="ppt_y"/>
                                          </p:val>
                                        </p:tav>
                                        <p:tav tm="100000">
                                          <p:val>
                                            <p:strVal val="1+ppt_h/2"/>
                                          </p:val>
                                        </p:tav>
                                      </p:tavLst>
                                    </p:anim>
                                    <p:set>
                                      <p:cBhvr>
                                        <p:cTn id="596" dur="1" fill="hold">
                                          <p:stCondLst>
                                            <p:cond delay="3499"/>
                                          </p:stCondLst>
                                        </p:cTn>
                                        <p:tgtEl>
                                          <p:spTgt spid="17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500"/>
                                        <p:tgtEl>
                                          <p:spTgt spid="175"/>
                                        </p:tgtEl>
                                        <p:attrNameLst>
                                          <p:attrName>ppt_x</p:attrName>
                                        </p:attrNameLst>
                                      </p:cBhvr>
                                      <p:tavLst>
                                        <p:tav tm="0">
                                          <p:val>
                                            <p:strVal val="ppt_x"/>
                                          </p:val>
                                        </p:tav>
                                        <p:tav tm="100000">
                                          <p:val>
                                            <p:strVal val="ppt_x"/>
                                          </p:val>
                                        </p:tav>
                                      </p:tavLst>
                                    </p:anim>
                                    <p:anim calcmode="lin" valueType="num">
                                      <p:cBhvr additive="base">
                                        <p:cTn id="599" dur="3500"/>
                                        <p:tgtEl>
                                          <p:spTgt spid="175"/>
                                        </p:tgtEl>
                                        <p:attrNameLst>
                                          <p:attrName>ppt_y</p:attrName>
                                        </p:attrNameLst>
                                      </p:cBhvr>
                                      <p:tavLst>
                                        <p:tav tm="0">
                                          <p:val>
                                            <p:strVal val="ppt_y"/>
                                          </p:val>
                                        </p:tav>
                                        <p:tav tm="100000">
                                          <p:val>
                                            <p:strVal val="1+ppt_h/2"/>
                                          </p:val>
                                        </p:tav>
                                      </p:tavLst>
                                    </p:anim>
                                    <p:set>
                                      <p:cBhvr>
                                        <p:cTn id="600" dur="1" fill="hold">
                                          <p:stCondLst>
                                            <p:cond delay="3499"/>
                                          </p:stCondLst>
                                        </p:cTn>
                                        <p:tgtEl>
                                          <p:spTgt spid="17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500"/>
                                        <p:tgtEl>
                                          <p:spTgt spid="176"/>
                                        </p:tgtEl>
                                        <p:attrNameLst>
                                          <p:attrName>ppt_x</p:attrName>
                                        </p:attrNameLst>
                                      </p:cBhvr>
                                      <p:tavLst>
                                        <p:tav tm="0">
                                          <p:val>
                                            <p:strVal val="ppt_x"/>
                                          </p:val>
                                        </p:tav>
                                        <p:tav tm="100000">
                                          <p:val>
                                            <p:strVal val="ppt_x"/>
                                          </p:val>
                                        </p:tav>
                                      </p:tavLst>
                                    </p:anim>
                                    <p:anim calcmode="lin" valueType="num">
                                      <p:cBhvr additive="base">
                                        <p:cTn id="603" dur="3500"/>
                                        <p:tgtEl>
                                          <p:spTgt spid="176"/>
                                        </p:tgtEl>
                                        <p:attrNameLst>
                                          <p:attrName>ppt_y</p:attrName>
                                        </p:attrNameLst>
                                      </p:cBhvr>
                                      <p:tavLst>
                                        <p:tav tm="0">
                                          <p:val>
                                            <p:strVal val="ppt_y"/>
                                          </p:val>
                                        </p:tav>
                                        <p:tav tm="100000">
                                          <p:val>
                                            <p:strVal val="1+ppt_h/2"/>
                                          </p:val>
                                        </p:tav>
                                      </p:tavLst>
                                    </p:anim>
                                    <p:set>
                                      <p:cBhvr>
                                        <p:cTn id="604" dur="1" fill="hold">
                                          <p:stCondLst>
                                            <p:cond delay="3499"/>
                                          </p:stCondLst>
                                        </p:cTn>
                                        <p:tgtEl>
                                          <p:spTgt spid="17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500"/>
                                        <p:tgtEl>
                                          <p:spTgt spid="179"/>
                                        </p:tgtEl>
                                        <p:attrNameLst>
                                          <p:attrName>ppt_x</p:attrName>
                                        </p:attrNameLst>
                                      </p:cBhvr>
                                      <p:tavLst>
                                        <p:tav tm="0">
                                          <p:val>
                                            <p:strVal val="ppt_x"/>
                                          </p:val>
                                        </p:tav>
                                        <p:tav tm="100000">
                                          <p:val>
                                            <p:strVal val="ppt_x"/>
                                          </p:val>
                                        </p:tav>
                                      </p:tavLst>
                                    </p:anim>
                                    <p:anim calcmode="lin" valueType="num">
                                      <p:cBhvr additive="base">
                                        <p:cTn id="607" dur="3500"/>
                                        <p:tgtEl>
                                          <p:spTgt spid="179"/>
                                        </p:tgtEl>
                                        <p:attrNameLst>
                                          <p:attrName>ppt_y</p:attrName>
                                        </p:attrNameLst>
                                      </p:cBhvr>
                                      <p:tavLst>
                                        <p:tav tm="0">
                                          <p:val>
                                            <p:strVal val="ppt_y"/>
                                          </p:val>
                                        </p:tav>
                                        <p:tav tm="100000">
                                          <p:val>
                                            <p:strVal val="1+ppt_h/2"/>
                                          </p:val>
                                        </p:tav>
                                      </p:tavLst>
                                    </p:anim>
                                    <p:set>
                                      <p:cBhvr>
                                        <p:cTn id="608" dur="1" fill="hold">
                                          <p:stCondLst>
                                            <p:cond delay="3499"/>
                                          </p:stCondLst>
                                        </p:cTn>
                                        <p:tgtEl>
                                          <p:spTgt spid="179"/>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500"/>
                                        <p:tgtEl>
                                          <p:spTgt spid="180"/>
                                        </p:tgtEl>
                                        <p:attrNameLst>
                                          <p:attrName>ppt_x</p:attrName>
                                        </p:attrNameLst>
                                      </p:cBhvr>
                                      <p:tavLst>
                                        <p:tav tm="0">
                                          <p:val>
                                            <p:strVal val="ppt_x"/>
                                          </p:val>
                                        </p:tav>
                                        <p:tav tm="100000">
                                          <p:val>
                                            <p:strVal val="ppt_x"/>
                                          </p:val>
                                        </p:tav>
                                      </p:tavLst>
                                    </p:anim>
                                    <p:anim calcmode="lin" valueType="num">
                                      <p:cBhvr additive="base">
                                        <p:cTn id="611" dur="3500"/>
                                        <p:tgtEl>
                                          <p:spTgt spid="180"/>
                                        </p:tgtEl>
                                        <p:attrNameLst>
                                          <p:attrName>ppt_y</p:attrName>
                                        </p:attrNameLst>
                                      </p:cBhvr>
                                      <p:tavLst>
                                        <p:tav tm="0">
                                          <p:val>
                                            <p:strVal val="ppt_y"/>
                                          </p:val>
                                        </p:tav>
                                        <p:tav tm="100000">
                                          <p:val>
                                            <p:strVal val="1+ppt_h/2"/>
                                          </p:val>
                                        </p:tav>
                                      </p:tavLst>
                                    </p:anim>
                                    <p:set>
                                      <p:cBhvr>
                                        <p:cTn id="612" dur="1" fill="hold">
                                          <p:stCondLst>
                                            <p:cond delay="3499"/>
                                          </p:stCondLst>
                                        </p:cTn>
                                        <p:tgtEl>
                                          <p:spTgt spid="180"/>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500"/>
                                        <p:tgtEl>
                                          <p:spTgt spid="181"/>
                                        </p:tgtEl>
                                        <p:attrNameLst>
                                          <p:attrName>ppt_x</p:attrName>
                                        </p:attrNameLst>
                                      </p:cBhvr>
                                      <p:tavLst>
                                        <p:tav tm="0">
                                          <p:val>
                                            <p:strVal val="ppt_x"/>
                                          </p:val>
                                        </p:tav>
                                        <p:tav tm="100000">
                                          <p:val>
                                            <p:strVal val="ppt_x"/>
                                          </p:val>
                                        </p:tav>
                                      </p:tavLst>
                                    </p:anim>
                                    <p:anim calcmode="lin" valueType="num">
                                      <p:cBhvr additive="base">
                                        <p:cTn id="615" dur="3500"/>
                                        <p:tgtEl>
                                          <p:spTgt spid="181"/>
                                        </p:tgtEl>
                                        <p:attrNameLst>
                                          <p:attrName>ppt_y</p:attrName>
                                        </p:attrNameLst>
                                      </p:cBhvr>
                                      <p:tavLst>
                                        <p:tav tm="0">
                                          <p:val>
                                            <p:strVal val="ppt_y"/>
                                          </p:val>
                                        </p:tav>
                                        <p:tav tm="100000">
                                          <p:val>
                                            <p:strVal val="1+ppt_h/2"/>
                                          </p:val>
                                        </p:tav>
                                      </p:tavLst>
                                    </p:anim>
                                    <p:set>
                                      <p:cBhvr>
                                        <p:cTn id="616" dur="1" fill="hold">
                                          <p:stCondLst>
                                            <p:cond delay="3499"/>
                                          </p:stCondLst>
                                        </p:cTn>
                                        <p:tgtEl>
                                          <p:spTgt spid="181"/>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500"/>
                                        <p:tgtEl>
                                          <p:spTgt spid="182"/>
                                        </p:tgtEl>
                                        <p:attrNameLst>
                                          <p:attrName>ppt_x</p:attrName>
                                        </p:attrNameLst>
                                      </p:cBhvr>
                                      <p:tavLst>
                                        <p:tav tm="0">
                                          <p:val>
                                            <p:strVal val="ppt_x"/>
                                          </p:val>
                                        </p:tav>
                                        <p:tav tm="100000">
                                          <p:val>
                                            <p:strVal val="ppt_x"/>
                                          </p:val>
                                        </p:tav>
                                      </p:tavLst>
                                    </p:anim>
                                    <p:anim calcmode="lin" valueType="num">
                                      <p:cBhvr additive="base">
                                        <p:cTn id="619" dur="3500"/>
                                        <p:tgtEl>
                                          <p:spTgt spid="182"/>
                                        </p:tgtEl>
                                        <p:attrNameLst>
                                          <p:attrName>ppt_y</p:attrName>
                                        </p:attrNameLst>
                                      </p:cBhvr>
                                      <p:tavLst>
                                        <p:tav tm="0">
                                          <p:val>
                                            <p:strVal val="ppt_y"/>
                                          </p:val>
                                        </p:tav>
                                        <p:tav tm="100000">
                                          <p:val>
                                            <p:strVal val="1+ppt_h/2"/>
                                          </p:val>
                                        </p:tav>
                                      </p:tavLst>
                                    </p:anim>
                                    <p:set>
                                      <p:cBhvr>
                                        <p:cTn id="620" dur="1" fill="hold">
                                          <p:stCondLst>
                                            <p:cond delay="3499"/>
                                          </p:stCondLst>
                                        </p:cTn>
                                        <p:tgtEl>
                                          <p:spTgt spid="182"/>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500"/>
                                        <p:tgtEl>
                                          <p:spTgt spid="183"/>
                                        </p:tgtEl>
                                        <p:attrNameLst>
                                          <p:attrName>ppt_x</p:attrName>
                                        </p:attrNameLst>
                                      </p:cBhvr>
                                      <p:tavLst>
                                        <p:tav tm="0">
                                          <p:val>
                                            <p:strVal val="ppt_x"/>
                                          </p:val>
                                        </p:tav>
                                        <p:tav tm="100000">
                                          <p:val>
                                            <p:strVal val="ppt_x"/>
                                          </p:val>
                                        </p:tav>
                                      </p:tavLst>
                                    </p:anim>
                                    <p:anim calcmode="lin" valueType="num">
                                      <p:cBhvr additive="base">
                                        <p:cTn id="623" dur="3500"/>
                                        <p:tgtEl>
                                          <p:spTgt spid="183"/>
                                        </p:tgtEl>
                                        <p:attrNameLst>
                                          <p:attrName>ppt_y</p:attrName>
                                        </p:attrNameLst>
                                      </p:cBhvr>
                                      <p:tavLst>
                                        <p:tav tm="0">
                                          <p:val>
                                            <p:strVal val="ppt_y"/>
                                          </p:val>
                                        </p:tav>
                                        <p:tav tm="100000">
                                          <p:val>
                                            <p:strVal val="1+ppt_h/2"/>
                                          </p:val>
                                        </p:tav>
                                      </p:tavLst>
                                    </p:anim>
                                    <p:set>
                                      <p:cBhvr>
                                        <p:cTn id="624" dur="1" fill="hold">
                                          <p:stCondLst>
                                            <p:cond delay="3499"/>
                                          </p:stCondLst>
                                        </p:cTn>
                                        <p:tgtEl>
                                          <p:spTgt spid="183"/>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500"/>
                                        <p:tgtEl>
                                          <p:spTgt spid="184"/>
                                        </p:tgtEl>
                                        <p:attrNameLst>
                                          <p:attrName>ppt_x</p:attrName>
                                        </p:attrNameLst>
                                      </p:cBhvr>
                                      <p:tavLst>
                                        <p:tav tm="0">
                                          <p:val>
                                            <p:strVal val="ppt_x"/>
                                          </p:val>
                                        </p:tav>
                                        <p:tav tm="100000">
                                          <p:val>
                                            <p:strVal val="ppt_x"/>
                                          </p:val>
                                        </p:tav>
                                      </p:tavLst>
                                    </p:anim>
                                    <p:anim calcmode="lin" valueType="num">
                                      <p:cBhvr additive="base">
                                        <p:cTn id="627" dur="3500"/>
                                        <p:tgtEl>
                                          <p:spTgt spid="184"/>
                                        </p:tgtEl>
                                        <p:attrNameLst>
                                          <p:attrName>ppt_y</p:attrName>
                                        </p:attrNameLst>
                                      </p:cBhvr>
                                      <p:tavLst>
                                        <p:tav tm="0">
                                          <p:val>
                                            <p:strVal val="ppt_y"/>
                                          </p:val>
                                        </p:tav>
                                        <p:tav tm="100000">
                                          <p:val>
                                            <p:strVal val="1+ppt_h/2"/>
                                          </p:val>
                                        </p:tav>
                                      </p:tavLst>
                                    </p:anim>
                                    <p:set>
                                      <p:cBhvr>
                                        <p:cTn id="628" dur="1" fill="hold">
                                          <p:stCondLst>
                                            <p:cond delay="3499"/>
                                          </p:stCondLst>
                                        </p:cTn>
                                        <p:tgtEl>
                                          <p:spTgt spid="184"/>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500"/>
                                        <p:tgtEl>
                                          <p:spTgt spid="185"/>
                                        </p:tgtEl>
                                        <p:attrNameLst>
                                          <p:attrName>ppt_x</p:attrName>
                                        </p:attrNameLst>
                                      </p:cBhvr>
                                      <p:tavLst>
                                        <p:tav tm="0">
                                          <p:val>
                                            <p:strVal val="ppt_x"/>
                                          </p:val>
                                        </p:tav>
                                        <p:tav tm="100000">
                                          <p:val>
                                            <p:strVal val="ppt_x"/>
                                          </p:val>
                                        </p:tav>
                                      </p:tavLst>
                                    </p:anim>
                                    <p:anim calcmode="lin" valueType="num">
                                      <p:cBhvr additive="base">
                                        <p:cTn id="631" dur="3500"/>
                                        <p:tgtEl>
                                          <p:spTgt spid="185"/>
                                        </p:tgtEl>
                                        <p:attrNameLst>
                                          <p:attrName>ppt_y</p:attrName>
                                        </p:attrNameLst>
                                      </p:cBhvr>
                                      <p:tavLst>
                                        <p:tav tm="0">
                                          <p:val>
                                            <p:strVal val="ppt_y"/>
                                          </p:val>
                                        </p:tav>
                                        <p:tav tm="100000">
                                          <p:val>
                                            <p:strVal val="1+ppt_h/2"/>
                                          </p:val>
                                        </p:tav>
                                      </p:tavLst>
                                    </p:anim>
                                    <p:set>
                                      <p:cBhvr>
                                        <p:cTn id="632" dur="1" fill="hold">
                                          <p:stCondLst>
                                            <p:cond delay="3499"/>
                                          </p:stCondLst>
                                        </p:cTn>
                                        <p:tgtEl>
                                          <p:spTgt spid="185"/>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500"/>
                                        <p:tgtEl>
                                          <p:spTgt spid="186"/>
                                        </p:tgtEl>
                                        <p:attrNameLst>
                                          <p:attrName>ppt_x</p:attrName>
                                        </p:attrNameLst>
                                      </p:cBhvr>
                                      <p:tavLst>
                                        <p:tav tm="0">
                                          <p:val>
                                            <p:strVal val="ppt_x"/>
                                          </p:val>
                                        </p:tav>
                                        <p:tav tm="100000">
                                          <p:val>
                                            <p:strVal val="ppt_x"/>
                                          </p:val>
                                        </p:tav>
                                      </p:tavLst>
                                    </p:anim>
                                    <p:anim calcmode="lin" valueType="num">
                                      <p:cBhvr additive="base">
                                        <p:cTn id="635" dur="3500"/>
                                        <p:tgtEl>
                                          <p:spTgt spid="186"/>
                                        </p:tgtEl>
                                        <p:attrNameLst>
                                          <p:attrName>ppt_y</p:attrName>
                                        </p:attrNameLst>
                                      </p:cBhvr>
                                      <p:tavLst>
                                        <p:tav tm="0">
                                          <p:val>
                                            <p:strVal val="ppt_y"/>
                                          </p:val>
                                        </p:tav>
                                        <p:tav tm="100000">
                                          <p:val>
                                            <p:strVal val="1+ppt_h/2"/>
                                          </p:val>
                                        </p:tav>
                                      </p:tavLst>
                                    </p:anim>
                                    <p:set>
                                      <p:cBhvr>
                                        <p:cTn id="636" dur="1" fill="hold">
                                          <p:stCondLst>
                                            <p:cond delay="3499"/>
                                          </p:stCondLst>
                                        </p:cTn>
                                        <p:tgtEl>
                                          <p:spTgt spid="186"/>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500"/>
                                        <p:tgtEl>
                                          <p:spTgt spid="187"/>
                                        </p:tgtEl>
                                        <p:attrNameLst>
                                          <p:attrName>ppt_x</p:attrName>
                                        </p:attrNameLst>
                                      </p:cBhvr>
                                      <p:tavLst>
                                        <p:tav tm="0">
                                          <p:val>
                                            <p:strVal val="ppt_x"/>
                                          </p:val>
                                        </p:tav>
                                        <p:tav tm="100000">
                                          <p:val>
                                            <p:strVal val="ppt_x"/>
                                          </p:val>
                                        </p:tav>
                                      </p:tavLst>
                                    </p:anim>
                                    <p:anim calcmode="lin" valueType="num">
                                      <p:cBhvr additive="base">
                                        <p:cTn id="639" dur="3500"/>
                                        <p:tgtEl>
                                          <p:spTgt spid="187"/>
                                        </p:tgtEl>
                                        <p:attrNameLst>
                                          <p:attrName>ppt_y</p:attrName>
                                        </p:attrNameLst>
                                      </p:cBhvr>
                                      <p:tavLst>
                                        <p:tav tm="0">
                                          <p:val>
                                            <p:strVal val="ppt_y"/>
                                          </p:val>
                                        </p:tav>
                                        <p:tav tm="100000">
                                          <p:val>
                                            <p:strVal val="1+ppt_h/2"/>
                                          </p:val>
                                        </p:tav>
                                      </p:tavLst>
                                    </p:anim>
                                    <p:set>
                                      <p:cBhvr>
                                        <p:cTn id="640" dur="1" fill="hold">
                                          <p:stCondLst>
                                            <p:cond delay="3499"/>
                                          </p:stCondLst>
                                        </p:cTn>
                                        <p:tgtEl>
                                          <p:spTgt spid="187"/>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500"/>
                                        <p:tgtEl>
                                          <p:spTgt spid="188"/>
                                        </p:tgtEl>
                                        <p:attrNameLst>
                                          <p:attrName>ppt_x</p:attrName>
                                        </p:attrNameLst>
                                      </p:cBhvr>
                                      <p:tavLst>
                                        <p:tav tm="0">
                                          <p:val>
                                            <p:strVal val="ppt_x"/>
                                          </p:val>
                                        </p:tav>
                                        <p:tav tm="100000">
                                          <p:val>
                                            <p:strVal val="ppt_x"/>
                                          </p:val>
                                        </p:tav>
                                      </p:tavLst>
                                    </p:anim>
                                    <p:anim calcmode="lin" valueType="num">
                                      <p:cBhvr additive="base">
                                        <p:cTn id="643" dur="3500"/>
                                        <p:tgtEl>
                                          <p:spTgt spid="188"/>
                                        </p:tgtEl>
                                        <p:attrNameLst>
                                          <p:attrName>ppt_y</p:attrName>
                                        </p:attrNameLst>
                                      </p:cBhvr>
                                      <p:tavLst>
                                        <p:tav tm="0">
                                          <p:val>
                                            <p:strVal val="ppt_y"/>
                                          </p:val>
                                        </p:tav>
                                        <p:tav tm="100000">
                                          <p:val>
                                            <p:strVal val="1+ppt_h/2"/>
                                          </p:val>
                                        </p:tav>
                                      </p:tavLst>
                                    </p:anim>
                                    <p:set>
                                      <p:cBhvr>
                                        <p:cTn id="644" dur="1" fill="hold">
                                          <p:stCondLst>
                                            <p:cond delay="3499"/>
                                          </p:stCondLst>
                                        </p:cTn>
                                        <p:tgtEl>
                                          <p:spTgt spid="188"/>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500"/>
                                        <p:tgtEl>
                                          <p:spTgt spid="189"/>
                                        </p:tgtEl>
                                        <p:attrNameLst>
                                          <p:attrName>ppt_x</p:attrName>
                                        </p:attrNameLst>
                                      </p:cBhvr>
                                      <p:tavLst>
                                        <p:tav tm="0">
                                          <p:val>
                                            <p:strVal val="ppt_x"/>
                                          </p:val>
                                        </p:tav>
                                        <p:tav tm="100000">
                                          <p:val>
                                            <p:strVal val="ppt_x"/>
                                          </p:val>
                                        </p:tav>
                                      </p:tavLst>
                                    </p:anim>
                                    <p:anim calcmode="lin" valueType="num">
                                      <p:cBhvr additive="base">
                                        <p:cTn id="647" dur="3500"/>
                                        <p:tgtEl>
                                          <p:spTgt spid="189"/>
                                        </p:tgtEl>
                                        <p:attrNameLst>
                                          <p:attrName>ppt_y</p:attrName>
                                        </p:attrNameLst>
                                      </p:cBhvr>
                                      <p:tavLst>
                                        <p:tav tm="0">
                                          <p:val>
                                            <p:strVal val="ppt_y"/>
                                          </p:val>
                                        </p:tav>
                                        <p:tav tm="100000">
                                          <p:val>
                                            <p:strVal val="1+ppt_h/2"/>
                                          </p:val>
                                        </p:tav>
                                      </p:tavLst>
                                    </p:anim>
                                    <p:set>
                                      <p:cBhvr>
                                        <p:cTn id="648" dur="1" fill="hold">
                                          <p:stCondLst>
                                            <p:cond delay="3499"/>
                                          </p:stCondLst>
                                        </p:cTn>
                                        <p:tgtEl>
                                          <p:spTgt spid="189"/>
                                        </p:tgtEl>
                                        <p:attrNameLst>
                                          <p:attrName>style.visibility</p:attrName>
                                        </p:attrNameLst>
                                      </p:cBhvr>
                                      <p:to>
                                        <p:strVal val="hidden"/>
                                      </p:to>
                                    </p:set>
                                  </p:childTnLst>
                                </p:cTn>
                              </p:par>
                              <p:par>
                                <p:cTn id="649" presetID="2" presetClass="exit" presetSubtype="4" fill="hold" grpId="2" nodeType="withEffect">
                                  <p:stCondLst>
                                    <p:cond delay="0"/>
                                  </p:stCondLst>
                                  <p:childTnLst>
                                    <p:anim calcmode="lin" valueType="num">
                                      <p:cBhvr additive="base">
                                        <p:cTn id="650" dur="3500"/>
                                        <p:tgtEl>
                                          <p:spTgt spid="190"/>
                                        </p:tgtEl>
                                        <p:attrNameLst>
                                          <p:attrName>ppt_x</p:attrName>
                                        </p:attrNameLst>
                                      </p:cBhvr>
                                      <p:tavLst>
                                        <p:tav tm="0">
                                          <p:val>
                                            <p:strVal val="ppt_x"/>
                                          </p:val>
                                        </p:tav>
                                        <p:tav tm="100000">
                                          <p:val>
                                            <p:strVal val="ppt_x"/>
                                          </p:val>
                                        </p:tav>
                                      </p:tavLst>
                                    </p:anim>
                                    <p:anim calcmode="lin" valueType="num">
                                      <p:cBhvr additive="base">
                                        <p:cTn id="651" dur="3500"/>
                                        <p:tgtEl>
                                          <p:spTgt spid="190"/>
                                        </p:tgtEl>
                                        <p:attrNameLst>
                                          <p:attrName>ppt_y</p:attrName>
                                        </p:attrNameLst>
                                      </p:cBhvr>
                                      <p:tavLst>
                                        <p:tav tm="0">
                                          <p:val>
                                            <p:strVal val="ppt_y"/>
                                          </p:val>
                                        </p:tav>
                                        <p:tav tm="100000">
                                          <p:val>
                                            <p:strVal val="1+ppt_h/2"/>
                                          </p:val>
                                        </p:tav>
                                      </p:tavLst>
                                    </p:anim>
                                    <p:set>
                                      <p:cBhvr>
                                        <p:cTn id="652" dur="1" fill="hold">
                                          <p:stCondLst>
                                            <p:cond delay="3499"/>
                                          </p:stCondLst>
                                        </p:cTn>
                                        <p:tgtEl>
                                          <p:spTgt spid="190"/>
                                        </p:tgtEl>
                                        <p:attrNameLst>
                                          <p:attrName>style.visibility</p:attrName>
                                        </p:attrNameLst>
                                      </p:cBhvr>
                                      <p:to>
                                        <p:strVal val="hidden"/>
                                      </p:to>
                                    </p:set>
                                  </p:childTnLst>
                                </p:cTn>
                              </p:par>
                              <p:par>
                                <p:cTn id="653" presetID="2" presetClass="exit" presetSubtype="4" fill="hold" grpId="2" nodeType="withEffect">
                                  <p:stCondLst>
                                    <p:cond delay="0"/>
                                  </p:stCondLst>
                                  <p:childTnLst>
                                    <p:anim calcmode="lin" valueType="num">
                                      <p:cBhvr additive="base">
                                        <p:cTn id="654" dur="3500"/>
                                        <p:tgtEl>
                                          <p:spTgt spid="191"/>
                                        </p:tgtEl>
                                        <p:attrNameLst>
                                          <p:attrName>ppt_x</p:attrName>
                                        </p:attrNameLst>
                                      </p:cBhvr>
                                      <p:tavLst>
                                        <p:tav tm="0">
                                          <p:val>
                                            <p:strVal val="ppt_x"/>
                                          </p:val>
                                        </p:tav>
                                        <p:tav tm="100000">
                                          <p:val>
                                            <p:strVal val="ppt_x"/>
                                          </p:val>
                                        </p:tav>
                                      </p:tavLst>
                                    </p:anim>
                                    <p:anim calcmode="lin" valueType="num">
                                      <p:cBhvr additive="base">
                                        <p:cTn id="655" dur="3500"/>
                                        <p:tgtEl>
                                          <p:spTgt spid="191"/>
                                        </p:tgtEl>
                                        <p:attrNameLst>
                                          <p:attrName>ppt_y</p:attrName>
                                        </p:attrNameLst>
                                      </p:cBhvr>
                                      <p:tavLst>
                                        <p:tav tm="0">
                                          <p:val>
                                            <p:strVal val="ppt_y"/>
                                          </p:val>
                                        </p:tav>
                                        <p:tav tm="100000">
                                          <p:val>
                                            <p:strVal val="1+ppt_h/2"/>
                                          </p:val>
                                        </p:tav>
                                      </p:tavLst>
                                    </p:anim>
                                    <p:set>
                                      <p:cBhvr>
                                        <p:cTn id="656" dur="1" fill="hold">
                                          <p:stCondLst>
                                            <p:cond delay="3499"/>
                                          </p:stCondLst>
                                        </p:cTn>
                                        <p:tgtEl>
                                          <p:spTgt spid="191"/>
                                        </p:tgtEl>
                                        <p:attrNameLst>
                                          <p:attrName>style.visibility</p:attrName>
                                        </p:attrNameLst>
                                      </p:cBhvr>
                                      <p:to>
                                        <p:strVal val="hidden"/>
                                      </p:to>
                                    </p:set>
                                  </p:childTnLst>
                                </p:cTn>
                              </p:par>
                              <p:par>
                                <p:cTn id="657" presetID="2" presetClass="exit" presetSubtype="4" fill="hold" grpId="2" nodeType="withEffect">
                                  <p:stCondLst>
                                    <p:cond delay="0"/>
                                  </p:stCondLst>
                                  <p:childTnLst>
                                    <p:anim calcmode="lin" valueType="num">
                                      <p:cBhvr additive="base">
                                        <p:cTn id="658" dur="3500"/>
                                        <p:tgtEl>
                                          <p:spTgt spid="192"/>
                                        </p:tgtEl>
                                        <p:attrNameLst>
                                          <p:attrName>ppt_x</p:attrName>
                                        </p:attrNameLst>
                                      </p:cBhvr>
                                      <p:tavLst>
                                        <p:tav tm="0">
                                          <p:val>
                                            <p:strVal val="ppt_x"/>
                                          </p:val>
                                        </p:tav>
                                        <p:tav tm="100000">
                                          <p:val>
                                            <p:strVal val="ppt_x"/>
                                          </p:val>
                                        </p:tav>
                                      </p:tavLst>
                                    </p:anim>
                                    <p:anim calcmode="lin" valueType="num">
                                      <p:cBhvr additive="base">
                                        <p:cTn id="659" dur="3500"/>
                                        <p:tgtEl>
                                          <p:spTgt spid="192"/>
                                        </p:tgtEl>
                                        <p:attrNameLst>
                                          <p:attrName>ppt_y</p:attrName>
                                        </p:attrNameLst>
                                      </p:cBhvr>
                                      <p:tavLst>
                                        <p:tav tm="0">
                                          <p:val>
                                            <p:strVal val="ppt_y"/>
                                          </p:val>
                                        </p:tav>
                                        <p:tav tm="100000">
                                          <p:val>
                                            <p:strVal val="1+ppt_h/2"/>
                                          </p:val>
                                        </p:tav>
                                      </p:tavLst>
                                    </p:anim>
                                    <p:set>
                                      <p:cBhvr>
                                        <p:cTn id="660" dur="1" fill="hold">
                                          <p:stCondLst>
                                            <p:cond delay="3499"/>
                                          </p:stCondLst>
                                        </p:cTn>
                                        <p:tgtEl>
                                          <p:spTgt spid="192"/>
                                        </p:tgtEl>
                                        <p:attrNameLst>
                                          <p:attrName>style.visibility</p:attrName>
                                        </p:attrNameLst>
                                      </p:cBhvr>
                                      <p:to>
                                        <p:strVal val="hidden"/>
                                      </p:to>
                                    </p:set>
                                  </p:childTnLst>
                                </p:cTn>
                              </p:par>
                              <p:par>
                                <p:cTn id="661" presetID="2" presetClass="exit" presetSubtype="4" fill="hold" grpId="2" nodeType="withEffect">
                                  <p:stCondLst>
                                    <p:cond delay="0"/>
                                  </p:stCondLst>
                                  <p:childTnLst>
                                    <p:anim calcmode="lin" valueType="num">
                                      <p:cBhvr additive="base">
                                        <p:cTn id="662" dur="3500"/>
                                        <p:tgtEl>
                                          <p:spTgt spid="193"/>
                                        </p:tgtEl>
                                        <p:attrNameLst>
                                          <p:attrName>ppt_x</p:attrName>
                                        </p:attrNameLst>
                                      </p:cBhvr>
                                      <p:tavLst>
                                        <p:tav tm="0">
                                          <p:val>
                                            <p:strVal val="ppt_x"/>
                                          </p:val>
                                        </p:tav>
                                        <p:tav tm="100000">
                                          <p:val>
                                            <p:strVal val="ppt_x"/>
                                          </p:val>
                                        </p:tav>
                                      </p:tavLst>
                                    </p:anim>
                                    <p:anim calcmode="lin" valueType="num">
                                      <p:cBhvr additive="base">
                                        <p:cTn id="663" dur="3500"/>
                                        <p:tgtEl>
                                          <p:spTgt spid="193"/>
                                        </p:tgtEl>
                                        <p:attrNameLst>
                                          <p:attrName>ppt_y</p:attrName>
                                        </p:attrNameLst>
                                      </p:cBhvr>
                                      <p:tavLst>
                                        <p:tav tm="0">
                                          <p:val>
                                            <p:strVal val="ppt_y"/>
                                          </p:val>
                                        </p:tav>
                                        <p:tav tm="100000">
                                          <p:val>
                                            <p:strVal val="1+ppt_h/2"/>
                                          </p:val>
                                        </p:tav>
                                      </p:tavLst>
                                    </p:anim>
                                    <p:set>
                                      <p:cBhvr>
                                        <p:cTn id="664" dur="1" fill="hold">
                                          <p:stCondLst>
                                            <p:cond delay="3499"/>
                                          </p:stCondLst>
                                        </p:cTn>
                                        <p:tgtEl>
                                          <p:spTgt spid="193"/>
                                        </p:tgtEl>
                                        <p:attrNameLst>
                                          <p:attrName>style.visibility</p:attrName>
                                        </p:attrNameLst>
                                      </p:cBhvr>
                                      <p:to>
                                        <p:strVal val="hidden"/>
                                      </p:to>
                                    </p:set>
                                  </p:childTnLst>
                                </p:cTn>
                              </p:par>
                              <p:par>
                                <p:cTn id="665" presetID="2" presetClass="exit" presetSubtype="4" fill="hold" grpId="2" nodeType="withEffect">
                                  <p:stCondLst>
                                    <p:cond delay="0"/>
                                  </p:stCondLst>
                                  <p:childTnLst>
                                    <p:anim calcmode="lin" valueType="num">
                                      <p:cBhvr additive="base">
                                        <p:cTn id="666" dur="3500"/>
                                        <p:tgtEl>
                                          <p:spTgt spid="194"/>
                                        </p:tgtEl>
                                        <p:attrNameLst>
                                          <p:attrName>ppt_x</p:attrName>
                                        </p:attrNameLst>
                                      </p:cBhvr>
                                      <p:tavLst>
                                        <p:tav tm="0">
                                          <p:val>
                                            <p:strVal val="ppt_x"/>
                                          </p:val>
                                        </p:tav>
                                        <p:tav tm="100000">
                                          <p:val>
                                            <p:strVal val="ppt_x"/>
                                          </p:val>
                                        </p:tav>
                                      </p:tavLst>
                                    </p:anim>
                                    <p:anim calcmode="lin" valueType="num">
                                      <p:cBhvr additive="base">
                                        <p:cTn id="667" dur="3500"/>
                                        <p:tgtEl>
                                          <p:spTgt spid="194"/>
                                        </p:tgtEl>
                                        <p:attrNameLst>
                                          <p:attrName>ppt_y</p:attrName>
                                        </p:attrNameLst>
                                      </p:cBhvr>
                                      <p:tavLst>
                                        <p:tav tm="0">
                                          <p:val>
                                            <p:strVal val="ppt_y"/>
                                          </p:val>
                                        </p:tav>
                                        <p:tav tm="100000">
                                          <p:val>
                                            <p:strVal val="1+ppt_h/2"/>
                                          </p:val>
                                        </p:tav>
                                      </p:tavLst>
                                    </p:anim>
                                    <p:set>
                                      <p:cBhvr>
                                        <p:cTn id="668" dur="1" fill="hold">
                                          <p:stCondLst>
                                            <p:cond delay="3499"/>
                                          </p:stCondLst>
                                        </p:cTn>
                                        <p:tgtEl>
                                          <p:spTgt spid="194"/>
                                        </p:tgtEl>
                                        <p:attrNameLst>
                                          <p:attrName>style.visibility</p:attrName>
                                        </p:attrNameLst>
                                      </p:cBhvr>
                                      <p:to>
                                        <p:strVal val="hidden"/>
                                      </p:to>
                                    </p:set>
                                  </p:childTnLst>
                                </p:cTn>
                              </p:par>
                              <p:par>
                                <p:cTn id="669" presetID="2" presetClass="exit" presetSubtype="4" fill="hold" grpId="2" nodeType="withEffect">
                                  <p:stCondLst>
                                    <p:cond delay="0"/>
                                  </p:stCondLst>
                                  <p:childTnLst>
                                    <p:anim calcmode="lin" valueType="num">
                                      <p:cBhvr additive="base">
                                        <p:cTn id="670" dur="3500"/>
                                        <p:tgtEl>
                                          <p:spTgt spid="195"/>
                                        </p:tgtEl>
                                        <p:attrNameLst>
                                          <p:attrName>ppt_x</p:attrName>
                                        </p:attrNameLst>
                                      </p:cBhvr>
                                      <p:tavLst>
                                        <p:tav tm="0">
                                          <p:val>
                                            <p:strVal val="ppt_x"/>
                                          </p:val>
                                        </p:tav>
                                        <p:tav tm="100000">
                                          <p:val>
                                            <p:strVal val="ppt_x"/>
                                          </p:val>
                                        </p:tav>
                                      </p:tavLst>
                                    </p:anim>
                                    <p:anim calcmode="lin" valueType="num">
                                      <p:cBhvr additive="base">
                                        <p:cTn id="671" dur="3500"/>
                                        <p:tgtEl>
                                          <p:spTgt spid="195"/>
                                        </p:tgtEl>
                                        <p:attrNameLst>
                                          <p:attrName>ppt_y</p:attrName>
                                        </p:attrNameLst>
                                      </p:cBhvr>
                                      <p:tavLst>
                                        <p:tav tm="0">
                                          <p:val>
                                            <p:strVal val="ppt_y"/>
                                          </p:val>
                                        </p:tav>
                                        <p:tav tm="100000">
                                          <p:val>
                                            <p:strVal val="1+ppt_h/2"/>
                                          </p:val>
                                        </p:tav>
                                      </p:tavLst>
                                    </p:anim>
                                    <p:set>
                                      <p:cBhvr>
                                        <p:cTn id="672" dur="1" fill="hold">
                                          <p:stCondLst>
                                            <p:cond delay="3499"/>
                                          </p:stCondLst>
                                        </p:cTn>
                                        <p:tgtEl>
                                          <p:spTgt spid="19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3500"/>
                                        <p:tgtEl>
                                          <p:spTgt spid="196"/>
                                        </p:tgtEl>
                                        <p:attrNameLst>
                                          <p:attrName>ppt_x</p:attrName>
                                        </p:attrNameLst>
                                      </p:cBhvr>
                                      <p:tavLst>
                                        <p:tav tm="0">
                                          <p:val>
                                            <p:strVal val="ppt_x"/>
                                          </p:val>
                                        </p:tav>
                                        <p:tav tm="100000">
                                          <p:val>
                                            <p:strVal val="ppt_x"/>
                                          </p:val>
                                        </p:tav>
                                      </p:tavLst>
                                    </p:anim>
                                    <p:anim calcmode="lin" valueType="num">
                                      <p:cBhvr additive="base">
                                        <p:cTn id="675" dur="3500"/>
                                        <p:tgtEl>
                                          <p:spTgt spid="196"/>
                                        </p:tgtEl>
                                        <p:attrNameLst>
                                          <p:attrName>ppt_y</p:attrName>
                                        </p:attrNameLst>
                                      </p:cBhvr>
                                      <p:tavLst>
                                        <p:tav tm="0">
                                          <p:val>
                                            <p:strVal val="ppt_y"/>
                                          </p:val>
                                        </p:tav>
                                        <p:tav tm="100000">
                                          <p:val>
                                            <p:strVal val="1+ppt_h/2"/>
                                          </p:val>
                                        </p:tav>
                                      </p:tavLst>
                                    </p:anim>
                                    <p:set>
                                      <p:cBhvr>
                                        <p:cTn id="676" dur="1" fill="hold">
                                          <p:stCondLst>
                                            <p:cond delay="3499"/>
                                          </p:stCondLst>
                                        </p:cTn>
                                        <p:tgtEl>
                                          <p:spTgt spid="196"/>
                                        </p:tgtEl>
                                        <p:attrNameLst>
                                          <p:attrName>style.visibility</p:attrName>
                                        </p:attrNameLst>
                                      </p:cBhvr>
                                      <p:to>
                                        <p:strVal val="hidden"/>
                                      </p:to>
                                    </p:set>
                                  </p:childTnLst>
                                </p:cTn>
                              </p:par>
                              <p:par>
                                <p:cTn id="677" presetID="2" presetClass="exit" presetSubtype="1" fill="hold" grpId="2" nodeType="withEffect">
                                  <p:stCondLst>
                                    <p:cond delay="0"/>
                                  </p:stCondLst>
                                  <p:childTnLst>
                                    <p:anim calcmode="lin" valueType="num">
                                      <p:cBhvr additive="base">
                                        <p:cTn id="678" dur="3500"/>
                                        <p:tgtEl>
                                          <p:spTgt spid="197"/>
                                        </p:tgtEl>
                                        <p:attrNameLst>
                                          <p:attrName>ppt_x</p:attrName>
                                        </p:attrNameLst>
                                      </p:cBhvr>
                                      <p:tavLst>
                                        <p:tav tm="0">
                                          <p:val>
                                            <p:strVal val="ppt_x"/>
                                          </p:val>
                                        </p:tav>
                                        <p:tav tm="100000">
                                          <p:val>
                                            <p:strVal val="ppt_x"/>
                                          </p:val>
                                        </p:tav>
                                      </p:tavLst>
                                    </p:anim>
                                    <p:anim calcmode="lin" valueType="num">
                                      <p:cBhvr additive="base">
                                        <p:cTn id="679" dur="3500"/>
                                        <p:tgtEl>
                                          <p:spTgt spid="197"/>
                                        </p:tgtEl>
                                        <p:attrNameLst>
                                          <p:attrName>ppt_y</p:attrName>
                                        </p:attrNameLst>
                                      </p:cBhvr>
                                      <p:tavLst>
                                        <p:tav tm="0">
                                          <p:val>
                                            <p:strVal val="ppt_y"/>
                                          </p:val>
                                        </p:tav>
                                        <p:tav tm="100000">
                                          <p:val>
                                            <p:strVal val="0-ppt_h/2"/>
                                          </p:val>
                                        </p:tav>
                                      </p:tavLst>
                                    </p:anim>
                                    <p:set>
                                      <p:cBhvr>
                                        <p:cTn id="680" dur="1" fill="hold">
                                          <p:stCondLst>
                                            <p:cond delay="3499"/>
                                          </p:stCondLst>
                                        </p:cTn>
                                        <p:tgtEl>
                                          <p:spTgt spid="197"/>
                                        </p:tgtEl>
                                        <p:attrNameLst>
                                          <p:attrName>style.visibility</p:attrName>
                                        </p:attrNameLst>
                                      </p:cBhvr>
                                      <p:to>
                                        <p:strVal val="hidden"/>
                                      </p:to>
                                    </p:set>
                                  </p:childTnLst>
                                </p:cTn>
                              </p:par>
                              <p:par>
                                <p:cTn id="681" presetID="2" presetClass="exit" presetSubtype="1" fill="hold" grpId="2" nodeType="withEffect">
                                  <p:stCondLst>
                                    <p:cond delay="0"/>
                                  </p:stCondLst>
                                  <p:childTnLst>
                                    <p:anim calcmode="lin" valueType="num">
                                      <p:cBhvr additive="base">
                                        <p:cTn id="682" dur="3500"/>
                                        <p:tgtEl>
                                          <p:spTgt spid="198"/>
                                        </p:tgtEl>
                                        <p:attrNameLst>
                                          <p:attrName>ppt_x</p:attrName>
                                        </p:attrNameLst>
                                      </p:cBhvr>
                                      <p:tavLst>
                                        <p:tav tm="0">
                                          <p:val>
                                            <p:strVal val="ppt_x"/>
                                          </p:val>
                                        </p:tav>
                                        <p:tav tm="100000">
                                          <p:val>
                                            <p:strVal val="ppt_x"/>
                                          </p:val>
                                        </p:tav>
                                      </p:tavLst>
                                    </p:anim>
                                    <p:anim calcmode="lin" valueType="num">
                                      <p:cBhvr additive="base">
                                        <p:cTn id="683" dur="3500"/>
                                        <p:tgtEl>
                                          <p:spTgt spid="198"/>
                                        </p:tgtEl>
                                        <p:attrNameLst>
                                          <p:attrName>ppt_y</p:attrName>
                                        </p:attrNameLst>
                                      </p:cBhvr>
                                      <p:tavLst>
                                        <p:tav tm="0">
                                          <p:val>
                                            <p:strVal val="ppt_y"/>
                                          </p:val>
                                        </p:tav>
                                        <p:tav tm="100000">
                                          <p:val>
                                            <p:strVal val="0-ppt_h/2"/>
                                          </p:val>
                                        </p:tav>
                                      </p:tavLst>
                                    </p:anim>
                                    <p:set>
                                      <p:cBhvr>
                                        <p:cTn id="684" dur="1" fill="hold">
                                          <p:stCondLst>
                                            <p:cond delay="3499"/>
                                          </p:stCondLst>
                                        </p:cTn>
                                        <p:tgtEl>
                                          <p:spTgt spid="198"/>
                                        </p:tgtEl>
                                        <p:attrNameLst>
                                          <p:attrName>style.visibility</p:attrName>
                                        </p:attrNameLst>
                                      </p:cBhvr>
                                      <p:to>
                                        <p:strVal val="hidden"/>
                                      </p:to>
                                    </p:set>
                                  </p:childTnLst>
                                </p:cTn>
                              </p:par>
                              <p:par>
                                <p:cTn id="685" presetID="2" presetClass="exit" presetSubtype="1" fill="hold" grpId="2" nodeType="withEffect">
                                  <p:stCondLst>
                                    <p:cond delay="0"/>
                                  </p:stCondLst>
                                  <p:childTnLst>
                                    <p:anim calcmode="lin" valueType="num">
                                      <p:cBhvr additive="base">
                                        <p:cTn id="686" dur="3500"/>
                                        <p:tgtEl>
                                          <p:spTgt spid="199"/>
                                        </p:tgtEl>
                                        <p:attrNameLst>
                                          <p:attrName>ppt_x</p:attrName>
                                        </p:attrNameLst>
                                      </p:cBhvr>
                                      <p:tavLst>
                                        <p:tav tm="0">
                                          <p:val>
                                            <p:strVal val="ppt_x"/>
                                          </p:val>
                                        </p:tav>
                                        <p:tav tm="100000">
                                          <p:val>
                                            <p:strVal val="ppt_x"/>
                                          </p:val>
                                        </p:tav>
                                      </p:tavLst>
                                    </p:anim>
                                    <p:anim calcmode="lin" valueType="num">
                                      <p:cBhvr additive="base">
                                        <p:cTn id="687" dur="3500"/>
                                        <p:tgtEl>
                                          <p:spTgt spid="199"/>
                                        </p:tgtEl>
                                        <p:attrNameLst>
                                          <p:attrName>ppt_y</p:attrName>
                                        </p:attrNameLst>
                                      </p:cBhvr>
                                      <p:tavLst>
                                        <p:tav tm="0">
                                          <p:val>
                                            <p:strVal val="ppt_y"/>
                                          </p:val>
                                        </p:tav>
                                        <p:tav tm="100000">
                                          <p:val>
                                            <p:strVal val="0-ppt_h/2"/>
                                          </p:val>
                                        </p:tav>
                                      </p:tavLst>
                                    </p:anim>
                                    <p:set>
                                      <p:cBhvr>
                                        <p:cTn id="688" dur="1" fill="hold">
                                          <p:stCondLst>
                                            <p:cond delay="3499"/>
                                          </p:stCondLst>
                                        </p:cTn>
                                        <p:tgtEl>
                                          <p:spTgt spid="199"/>
                                        </p:tgtEl>
                                        <p:attrNameLst>
                                          <p:attrName>style.visibility</p:attrName>
                                        </p:attrNameLst>
                                      </p:cBhvr>
                                      <p:to>
                                        <p:strVal val="hidden"/>
                                      </p:to>
                                    </p:set>
                                  </p:childTnLst>
                                </p:cTn>
                              </p:par>
                              <p:par>
                                <p:cTn id="689" presetID="2" presetClass="exit" presetSubtype="1" fill="hold" grpId="2" nodeType="withEffect">
                                  <p:stCondLst>
                                    <p:cond delay="0"/>
                                  </p:stCondLst>
                                  <p:childTnLst>
                                    <p:anim calcmode="lin" valueType="num">
                                      <p:cBhvr additive="base">
                                        <p:cTn id="690" dur="3500"/>
                                        <p:tgtEl>
                                          <p:spTgt spid="200"/>
                                        </p:tgtEl>
                                        <p:attrNameLst>
                                          <p:attrName>ppt_x</p:attrName>
                                        </p:attrNameLst>
                                      </p:cBhvr>
                                      <p:tavLst>
                                        <p:tav tm="0">
                                          <p:val>
                                            <p:strVal val="ppt_x"/>
                                          </p:val>
                                        </p:tav>
                                        <p:tav tm="100000">
                                          <p:val>
                                            <p:strVal val="ppt_x"/>
                                          </p:val>
                                        </p:tav>
                                      </p:tavLst>
                                    </p:anim>
                                    <p:anim calcmode="lin" valueType="num">
                                      <p:cBhvr additive="base">
                                        <p:cTn id="691" dur="3500"/>
                                        <p:tgtEl>
                                          <p:spTgt spid="200"/>
                                        </p:tgtEl>
                                        <p:attrNameLst>
                                          <p:attrName>ppt_y</p:attrName>
                                        </p:attrNameLst>
                                      </p:cBhvr>
                                      <p:tavLst>
                                        <p:tav tm="0">
                                          <p:val>
                                            <p:strVal val="ppt_y"/>
                                          </p:val>
                                        </p:tav>
                                        <p:tav tm="100000">
                                          <p:val>
                                            <p:strVal val="0-ppt_h/2"/>
                                          </p:val>
                                        </p:tav>
                                      </p:tavLst>
                                    </p:anim>
                                    <p:set>
                                      <p:cBhvr>
                                        <p:cTn id="692" dur="1" fill="hold">
                                          <p:stCondLst>
                                            <p:cond delay="3499"/>
                                          </p:stCondLst>
                                        </p:cTn>
                                        <p:tgtEl>
                                          <p:spTgt spid="200"/>
                                        </p:tgtEl>
                                        <p:attrNameLst>
                                          <p:attrName>style.visibility</p:attrName>
                                        </p:attrNameLst>
                                      </p:cBhvr>
                                      <p:to>
                                        <p:strVal val="hidden"/>
                                      </p:to>
                                    </p:set>
                                  </p:childTnLst>
                                </p:cTn>
                              </p:par>
                              <p:par>
                                <p:cTn id="693" presetID="2" presetClass="exit" presetSubtype="1" fill="hold" grpId="2" nodeType="withEffect">
                                  <p:stCondLst>
                                    <p:cond delay="0"/>
                                  </p:stCondLst>
                                  <p:childTnLst>
                                    <p:anim calcmode="lin" valueType="num">
                                      <p:cBhvr additive="base">
                                        <p:cTn id="694" dur="3500"/>
                                        <p:tgtEl>
                                          <p:spTgt spid="201"/>
                                        </p:tgtEl>
                                        <p:attrNameLst>
                                          <p:attrName>ppt_x</p:attrName>
                                        </p:attrNameLst>
                                      </p:cBhvr>
                                      <p:tavLst>
                                        <p:tav tm="0">
                                          <p:val>
                                            <p:strVal val="ppt_x"/>
                                          </p:val>
                                        </p:tav>
                                        <p:tav tm="100000">
                                          <p:val>
                                            <p:strVal val="ppt_x"/>
                                          </p:val>
                                        </p:tav>
                                      </p:tavLst>
                                    </p:anim>
                                    <p:anim calcmode="lin" valueType="num">
                                      <p:cBhvr additive="base">
                                        <p:cTn id="695" dur="3500"/>
                                        <p:tgtEl>
                                          <p:spTgt spid="201"/>
                                        </p:tgtEl>
                                        <p:attrNameLst>
                                          <p:attrName>ppt_y</p:attrName>
                                        </p:attrNameLst>
                                      </p:cBhvr>
                                      <p:tavLst>
                                        <p:tav tm="0">
                                          <p:val>
                                            <p:strVal val="ppt_y"/>
                                          </p:val>
                                        </p:tav>
                                        <p:tav tm="100000">
                                          <p:val>
                                            <p:strVal val="0-ppt_h/2"/>
                                          </p:val>
                                        </p:tav>
                                      </p:tavLst>
                                    </p:anim>
                                    <p:set>
                                      <p:cBhvr>
                                        <p:cTn id="696" dur="1" fill="hold">
                                          <p:stCondLst>
                                            <p:cond delay="3499"/>
                                          </p:stCondLst>
                                        </p:cTn>
                                        <p:tgtEl>
                                          <p:spTgt spid="201"/>
                                        </p:tgtEl>
                                        <p:attrNameLst>
                                          <p:attrName>style.visibility</p:attrName>
                                        </p:attrNameLst>
                                      </p:cBhvr>
                                      <p:to>
                                        <p:strVal val="hidden"/>
                                      </p:to>
                                    </p:set>
                                  </p:childTnLst>
                                </p:cTn>
                              </p:par>
                              <p:par>
                                <p:cTn id="697" presetID="2" presetClass="exit" presetSubtype="1" fill="hold" grpId="2" nodeType="withEffect">
                                  <p:stCondLst>
                                    <p:cond delay="0"/>
                                  </p:stCondLst>
                                  <p:childTnLst>
                                    <p:anim calcmode="lin" valueType="num">
                                      <p:cBhvr additive="base">
                                        <p:cTn id="698" dur="3500"/>
                                        <p:tgtEl>
                                          <p:spTgt spid="202"/>
                                        </p:tgtEl>
                                        <p:attrNameLst>
                                          <p:attrName>ppt_x</p:attrName>
                                        </p:attrNameLst>
                                      </p:cBhvr>
                                      <p:tavLst>
                                        <p:tav tm="0">
                                          <p:val>
                                            <p:strVal val="ppt_x"/>
                                          </p:val>
                                        </p:tav>
                                        <p:tav tm="100000">
                                          <p:val>
                                            <p:strVal val="ppt_x"/>
                                          </p:val>
                                        </p:tav>
                                      </p:tavLst>
                                    </p:anim>
                                    <p:anim calcmode="lin" valueType="num">
                                      <p:cBhvr additive="base">
                                        <p:cTn id="699" dur="3500"/>
                                        <p:tgtEl>
                                          <p:spTgt spid="202"/>
                                        </p:tgtEl>
                                        <p:attrNameLst>
                                          <p:attrName>ppt_y</p:attrName>
                                        </p:attrNameLst>
                                      </p:cBhvr>
                                      <p:tavLst>
                                        <p:tav tm="0">
                                          <p:val>
                                            <p:strVal val="ppt_y"/>
                                          </p:val>
                                        </p:tav>
                                        <p:tav tm="100000">
                                          <p:val>
                                            <p:strVal val="0-ppt_h/2"/>
                                          </p:val>
                                        </p:tav>
                                      </p:tavLst>
                                    </p:anim>
                                    <p:set>
                                      <p:cBhvr>
                                        <p:cTn id="700" dur="1" fill="hold">
                                          <p:stCondLst>
                                            <p:cond delay="3499"/>
                                          </p:stCondLst>
                                        </p:cTn>
                                        <p:tgtEl>
                                          <p:spTgt spid="202"/>
                                        </p:tgtEl>
                                        <p:attrNameLst>
                                          <p:attrName>style.visibility</p:attrName>
                                        </p:attrNameLst>
                                      </p:cBhvr>
                                      <p:to>
                                        <p:strVal val="hidden"/>
                                      </p:to>
                                    </p:set>
                                  </p:childTnLst>
                                </p:cTn>
                              </p:par>
                              <p:par>
                                <p:cTn id="701" presetID="2" presetClass="exit" presetSubtype="1" fill="hold" grpId="2" nodeType="withEffect">
                                  <p:stCondLst>
                                    <p:cond delay="0"/>
                                  </p:stCondLst>
                                  <p:childTnLst>
                                    <p:anim calcmode="lin" valueType="num">
                                      <p:cBhvr additive="base">
                                        <p:cTn id="702" dur="3500"/>
                                        <p:tgtEl>
                                          <p:spTgt spid="203"/>
                                        </p:tgtEl>
                                        <p:attrNameLst>
                                          <p:attrName>ppt_x</p:attrName>
                                        </p:attrNameLst>
                                      </p:cBhvr>
                                      <p:tavLst>
                                        <p:tav tm="0">
                                          <p:val>
                                            <p:strVal val="ppt_x"/>
                                          </p:val>
                                        </p:tav>
                                        <p:tav tm="100000">
                                          <p:val>
                                            <p:strVal val="ppt_x"/>
                                          </p:val>
                                        </p:tav>
                                      </p:tavLst>
                                    </p:anim>
                                    <p:anim calcmode="lin" valueType="num">
                                      <p:cBhvr additive="base">
                                        <p:cTn id="703" dur="3500"/>
                                        <p:tgtEl>
                                          <p:spTgt spid="203"/>
                                        </p:tgtEl>
                                        <p:attrNameLst>
                                          <p:attrName>ppt_y</p:attrName>
                                        </p:attrNameLst>
                                      </p:cBhvr>
                                      <p:tavLst>
                                        <p:tav tm="0">
                                          <p:val>
                                            <p:strVal val="ppt_y"/>
                                          </p:val>
                                        </p:tav>
                                        <p:tav tm="100000">
                                          <p:val>
                                            <p:strVal val="0-ppt_h/2"/>
                                          </p:val>
                                        </p:tav>
                                      </p:tavLst>
                                    </p:anim>
                                    <p:set>
                                      <p:cBhvr>
                                        <p:cTn id="704" dur="1" fill="hold">
                                          <p:stCondLst>
                                            <p:cond delay="3499"/>
                                          </p:stCondLst>
                                        </p:cTn>
                                        <p:tgtEl>
                                          <p:spTgt spid="203"/>
                                        </p:tgtEl>
                                        <p:attrNameLst>
                                          <p:attrName>style.visibility</p:attrName>
                                        </p:attrNameLst>
                                      </p:cBhvr>
                                      <p:to>
                                        <p:strVal val="hidden"/>
                                      </p:to>
                                    </p:set>
                                  </p:childTnLst>
                                </p:cTn>
                              </p:par>
                              <p:par>
                                <p:cTn id="705" presetID="2" presetClass="exit" presetSubtype="1" fill="hold" grpId="2" nodeType="withEffect">
                                  <p:stCondLst>
                                    <p:cond delay="0"/>
                                  </p:stCondLst>
                                  <p:childTnLst>
                                    <p:anim calcmode="lin" valueType="num">
                                      <p:cBhvr additive="base">
                                        <p:cTn id="706" dur="3500"/>
                                        <p:tgtEl>
                                          <p:spTgt spid="204"/>
                                        </p:tgtEl>
                                        <p:attrNameLst>
                                          <p:attrName>ppt_x</p:attrName>
                                        </p:attrNameLst>
                                      </p:cBhvr>
                                      <p:tavLst>
                                        <p:tav tm="0">
                                          <p:val>
                                            <p:strVal val="ppt_x"/>
                                          </p:val>
                                        </p:tav>
                                        <p:tav tm="100000">
                                          <p:val>
                                            <p:strVal val="ppt_x"/>
                                          </p:val>
                                        </p:tav>
                                      </p:tavLst>
                                    </p:anim>
                                    <p:anim calcmode="lin" valueType="num">
                                      <p:cBhvr additive="base">
                                        <p:cTn id="707" dur="3500"/>
                                        <p:tgtEl>
                                          <p:spTgt spid="204"/>
                                        </p:tgtEl>
                                        <p:attrNameLst>
                                          <p:attrName>ppt_y</p:attrName>
                                        </p:attrNameLst>
                                      </p:cBhvr>
                                      <p:tavLst>
                                        <p:tav tm="0">
                                          <p:val>
                                            <p:strVal val="ppt_y"/>
                                          </p:val>
                                        </p:tav>
                                        <p:tav tm="100000">
                                          <p:val>
                                            <p:strVal val="0-ppt_h/2"/>
                                          </p:val>
                                        </p:tav>
                                      </p:tavLst>
                                    </p:anim>
                                    <p:set>
                                      <p:cBhvr>
                                        <p:cTn id="708" dur="1" fill="hold">
                                          <p:stCondLst>
                                            <p:cond delay="3499"/>
                                          </p:stCondLst>
                                        </p:cTn>
                                        <p:tgtEl>
                                          <p:spTgt spid="204"/>
                                        </p:tgtEl>
                                        <p:attrNameLst>
                                          <p:attrName>style.visibility</p:attrName>
                                        </p:attrNameLst>
                                      </p:cBhvr>
                                      <p:to>
                                        <p:strVal val="hidden"/>
                                      </p:to>
                                    </p:set>
                                  </p:childTnLst>
                                </p:cTn>
                              </p:par>
                              <p:par>
                                <p:cTn id="709" presetID="2" presetClass="exit" presetSubtype="1" fill="hold" grpId="2" nodeType="withEffect">
                                  <p:stCondLst>
                                    <p:cond delay="0"/>
                                  </p:stCondLst>
                                  <p:childTnLst>
                                    <p:anim calcmode="lin" valueType="num">
                                      <p:cBhvr additive="base">
                                        <p:cTn id="710" dur="3500"/>
                                        <p:tgtEl>
                                          <p:spTgt spid="205"/>
                                        </p:tgtEl>
                                        <p:attrNameLst>
                                          <p:attrName>ppt_x</p:attrName>
                                        </p:attrNameLst>
                                      </p:cBhvr>
                                      <p:tavLst>
                                        <p:tav tm="0">
                                          <p:val>
                                            <p:strVal val="ppt_x"/>
                                          </p:val>
                                        </p:tav>
                                        <p:tav tm="100000">
                                          <p:val>
                                            <p:strVal val="ppt_x"/>
                                          </p:val>
                                        </p:tav>
                                      </p:tavLst>
                                    </p:anim>
                                    <p:anim calcmode="lin" valueType="num">
                                      <p:cBhvr additive="base">
                                        <p:cTn id="711" dur="3500"/>
                                        <p:tgtEl>
                                          <p:spTgt spid="205"/>
                                        </p:tgtEl>
                                        <p:attrNameLst>
                                          <p:attrName>ppt_y</p:attrName>
                                        </p:attrNameLst>
                                      </p:cBhvr>
                                      <p:tavLst>
                                        <p:tav tm="0">
                                          <p:val>
                                            <p:strVal val="ppt_y"/>
                                          </p:val>
                                        </p:tav>
                                        <p:tav tm="100000">
                                          <p:val>
                                            <p:strVal val="0-ppt_h/2"/>
                                          </p:val>
                                        </p:tav>
                                      </p:tavLst>
                                    </p:anim>
                                    <p:set>
                                      <p:cBhvr>
                                        <p:cTn id="712" dur="1" fill="hold">
                                          <p:stCondLst>
                                            <p:cond delay="3499"/>
                                          </p:stCondLst>
                                        </p:cTn>
                                        <p:tgtEl>
                                          <p:spTgt spid="205"/>
                                        </p:tgtEl>
                                        <p:attrNameLst>
                                          <p:attrName>style.visibility</p:attrName>
                                        </p:attrNameLst>
                                      </p:cBhvr>
                                      <p:to>
                                        <p:strVal val="hidden"/>
                                      </p:to>
                                    </p:set>
                                  </p:childTnLst>
                                </p:cTn>
                              </p:par>
                              <p:par>
                                <p:cTn id="713" presetID="2" presetClass="exit" presetSubtype="1" fill="hold" grpId="2" nodeType="withEffect">
                                  <p:stCondLst>
                                    <p:cond delay="0"/>
                                  </p:stCondLst>
                                  <p:childTnLst>
                                    <p:anim calcmode="lin" valueType="num">
                                      <p:cBhvr additive="base">
                                        <p:cTn id="714" dur="3500"/>
                                        <p:tgtEl>
                                          <p:spTgt spid="206"/>
                                        </p:tgtEl>
                                        <p:attrNameLst>
                                          <p:attrName>ppt_x</p:attrName>
                                        </p:attrNameLst>
                                      </p:cBhvr>
                                      <p:tavLst>
                                        <p:tav tm="0">
                                          <p:val>
                                            <p:strVal val="ppt_x"/>
                                          </p:val>
                                        </p:tav>
                                        <p:tav tm="100000">
                                          <p:val>
                                            <p:strVal val="ppt_x"/>
                                          </p:val>
                                        </p:tav>
                                      </p:tavLst>
                                    </p:anim>
                                    <p:anim calcmode="lin" valueType="num">
                                      <p:cBhvr additive="base">
                                        <p:cTn id="715" dur="3500"/>
                                        <p:tgtEl>
                                          <p:spTgt spid="206"/>
                                        </p:tgtEl>
                                        <p:attrNameLst>
                                          <p:attrName>ppt_y</p:attrName>
                                        </p:attrNameLst>
                                      </p:cBhvr>
                                      <p:tavLst>
                                        <p:tav tm="0">
                                          <p:val>
                                            <p:strVal val="ppt_y"/>
                                          </p:val>
                                        </p:tav>
                                        <p:tav tm="100000">
                                          <p:val>
                                            <p:strVal val="0-ppt_h/2"/>
                                          </p:val>
                                        </p:tav>
                                      </p:tavLst>
                                    </p:anim>
                                    <p:set>
                                      <p:cBhvr>
                                        <p:cTn id="716" dur="1" fill="hold">
                                          <p:stCondLst>
                                            <p:cond delay="3499"/>
                                          </p:stCondLst>
                                        </p:cTn>
                                        <p:tgtEl>
                                          <p:spTgt spid="206"/>
                                        </p:tgtEl>
                                        <p:attrNameLst>
                                          <p:attrName>style.visibility</p:attrName>
                                        </p:attrNameLst>
                                      </p:cBhvr>
                                      <p:to>
                                        <p:strVal val="hidden"/>
                                      </p:to>
                                    </p:set>
                                  </p:childTnLst>
                                </p:cTn>
                              </p:par>
                              <p:par>
                                <p:cTn id="717" presetID="2" presetClass="exit" presetSubtype="1" fill="hold" grpId="2" nodeType="withEffect">
                                  <p:stCondLst>
                                    <p:cond delay="0"/>
                                  </p:stCondLst>
                                  <p:childTnLst>
                                    <p:anim calcmode="lin" valueType="num">
                                      <p:cBhvr additive="base">
                                        <p:cTn id="718" dur="3500"/>
                                        <p:tgtEl>
                                          <p:spTgt spid="207"/>
                                        </p:tgtEl>
                                        <p:attrNameLst>
                                          <p:attrName>ppt_x</p:attrName>
                                        </p:attrNameLst>
                                      </p:cBhvr>
                                      <p:tavLst>
                                        <p:tav tm="0">
                                          <p:val>
                                            <p:strVal val="ppt_x"/>
                                          </p:val>
                                        </p:tav>
                                        <p:tav tm="100000">
                                          <p:val>
                                            <p:strVal val="ppt_x"/>
                                          </p:val>
                                        </p:tav>
                                      </p:tavLst>
                                    </p:anim>
                                    <p:anim calcmode="lin" valueType="num">
                                      <p:cBhvr additive="base">
                                        <p:cTn id="719" dur="3500"/>
                                        <p:tgtEl>
                                          <p:spTgt spid="207"/>
                                        </p:tgtEl>
                                        <p:attrNameLst>
                                          <p:attrName>ppt_y</p:attrName>
                                        </p:attrNameLst>
                                      </p:cBhvr>
                                      <p:tavLst>
                                        <p:tav tm="0">
                                          <p:val>
                                            <p:strVal val="ppt_y"/>
                                          </p:val>
                                        </p:tav>
                                        <p:tav tm="100000">
                                          <p:val>
                                            <p:strVal val="0-ppt_h/2"/>
                                          </p:val>
                                        </p:tav>
                                      </p:tavLst>
                                    </p:anim>
                                    <p:set>
                                      <p:cBhvr>
                                        <p:cTn id="720" dur="1" fill="hold">
                                          <p:stCondLst>
                                            <p:cond delay="3499"/>
                                          </p:stCondLst>
                                        </p:cTn>
                                        <p:tgtEl>
                                          <p:spTgt spid="207"/>
                                        </p:tgtEl>
                                        <p:attrNameLst>
                                          <p:attrName>style.visibility</p:attrName>
                                        </p:attrNameLst>
                                      </p:cBhvr>
                                      <p:to>
                                        <p:strVal val="hidden"/>
                                      </p:to>
                                    </p:set>
                                  </p:childTnLst>
                                </p:cTn>
                              </p:par>
                              <p:par>
                                <p:cTn id="721" presetID="2" presetClass="exit" presetSubtype="1" fill="hold" grpId="2" nodeType="withEffect">
                                  <p:stCondLst>
                                    <p:cond delay="0"/>
                                  </p:stCondLst>
                                  <p:childTnLst>
                                    <p:anim calcmode="lin" valueType="num">
                                      <p:cBhvr additive="base">
                                        <p:cTn id="722" dur="3500"/>
                                        <p:tgtEl>
                                          <p:spTgt spid="208"/>
                                        </p:tgtEl>
                                        <p:attrNameLst>
                                          <p:attrName>ppt_x</p:attrName>
                                        </p:attrNameLst>
                                      </p:cBhvr>
                                      <p:tavLst>
                                        <p:tav tm="0">
                                          <p:val>
                                            <p:strVal val="ppt_x"/>
                                          </p:val>
                                        </p:tav>
                                        <p:tav tm="100000">
                                          <p:val>
                                            <p:strVal val="ppt_x"/>
                                          </p:val>
                                        </p:tav>
                                      </p:tavLst>
                                    </p:anim>
                                    <p:anim calcmode="lin" valueType="num">
                                      <p:cBhvr additive="base">
                                        <p:cTn id="723" dur="3500"/>
                                        <p:tgtEl>
                                          <p:spTgt spid="208"/>
                                        </p:tgtEl>
                                        <p:attrNameLst>
                                          <p:attrName>ppt_y</p:attrName>
                                        </p:attrNameLst>
                                      </p:cBhvr>
                                      <p:tavLst>
                                        <p:tav tm="0">
                                          <p:val>
                                            <p:strVal val="ppt_y"/>
                                          </p:val>
                                        </p:tav>
                                        <p:tav tm="100000">
                                          <p:val>
                                            <p:strVal val="0-ppt_h/2"/>
                                          </p:val>
                                        </p:tav>
                                      </p:tavLst>
                                    </p:anim>
                                    <p:set>
                                      <p:cBhvr>
                                        <p:cTn id="724" dur="1" fill="hold">
                                          <p:stCondLst>
                                            <p:cond delay="3499"/>
                                          </p:stCondLst>
                                        </p:cTn>
                                        <p:tgtEl>
                                          <p:spTgt spid="208"/>
                                        </p:tgtEl>
                                        <p:attrNameLst>
                                          <p:attrName>style.visibility</p:attrName>
                                        </p:attrNameLst>
                                      </p:cBhvr>
                                      <p:to>
                                        <p:strVal val="hidden"/>
                                      </p:to>
                                    </p:set>
                                  </p:childTnLst>
                                </p:cTn>
                              </p:par>
                              <p:par>
                                <p:cTn id="725" presetID="2" presetClass="exit" presetSubtype="1" fill="hold" grpId="2" nodeType="withEffect">
                                  <p:stCondLst>
                                    <p:cond delay="0"/>
                                  </p:stCondLst>
                                  <p:childTnLst>
                                    <p:anim calcmode="lin" valueType="num">
                                      <p:cBhvr additive="base">
                                        <p:cTn id="726" dur="3500"/>
                                        <p:tgtEl>
                                          <p:spTgt spid="209"/>
                                        </p:tgtEl>
                                        <p:attrNameLst>
                                          <p:attrName>ppt_x</p:attrName>
                                        </p:attrNameLst>
                                      </p:cBhvr>
                                      <p:tavLst>
                                        <p:tav tm="0">
                                          <p:val>
                                            <p:strVal val="ppt_x"/>
                                          </p:val>
                                        </p:tav>
                                        <p:tav tm="100000">
                                          <p:val>
                                            <p:strVal val="ppt_x"/>
                                          </p:val>
                                        </p:tav>
                                      </p:tavLst>
                                    </p:anim>
                                    <p:anim calcmode="lin" valueType="num">
                                      <p:cBhvr additive="base">
                                        <p:cTn id="727" dur="3500"/>
                                        <p:tgtEl>
                                          <p:spTgt spid="209"/>
                                        </p:tgtEl>
                                        <p:attrNameLst>
                                          <p:attrName>ppt_y</p:attrName>
                                        </p:attrNameLst>
                                      </p:cBhvr>
                                      <p:tavLst>
                                        <p:tav tm="0">
                                          <p:val>
                                            <p:strVal val="ppt_y"/>
                                          </p:val>
                                        </p:tav>
                                        <p:tav tm="100000">
                                          <p:val>
                                            <p:strVal val="0-ppt_h/2"/>
                                          </p:val>
                                        </p:tav>
                                      </p:tavLst>
                                    </p:anim>
                                    <p:set>
                                      <p:cBhvr>
                                        <p:cTn id="728" dur="1" fill="hold">
                                          <p:stCondLst>
                                            <p:cond delay="3499"/>
                                          </p:stCondLst>
                                        </p:cTn>
                                        <p:tgtEl>
                                          <p:spTgt spid="209"/>
                                        </p:tgtEl>
                                        <p:attrNameLst>
                                          <p:attrName>style.visibility</p:attrName>
                                        </p:attrNameLst>
                                      </p:cBhvr>
                                      <p:to>
                                        <p:strVal val="hidden"/>
                                      </p:to>
                                    </p:set>
                                  </p:childTnLst>
                                </p:cTn>
                              </p:par>
                              <p:par>
                                <p:cTn id="729" presetID="2" presetClass="exit" presetSubtype="1" fill="hold" grpId="2" nodeType="withEffect">
                                  <p:stCondLst>
                                    <p:cond delay="0"/>
                                  </p:stCondLst>
                                  <p:childTnLst>
                                    <p:anim calcmode="lin" valueType="num">
                                      <p:cBhvr additive="base">
                                        <p:cTn id="730" dur="3500"/>
                                        <p:tgtEl>
                                          <p:spTgt spid="210"/>
                                        </p:tgtEl>
                                        <p:attrNameLst>
                                          <p:attrName>ppt_x</p:attrName>
                                        </p:attrNameLst>
                                      </p:cBhvr>
                                      <p:tavLst>
                                        <p:tav tm="0">
                                          <p:val>
                                            <p:strVal val="ppt_x"/>
                                          </p:val>
                                        </p:tav>
                                        <p:tav tm="100000">
                                          <p:val>
                                            <p:strVal val="ppt_x"/>
                                          </p:val>
                                        </p:tav>
                                      </p:tavLst>
                                    </p:anim>
                                    <p:anim calcmode="lin" valueType="num">
                                      <p:cBhvr additive="base">
                                        <p:cTn id="731" dur="3500"/>
                                        <p:tgtEl>
                                          <p:spTgt spid="210"/>
                                        </p:tgtEl>
                                        <p:attrNameLst>
                                          <p:attrName>ppt_y</p:attrName>
                                        </p:attrNameLst>
                                      </p:cBhvr>
                                      <p:tavLst>
                                        <p:tav tm="0">
                                          <p:val>
                                            <p:strVal val="ppt_y"/>
                                          </p:val>
                                        </p:tav>
                                        <p:tav tm="100000">
                                          <p:val>
                                            <p:strVal val="0-ppt_h/2"/>
                                          </p:val>
                                        </p:tav>
                                      </p:tavLst>
                                    </p:anim>
                                    <p:set>
                                      <p:cBhvr>
                                        <p:cTn id="732" dur="1" fill="hold">
                                          <p:stCondLst>
                                            <p:cond delay="3499"/>
                                          </p:stCondLst>
                                        </p:cTn>
                                        <p:tgtEl>
                                          <p:spTgt spid="210"/>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3500"/>
                                        <p:tgtEl>
                                          <p:spTgt spid="211"/>
                                        </p:tgtEl>
                                        <p:attrNameLst>
                                          <p:attrName>ppt_x</p:attrName>
                                        </p:attrNameLst>
                                      </p:cBhvr>
                                      <p:tavLst>
                                        <p:tav tm="0">
                                          <p:val>
                                            <p:strVal val="ppt_x"/>
                                          </p:val>
                                        </p:tav>
                                        <p:tav tm="100000">
                                          <p:val>
                                            <p:strVal val="ppt_x"/>
                                          </p:val>
                                        </p:tav>
                                      </p:tavLst>
                                    </p:anim>
                                    <p:anim calcmode="lin" valueType="num">
                                      <p:cBhvr additive="base">
                                        <p:cTn id="735" dur="3500"/>
                                        <p:tgtEl>
                                          <p:spTgt spid="211"/>
                                        </p:tgtEl>
                                        <p:attrNameLst>
                                          <p:attrName>ppt_y</p:attrName>
                                        </p:attrNameLst>
                                      </p:cBhvr>
                                      <p:tavLst>
                                        <p:tav tm="0">
                                          <p:val>
                                            <p:strVal val="ppt_y"/>
                                          </p:val>
                                        </p:tav>
                                        <p:tav tm="100000">
                                          <p:val>
                                            <p:strVal val="0-ppt_h/2"/>
                                          </p:val>
                                        </p:tav>
                                      </p:tavLst>
                                    </p:anim>
                                    <p:set>
                                      <p:cBhvr>
                                        <p:cTn id="736" dur="1" fill="hold">
                                          <p:stCondLst>
                                            <p:cond delay="3499"/>
                                          </p:stCondLst>
                                        </p:cTn>
                                        <p:tgtEl>
                                          <p:spTgt spid="211"/>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3500"/>
                                        <p:tgtEl>
                                          <p:spTgt spid="212"/>
                                        </p:tgtEl>
                                        <p:attrNameLst>
                                          <p:attrName>ppt_x</p:attrName>
                                        </p:attrNameLst>
                                      </p:cBhvr>
                                      <p:tavLst>
                                        <p:tav tm="0">
                                          <p:val>
                                            <p:strVal val="ppt_x"/>
                                          </p:val>
                                        </p:tav>
                                        <p:tav tm="100000">
                                          <p:val>
                                            <p:strVal val="ppt_x"/>
                                          </p:val>
                                        </p:tav>
                                      </p:tavLst>
                                    </p:anim>
                                    <p:anim calcmode="lin" valueType="num">
                                      <p:cBhvr additive="base">
                                        <p:cTn id="739" dur="3500"/>
                                        <p:tgtEl>
                                          <p:spTgt spid="212"/>
                                        </p:tgtEl>
                                        <p:attrNameLst>
                                          <p:attrName>ppt_y</p:attrName>
                                        </p:attrNameLst>
                                      </p:cBhvr>
                                      <p:tavLst>
                                        <p:tav tm="0">
                                          <p:val>
                                            <p:strVal val="ppt_y"/>
                                          </p:val>
                                        </p:tav>
                                        <p:tav tm="100000">
                                          <p:val>
                                            <p:strVal val="0-ppt_h/2"/>
                                          </p:val>
                                        </p:tav>
                                      </p:tavLst>
                                    </p:anim>
                                    <p:set>
                                      <p:cBhvr>
                                        <p:cTn id="740" dur="1" fill="hold">
                                          <p:stCondLst>
                                            <p:cond delay="3499"/>
                                          </p:stCondLst>
                                        </p:cTn>
                                        <p:tgtEl>
                                          <p:spTgt spid="212"/>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3500"/>
                                        <p:tgtEl>
                                          <p:spTgt spid="213"/>
                                        </p:tgtEl>
                                        <p:attrNameLst>
                                          <p:attrName>ppt_x</p:attrName>
                                        </p:attrNameLst>
                                      </p:cBhvr>
                                      <p:tavLst>
                                        <p:tav tm="0">
                                          <p:val>
                                            <p:strVal val="ppt_x"/>
                                          </p:val>
                                        </p:tav>
                                        <p:tav tm="100000">
                                          <p:val>
                                            <p:strVal val="ppt_x"/>
                                          </p:val>
                                        </p:tav>
                                      </p:tavLst>
                                    </p:anim>
                                    <p:anim calcmode="lin" valueType="num">
                                      <p:cBhvr additive="base">
                                        <p:cTn id="743" dur="3500"/>
                                        <p:tgtEl>
                                          <p:spTgt spid="213"/>
                                        </p:tgtEl>
                                        <p:attrNameLst>
                                          <p:attrName>ppt_y</p:attrName>
                                        </p:attrNameLst>
                                      </p:cBhvr>
                                      <p:tavLst>
                                        <p:tav tm="0">
                                          <p:val>
                                            <p:strVal val="ppt_y"/>
                                          </p:val>
                                        </p:tav>
                                        <p:tav tm="100000">
                                          <p:val>
                                            <p:strVal val="0-ppt_h/2"/>
                                          </p:val>
                                        </p:tav>
                                      </p:tavLst>
                                    </p:anim>
                                    <p:set>
                                      <p:cBhvr>
                                        <p:cTn id="744" dur="1" fill="hold">
                                          <p:stCondLst>
                                            <p:cond delay="3499"/>
                                          </p:stCondLst>
                                        </p:cTn>
                                        <p:tgtEl>
                                          <p:spTgt spid="21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3500"/>
                                        <p:tgtEl>
                                          <p:spTgt spid="214"/>
                                        </p:tgtEl>
                                        <p:attrNameLst>
                                          <p:attrName>ppt_x</p:attrName>
                                        </p:attrNameLst>
                                      </p:cBhvr>
                                      <p:tavLst>
                                        <p:tav tm="0">
                                          <p:val>
                                            <p:strVal val="ppt_x"/>
                                          </p:val>
                                        </p:tav>
                                        <p:tav tm="100000">
                                          <p:val>
                                            <p:strVal val="ppt_x"/>
                                          </p:val>
                                        </p:tav>
                                      </p:tavLst>
                                    </p:anim>
                                    <p:anim calcmode="lin" valueType="num">
                                      <p:cBhvr additive="base">
                                        <p:cTn id="747" dur="3500"/>
                                        <p:tgtEl>
                                          <p:spTgt spid="214"/>
                                        </p:tgtEl>
                                        <p:attrNameLst>
                                          <p:attrName>ppt_y</p:attrName>
                                        </p:attrNameLst>
                                      </p:cBhvr>
                                      <p:tavLst>
                                        <p:tav tm="0">
                                          <p:val>
                                            <p:strVal val="ppt_y"/>
                                          </p:val>
                                        </p:tav>
                                        <p:tav tm="100000">
                                          <p:val>
                                            <p:strVal val="0-ppt_h/2"/>
                                          </p:val>
                                        </p:tav>
                                      </p:tavLst>
                                    </p:anim>
                                    <p:set>
                                      <p:cBhvr>
                                        <p:cTn id="748" dur="1" fill="hold">
                                          <p:stCondLst>
                                            <p:cond delay="3499"/>
                                          </p:stCondLst>
                                        </p:cTn>
                                        <p:tgtEl>
                                          <p:spTgt spid="214"/>
                                        </p:tgtEl>
                                        <p:attrNameLst>
                                          <p:attrName>style.visibility</p:attrName>
                                        </p:attrNameLst>
                                      </p:cBhvr>
                                      <p:to>
                                        <p:strVal val="hidden"/>
                                      </p:to>
                                    </p:set>
                                  </p:childTnLst>
                                </p:cTn>
                              </p:par>
                              <p:par>
                                <p:cTn id="749" presetID="2" presetClass="exit" presetSubtype="1" fill="hold" grpId="2" nodeType="withEffect">
                                  <p:stCondLst>
                                    <p:cond delay="0"/>
                                  </p:stCondLst>
                                  <p:childTnLst>
                                    <p:anim calcmode="lin" valueType="num">
                                      <p:cBhvr additive="base">
                                        <p:cTn id="750" dur="3500"/>
                                        <p:tgtEl>
                                          <p:spTgt spid="215"/>
                                        </p:tgtEl>
                                        <p:attrNameLst>
                                          <p:attrName>ppt_x</p:attrName>
                                        </p:attrNameLst>
                                      </p:cBhvr>
                                      <p:tavLst>
                                        <p:tav tm="0">
                                          <p:val>
                                            <p:strVal val="ppt_x"/>
                                          </p:val>
                                        </p:tav>
                                        <p:tav tm="100000">
                                          <p:val>
                                            <p:strVal val="ppt_x"/>
                                          </p:val>
                                        </p:tav>
                                      </p:tavLst>
                                    </p:anim>
                                    <p:anim calcmode="lin" valueType="num">
                                      <p:cBhvr additive="base">
                                        <p:cTn id="751" dur="3500"/>
                                        <p:tgtEl>
                                          <p:spTgt spid="215"/>
                                        </p:tgtEl>
                                        <p:attrNameLst>
                                          <p:attrName>ppt_y</p:attrName>
                                        </p:attrNameLst>
                                      </p:cBhvr>
                                      <p:tavLst>
                                        <p:tav tm="0">
                                          <p:val>
                                            <p:strVal val="ppt_y"/>
                                          </p:val>
                                        </p:tav>
                                        <p:tav tm="100000">
                                          <p:val>
                                            <p:strVal val="0-ppt_h/2"/>
                                          </p:val>
                                        </p:tav>
                                      </p:tavLst>
                                    </p:anim>
                                    <p:set>
                                      <p:cBhvr>
                                        <p:cTn id="752" dur="1" fill="hold">
                                          <p:stCondLst>
                                            <p:cond delay="3499"/>
                                          </p:stCondLst>
                                        </p:cTn>
                                        <p:tgtEl>
                                          <p:spTgt spid="215"/>
                                        </p:tgtEl>
                                        <p:attrNameLst>
                                          <p:attrName>style.visibility</p:attrName>
                                        </p:attrNameLst>
                                      </p:cBhvr>
                                      <p:to>
                                        <p:strVal val="hidden"/>
                                      </p:to>
                                    </p:set>
                                  </p:childTnLst>
                                </p:cTn>
                              </p:par>
                              <p:par>
                                <p:cTn id="753" presetID="2" presetClass="exit" presetSubtype="1" fill="hold" grpId="2" nodeType="withEffect">
                                  <p:stCondLst>
                                    <p:cond delay="0"/>
                                  </p:stCondLst>
                                  <p:childTnLst>
                                    <p:anim calcmode="lin" valueType="num">
                                      <p:cBhvr additive="base">
                                        <p:cTn id="754" dur="3500"/>
                                        <p:tgtEl>
                                          <p:spTgt spid="216"/>
                                        </p:tgtEl>
                                        <p:attrNameLst>
                                          <p:attrName>ppt_x</p:attrName>
                                        </p:attrNameLst>
                                      </p:cBhvr>
                                      <p:tavLst>
                                        <p:tav tm="0">
                                          <p:val>
                                            <p:strVal val="ppt_x"/>
                                          </p:val>
                                        </p:tav>
                                        <p:tav tm="100000">
                                          <p:val>
                                            <p:strVal val="ppt_x"/>
                                          </p:val>
                                        </p:tav>
                                      </p:tavLst>
                                    </p:anim>
                                    <p:anim calcmode="lin" valueType="num">
                                      <p:cBhvr additive="base">
                                        <p:cTn id="755" dur="3500"/>
                                        <p:tgtEl>
                                          <p:spTgt spid="216"/>
                                        </p:tgtEl>
                                        <p:attrNameLst>
                                          <p:attrName>ppt_y</p:attrName>
                                        </p:attrNameLst>
                                      </p:cBhvr>
                                      <p:tavLst>
                                        <p:tav tm="0">
                                          <p:val>
                                            <p:strVal val="ppt_y"/>
                                          </p:val>
                                        </p:tav>
                                        <p:tav tm="100000">
                                          <p:val>
                                            <p:strVal val="0-ppt_h/2"/>
                                          </p:val>
                                        </p:tav>
                                      </p:tavLst>
                                    </p:anim>
                                    <p:set>
                                      <p:cBhvr>
                                        <p:cTn id="756" dur="1" fill="hold">
                                          <p:stCondLst>
                                            <p:cond delay="3499"/>
                                          </p:stCondLst>
                                        </p:cTn>
                                        <p:tgtEl>
                                          <p:spTgt spid="216"/>
                                        </p:tgtEl>
                                        <p:attrNameLst>
                                          <p:attrName>style.visibility</p:attrName>
                                        </p:attrNameLst>
                                      </p:cBhvr>
                                      <p:to>
                                        <p:strVal val="hidden"/>
                                      </p:to>
                                    </p:set>
                                  </p:childTnLst>
                                </p:cTn>
                              </p:par>
                              <p:par>
                                <p:cTn id="757" presetID="2" presetClass="exit" presetSubtype="1" fill="hold" grpId="2" nodeType="withEffect">
                                  <p:stCondLst>
                                    <p:cond delay="0"/>
                                  </p:stCondLst>
                                  <p:childTnLst>
                                    <p:anim calcmode="lin" valueType="num">
                                      <p:cBhvr additive="base">
                                        <p:cTn id="758" dur="3500"/>
                                        <p:tgtEl>
                                          <p:spTgt spid="217"/>
                                        </p:tgtEl>
                                        <p:attrNameLst>
                                          <p:attrName>ppt_x</p:attrName>
                                        </p:attrNameLst>
                                      </p:cBhvr>
                                      <p:tavLst>
                                        <p:tav tm="0">
                                          <p:val>
                                            <p:strVal val="ppt_x"/>
                                          </p:val>
                                        </p:tav>
                                        <p:tav tm="100000">
                                          <p:val>
                                            <p:strVal val="ppt_x"/>
                                          </p:val>
                                        </p:tav>
                                      </p:tavLst>
                                    </p:anim>
                                    <p:anim calcmode="lin" valueType="num">
                                      <p:cBhvr additive="base">
                                        <p:cTn id="759" dur="3500"/>
                                        <p:tgtEl>
                                          <p:spTgt spid="217"/>
                                        </p:tgtEl>
                                        <p:attrNameLst>
                                          <p:attrName>ppt_y</p:attrName>
                                        </p:attrNameLst>
                                      </p:cBhvr>
                                      <p:tavLst>
                                        <p:tav tm="0">
                                          <p:val>
                                            <p:strVal val="ppt_y"/>
                                          </p:val>
                                        </p:tav>
                                        <p:tav tm="100000">
                                          <p:val>
                                            <p:strVal val="0-ppt_h/2"/>
                                          </p:val>
                                        </p:tav>
                                      </p:tavLst>
                                    </p:anim>
                                    <p:set>
                                      <p:cBhvr>
                                        <p:cTn id="760" dur="1" fill="hold">
                                          <p:stCondLst>
                                            <p:cond delay="3499"/>
                                          </p:stCondLst>
                                        </p:cTn>
                                        <p:tgtEl>
                                          <p:spTgt spid="217"/>
                                        </p:tgtEl>
                                        <p:attrNameLst>
                                          <p:attrName>style.visibility</p:attrName>
                                        </p:attrNameLst>
                                      </p:cBhvr>
                                      <p:to>
                                        <p:strVal val="hidden"/>
                                      </p:to>
                                    </p:set>
                                  </p:childTnLst>
                                </p:cTn>
                              </p:par>
                              <p:par>
                                <p:cTn id="761" presetID="2" presetClass="exit" presetSubtype="1" fill="hold" grpId="2" nodeType="withEffect">
                                  <p:stCondLst>
                                    <p:cond delay="0"/>
                                  </p:stCondLst>
                                  <p:childTnLst>
                                    <p:anim calcmode="lin" valueType="num">
                                      <p:cBhvr additive="base">
                                        <p:cTn id="762" dur="3500"/>
                                        <p:tgtEl>
                                          <p:spTgt spid="218"/>
                                        </p:tgtEl>
                                        <p:attrNameLst>
                                          <p:attrName>ppt_x</p:attrName>
                                        </p:attrNameLst>
                                      </p:cBhvr>
                                      <p:tavLst>
                                        <p:tav tm="0">
                                          <p:val>
                                            <p:strVal val="ppt_x"/>
                                          </p:val>
                                        </p:tav>
                                        <p:tav tm="100000">
                                          <p:val>
                                            <p:strVal val="ppt_x"/>
                                          </p:val>
                                        </p:tav>
                                      </p:tavLst>
                                    </p:anim>
                                    <p:anim calcmode="lin" valueType="num">
                                      <p:cBhvr additive="base">
                                        <p:cTn id="763" dur="3500"/>
                                        <p:tgtEl>
                                          <p:spTgt spid="218"/>
                                        </p:tgtEl>
                                        <p:attrNameLst>
                                          <p:attrName>ppt_y</p:attrName>
                                        </p:attrNameLst>
                                      </p:cBhvr>
                                      <p:tavLst>
                                        <p:tav tm="0">
                                          <p:val>
                                            <p:strVal val="ppt_y"/>
                                          </p:val>
                                        </p:tav>
                                        <p:tav tm="100000">
                                          <p:val>
                                            <p:strVal val="0-ppt_h/2"/>
                                          </p:val>
                                        </p:tav>
                                      </p:tavLst>
                                    </p:anim>
                                    <p:set>
                                      <p:cBhvr>
                                        <p:cTn id="764" dur="1" fill="hold">
                                          <p:stCondLst>
                                            <p:cond delay="3499"/>
                                          </p:stCondLst>
                                        </p:cTn>
                                        <p:tgtEl>
                                          <p:spTgt spid="218"/>
                                        </p:tgtEl>
                                        <p:attrNameLst>
                                          <p:attrName>style.visibility</p:attrName>
                                        </p:attrNameLst>
                                      </p:cBhvr>
                                      <p:to>
                                        <p:strVal val="hidden"/>
                                      </p:to>
                                    </p:set>
                                  </p:childTnLst>
                                </p:cTn>
                              </p:par>
                              <p:par>
                                <p:cTn id="765" presetID="2" presetClass="exit" presetSubtype="1" fill="hold" grpId="2" nodeType="withEffect">
                                  <p:stCondLst>
                                    <p:cond delay="0"/>
                                  </p:stCondLst>
                                  <p:childTnLst>
                                    <p:anim calcmode="lin" valueType="num">
                                      <p:cBhvr additive="base">
                                        <p:cTn id="766" dur="3500"/>
                                        <p:tgtEl>
                                          <p:spTgt spid="219"/>
                                        </p:tgtEl>
                                        <p:attrNameLst>
                                          <p:attrName>ppt_x</p:attrName>
                                        </p:attrNameLst>
                                      </p:cBhvr>
                                      <p:tavLst>
                                        <p:tav tm="0">
                                          <p:val>
                                            <p:strVal val="ppt_x"/>
                                          </p:val>
                                        </p:tav>
                                        <p:tav tm="100000">
                                          <p:val>
                                            <p:strVal val="ppt_x"/>
                                          </p:val>
                                        </p:tav>
                                      </p:tavLst>
                                    </p:anim>
                                    <p:anim calcmode="lin" valueType="num">
                                      <p:cBhvr additive="base">
                                        <p:cTn id="767" dur="3500"/>
                                        <p:tgtEl>
                                          <p:spTgt spid="219"/>
                                        </p:tgtEl>
                                        <p:attrNameLst>
                                          <p:attrName>ppt_y</p:attrName>
                                        </p:attrNameLst>
                                      </p:cBhvr>
                                      <p:tavLst>
                                        <p:tav tm="0">
                                          <p:val>
                                            <p:strVal val="ppt_y"/>
                                          </p:val>
                                        </p:tav>
                                        <p:tav tm="100000">
                                          <p:val>
                                            <p:strVal val="0-ppt_h/2"/>
                                          </p:val>
                                        </p:tav>
                                      </p:tavLst>
                                    </p:anim>
                                    <p:set>
                                      <p:cBhvr>
                                        <p:cTn id="768" dur="1" fill="hold">
                                          <p:stCondLst>
                                            <p:cond delay="3499"/>
                                          </p:stCondLst>
                                        </p:cTn>
                                        <p:tgtEl>
                                          <p:spTgt spid="219"/>
                                        </p:tgtEl>
                                        <p:attrNameLst>
                                          <p:attrName>style.visibility</p:attrName>
                                        </p:attrNameLst>
                                      </p:cBhvr>
                                      <p:to>
                                        <p:strVal val="hidden"/>
                                      </p:to>
                                    </p:set>
                                  </p:childTnLst>
                                </p:cTn>
                              </p:par>
                              <p:par>
                                <p:cTn id="769" presetID="2" presetClass="exit" presetSubtype="1" fill="hold" grpId="2" nodeType="withEffect">
                                  <p:stCondLst>
                                    <p:cond delay="0"/>
                                  </p:stCondLst>
                                  <p:childTnLst>
                                    <p:anim calcmode="lin" valueType="num">
                                      <p:cBhvr additive="base">
                                        <p:cTn id="770" dur="3500"/>
                                        <p:tgtEl>
                                          <p:spTgt spid="220"/>
                                        </p:tgtEl>
                                        <p:attrNameLst>
                                          <p:attrName>ppt_x</p:attrName>
                                        </p:attrNameLst>
                                      </p:cBhvr>
                                      <p:tavLst>
                                        <p:tav tm="0">
                                          <p:val>
                                            <p:strVal val="ppt_x"/>
                                          </p:val>
                                        </p:tav>
                                        <p:tav tm="100000">
                                          <p:val>
                                            <p:strVal val="ppt_x"/>
                                          </p:val>
                                        </p:tav>
                                      </p:tavLst>
                                    </p:anim>
                                    <p:anim calcmode="lin" valueType="num">
                                      <p:cBhvr additive="base">
                                        <p:cTn id="771" dur="3500"/>
                                        <p:tgtEl>
                                          <p:spTgt spid="220"/>
                                        </p:tgtEl>
                                        <p:attrNameLst>
                                          <p:attrName>ppt_y</p:attrName>
                                        </p:attrNameLst>
                                      </p:cBhvr>
                                      <p:tavLst>
                                        <p:tav tm="0">
                                          <p:val>
                                            <p:strVal val="ppt_y"/>
                                          </p:val>
                                        </p:tav>
                                        <p:tav tm="100000">
                                          <p:val>
                                            <p:strVal val="0-ppt_h/2"/>
                                          </p:val>
                                        </p:tav>
                                      </p:tavLst>
                                    </p:anim>
                                    <p:set>
                                      <p:cBhvr>
                                        <p:cTn id="772" dur="1" fill="hold">
                                          <p:stCondLst>
                                            <p:cond delay="3499"/>
                                          </p:stCondLst>
                                        </p:cTn>
                                        <p:tgtEl>
                                          <p:spTgt spid="220"/>
                                        </p:tgtEl>
                                        <p:attrNameLst>
                                          <p:attrName>style.visibility</p:attrName>
                                        </p:attrNameLst>
                                      </p:cBhvr>
                                      <p:to>
                                        <p:strVal val="hidden"/>
                                      </p:to>
                                    </p:set>
                                  </p:childTnLst>
                                </p:cTn>
                              </p:par>
                              <p:par>
                                <p:cTn id="773" presetID="2" presetClass="exit" presetSubtype="1" fill="hold" grpId="2" nodeType="withEffect">
                                  <p:stCondLst>
                                    <p:cond delay="0"/>
                                  </p:stCondLst>
                                  <p:childTnLst>
                                    <p:anim calcmode="lin" valueType="num">
                                      <p:cBhvr additive="base">
                                        <p:cTn id="774" dur="3500"/>
                                        <p:tgtEl>
                                          <p:spTgt spid="221"/>
                                        </p:tgtEl>
                                        <p:attrNameLst>
                                          <p:attrName>ppt_x</p:attrName>
                                        </p:attrNameLst>
                                      </p:cBhvr>
                                      <p:tavLst>
                                        <p:tav tm="0">
                                          <p:val>
                                            <p:strVal val="ppt_x"/>
                                          </p:val>
                                        </p:tav>
                                        <p:tav tm="100000">
                                          <p:val>
                                            <p:strVal val="ppt_x"/>
                                          </p:val>
                                        </p:tav>
                                      </p:tavLst>
                                    </p:anim>
                                    <p:anim calcmode="lin" valueType="num">
                                      <p:cBhvr additive="base">
                                        <p:cTn id="775" dur="3500"/>
                                        <p:tgtEl>
                                          <p:spTgt spid="221"/>
                                        </p:tgtEl>
                                        <p:attrNameLst>
                                          <p:attrName>ppt_y</p:attrName>
                                        </p:attrNameLst>
                                      </p:cBhvr>
                                      <p:tavLst>
                                        <p:tav tm="0">
                                          <p:val>
                                            <p:strVal val="ppt_y"/>
                                          </p:val>
                                        </p:tav>
                                        <p:tav tm="100000">
                                          <p:val>
                                            <p:strVal val="0-ppt_h/2"/>
                                          </p:val>
                                        </p:tav>
                                      </p:tavLst>
                                    </p:anim>
                                    <p:set>
                                      <p:cBhvr>
                                        <p:cTn id="776" dur="1" fill="hold">
                                          <p:stCondLst>
                                            <p:cond delay="3499"/>
                                          </p:stCondLst>
                                        </p:cTn>
                                        <p:tgtEl>
                                          <p:spTgt spid="221"/>
                                        </p:tgtEl>
                                        <p:attrNameLst>
                                          <p:attrName>style.visibility</p:attrName>
                                        </p:attrNameLst>
                                      </p:cBhvr>
                                      <p:to>
                                        <p:strVal val="hidden"/>
                                      </p:to>
                                    </p:set>
                                  </p:childTnLst>
                                </p:cTn>
                              </p:par>
                              <p:par>
                                <p:cTn id="777" presetID="2" presetClass="exit" presetSubtype="1" fill="hold" grpId="2" nodeType="withEffect">
                                  <p:stCondLst>
                                    <p:cond delay="0"/>
                                  </p:stCondLst>
                                  <p:childTnLst>
                                    <p:anim calcmode="lin" valueType="num">
                                      <p:cBhvr additive="base">
                                        <p:cTn id="778" dur="3500"/>
                                        <p:tgtEl>
                                          <p:spTgt spid="222"/>
                                        </p:tgtEl>
                                        <p:attrNameLst>
                                          <p:attrName>ppt_x</p:attrName>
                                        </p:attrNameLst>
                                      </p:cBhvr>
                                      <p:tavLst>
                                        <p:tav tm="0">
                                          <p:val>
                                            <p:strVal val="ppt_x"/>
                                          </p:val>
                                        </p:tav>
                                        <p:tav tm="100000">
                                          <p:val>
                                            <p:strVal val="ppt_x"/>
                                          </p:val>
                                        </p:tav>
                                      </p:tavLst>
                                    </p:anim>
                                    <p:anim calcmode="lin" valueType="num">
                                      <p:cBhvr additive="base">
                                        <p:cTn id="779" dur="3500"/>
                                        <p:tgtEl>
                                          <p:spTgt spid="222"/>
                                        </p:tgtEl>
                                        <p:attrNameLst>
                                          <p:attrName>ppt_y</p:attrName>
                                        </p:attrNameLst>
                                      </p:cBhvr>
                                      <p:tavLst>
                                        <p:tav tm="0">
                                          <p:val>
                                            <p:strVal val="ppt_y"/>
                                          </p:val>
                                        </p:tav>
                                        <p:tav tm="100000">
                                          <p:val>
                                            <p:strVal val="0-ppt_h/2"/>
                                          </p:val>
                                        </p:tav>
                                      </p:tavLst>
                                    </p:anim>
                                    <p:set>
                                      <p:cBhvr>
                                        <p:cTn id="780" dur="1" fill="hold">
                                          <p:stCondLst>
                                            <p:cond delay="3499"/>
                                          </p:stCondLst>
                                        </p:cTn>
                                        <p:tgtEl>
                                          <p:spTgt spid="222"/>
                                        </p:tgtEl>
                                        <p:attrNameLst>
                                          <p:attrName>style.visibility</p:attrName>
                                        </p:attrNameLst>
                                      </p:cBhvr>
                                      <p:to>
                                        <p:strVal val="hidden"/>
                                      </p:to>
                                    </p:set>
                                  </p:childTnLst>
                                </p:cTn>
                              </p:par>
                              <p:par>
                                <p:cTn id="781" presetID="2" presetClass="exit" presetSubtype="1" fill="hold" grpId="2" nodeType="withEffect">
                                  <p:stCondLst>
                                    <p:cond delay="0"/>
                                  </p:stCondLst>
                                  <p:childTnLst>
                                    <p:anim calcmode="lin" valueType="num">
                                      <p:cBhvr additive="base">
                                        <p:cTn id="782" dur="3500"/>
                                        <p:tgtEl>
                                          <p:spTgt spid="223"/>
                                        </p:tgtEl>
                                        <p:attrNameLst>
                                          <p:attrName>ppt_x</p:attrName>
                                        </p:attrNameLst>
                                      </p:cBhvr>
                                      <p:tavLst>
                                        <p:tav tm="0">
                                          <p:val>
                                            <p:strVal val="ppt_x"/>
                                          </p:val>
                                        </p:tav>
                                        <p:tav tm="100000">
                                          <p:val>
                                            <p:strVal val="ppt_x"/>
                                          </p:val>
                                        </p:tav>
                                      </p:tavLst>
                                    </p:anim>
                                    <p:anim calcmode="lin" valueType="num">
                                      <p:cBhvr additive="base">
                                        <p:cTn id="783" dur="3500"/>
                                        <p:tgtEl>
                                          <p:spTgt spid="223"/>
                                        </p:tgtEl>
                                        <p:attrNameLst>
                                          <p:attrName>ppt_y</p:attrName>
                                        </p:attrNameLst>
                                      </p:cBhvr>
                                      <p:tavLst>
                                        <p:tav tm="0">
                                          <p:val>
                                            <p:strVal val="ppt_y"/>
                                          </p:val>
                                        </p:tav>
                                        <p:tav tm="100000">
                                          <p:val>
                                            <p:strVal val="0-ppt_h/2"/>
                                          </p:val>
                                        </p:tav>
                                      </p:tavLst>
                                    </p:anim>
                                    <p:set>
                                      <p:cBhvr>
                                        <p:cTn id="784" dur="1" fill="hold">
                                          <p:stCondLst>
                                            <p:cond delay="3499"/>
                                          </p:stCondLst>
                                        </p:cTn>
                                        <p:tgtEl>
                                          <p:spTgt spid="223"/>
                                        </p:tgtEl>
                                        <p:attrNameLst>
                                          <p:attrName>style.visibility</p:attrName>
                                        </p:attrNameLst>
                                      </p:cBhvr>
                                      <p:to>
                                        <p:strVal val="hidden"/>
                                      </p:to>
                                    </p:set>
                                  </p:childTnLst>
                                </p:cTn>
                              </p:par>
                              <p:par>
                                <p:cTn id="785" presetID="2" presetClass="exit" presetSubtype="1" fill="hold" grpId="2" nodeType="withEffect">
                                  <p:stCondLst>
                                    <p:cond delay="0"/>
                                  </p:stCondLst>
                                  <p:childTnLst>
                                    <p:anim calcmode="lin" valueType="num">
                                      <p:cBhvr additive="base">
                                        <p:cTn id="786" dur="3500"/>
                                        <p:tgtEl>
                                          <p:spTgt spid="224"/>
                                        </p:tgtEl>
                                        <p:attrNameLst>
                                          <p:attrName>ppt_x</p:attrName>
                                        </p:attrNameLst>
                                      </p:cBhvr>
                                      <p:tavLst>
                                        <p:tav tm="0">
                                          <p:val>
                                            <p:strVal val="ppt_x"/>
                                          </p:val>
                                        </p:tav>
                                        <p:tav tm="100000">
                                          <p:val>
                                            <p:strVal val="ppt_x"/>
                                          </p:val>
                                        </p:tav>
                                      </p:tavLst>
                                    </p:anim>
                                    <p:anim calcmode="lin" valueType="num">
                                      <p:cBhvr additive="base">
                                        <p:cTn id="787" dur="3500"/>
                                        <p:tgtEl>
                                          <p:spTgt spid="224"/>
                                        </p:tgtEl>
                                        <p:attrNameLst>
                                          <p:attrName>ppt_y</p:attrName>
                                        </p:attrNameLst>
                                      </p:cBhvr>
                                      <p:tavLst>
                                        <p:tav tm="0">
                                          <p:val>
                                            <p:strVal val="ppt_y"/>
                                          </p:val>
                                        </p:tav>
                                        <p:tav tm="100000">
                                          <p:val>
                                            <p:strVal val="0-ppt_h/2"/>
                                          </p:val>
                                        </p:tav>
                                      </p:tavLst>
                                    </p:anim>
                                    <p:set>
                                      <p:cBhvr>
                                        <p:cTn id="788" dur="1" fill="hold">
                                          <p:stCondLst>
                                            <p:cond delay="3499"/>
                                          </p:stCondLst>
                                        </p:cTn>
                                        <p:tgtEl>
                                          <p:spTgt spid="224"/>
                                        </p:tgtEl>
                                        <p:attrNameLst>
                                          <p:attrName>style.visibility</p:attrName>
                                        </p:attrNameLst>
                                      </p:cBhvr>
                                      <p:to>
                                        <p:strVal val="hidden"/>
                                      </p:to>
                                    </p:set>
                                  </p:childTnLst>
                                </p:cTn>
                              </p:par>
                              <p:par>
                                <p:cTn id="789" presetID="2" presetClass="exit" presetSubtype="1" fill="hold" grpId="2" nodeType="withEffect">
                                  <p:stCondLst>
                                    <p:cond delay="0"/>
                                  </p:stCondLst>
                                  <p:childTnLst>
                                    <p:anim calcmode="lin" valueType="num">
                                      <p:cBhvr additive="base">
                                        <p:cTn id="790" dur="3500"/>
                                        <p:tgtEl>
                                          <p:spTgt spid="225"/>
                                        </p:tgtEl>
                                        <p:attrNameLst>
                                          <p:attrName>ppt_x</p:attrName>
                                        </p:attrNameLst>
                                      </p:cBhvr>
                                      <p:tavLst>
                                        <p:tav tm="0">
                                          <p:val>
                                            <p:strVal val="ppt_x"/>
                                          </p:val>
                                        </p:tav>
                                        <p:tav tm="100000">
                                          <p:val>
                                            <p:strVal val="ppt_x"/>
                                          </p:val>
                                        </p:tav>
                                      </p:tavLst>
                                    </p:anim>
                                    <p:anim calcmode="lin" valueType="num">
                                      <p:cBhvr additive="base">
                                        <p:cTn id="791" dur="3500"/>
                                        <p:tgtEl>
                                          <p:spTgt spid="225"/>
                                        </p:tgtEl>
                                        <p:attrNameLst>
                                          <p:attrName>ppt_y</p:attrName>
                                        </p:attrNameLst>
                                      </p:cBhvr>
                                      <p:tavLst>
                                        <p:tav tm="0">
                                          <p:val>
                                            <p:strVal val="ppt_y"/>
                                          </p:val>
                                        </p:tav>
                                        <p:tav tm="100000">
                                          <p:val>
                                            <p:strVal val="0-ppt_h/2"/>
                                          </p:val>
                                        </p:tav>
                                      </p:tavLst>
                                    </p:anim>
                                    <p:set>
                                      <p:cBhvr>
                                        <p:cTn id="792" dur="1" fill="hold">
                                          <p:stCondLst>
                                            <p:cond delay="3499"/>
                                          </p:stCondLst>
                                        </p:cTn>
                                        <p:tgtEl>
                                          <p:spTgt spid="225"/>
                                        </p:tgtEl>
                                        <p:attrNameLst>
                                          <p:attrName>style.visibility</p:attrName>
                                        </p:attrNameLst>
                                      </p:cBhvr>
                                      <p:to>
                                        <p:strVal val="hidden"/>
                                      </p:to>
                                    </p:set>
                                  </p:childTnLst>
                                </p:cTn>
                              </p:par>
                              <p:par>
                                <p:cTn id="793" presetID="2" presetClass="exit" presetSubtype="1" fill="hold" grpId="2" nodeType="withEffect">
                                  <p:stCondLst>
                                    <p:cond delay="0"/>
                                  </p:stCondLst>
                                  <p:childTnLst>
                                    <p:anim calcmode="lin" valueType="num">
                                      <p:cBhvr additive="base">
                                        <p:cTn id="794" dur="3500"/>
                                        <p:tgtEl>
                                          <p:spTgt spid="226"/>
                                        </p:tgtEl>
                                        <p:attrNameLst>
                                          <p:attrName>ppt_x</p:attrName>
                                        </p:attrNameLst>
                                      </p:cBhvr>
                                      <p:tavLst>
                                        <p:tav tm="0">
                                          <p:val>
                                            <p:strVal val="ppt_x"/>
                                          </p:val>
                                        </p:tav>
                                        <p:tav tm="100000">
                                          <p:val>
                                            <p:strVal val="ppt_x"/>
                                          </p:val>
                                        </p:tav>
                                      </p:tavLst>
                                    </p:anim>
                                    <p:anim calcmode="lin" valueType="num">
                                      <p:cBhvr additive="base">
                                        <p:cTn id="795" dur="3500"/>
                                        <p:tgtEl>
                                          <p:spTgt spid="226"/>
                                        </p:tgtEl>
                                        <p:attrNameLst>
                                          <p:attrName>ppt_y</p:attrName>
                                        </p:attrNameLst>
                                      </p:cBhvr>
                                      <p:tavLst>
                                        <p:tav tm="0">
                                          <p:val>
                                            <p:strVal val="ppt_y"/>
                                          </p:val>
                                        </p:tav>
                                        <p:tav tm="100000">
                                          <p:val>
                                            <p:strVal val="0-ppt_h/2"/>
                                          </p:val>
                                        </p:tav>
                                      </p:tavLst>
                                    </p:anim>
                                    <p:set>
                                      <p:cBhvr>
                                        <p:cTn id="796" dur="1" fill="hold">
                                          <p:stCondLst>
                                            <p:cond delay="3499"/>
                                          </p:stCondLst>
                                        </p:cTn>
                                        <p:tgtEl>
                                          <p:spTgt spid="226"/>
                                        </p:tgtEl>
                                        <p:attrNameLst>
                                          <p:attrName>style.visibility</p:attrName>
                                        </p:attrNameLst>
                                      </p:cBhvr>
                                      <p:to>
                                        <p:strVal val="hidden"/>
                                      </p:to>
                                    </p:set>
                                  </p:childTnLst>
                                </p:cTn>
                              </p:par>
                              <p:par>
                                <p:cTn id="797" presetID="2" presetClass="exit" presetSubtype="1" fill="hold" grpId="2" nodeType="withEffect">
                                  <p:stCondLst>
                                    <p:cond delay="0"/>
                                  </p:stCondLst>
                                  <p:childTnLst>
                                    <p:anim calcmode="lin" valueType="num">
                                      <p:cBhvr additive="base">
                                        <p:cTn id="798" dur="3500"/>
                                        <p:tgtEl>
                                          <p:spTgt spid="227"/>
                                        </p:tgtEl>
                                        <p:attrNameLst>
                                          <p:attrName>ppt_x</p:attrName>
                                        </p:attrNameLst>
                                      </p:cBhvr>
                                      <p:tavLst>
                                        <p:tav tm="0">
                                          <p:val>
                                            <p:strVal val="ppt_x"/>
                                          </p:val>
                                        </p:tav>
                                        <p:tav tm="100000">
                                          <p:val>
                                            <p:strVal val="ppt_x"/>
                                          </p:val>
                                        </p:tav>
                                      </p:tavLst>
                                    </p:anim>
                                    <p:anim calcmode="lin" valueType="num">
                                      <p:cBhvr additive="base">
                                        <p:cTn id="799" dur="3500"/>
                                        <p:tgtEl>
                                          <p:spTgt spid="227"/>
                                        </p:tgtEl>
                                        <p:attrNameLst>
                                          <p:attrName>ppt_y</p:attrName>
                                        </p:attrNameLst>
                                      </p:cBhvr>
                                      <p:tavLst>
                                        <p:tav tm="0">
                                          <p:val>
                                            <p:strVal val="ppt_y"/>
                                          </p:val>
                                        </p:tav>
                                        <p:tav tm="100000">
                                          <p:val>
                                            <p:strVal val="0-ppt_h/2"/>
                                          </p:val>
                                        </p:tav>
                                      </p:tavLst>
                                    </p:anim>
                                    <p:set>
                                      <p:cBhvr>
                                        <p:cTn id="800" dur="1" fill="hold">
                                          <p:stCondLst>
                                            <p:cond delay="3499"/>
                                          </p:stCondLst>
                                        </p:cTn>
                                        <p:tgtEl>
                                          <p:spTgt spid="227"/>
                                        </p:tgtEl>
                                        <p:attrNameLst>
                                          <p:attrName>style.visibility</p:attrName>
                                        </p:attrNameLst>
                                      </p:cBhvr>
                                      <p:to>
                                        <p:strVal val="hidden"/>
                                      </p:to>
                                    </p:set>
                                  </p:childTnLst>
                                </p:cTn>
                              </p:par>
                              <p:par>
                                <p:cTn id="801" presetID="2" presetClass="exit" presetSubtype="1" fill="hold" grpId="2" nodeType="withEffect">
                                  <p:stCondLst>
                                    <p:cond delay="0"/>
                                  </p:stCondLst>
                                  <p:childTnLst>
                                    <p:anim calcmode="lin" valueType="num">
                                      <p:cBhvr additive="base">
                                        <p:cTn id="802" dur="3500"/>
                                        <p:tgtEl>
                                          <p:spTgt spid="228"/>
                                        </p:tgtEl>
                                        <p:attrNameLst>
                                          <p:attrName>ppt_x</p:attrName>
                                        </p:attrNameLst>
                                      </p:cBhvr>
                                      <p:tavLst>
                                        <p:tav tm="0">
                                          <p:val>
                                            <p:strVal val="ppt_x"/>
                                          </p:val>
                                        </p:tav>
                                        <p:tav tm="100000">
                                          <p:val>
                                            <p:strVal val="ppt_x"/>
                                          </p:val>
                                        </p:tav>
                                      </p:tavLst>
                                    </p:anim>
                                    <p:anim calcmode="lin" valueType="num">
                                      <p:cBhvr additive="base">
                                        <p:cTn id="803" dur="3500"/>
                                        <p:tgtEl>
                                          <p:spTgt spid="228"/>
                                        </p:tgtEl>
                                        <p:attrNameLst>
                                          <p:attrName>ppt_y</p:attrName>
                                        </p:attrNameLst>
                                      </p:cBhvr>
                                      <p:tavLst>
                                        <p:tav tm="0">
                                          <p:val>
                                            <p:strVal val="ppt_y"/>
                                          </p:val>
                                        </p:tav>
                                        <p:tav tm="100000">
                                          <p:val>
                                            <p:strVal val="0-ppt_h/2"/>
                                          </p:val>
                                        </p:tav>
                                      </p:tavLst>
                                    </p:anim>
                                    <p:set>
                                      <p:cBhvr>
                                        <p:cTn id="804" dur="1" fill="hold">
                                          <p:stCondLst>
                                            <p:cond delay="3499"/>
                                          </p:stCondLst>
                                        </p:cTn>
                                        <p:tgtEl>
                                          <p:spTgt spid="228"/>
                                        </p:tgtEl>
                                        <p:attrNameLst>
                                          <p:attrName>style.visibility</p:attrName>
                                        </p:attrNameLst>
                                      </p:cBhvr>
                                      <p:to>
                                        <p:strVal val="hidden"/>
                                      </p:to>
                                    </p:set>
                                  </p:childTnLst>
                                </p:cTn>
                              </p:par>
                              <p:par>
                                <p:cTn id="805" presetID="2" presetClass="exit" presetSubtype="1" fill="hold" grpId="2" nodeType="withEffect">
                                  <p:stCondLst>
                                    <p:cond delay="0"/>
                                  </p:stCondLst>
                                  <p:childTnLst>
                                    <p:anim calcmode="lin" valueType="num">
                                      <p:cBhvr additive="base">
                                        <p:cTn id="806" dur="3500"/>
                                        <p:tgtEl>
                                          <p:spTgt spid="229"/>
                                        </p:tgtEl>
                                        <p:attrNameLst>
                                          <p:attrName>ppt_x</p:attrName>
                                        </p:attrNameLst>
                                      </p:cBhvr>
                                      <p:tavLst>
                                        <p:tav tm="0">
                                          <p:val>
                                            <p:strVal val="ppt_x"/>
                                          </p:val>
                                        </p:tav>
                                        <p:tav tm="100000">
                                          <p:val>
                                            <p:strVal val="ppt_x"/>
                                          </p:val>
                                        </p:tav>
                                      </p:tavLst>
                                    </p:anim>
                                    <p:anim calcmode="lin" valueType="num">
                                      <p:cBhvr additive="base">
                                        <p:cTn id="807" dur="3500"/>
                                        <p:tgtEl>
                                          <p:spTgt spid="229"/>
                                        </p:tgtEl>
                                        <p:attrNameLst>
                                          <p:attrName>ppt_y</p:attrName>
                                        </p:attrNameLst>
                                      </p:cBhvr>
                                      <p:tavLst>
                                        <p:tav tm="0">
                                          <p:val>
                                            <p:strVal val="ppt_y"/>
                                          </p:val>
                                        </p:tav>
                                        <p:tav tm="100000">
                                          <p:val>
                                            <p:strVal val="0-ppt_h/2"/>
                                          </p:val>
                                        </p:tav>
                                      </p:tavLst>
                                    </p:anim>
                                    <p:set>
                                      <p:cBhvr>
                                        <p:cTn id="808" dur="1" fill="hold">
                                          <p:stCondLst>
                                            <p:cond delay="3499"/>
                                          </p:stCondLst>
                                        </p:cTn>
                                        <p:tgtEl>
                                          <p:spTgt spid="229"/>
                                        </p:tgtEl>
                                        <p:attrNameLst>
                                          <p:attrName>style.visibility</p:attrName>
                                        </p:attrNameLst>
                                      </p:cBhvr>
                                      <p:to>
                                        <p:strVal val="hidden"/>
                                      </p:to>
                                    </p:set>
                                  </p:childTnLst>
                                </p:cTn>
                              </p:par>
                              <p:par>
                                <p:cTn id="809" presetID="2" presetClass="exit" presetSubtype="1" fill="hold" grpId="2" nodeType="withEffect">
                                  <p:stCondLst>
                                    <p:cond delay="0"/>
                                  </p:stCondLst>
                                  <p:childTnLst>
                                    <p:anim calcmode="lin" valueType="num">
                                      <p:cBhvr additive="base">
                                        <p:cTn id="810" dur="3500"/>
                                        <p:tgtEl>
                                          <p:spTgt spid="230"/>
                                        </p:tgtEl>
                                        <p:attrNameLst>
                                          <p:attrName>ppt_x</p:attrName>
                                        </p:attrNameLst>
                                      </p:cBhvr>
                                      <p:tavLst>
                                        <p:tav tm="0">
                                          <p:val>
                                            <p:strVal val="ppt_x"/>
                                          </p:val>
                                        </p:tav>
                                        <p:tav tm="100000">
                                          <p:val>
                                            <p:strVal val="ppt_x"/>
                                          </p:val>
                                        </p:tav>
                                      </p:tavLst>
                                    </p:anim>
                                    <p:anim calcmode="lin" valueType="num">
                                      <p:cBhvr additive="base">
                                        <p:cTn id="811" dur="3500"/>
                                        <p:tgtEl>
                                          <p:spTgt spid="230"/>
                                        </p:tgtEl>
                                        <p:attrNameLst>
                                          <p:attrName>ppt_y</p:attrName>
                                        </p:attrNameLst>
                                      </p:cBhvr>
                                      <p:tavLst>
                                        <p:tav tm="0">
                                          <p:val>
                                            <p:strVal val="ppt_y"/>
                                          </p:val>
                                        </p:tav>
                                        <p:tav tm="100000">
                                          <p:val>
                                            <p:strVal val="0-ppt_h/2"/>
                                          </p:val>
                                        </p:tav>
                                      </p:tavLst>
                                    </p:anim>
                                    <p:set>
                                      <p:cBhvr>
                                        <p:cTn id="812" dur="1" fill="hold">
                                          <p:stCondLst>
                                            <p:cond delay="3499"/>
                                          </p:stCondLst>
                                        </p:cTn>
                                        <p:tgtEl>
                                          <p:spTgt spid="230"/>
                                        </p:tgtEl>
                                        <p:attrNameLst>
                                          <p:attrName>style.visibility</p:attrName>
                                        </p:attrNameLst>
                                      </p:cBhvr>
                                      <p:to>
                                        <p:strVal val="hidden"/>
                                      </p:to>
                                    </p:set>
                                  </p:childTnLst>
                                </p:cTn>
                              </p:par>
                              <p:par>
                                <p:cTn id="813" presetID="2" presetClass="exit" presetSubtype="1" fill="hold" grpId="2" nodeType="withEffect">
                                  <p:stCondLst>
                                    <p:cond delay="0"/>
                                  </p:stCondLst>
                                  <p:childTnLst>
                                    <p:anim calcmode="lin" valueType="num">
                                      <p:cBhvr additive="base">
                                        <p:cTn id="814" dur="3500"/>
                                        <p:tgtEl>
                                          <p:spTgt spid="231"/>
                                        </p:tgtEl>
                                        <p:attrNameLst>
                                          <p:attrName>ppt_x</p:attrName>
                                        </p:attrNameLst>
                                      </p:cBhvr>
                                      <p:tavLst>
                                        <p:tav tm="0">
                                          <p:val>
                                            <p:strVal val="ppt_x"/>
                                          </p:val>
                                        </p:tav>
                                        <p:tav tm="100000">
                                          <p:val>
                                            <p:strVal val="ppt_x"/>
                                          </p:val>
                                        </p:tav>
                                      </p:tavLst>
                                    </p:anim>
                                    <p:anim calcmode="lin" valueType="num">
                                      <p:cBhvr additive="base">
                                        <p:cTn id="815" dur="3500"/>
                                        <p:tgtEl>
                                          <p:spTgt spid="231"/>
                                        </p:tgtEl>
                                        <p:attrNameLst>
                                          <p:attrName>ppt_y</p:attrName>
                                        </p:attrNameLst>
                                      </p:cBhvr>
                                      <p:tavLst>
                                        <p:tav tm="0">
                                          <p:val>
                                            <p:strVal val="ppt_y"/>
                                          </p:val>
                                        </p:tav>
                                        <p:tav tm="100000">
                                          <p:val>
                                            <p:strVal val="0-ppt_h/2"/>
                                          </p:val>
                                        </p:tav>
                                      </p:tavLst>
                                    </p:anim>
                                    <p:set>
                                      <p:cBhvr>
                                        <p:cTn id="816" dur="1" fill="hold">
                                          <p:stCondLst>
                                            <p:cond delay="3499"/>
                                          </p:stCondLst>
                                        </p:cTn>
                                        <p:tgtEl>
                                          <p:spTgt spid="231"/>
                                        </p:tgtEl>
                                        <p:attrNameLst>
                                          <p:attrName>style.visibility</p:attrName>
                                        </p:attrNameLst>
                                      </p:cBhvr>
                                      <p:to>
                                        <p:strVal val="hidden"/>
                                      </p:to>
                                    </p:set>
                                  </p:childTnLst>
                                </p:cTn>
                              </p:par>
                              <p:par>
                                <p:cTn id="817" presetID="2" presetClass="exit" presetSubtype="1" fill="hold" grpId="2" nodeType="withEffect">
                                  <p:stCondLst>
                                    <p:cond delay="0"/>
                                  </p:stCondLst>
                                  <p:childTnLst>
                                    <p:anim calcmode="lin" valueType="num">
                                      <p:cBhvr additive="base">
                                        <p:cTn id="818" dur="3500"/>
                                        <p:tgtEl>
                                          <p:spTgt spid="232"/>
                                        </p:tgtEl>
                                        <p:attrNameLst>
                                          <p:attrName>ppt_x</p:attrName>
                                        </p:attrNameLst>
                                      </p:cBhvr>
                                      <p:tavLst>
                                        <p:tav tm="0">
                                          <p:val>
                                            <p:strVal val="ppt_x"/>
                                          </p:val>
                                        </p:tav>
                                        <p:tav tm="100000">
                                          <p:val>
                                            <p:strVal val="ppt_x"/>
                                          </p:val>
                                        </p:tav>
                                      </p:tavLst>
                                    </p:anim>
                                    <p:anim calcmode="lin" valueType="num">
                                      <p:cBhvr additive="base">
                                        <p:cTn id="819" dur="3500"/>
                                        <p:tgtEl>
                                          <p:spTgt spid="232"/>
                                        </p:tgtEl>
                                        <p:attrNameLst>
                                          <p:attrName>ppt_y</p:attrName>
                                        </p:attrNameLst>
                                      </p:cBhvr>
                                      <p:tavLst>
                                        <p:tav tm="0">
                                          <p:val>
                                            <p:strVal val="ppt_y"/>
                                          </p:val>
                                        </p:tav>
                                        <p:tav tm="100000">
                                          <p:val>
                                            <p:strVal val="0-ppt_h/2"/>
                                          </p:val>
                                        </p:tav>
                                      </p:tavLst>
                                    </p:anim>
                                    <p:set>
                                      <p:cBhvr>
                                        <p:cTn id="820" dur="1" fill="hold">
                                          <p:stCondLst>
                                            <p:cond delay="3499"/>
                                          </p:stCondLst>
                                        </p:cTn>
                                        <p:tgtEl>
                                          <p:spTgt spid="232"/>
                                        </p:tgtEl>
                                        <p:attrNameLst>
                                          <p:attrName>style.visibility</p:attrName>
                                        </p:attrNameLst>
                                      </p:cBhvr>
                                      <p:to>
                                        <p:strVal val="hidden"/>
                                      </p:to>
                                    </p:set>
                                  </p:childTnLst>
                                </p:cTn>
                              </p:par>
                              <p:par>
                                <p:cTn id="821" presetID="2" presetClass="exit" presetSubtype="1" fill="hold" grpId="2" nodeType="withEffect">
                                  <p:stCondLst>
                                    <p:cond delay="0"/>
                                  </p:stCondLst>
                                  <p:childTnLst>
                                    <p:anim calcmode="lin" valueType="num">
                                      <p:cBhvr additive="base">
                                        <p:cTn id="822" dur="3500"/>
                                        <p:tgtEl>
                                          <p:spTgt spid="233"/>
                                        </p:tgtEl>
                                        <p:attrNameLst>
                                          <p:attrName>ppt_x</p:attrName>
                                        </p:attrNameLst>
                                      </p:cBhvr>
                                      <p:tavLst>
                                        <p:tav tm="0">
                                          <p:val>
                                            <p:strVal val="ppt_x"/>
                                          </p:val>
                                        </p:tav>
                                        <p:tav tm="100000">
                                          <p:val>
                                            <p:strVal val="ppt_x"/>
                                          </p:val>
                                        </p:tav>
                                      </p:tavLst>
                                    </p:anim>
                                    <p:anim calcmode="lin" valueType="num">
                                      <p:cBhvr additive="base">
                                        <p:cTn id="823" dur="3500"/>
                                        <p:tgtEl>
                                          <p:spTgt spid="233"/>
                                        </p:tgtEl>
                                        <p:attrNameLst>
                                          <p:attrName>ppt_y</p:attrName>
                                        </p:attrNameLst>
                                      </p:cBhvr>
                                      <p:tavLst>
                                        <p:tav tm="0">
                                          <p:val>
                                            <p:strVal val="ppt_y"/>
                                          </p:val>
                                        </p:tav>
                                        <p:tav tm="100000">
                                          <p:val>
                                            <p:strVal val="0-ppt_h/2"/>
                                          </p:val>
                                        </p:tav>
                                      </p:tavLst>
                                    </p:anim>
                                    <p:set>
                                      <p:cBhvr>
                                        <p:cTn id="824" dur="1" fill="hold">
                                          <p:stCondLst>
                                            <p:cond delay="3499"/>
                                          </p:stCondLst>
                                        </p:cTn>
                                        <p:tgtEl>
                                          <p:spTgt spid="233"/>
                                        </p:tgtEl>
                                        <p:attrNameLst>
                                          <p:attrName>style.visibility</p:attrName>
                                        </p:attrNameLst>
                                      </p:cBhvr>
                                      <p:to>
                                        <p:strVal val="hidden"/>
                                      </p:to>
                                    </p:set>
                                  </p:childTnLst>
                                </p:cTn>
                              </p:par>
                              <p:par>
                                <p:cTn id="825" presetID="2" presetClass="exit" presetSubtype="1" fill="hold" grpId="2" nodeType="withEffect">
                                  <p:stCondLst>
                                    <p:cond delay="0"/>
                                  </p:stCondLst>
                                  <p:childTnLst>
                                    <p:anim calcmode="lin" valueType="num">
                                      <p:cBhvr additive="base">
                                        <p:cTn id="826" dur="3500"/>
                                        <p:tgtEl>
                                          <p:spTgt spid="234"/>
                                        </p:tgtEl>
                                        <p:attrNameLst>
                                          <p:attrName>ppt_x</p:attrName>
                                        </p:attrNameLst>
                                      </p:cBhvr>
                                      <p:tavLst>
                                        <p:tav tm="0">
                                          <p:val>
                                            <p:strVal val="ppt_x"/>
                                          </p:val>
                                        </p:tav>
                                        <p:tav tm="100000">
                                          <p:val>
                                            <p:strVal val="ppt_x"/>
                                          </p:val>
                                        </p:tav>
                                      </p:tavLst>
                                    </p:anim>
                                    <p:anim calcmode="lin" valueType="num">
                                      <p:cBhvr additive="base">
                                        <p:cTn id="827" dur="3500"/>
                                        <p:tgtEl>
                                          <p:spTgt spid="234"/>
                                        </p:tgtEl>
                                        <p:attrNameLst>
                                          <p:attrName>ppt_y</p:attrName>
                                        </p:attrNameLst>
                                      </p:cBhvr>
                                      <p:tavLst>
                                        <p:tav tm="0">
                                          <p:val>
                                            <p:strVal val="ppt_y"/>
                                          </p:val>
                                        </p:tav>
                                        <p:tav tm="100000">
                                          <p:val>
                                            <p:strVal val="0-ppt_h/2"/>
                                          </p:val>
                                        </p:tav>
                                      </p:tavLst>
                                    </p:anim>
                                    <p:set>
                                      <p:cBhvr>
                                        <p:cTn id="828" dur="1" fill="hold">
                                          <p:stCondLst>
                                            <p:cond delay="3499"/>
                                          </p:stCondLst>
                                        </p:cTn>
                                        <p:tgtEl>
                                          <p:spTgt spid="234"/>
                                        </p:tgtEl>
                                        <p:attrNameLst>
                                          <p:attrName>style.visibility</p:attrName>
                                        </p:attrNameLst>
                                      </p:cBhvr>
                                      <p:to>
                                        <p:strVal val="hidden"/>
                                      </p:to>
                                    </p:set>
                                  </p:childTnLst>
                                </p:cTn>
                              </p:par>
                              <p:par>
                                <p:cTn id="829" presetID="2" presetClass="exit" presetSubtype="1" fill="hold" grpId="2" nodeType="withEffect">
                                  <p:stCondLst>
                                    <p:cond delay="0"/>
                                  </p:stCondLst>
                                  <p:childTnLst>
                                    <p:anim calcmode="lin" valueType="num">
                                      <p:cBhvr additive="base">
                                        <p:cTn id="830" dur="3500"/>
                                        <p:tgtEl>
                                          <p:spTgt spid="235"/>
                                        </p:tgtEl>
                                        <p:attrNameLst>
                                          <p:attrName>ppt_x</p:attrName>
                                        </p:attrNameLst>
                                      </p:cBhvr>
                                      <p:tavLst>
                                        <p:tav tm="0">
                                          <p:val>
                                            <p:strVal val="ppt_x"/>
                                          </p:val>
                                        </p:tav>
                                        <p:tav tm="100000">
                                          <p:val>
                                            <p:strVal val="ppt_x"/>
                                          </p:val>
                                        </p:tav>
                                      </p:tavLst>
                                    </p:anim>
                                    <p:anim calcmode="lin" valueType="num">
                                      <p:cBhvr additive="base">
                                        <p:cTn id="831" dur="3500"/>
                                        <p:tgtEl>
                                          <p:spTgt spid="235"/>
                                        </p:tgtEl>
                                        <p:attrNameLst>
                                          <p:attrName>ppt_y</p:attrName>
                                        </p:attrNameLst>
                                      </p:cBhvr>
                                      <p:tavLst>
                                        <p:tav tm="0">
                                          <p:val>
                                            <p:strVal val="ppt_y"/>
                                          </p:val>
                                        </p:tav>
                                        <p:tav tm="100000">
                                          <p:val>
                                            <p:strVal val="0-ppt_h/2"/>
                                          </p:val>
                                        </p:tav>
                                      </p:tavLst>
                                    </p:anim>
                                    <p:set>
                                      <p:cBhvr>
                                        <p:cTn id="832" dur="1" fill="hold">
                                          <p:stCondLst>
                                            <p:cond delay="3499"/>
                                          </p:stCondLst>
                                        </p:cTn>
                                        <p:tgtEl>
                                          <p:spTgt spid="235"/>
                                        </p:tgtEl>
                                        <p:attrNameLst>
                                          <p:attrName>style.visibility</p:attrName>
                                        </p:attrNameLst>
                                      </p:cBhvr>
                                      <p:to>
                                        <p:strVal val="hidden"/>
                                      </p:to>
                                    </p:set>
                                  </p:childTnLst>
                                </p:cTn>
                              </p:par>
                              <p:par>
                                <p:cTn id="833" presetID="2" presetClass="exit" presetSubtype="1" fill="hold" grpId="2" nodeType="withEffect">
                                  <p:stCondLst>
                                    <p:cond delay="0"/>
                                  </p:stCondLst>
                                  <p:childTnLst>
                                    <p:anim calcmode="lin" valueType="num">
                                      <p:cBhvr additive="base">
                                        <p:cTn id="834" dur="3500"/>
                                        <p:tgtEl>
                                          <p:spTgt spid="236"/>
                                        </p:tgtEl>
                                        <p:attrNameLst>
                                          <p:attrName>ppt_x</p:attrName>
                                        </p:attrNameLst>
                                      </p:cBhvr>
                                      <p:tavLst>
                                        <p:tav tm="0">
                                          <p:val>
                                            <p:strVal val="ppt_x"/>
                                          </p:val>
                                        </p:tav>
                                        <p:tav tm="100000">
                                          <p:val>
                                            <p:strVal val="ppt_x"/>
                                          </p:val>
                                        </p:tav>
                                      </p:tavLst>
                                    </p:anim>
                                    <p:anim calcmode="lin" valueType="num">
                                      <p:cBhvr additive="base">
                                        <p:cTn id="835" dur="3500"/>
                                        <p:tgtEl>
                                          <p:spTgt spid="236"/>
                                        </p:tgtEl>
                                        <p:attrNameLst>
                                          <p:attrName>ppt_y</p:attrName>
                                        </p:attrNameLst>
                                      </p:cBhvr>
                                      <p:tavLst>
                                        <p:tav tm="0">
                                          <p:val>
                                            <p:strVal val="ppt_y"/>
                                          </p:val>
                                        </p:tav>
                                        <p:tav tm="100000">
                                          <p:val>
                                            <p:strVal val="0-ppt_h/2"/>
                                          </p:val>
                                        </p:tav>
                                      </p:tavLst>
                                    </p:anim>
                                    <p:set>
                                      <p:cBhvr>
                                        <p:cTn id="836" dur="1" fill="hold">
                                          <p:stCondLst>
                                            <p:cond delay="3499"/>
                                          </p:stCondLst>
                                        </p:cTn>
                                        <p:tgtEl>
                                          <p:spTgt spid="236"/>
                                        </p:tgtEl>
                                        <p:attrNameLst>
                                          <p:attrName>style.visibility</p:attrName>
                                        </p:attrNameLst>
                                      </p:cBhvr>
                                      <p:to>
                                        <p:strVal val="hidden"/>
                                      </p:to>
                                    </p:set>
                                  </p:childTnLst>
                                </p:cTn>
                              </p:par>
                              <p:par>
                                <p:cTn id="837" presetID="2" presetClass="exit" presetSubtype="1" fill="hold" grpId="2" nodeType="withEffect">
                                  <p:stCondLst>
                                    <p:cond delay="0"/>
                                  </p:stCondLst>
                                  <p:childTnLst>
                                    <p:anim calcmode="lin" valueType="num">
                                      <p:cBhvr additive="base">
                                        <p:cTn id="838" dur="3500"/>
                                        <p:tgtEl>
                                          <p:spTgt spid="237"/>
                                        </p:tgtEl>
                                        <p:attrNameLst>
                                          <p:attrName>ppt_x</p:attrName>
                                        </p:attrNameLst>
                                      </p:cBhvr>
                                      <p:tavLst>
                                        <p:tav tm="0">
                                          <p:val>
                                            <p:strVal val="ppt_x"/>
                                          </p:val>
                                        </p:tav>
                                        <p:tav tm="100000">
                                          <p:val>
                                            <p:strVal val="ppt_x"/>
                                          </p:val>
                                        </p:tav>
                                      </p:tavLst>
                                    </p:anim>
                                    <p:anim calcmode="lin" valueType="num">
                                      <p:cBhvr additive="base">
                                        <p:cTn id="839" dur="3500"/>
                                        <p:tgtEl>
                                          <p:spTgt spid="237"/>
                                        </p:tgtEl>
                                        <p:attrNameLst>
                                          <p:attrName>ppt_y</p:attrName>
                                        </p:attrNameLst>
                                      </p:cBhvr>
                                      <p:tavLst>
                                        <p:tav tm="0">
                                          <p:val>
                                            <p:strVal val="ppt_y"/>
                                          </p:val>
                                        </p:tav>
                                        <p:tav tm="100000">
                                          <p:val>
                                            <p:strVal val="0-ppt_h/2"/>
                                          </p:val>
                                        </p:tav>
                                      </p:tavLst>
                                    </p:anim>
                                    <p:set>
                                      <p:cBhvr>
                                        <p:cTn id="840" dur="1" fill="hold">
                                          <p:stCondLst>
                                            <p:cond delay="3499"/>
                                          </p:stCondLst>
                                        </p:cTn>
                                        <p:tgtEl>
                                          <p:spTgt spid="237"/>
                                        </p:tgtEl>
                                        <p:attrNameLst>
                                          <p:attrName>style.visibility</p:attrName>
                                        </p:attrNameLst>
                                      </p:cBhvr>
                                      <p:to>
                                        <p:strVal val="hidden"/>
                                      </p:to>
                                    </p:set>
                                  </p:childTnLst>
                                </p:cTn>
                              </p:par>
                              <p:par>
                                <p:cTn id="841" presetID="2" presetClass="exit" presetSubtype="1" fill="hold" grpId="2" nodeType="withEffect">
                                  <p:stCondLst>
                                    <p:cond delay="0"/>
                                  </p:stCondLst>
                                  <p:childTnLst>
                                    <p:anim calcmode="lin" valueType="num">
                                      <p:cBhvr additive="base">
                                        <p:cTn id="842" dur="3500"/>
                                        <p:tgtEl>
                                          <p:spTgt spid="238"/>
                                        </p:tgtEl>
                                        <p:attrNameLst>
                                          <p:attrName>ppt_x</p:attrName>
                                        </p:attrNameLst>
                                      </p:cBhvr>
                                      <p:tavLst>
                                        <p:tav tm="0">
                                          <p:val>
                                            <p:strVal val="ppt_x"/>
                                          </p:val>
                                        </p:tav>
                                        <p:tav tm="100000">
                                          <p:val>
                                            <p:strVal val="ppt_x"/>
                                          </p:val>
                                        </p:tav>
                                      </p:tavLst>
                                    </p:anim>
                                    <p:anim calcmode="lin" valueType="num">
                                      <p:cBhvr additive="base">
                                        <p:cTn id="843" dur="3500"/>
                                        <p:tgtEl>
                                          <p:spTgt spid="238"/>
                                        </p:tgtEl>
                                        <p:attrNameLst>
                                          <p:attrName>ppt_y</p:attrName>
                                        </p:attrNameLst>
                                      </p:cBhvr>
                                      <p:tavLst>
                                        <p:tav tm="0">
                                          <p:val>
                                            <p:strVal val="ppt_y"/>
                                          </p:val>
                                        </p:tav>
                                        <p:tav tm="100000">
                                          <p:val>
                                            <p:strVal val="0-ppt_h/2"/>
                                          </p:val>
                                        </p:tav>
                                      </p:tavLst>
                                    </p:anim>
                                    <p:set>
                                      <p:cBhvr>
                                        <p:cTn id="844" dur="1" fill="hold">
                                          <p:stCondLst>
                                            <p:cond delay="3499"/>
                                          </p:stCondLst>
                                        </p:cTn>
                                        <p:tgtEl>
                                          <p:spTgt spid="23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7000"/>
                                        <p:tgtEl>
                                          <p:spTgt spid="197"/>
                                        </p:tgtEl>
                                      </p:cBhvr>
                                    </p:animEffect>
                                    <p:set>
                                      <p:cBhvr>
                                        <p:cTn id="847" dur="1" fill="hold">
                                          <p:stCondLst>
                                            <p:cond delay="6999"/>
                                          </p:stCondLst>
                                        </p:cTn>
                                        <p:tgtEl>
                                          <p:spTgt spid="197"/>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7000"/>
                                        <p:tgtEl>
                                          <p:spTgt spid="198"/>
                                        </p:tgtEl>
                                      </p:cBhvr>
                                    </p:animEffect>
                                    <p:set>
                                      <p:cBhvr>
                                        <p:cTn id="850" dur="1" fill="hold">
                                          <p:stCondLst>
                                            <p:cond delay="6999"/>
                                          </p:stCondLst>
                                        </p:cTn>
                                        <p:tgtEl>
                                          <p:spTgt spid="198"/>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7000"/>
                                        <p:tgtEl>
                                          <p:spTgt spid="199"/>
                                        </p:tgtEl>
                                      </p:cBhvr>
                                    </p:animEffect>
                                    <p:set>
                                      <p:cBhvr>
                                        <p:cTn id="853" dur="1" fill="hold">
                                          <p:stCondLst>
                                            <p:cond delay="6999"/>
                                          </p:stCondLst>
                                        </p:cTn>
                                        <p:tgtEl>
                                          <p:spTgt spid="199"/>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7000"/>
                                        <p:tgtEl>
                                          <p:spTgt spid="200"/>
                                        </p:tgtEl>
                                      </p:cBhvr>
                                    </p:animEffect>
                                    <p:set>
                                      <p:cBhvr>
                                        <p:cTn id="856" dur="1" fill="hold">
                                          <p:stCondLst>
                                            <p:cond delay="6999"/>
                                          </p:stCondLst>
                                        </p:cTn>
                                        <p:tgtEl>
                                          <p:spTgt spid="200"/>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7000"/>
                                        <p:tgtEl>
                                          <p:spTgt spid="201"/>
                                        </p:tgtEl>
                                      </p:cBhvr>
                                    </p:animEffect>
                                    <p:set>
                                      <p:cBhvr>
                                        <p:cTn id="859" dur="1" fill="hold">
                                          <p:stCondLst>
                                            <p:cond delay="6999"/>
                                          </p:stCondLst>
                                        </p:cTn>
                                        <p:tgtEl>
                                          <p:spTgt spid="201"/>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7000"/>
                                        <p:tgtEl>
                                          <p:spTgt spid="202"/>
                                        </p:tgtEl>
                                      </p:cBhvr>
                                    </p:animEffect>
                                    <p:set>
                                      <p:cBhvr>
                                        <p:cTn id="862" dur="1" fill="hold">
                                          <p:stCondLst>
                                            <p:cond delay="6999"/>
                                          </p:stCondLst>
                                        </p:cTn>
                                        <p:tgtEl>
                                          <p:spTgt spid="202"/>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7000"/>
                                        <p:tgtEl>
                                          <p:spTgt spid="203"/>
                                        </p:tgtEl>
                                      </p:cBhvr>
                                    </p:animEffect>
                                    <p:set>
                                      <p:cBhvr>
                                        <p:cTn id="865" dur="1" fill="hold">
                                          <p:stCondLst>
                                            <p:cond delay="6999"/>
                                          </p:stCondLst>
                                        </p:cTn>
                                        <p:tgtEl>
                                          <p:spTgt spid="203"/>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7000"/>
                                        <p:tgtEl>
                                          <p:spTgt spid="204"/>
                                        </p:tgtEl>
                                      </p:cBhvr>
                                    </p:animEffect>
                                    <p:set>
                                      <p:cBhvr>
                                        <p:cTn id="868" dur="1" fill="hold">
                                          <p:stCondLst>
                                            <p:cond delay="6999"/>
                                          </p:stCondLst>
                                        </p:cTn>
                                        <p:tgtEl>
                                          <p:spTgt spid="204"/>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7000"/>
                                        <p:tgtEl>
                                          <p:spTgt spid="205"/>
                                        </p:tgtEl>
                                      </p:cBhvr>
                                    </p:animEffect>
                                    <p:set>
                                      <p:cBhvr>
                                        <p:cTn id="871" dur="1" fill="hold">
                                          <p:stCondLst>
                                            <p:cond delay="6999"/>
                                          </p:stCondLst>
                                        </p:cTn>
                                        <p:tgtEl>
                                          <p:spTgt spid="205"/>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7000"/>
                                        <p:tgtEl>
                                          <p:spTgt spid="206"/>
                                        </p:tgtEl>
                                      </p:cBhvr>
                                    </p:animEffect>
                                    <p:set>
                                      <p:cBhvr>
                                        <p:cTn id="874" dur="1" fill="hold">
                                          <p:stCondLst>
                                            <p:cond delay="6999"/>
                                          </p:stCondLst>
                                        </p:cTn>
                                        <p:tgtEl>
                                          <p:spTgt spid="206"/>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7000"/>
                                        <p:tgtEl>
                                          <p:spTgt spid="207"/>
                                        </p:tgtEl>
                                      </p:cBhvr>
                                    </p:animEffect>
                                    <p:set>
                                      <p:cBhvr>
                                        <p:cTn id="877" dur="1" fill="hold">
                                          <p:stCondLst>
                                            <p:cond delay="6999"/>
                                          </p:stCondLst>
                                        </p:cTn>
                                        <p:tgtEl>
                                          <p:spTgt spid="207"/>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7000"/>
                                        <p:tgtEl>
                                          <p:spTgt spid="208"/>
                                        </p:tgtEl>
                                      </p:cBhvr>
                                    </p:animEffect>
                                    <p:set>
                                      <p:cBhvr>
                                        <p:cTn id="880" dur="1" fill="hold">
                                          <p:stCondLst>
                                            <p:cond delay="6999"/>
                                          </p:stCondLst>
                                        </p:cTn>
                                        <p:tgtEl>
                                          <p:spTgt spid="208"/>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7000"/>
                                        <p:tgtEl>
                                          <p:spTgt spid="209"/>
                                        </p:tgtEl>
                                      </p:cBhvr>
                                    </p:animEffect>
                                    <p:set>
                                      <p:cBhvr>
                                        <p:cTn id="883" dur="1" fill="hold">
                                          <p:stCondLst>
                                            <p:cond delay="6999"/>
                                          </p:stCondLst>
                                        </p:cTn>
                                        <p:tgtEl>
                                          <p:spTgt spid="209"/>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7000"/>
                                        <p:tgtEl>
                                          <p:spTgt spid="210"/>
                                        </p:tgtEl>
                                      </p:cBhvr>
                                    </p:animEffect>
                                    <p:set>
                                      <p:cBhvr>
                                        <p:cTn id="886" dur="1" fill="hold">
                                          <p:stCondLst>
                                            <p:cond delay="6999"/>
                                          </p:stCondLst>
                                        </p:cTn>
                                        <p:tgtEl>
                                          <p:spTgt spid="210"/>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7000"/>
                                        <p:tgtEl>
                                          <p:spTgt spid="211"/>
                                        </p:tgtEl>
                                      </p:cBhvr>
                                    </p:animEffect>
                                    <p:set>
                                      <p:cBhvr>
                                        <p:cTn id="889" dur="1" fill="hold">
                                          <p:stCondLst>
                                            <p:cond delay="6999"/>
                                          </p:stCondLst>
                                        </p:cTn>
                                        <p:tgtEl>
                                          <p:spTgt spid="211"/>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7000"/>
                                        <p:tgtEl>
                                          <p:spTgt spid="212"/>
                                        </p:tgtEl>
                                      </p:cBhvr>
                                    </p:animEffect>
                                    <p:set>
                                      <p:cBhvr>
                                        <p:cTn id="892" dur="1" fill="hold">
                                          <p:stCondLst>
                                            <p:cond delay="6999"/>
                                          </p:stCondLst>
                                        </p:cTn>
                                        <p:tgtEl>
                                          <p:spTgt spid="212"/>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7000"/>
                                        <p:tgtEl>
                                          <p:spTgt spid="213"/>
                                        </p:tgtEl>
                                      </p:cBhvr>
                                    </p:animEffect>
                                    <p:set>
                                      <p:cBhvr>
                                        <p:cTn id="895" dur="1" fill="hold">
                                          <p:stCondLst>
                                            <p:cond delay="6999"/>
                                          </p:stCondLst>
                                        </p:cTn>
                                        <p:tgtEl>
                                          <p:spTgt spid="213"/>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7000"/>
                                        <p:tgtEl>
                                          <p:spTgt spid="214"/>
                                        </p:tgtEl>
                                      </p:cBhvr>
                                    </p:animEffect>
                                    <p:set>
                                      <p:cBhvr>
                                        <p:cTn id="898" dur="1" fill="hold">
                                          <p:stCondLst>
                                            <p:cond delay="6999"/>
                                          </p:stCondLst>
                                        </p:cTn>
                                        <p:tgtEl>
                                          <p:spTgt spid="214"/>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7000"/>
                                        <p:tgtEl>
                                          <p:spTgt spid="215"/>
                                        </p:tgtEl>
                                      </p:cBhvr>
                                    </p:animEffect>
                                    <p:set>
                                      <p:cBhvr>
                                        <p:cTn id="901" dur="1" fill="hold">
                                          <p:stCondLst>
                                            <p:cond delay="6999"/>
                                          </p:stCondLst>
                                        </p:cTn>
                                        <p:tgtEl>
                                          <p:spTgt spid="215"/>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7000"/>
                                        <p:tgtEl>
                                          <p:spTgt spid="216"/>
                                        </p:tgtEl>
                                      </p:cBhvr>
                                    </p:animEffect>
                                    <p:set>
                                      <p:cBhvr>
                                        <p:cTn id="904" dur="1" fill="hold">
                                          <p:stCondLst>
                                            <p:cond delay="6999"/>
                                          </p:stCondLst>
                                        </p:cTn>
                                        <p:tgtEl>
                                          <p:spTgt spid="216"/>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7000"/>
                                        <p:tgtEl>
                                          <p:spTgt spid="217"/>
                                        </p:tgtEl>
                                      </p:cBhvr>
                                    </p:animEffect>
                                    <p:set>
                                      <p:cBhvr>
                                        <p:cTn id="907" dur="1" fill="hold">
                                          <p:stCondLst>
                                            <p:cond delay="6999"/>
                                          </p:stCondLst>
                                        </p:cTn>
                                        <p:tgtEl>
                                          <p:spTgt spid="217"/>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7000"/>
                                        <p:tgtEl>
                                          <p:spTgt spid="218"/>
                                        </p:tgtEl>
                                      </p:cBhvr>
                                    </p:animEffect>
                                    <p:set>
                                      <p:cBhvr>
                                        <p:cTn id="910" dur="1" fill="hold">
                                          <p:stCondLst>
                                            <p:cond delay="6999"/>
                                          </p:stCondLst>
                                        </p:cTn>
                                        <p:tgtEl>
                                          <p:spTgt spid="218"/>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7000"/>
                                        <p:tgtEl>
                                          <p:spTgt spid="219"/>
                                        </p:tgtEl>
                                      </p:cBhvr>
                                    </p:animEffect>
                                    <p:set>
                                      <p:cBhvr>
                                        <p:cTn id="913" dur="1" fill="hold">
                                          <p:stCondLst>
                                            <p:cond delay="6999"/>
                                          </p:stCondLst>
                                        </p:cTn>
                                        <p:tgtEl>
                                          <p:spTgt spid="219"/>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7000"/>
                                        <p:tgtEl>
                                          <p:spTgt spid="220"/>
                                        </p:tgtEl>
                                      </p:cBhvr>
                                    </p:animEffect>
                                    <p:set>
                                      <p:cBhvr>
                                        <p:cTn id="916" dur="1" fill="hold">
                                          <p:stCondLst>
                                            <p:cond delay="6999"/>
                                          </p:stCondLst>
                                        </p:cTn>
                                        <p:tgtEl>
                                          <p:spTgt spid="220"/>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7000"/>
                                        <p:tgtEl>
                                          <p:spTgt spid="221"/>
                                        </p:tgtEl>
                                      </p:cBhvr>
                                    </p:animEffect>
                                    <p:set>
                                      <p:cBhvr>
                                        <p:cTn id="919" dur="1" fill="hold">
                                          <p:stCondLst>
                                            <p:cond delay="6999"/>
                                          </p:stCondLst>
                                        </p:cTn>
                                        <p:tgtEl>
                                          <p:spTgt spid="221"/>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7000"/>
                                        <p:tgtEl>
                                          <p:spTgt spid="222"/>
                                        </p:tgtEl>
                                      </p:cBhvr>
                                    </p:animEffect>
                                    <p:set>
                                      <p:cBhvr>
                                        <p:cTn id="922" dur="1" fill="hold">
                                          <p:stCondLst>
                                            <p:cond delay="6999"/>
                                          </p:stCondLst>
                                        </p:cTn>
                                        <p:tgtEl>
                                          <p:spTgt spid="222"/>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7000"/>
                                        <p:tgtEl>
                                          <p:spTgt spid="223"/>
                                        </p:tgtEl>
                                      </p:cBhvr>
                                    </p:animEffect>
                                    <p:set>
                                      <p:cBhvr>
                                        <p:cTn id="925" dur="1" fill="hold">
                                          <p:stCondLst>
                                            <p:cond delay="6999"/>
                                          </p:stCondLst>
                                        </p:cTn>
                                        <p:tgtEl>
                                          <p:spTgt spid="223"/>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7000"/>
                                        <p:tgtEl>
                                          <p:spTgt spid="224"/>
                                        </p:tgtEl>
                                      </p:cBhvr>
                                    </p:animEffect>
                                    <p:set>
                                      <p:cBhvr>
                                        <p:cTn id="928" dur="1" fill="hold">
                                          <p:stCondLst>
                                            <p:cond delay="6999"/>
                                          </p:stCondLst>
                                        </p:cTn>
                                        <p:tgtEl>
                                          <p:spTgt spid="224"/>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7000"/>
                                        <p:tgtEl>
                                          <p:spTgt spid="225"/>
                                        </p:tgtEl>
                                      </p:cBhvr>
                                    </p:animEffect>
                                    <p:set>
                                      <p:cBhvr>
                                        <p:cTn id="931" dur="1" fill="hold">
                                          <p:stCondLst>
                                            <p:cond delay="6999"/>
                                          </p:stCondLst>
                                        </p:cTn>
                                        <p:tgtEl>
                                          <p:spTgt spid="225"/>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7000"/>
                                        <p:tgtEl>
                                          <p:spTgt spid="226"/>
                                        </p:tgtEl>
                                      </p:cBhvr>
                                    </p:animEffect>
                                    <p:set>
                                      <p:cBhvr>
                                        <p:cTn id="934" dur="1" fill="hold">
                                          <p:stCondLst>
                                            <p:cond delay="6999"/>
                                          </p:stCondLst>
                                        </p:cTn>
                                        <p:tgtEl>
                                          <p:spTgt spid="226"/>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7000"/>
                                        <p:tgtEl>
                                          <p:spTgt spid="227"/>
                                        </p:tgtEl>
                                      </p:cBhvr>
                                    </p:animEffect>
                                    <p:set>
                                      <p:cBhvr>
                                        <p:cTn id="937" dur="1" fill="hold">
                                          <p:stCondLst>
                                            <p:cond delay="6999"/>
                                          </p:stCondLst>
                                        </p:cTn>
                                        <p:tgtEl>
                                          <p:spTgt spid="227"/>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7000"/>
                                        <p:tgtEl>
                                          <p:spTgt spid="228"/>
                                        </p:tgtEl>
                                      </p:cBhvr>
                                    </p:animEffect>
                                    <p:set>
                                      <p:cBhvr>
                                        <p:cTn id="940" dur="1" fill="hold">
                                          <p:stCondLst>
                                            <p:cond delay="6999"/>
                                          </p:stCondLst>
                                        </p:cTn>
                                        <p:tgtEl>
                                          <p:spTgt spid="228"/>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7000"/>
                                        <p:tgtEl>
                                          <p:spTgt spid="229"/>
                                        </p:tgtEl>
                                      </p:cBhvr>
                                    </p:animEffect>
                                    <p:set>
                                      <p:cBhvr>
                                        <p:cTn id="943" dur="1" fill="hold">
                                          <p:stCondLst>
                                            <p:cond delay="6999"/>
                                          </p:stCondLst>
                                        </p:cTn>
                                        <p:tgtEl>
                                          <p:spTgt spid="229"/>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7000"/>
                                        <p:tgtEl>
                                          <p:spTgt spid="230"/>
                                        </p:tgtEl>
                                      </p:cBhvr>
                                    </p:animEffect>
                                    <p:set>
                                      <p:cBhvr>
                                        <p:cTn id="946" dur="1" fill="hold">
                                          <p:stCondLst>
                                            <p:cond delay="6999"/>
                                          </p:stCondLst>
                                        </p:cTn>
                                        <p:tgtEl>
                                          <p:spTgt spid="230"/>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7000"/>
                                        <p:tgtEl>
                                          <p:spTgt spid="231"/>
                                        </p:tgtEl>
                                      </p:cBhvr>
                                    </p:animEffect>
                                    <p:set>
                                      <p:cBhvr>
                                        <p:cTn id="949" dur="1" fill="hold">
                                          <p:stCondLst>
                                            <p:cond delay="6999"/>
                                          </p:stCondLst>
                                        </p:cTn>
                                        <p:tgtEl>
                                          <p:spTgt spid="231"/>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7000"/>
                                        <p:tgtEl>
                                          <p:spTgt spid="232"/>
                                        </p:tgtEl>
                                      </p:cBhvr>
                                    </p:animEffect>
                                    <p:set>
                                      <p:cBhvr>
                                        <p:cTn id="952" dur="1" fill="hold">
                                          <p:stCondLst>
                                            <p:cond delay="6999"/>
                                          </p:stCondLst>
                                        </p:cTn>
                                        <p:tgtEl>
                                          <p:spTgt spid="232"/>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7000"/>
                                        <p:tgtEl>
                                          <p:spTgt spid="233"/>
                                        </p:tgtEl>
                                      </p:cBhvr>
                                    </p:animEffect>
                                    <p:set>
                                      <p:cBhvr>
                                        <p:cTn id="955" dur="1" fill="hold">
                                          <p:stCondLst>
                                            <p:cond delay="6999"/>
                                          </p:stCondLst>
                                        </p:cTn>
                                        <p:tgtEl>
                                          <p:spTgt spid="233"/>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7000"/>
                                        <p:tgtEl>
                                          <p:spTgt spid="234"/>
                                        </p:tgtEl>
                                      </p:cBhvr>
                                    </p:animEffect>
                                    <p:set>
                                      <p:cBhvr>
                                        <p:cTn id="958" dur="1" fill="hold">
                                          <p:stCondLst>
                                            <p:cond delay="6999"/>
                                          </p:stCondLst>
                                        </p:cTn>
                                        <p:tgtEl>
                                          <p:spTgt spid="234"/>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7000"/>
                                        <p:tgtEl>
                                          <p:spTgt spid="235"/>
                                        </p:tgtEl>
                                      </p:cBhvr>
                                    </p:animEffect>
                                    <p:set>
                                      <p:cBhvr>
                                        <p:cTn id="961" dur="1" fill="hold">
                                          <p:stCondLst>
                                            <p:cond delay="6999"/>
                                          </p:stCondLst>
                                        </p:cTn>
                                        <p:tgtEl>
                                          <p:spTgt spid="235"/>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7000"/>
                                        <p:tgtEl>
                                          <p:spTgt spid="236"/>
                                        </p:tgtEl>
                                      </p:cBhvr>
                                    </p:animEffect>
                                    <p:set>
                                      <p:cBhvr>
                                        <p:cTn id="964" dur="1" fill="hold">
                                          <p:stCondLst>
                                            <p:cond delay="6999"/>
                                          </p:stCondLst>
                                        </p:cTn>
                                        <p:tgtEl>
                                          <p:spTgt spid="236"/>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7000"/>
                                        <p:tgtEl>
                                          <p:spTgt spid="237"/>
                                        </p:tgtEl>
                                      </p:cBhvr>
                                    </p:animEffect>
                                    <p:set>
                                      <p:cBhvr>
                                        <p:cTn id="967" dur="1" fill="hold">
                                          <p:stCondLst>
                                            <p:cond delay="6999"/>
                                          </p:stCondLst>
                                        </p:cTn>
                                        <p:tgtEl>
                                          <p:spTgt spid="237"/>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7000"/>
                                        <p:tgtEl>
                                          <p:spTgt spid="238"/>
                                        </p:tgtEl>
                                      </p:cBhvr>
                                    </p:animEffect>
                                    <p:set>
                                      <p:cBhvr>
                                        <p:cTn id="970" dur="1" fill="hold">
                                          <p:stCondLst>
                                            <p:cond delay="6999"/>
                                          </p:stCondLst>
                                        </p:cTn>
                                        <p:tgtEl>
                                          <p:spTgt spid="238"/>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7000"/>
                                        <p:tgtEl>
                                          <p:spTgt spid="3"/>
                                        </p:tgtEl>
                                      </p:cBhvr>
                                    </p:animEffect>
                                    <p:set>
                                      <p:cBhvr>
                                        <p:cTn id="973" dur="1" fill="hold">
                                          <p:stCondLst>
                                            <p:cond delay="6999"/>
                                          </p:stCondLst>
                                        </p:cTn>
                                        <p:tgtEl>
                                          <p:spTgt spid="3"/>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7000"/>
                                        <p:tgtEl>
                                          <p:spTgt spid="4"/>
                                        </p:tgtEl>
                                      </p:cBhvr>
                                    </p:animEffect>
                                    <p:set>
                                      <p:cBhvr>
                                        <p:cTn id="976" dur="1" fill="hold">
                                          <p:stCondLst>
                                            <p:cond delay="6999"/>
                                          </p:stCondLst>
                                        </p:cTn>
                                        <p:tgtEl>
                                          <p:spTgt spid="4"/>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7000"/>
                                        <p:tgtEl>
                                          <p:spTgt spid="16"/>
                                        </p:tgtEl>
                                      </p:cBhvr>
                                    </p:animEffect>
                                    <p:set>
                                      <p:cBhvr>
                                        <p:cTn id="979" dur="1" fill="hold">
                                          <p:stCondLst>
                                            <p:cond delay="6999"/>
                                          </p:stCondLst>
                                        </p:cTn>
                                        <p:tgtEl>
                                          <p:spTgt spid="16"/>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7000"/>
                                        <p:tgtEl>
                                          <p:spTgt spid="17"/>
                                        </p:tgtEl>
                                      </p:cBhvr>
                                    </p:animEffect>
                                    <p:set>
                                      <p:cBhvr>
                                        <p:cTn id="982" dur="1" fill="hold">
                                          <p:stCondLst>
                                            <p:cond delay="6999"/>
                                          </p:stCondLst>
                                        </p:cTn>
                                        <p:tgtEl>
                                          <p:spTgt spid="17"/>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7000"/>
                                        <p:tgtEl>
                                          <p:spTgt spid="29"/>
                                        </p:tgtEl>
                                      </p:cBhvr>
                                    </p:animEffect>
                                    <p:set>
                                      <p:cBhvr>
                                        <p:cTn id="985" dur="1" fill="hold">
                                          <p:stCondLst>
                                            <p:cond delay="6999"/>
                                          </p:stCondLst>
                                        </p:cTn>
                                        <p:tgtEl>
                                          <p:spTgt spid="29"/>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7000"/>
                                        <p:tgtEl>
                                          <p:spTgt spid="30"/>
                                        </p:tgtEl>
                                      </p:cBhvr>
                                    </p:animEffect>
                                    <p:set>
                                      <p:cBhvr>
                                        <p:cTn id="988" dur="1" fill="hold">
                                          <p:stCondLst>
                                            <p:cond delay="6999"/>
                                          </p:stCondLst>
                                        </p:cTn>
                                        <p:tgtEl>
                                          <p:spTgt spid="30"/>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7000"/>
                                        <p:tgtEl>
                                          <p:spTgt spid="123"/>
                                        </p:tgtEl>
                                      </p:cBhvr>
                                    </p:animEffect>
                                    <p:set>
                                      <p:cBhvr>
                                        <p:cTn id="991" dur="1" fill="hold">
                                          <p:stCondLst>
                                            <p:cond delay="6999"/>
                                          </p:stCondLst>
                                        </p:cTn>
                                        <p:tgtEl>
                                          <p:spTgt spid="123"/>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7000"/>
                                        <p:tgtEl>
                                          <p:spTgt spid="124"/>
                                        </p:tgtEl>
                                      </p:cBhvr>
                                    </p:animEffect>
                                    <p:set>
                                      <p:cBhvr>
                                        <p:cTn id="994" dur="1" fill="hold">
                                          <p:stCondLst>
                                            <p:cond delay="6999"/>
                                          </p:stCondLst>
                                        </p:cTn>
                                        <p:tgtEl>
                                          <p:spTgt spid="124"/>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7000"/>
                                        <p:tgtEl>
                                          <p:spTgt spid="125"/>
                                        </p:tgtEl>
                                      </p:cBhvr>
                                    </p:animEffect>
                                    <p:set>
                                      <p:cBhvr>
                                        <p:cTn id="997" dur="1" fill="hold">
                                          <p:stCondLst>
                                            <p:cond delay="6999"/>
                                          </p:stCondLst>
                                        </p:cTn>
                                        <p:tgtEl>
                                          <p:spTgt spid="125"/>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7000"/>
                                        <p:tgtEl>
                                          <p:spTgt spid="126"/>
                                        </p:tgtEl>
                                      </p:cBhvr>
                                    </p:animEffect>
                                    <p:set>
                                      <p:cBhvr>
                                        <p:cTn id="1000" dur="1" fill="hold">
                                          <p:stCondLst>
                                            <p:cond delay="6999"/>
                                          </p:stCondLst>
                                        </p:cTn>
                                        <p:tgtEl>
                                          <p:spTgt spid="126"/>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7000"/>
                                        <p:tgtEl>
                                          <p:spTgt spid="127"/>
                                        </p:tgtEl>
                                      </p:cBhvr>
                                    </p:animEffect>
                                    <p:set>
                                      <p:cBhvr>
                                        <p:cTn id="1003" dur="1" fill="hold">
                                          <p:stCondLst>
                                            <p:cond delay="6999"/>
                                          </p:stCondLst>
                                        </p:cTn>
                                        <p:tgtEl>
                                          <p:spTgt spid="127"/>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7000"/>
                                        <p:tgtEl>
                                          <p:spTgt spid="128"/>
                                        </p:tgtEl>
                                      </p:cBhvr>
                                    </p:animEffect>
                                    <p:set>
                                      <p:cBhvr>
                                        <p:cTn id="1006" dur="1" fill="hold">
                                          <p:stCondLst>
                                            <p:cond delay="6999"/>
                                          </p:stCondLst>
                                        </p:cTn>
                                        <p:tgtEl>
                                          <p:spTgt spid="128"/>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7000"/>
                                        <p:tgtEl>
                                          <p:spTgt spid="165"/>
                                        </p:tgtEl>
                                      </p:cBhvr>
                                    </p:animEffect>
                                    <p:set>
                                      <p:cBhvr>
                                        <p:cTn id="1009" dur="1" fill="hold">
                                          <p:stCondLst>
                                            <p:cond delay="6999"/>
                                          </p:stCondLst>
                                        </p:cTn>
                                        <p:tgtEl>
                                          <p:spTgt spid="165"/>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7000"/>
                                        <p:tgtEl>
                                          <p:spTgt spid="166"/>
                                        </p:tgtEl>
                                      </p:cBhvr>
                                    </p:animEffect>
                                    <p:set>
                                      <p:cBhvr>
                                        <p:cTn id="1012" dur="1" fill="hold">
                                          <p:stCondLst>
                                            <p:cond delay="6999"/>
                                          </p:stCondLst>
                                        </p:cTn>
                                        <p:tgtEl>
                                          <p:spTgt spid="166"/>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7000"/>
                                        <p:tgtEl>
                                          <p:spTgt spid="167"/>
                                        </p:tgtEl>
                                      </p:cBhvr>
                                    </p:animEffect>
                                    <p:set>
                                      <p:cBhvr>
                                        <p:cTn id="1015" dur="1" fill="hold">
                                          <p:stCondLst>
                                            <p:cond delay="6999"/>
                                          </p:stCondLst>
                                        </p:cTn>
                                        <p:tgtEl>
                                          <p:spTgt spid="167"/>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7000"/>
                                        <p:tgtEl>
                                          <p:spTgt spid="168"/>
                                        </p:tgtEl>
                                      </p:cBhvr>
                                    </p:animEffect>
                                    <p:set>
                                      <p:cBhvr>
                                        <p:cTn id="1018" dur="1" fill="hold">
                                          <p:stCondLst>
                                            <p:cond delay="6999"/>
                                          </p:stCondLst>
                                        </p:cTn>
                                        <p:tgtEl>
                                          <p:spTgt spid="168"/>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7000"/>
                                        <p:tgtEl>
                                          <p:spTgt spid="169"/>
                                        </p:tgtEl>
                                      </p:cBhvr>
                                    </p:animEffect>
                                    <p:set>
                                      <p:cBhvr>
                                        <p:cTn id="1021" dur="1" fill="hold">
                                          <p:stCondLst>
                                            <p:cond delay="6999"/>
                                          </p:stCondLst>
                                        </p:cTn>
                                        <p:tgtEl>
                                          <p:spTgt spid="169"/>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7000"/>
                                        <p:tgtEl>
                                          <p:spTgt spid="170"/>
                                        </p:tgtEl>
                                      </p:cBhvr>
                                    </p:animEffect>
                                    <p:set>
                                      <p:cBhvr>
                                        <p:cTn id="1024" dur="1" fill="hold">
                                          <p:stCondLst>
                                            <p:cond delay="6999"/>
                                          </p:stCondLst>
                                        </p:cTn>
                                        <p:tgtEl>
                                          <p:spTgt spid="170"/>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7000"/>
                                        <p:tgtEl>
                                          <p:spTgt spid="171"/>
                                        </p:tgtEl>
                                      </p:cBhvr>
                                    </p:animEffect>
                                    <p:set>
                                      <p:cBhvr>
                                        <p:cTn id="1027" dur="1" fill="hold">
                                          <p:stCondLst>
                                            <p:cond delay="6999"/>
                                          </p:stCondLst>
                                        </p:cTn>
                                        <p:tgtEl>
                                          <p:spTgt spid="171"/>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7000"/>
                                        <p:tgtEl>
                                          <p:spTgt spid="172"/>
                                        </p:tgtEl>
                                      </p:cBhvr>
                                    </p:animEffect>
                                    <p:set>
                                      <p:cBhvr>
                                        <p:cTn id="1030" dur="1" fill="hold">
                                          <p:stCondLst>
                                            <p:cond delay="6999"/>
                                          </p:stCondLst>
                                        </p:cTn>
                                        <p:tgtEl>
                                          <p:spTgt spid="172"/>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7000"/>
                                        <p:tgtEl>
                                          <p:spTgt spid="173"/>
                                        </p:tgtEl>
                                      </p:cBhvr>
                                    </p:animEffect>
                                    <p:set>
                                      <p:cBhvr>
                                        <p:cTn id="1033" dur="1" fill="hold">
                                          <p:stCondLst>
                                            <p:cond delay="6999"/>
                                          </p:stCondLst>
                                        </p:cTn>
                                        <p:tgtEl>
                                          <p:spTgt spid="173"/>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7000"/>
                                        <p:tgtEl>
                                          <p:spTgt spid="174"/>
                                        </p:tgtEl>
                                      </p:cBhvr>
                                    </p:animEffect>
                                    <p:set>
                                      <p:cBhvr>
                                        <p:cTn id="1036" dur="1" fill="hold">
                                          <p:stCondLst>
                                            <p:cond delay="6999"/>
                                          </p:stCondLst>
                                        </p:cTn>
                                        <p:tgtEl>
                                          <p:spTgt spid="174"/>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7000"/>
                                        <p:tgtEl>
                                          <p:spTgt spid="175"/>
                                        </p:tgtEl>
                                      </p:cBhvr>
                                    </p:animEffect>
                                    <p:set>
                                      <p:cBhvr>
                                        <p:cTn id="1039" dur="1" fill="hold">
                                          <p:stCondLst>
                                            <p:cond delay="6999"/>
                                          </p:stCondLst>
                                        </p:cTn>
                                        <p:tgtEl>
                                          <p:spTgt spid="175"/>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7000"/>
                                        <p:tgtEl>
                                          <p:spTgt spid="176"/>
                                        </p:tgtEl>
                                      </p:cBhvr>
                                    </p:animEffect>
                                    <p:set>
                                      <p:cBhvr>
                                        <p:cTn id="1042" dur="1" fill="hold">
                                          <p:stCondLst>
                                            <p:cond delay="6999"/>
                                          </p:stCondLst>
                                        </p:cTn>
                                        <p:tgtEl>
                                          <p:spTgt spid="176"/>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7000"/>
                                        <p:tgtEl>
                                          <p:spTgt spid="179"/>
                                        </p:tgtEl>
                                      </p:cBhvr>
                                    </p:animEffect>
                                    <p:set>
                                      <p:cBhvr>
                                        <p:cTn id="1045" dur="1" fill="hold">
                                          <p:stCondLst>
                                            <p:cond delay="6999"/>
                                          </p:stCondLst>
                                        </p:cTn>
                                        <p:tgtEl>
                                          <p:spTgt spid="179"/>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7000"/>
                                        <p:tgtEl>
                                          <p:spTgt spid="180"/>
                                        </p:tgtEl>
                                      </p:cBhvr>
                                    </p:animEffect>
                                    <p:set>
                                      <p:cBhvr>
                                        <p:cTn id="1048" dur="1" fill="hold">
                                          <p:stCondLst>
                                            <p:cond delay="6999"/>
                                          </p:stCondLst>
                                        </p:cTn>
                                        <p:tgtEl>
                                          <p:spTgt spid="180"/>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7000"/>
                                        <p:tgtEl>
                                          <p:spTgt spid="181"/>
                                        </p:tgtEl>
                                      </p:cBhvr>
                                    </p:animEffect>
                                    <p:set>
                                      <p:cBhvr>
                                        <p:cTn id="1051" dur="1" fill="hold">
                                          <p:stCondLst>
                                            <p:cond delay="6999"/>
                                          </p:stCondLst>
                                        </p:cTn>
                                        <p:tgtEl>
                                          <p:spTgt spid="181"/>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7000"/>
                                        <p:tgtEl>
                                          <p:spTgt spid="182"/>
                                        </p:tgtEl>
                                      </p:cBhvr>
                                    </p:animEffect>
                                    <p:set>
                                      <p:cBhvr>
                                        <p:cTn id="1054" dur="1" fill="hold">
                                          <p:stCondLst>
                                            <p:cond delay="6999"/>
                                          </p:stCondLst>
                                        </p:cTn>
                                        <p:tgtEl>
                                          <p:spTgt spid="182"/>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7000"/>
                                        <p:tgtEl>
                                          <p:spTgt spid="183"/>
                                        </p:tgtEl>
                                      </p:cBhvr>
                                    </p:animEffect>
                                    <p:set>
                                      <p:cBhvr>
                                        <p:cTn id="1057" dur="1" fill="hold">
                                          <p:stCondLst>
                                            <p:cond delay="6999"/>
                                          </p:stCondLst>
                                        </p:cTn>
                                        <p:tgtEl>
                                          <p:spTgt spid="183"/>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7000"/>
                                        <p:tgtEl>
                                          <p:spTgt spid="184"/>
                                        </p:tgtEl>
                                      </p:cBhvr>
                                    </p:animEffect>
                                    <p:set>
                                      <p:cBhvr>
                                        <p:cTn id="1060" dur="1" fill="hold">
                                          <p:stCondLst>
                                            <p:cond delay="6999"/>
                                          </p:stCondLst>
                                        </p:cTn>
                                        <p:tgtEl>
                                          <p:spTgt spid="184"/>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7000"/>
                                        <p:tgtEl>
                                          <p:spTgt spid="185"/>
                                        </p:tgtEl>
                                      </p:cBhvr>
                                    </p:animEffect>
                                    <p:set>
                                      <p:cBhvr>
                                        <p:cTn id="1063" dur="1" fill="hold">
                                          <p:stCondLst>
                                            <p:cond delay="6999"/>
                                          </p:stCondLst>
                                        </p:cTn>
                                        <p:tgtEl>
                                          <p:spTgt spid="185"/>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7000"/>
                                        <p:tgtEl>
                                          <p:spTgt spid="186"/>
                                        </p:tgtEl>
                                      </p:cBhvr>
                                    </p:animEffect>
                                    <p:set>
                                      <p:cBhvr>
                                        <p:cTn id="1066" dur="1" fill="hold">
                                          <p:stCondLst>
                                            <p:cond delay="6999"/>
                                          </p:stCondLst>
                                        </p:cTn>
                                        <p:tgtEl>
                                          <p:spTgt spid="186"/>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7000"/>
                                        <p:tgtEl>
                                          <p:spTgt spid="187"/>
                                        </p:tgtEl>
                                      </p:cBhvr>
                                    </p:animEffect>
                                    <p:set>
                                      <p:cBhvr>
                                        <p:cTn id="1069" dur="1" fill="hold">
                                          <p:stCondLst>
                                            <p:cond delay="6999"/>
                                          </p:stCondLst>
                                        </p:cTn>
                                        <p:tgtEl>
                                          <p:spTgt spid="187"/>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7000"/>
                                        <p:tgtEl>
                                          <p:spTgt spid="188"/>
                                        </p:tgtEl>
                                      </p:cBhvr>
                                    </p:animEffect>
                                    <p:set>
                                      <p:cBhvr>
                                        <p:cTn id="1072" dur="1" fill="hold">
                                          <p:stCondLst>
                                            <p:cond delay="6999"/>
                                          </p:stCondLst>
                                        </p:cTn>
                                        <p:tgtEl>
                                          <p:spTgt spid="188"/>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7000"/>
                                        <p:tgtEl>
                                          <p:spTgt spid="189"/>
                                        </p:tgtEl>
                                      </p:cBhvr>
                                    </p:animEffect>
                                    <p:set>
                                      <p:cBhvr>
                                        <p:cTn id="1075" dur="1" fill="hold">
                                          <p:stCondLst>
                                            <p:cond delay="6999"/>
                                          </p:stCondLst>
                                        </p:cTn>
                                        <p:tgtEl>
                                          <p:spTgt spid="189"/>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7000"/>
                                        <p:tgtEl>
                                          <p:spTgt spid="190"/>
                                        </p:tgtEl>
                                      </p:cBhvr>
                                    </p:animEffect>
                                    <p:set>
                                      <p:cBhvr>
                                        <p:cTn id="1078" dur="1" fill="hold">
                                          <p:stCondLst>
                                            <p:cond delay="6999"/>
                                          </p:stCondLst>
                                        </p:cTn>
                                        <p:tgtEl>
                                          <p:spTgt spid="190"/>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7000"/>
                                        <p:tgtEl>
                                          <p:spTgt spid="191"/>
                                        </p:tgtEl>
                                      </p:cBhvr>
                                    </p:animEffect>
                                    <p:set>
                                      <p:cBhvr>
                                        <p:cTn id="1081" dur="1" fill="hold">
                                          <p:stCondLst>
                                            <p:cond delay="6999"/>
                                          </p:stCondLst>
                                        </p:cTn>
                                        <p:tgtEl>
                                          <p:spTgt spid="191"/>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7000"/>
                                        <p:tgtEl>
                                          <p:spTgt spid="192"/>
                                        </p:tgtEl>
                                      </p:cBhvr>
                                    </p:animEffect>
                                    <p:set>
                                      <p:cBhvr>
                                        <p:cTn id="1084" dur="1" fill="hold">
                                          <p:stCondLst>
                                            <p:cond delay="6999"/>
                                          </p:stCondLst>
                                        </p:cTn>
                                        <p:tgtEl>
                                          <p:spTgt spid="192"/>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7000"/>
                                        <p:tgtEl>
                                          <p:spTgt spid="193"/>
                                        </p:tgtEl>
                                      </p:cBhvr>
                                    </p:animEffect>
                                    <p:set>
                                      <p:cBhvr>
                                        <p:cTn id="1087" dur="1" fill="hold">
                                          <p:stCondLst>
                                            <p:cond delay="6999"/>
                                          </p:stCondLst>
                                        </p:cTn>
                                        <p:tgtEl>
                                          <p:spTgt spid="193"/>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7000"/>
                                        <p:tgtEl>
                                          <p:spTgt spid="194"/>
                                        </p:tgtEl>
                                      </p:cBhvr>
                                    </p:animEffect>
                                    <p:set>
                                      <p:cBhvr>
                                        <p:cTn id="1090" dur="1" fill="hold">
                                          <p:stCondLst>
                                            <p:cond delay="6999"/>
                                          </p:stCondLst>
                                        </p:cTn>
                                        <p:tgtEl>
                                          <p:spTgt spid="194"/>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7000"/>
                                        <p:tgtEl>
                                          <p:spTgt spid="195"/>
                                        </p:tgtEl>
                                      </p:cBhvr>
                                    </p:animEffect>
                                    <p:set>
                                      <p:cBhvr>
                                        <p:cTn id="1093" dur="1" fill="hold">
                                          <p:stCondLst>
                                            <p:cond delay="6999"/>
                                          </p:stCondLst>
                                        </p:cTn>
                                        <p:tgtEl>
                                          <p:spTgt spid="195"/>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7000"/>
                                        <p:tgtEl>
                                          <p:spTgt spid="196"/>
                                        </p:tgtEl>
                                      </p:cBhvr>
                                    </p:animEffect>
                                    <p:set>
                                      <p:cBhvr>
                                        <p:cTn id="1096" dur="1" fill="hold">
                                          <p:stCondLst>
                                            <p:cond delay="6999"/>
                                          </p:stCondLst>
                                        </p:cTn>
                                        <p:tgtEl>
                                          <p:spTgt spid="196"/>
                                        </p:tgtEl>
                                        <p:attrNameLst>
                                          <p:attrName>style.visibility</p:attrName>
                                        </p:attrNameLst>
                                      </p:cBhvr>
                                      <p:to>
                                        <p:strVal val="hidden"/>
                                      </p:to>
                                    </p:set>
                                  </p:childTnLst>
                                </p:cTn>
                              </p:par>
                              <p:par>
                                <p:cTn id="1097" presetID="2" presetClass="entr" presetSubtype="1" fill="hold" grpId="0" nodeType="withEffect">
                                  <p:stCondLst>
                                    <p:cond delay="0"/>
                                  </p:stCondLst>
                                  <p:childTnLst>
                                    <p:set>
                                      <p:cBhvr>
                                        <p:cTn id="1098" dur="1" fill="hold">
                                          <p:stCondLst>
                                            <p:cond delay="0"/>
                                          </p:stCondLst>
                                        </p:cTn>
                                        <p:tgtEl>
                                          <p:spTgt spid="88"/>
                                        </p:tgtEl>
                                        <p:attrNameLst>
                                          <p:attrName>style.visibility</p:attrName>
                                        </p:attrNameLst>
                                      </p:cBhvr>
                                      <p:to>
                                        <p:strVal val="visible"/>
                                      </p:to>
                                    </p:set>
                                    <p:anim calcmode="lin" valueType="num">
                                      <p:cBhvr additive="base">
                                        <p:cTn id="1099" dur="3500" fill="hold"/>
                                        <p:tgtEl>
                                          <p:spTgt spid="88"/>
                                        </p:tgtEl>
                                        <p:attrNameLst>
                                          <p:attrName>ppt_x</p:attrName>
                                        </p:attrNameLst>
                                      </p:cBhvr>
                                      <p:tavLst>
                                        <p:tav tm="0">
                                          <p:val>
                                            <p:strVal val="#ppt_x"/>
                                          </p:val>
                                        </p:tav>
                                        <p:tav tm="100000">
                                          <p:val>
                                            <p:strVal val="#ppt_x"/>
                                          </p:val>
                                        </p:tav>
                                      </p:tavLst>
                                    </p:anim>
                                    <p:anim calcmode="lin" valueType="num">
                                      <p:cBhvr additive="base">
                                        <p:cTn id="1100" dur="3500" fill="hold"/>
                                        <p:tgtEl>
                                          <p:spTgt spid="88"/>
                                        </p:tgtEl>
                                        <p:attrNameLst>
                                          <p:attrName>ppt_y</p:attrName>
                                        </p:attrNameLst>
                                      </p:cBhvr>
                                      <p:tavLst>
                                        <p:tav tm="0">
                                          <p:val>
                                            <p:strVal val="0-#ppt_h/2"/>
                                          </p:val>
                                        </p:tav>
                                        <p:tav tm="100000">
                                          <p:val>
                                            <p:strVal val="#ppt_y"/>
                                          </p:val>
                                        </p:tav>
                                      </p:tavLst>
                                    </p:anim>
                                  </p:childTnLst>
                                </p:cTn>
                              </p:par>
                              <p:par>
                                <p:cTn id="1101" presetID="2" presetClass="entr" presetSubtype="1" fill="hold" grpId="0" nodeType="withEffect">
                                  <p:stCondLst>
                                    <p:cond delay="0"/>
                                  </p:stCondLst>
                                  <p:childTnLst>
                                    <p:set>
                                      <p:cBhvr>
                                        <p:cTn id="1102" dur="1" fill="hold">
                                          <p:stCondLst>
                                            <p:cond delay="0"/>
                                          </p:stCondLst>
                                        </p:cTn>
                                        <p:tgtEl>
                                          <p:spTgt spid="89"/>
                                        </p:tgtEl>
                                        <p:attrNameLst>
                                          <p:attrName>style.visibility</p:attrName>
                                        </p:attrNameLst>
                                      </p:cBhvr>
                                      <p:to>
                                        <p:strVal val="visible"/>
                                      </p:to>
                                    </p:set>
                                    <p:anim calcmode="lin" valueType="num">
                                      <p:cBhvr additive="base">
                                        <p:cTn id="1103" dur="3500" fill="hold"/>
                                        <p:tgtEl>
                                          <p:spTgt spid="89"/>
                                        </p:tgtEl>
                                        <p:attrNameLst>
                                          <p:attrName>ppt_x</p:attrName>
                                        </p:attrNameLst>
                                      </p:cBhvr>
                                      <p:tavLst>
                                        <p:tav tm="0">
                                          <p:val>
                                            <p:strVal val="#ppt_x"/>
                                          </p:val>
                                        </p:tav>
                                        <p:tav tm="100000">
                                          <p:val>
                                            <p:strVal val="#ppt_x"/>
                                          </p:val>
                                        </p:tav>
                                      </p:tavLst>
                                    </p:anim>
                                    <p:anim calcmode="lin" valueType="num">
                                      <p:cBhvr additive="base">
                                        <p:cTn id="1104" dur="3500" fill="hold"/>
                                        <p:tgtEl>
                                          <p:spTgt spid="89"/>
                                        </p:tgtEl>
                                        <p:attrNameLst>
                                          <p:attrName>ppt_y</p:attrName>
                                        </p:attrNameLst>
                                      </p:cBhvr>
                                      <p:tavLst>
                                        <p:tav tm="0">
                                          <p:val>
                                            <p:strVal val="0-#ppt_h/2"/>
                                          </p:val>
                                        </p:tav>
                                        <p:tav tm="100000">
                                          <p:val>
                                            <p:strVal val="#ppt_y"/>
                                          </p:val>
                                        </p:tav>
                                      </p:tavLst>
                                    </p:anim>
                                  </p:childTnLst>
                                </p:cTn>
                              </p:par>
                              <p:par>
                                <p:cTn id="1105" presetID="2" presetClass="entr" presetSubtype="1" fill="hold" grpId="0" nodeType="withEffect">
                                  <p:stCondLst>
                                    <p:cond delay="0"/>
                                  </p:stCondLst>
                                  <p:childTnLst>
                                    <p:set>
                                      <p:cBhvr>
                                        <p:cTn id="1106" dur="1" fill="hold">
                                          <p:stCondLst>
                                            <p:cond delay="0"/>
                                          </p:stCondLst>
                                        </p:cTn>
                                        <p:tgtEl>
                                          <p:spTgt spid="90"/>
                                        </p:tgtEl>
                                        <p:attrNameLst>
                                          <p:attrName>style.visibility</p:attrName>
                                        </p:attrNameLst>
                                      </p:cBhvr>
                                      <p:to>
                                        <p:strVal val="visible"/>
                                      </p:to>
                                    </p:set>
                                    <p:anim calcmode="lin" valueType="num">
                                      <p:cBhvr additive="base">
                                        <p:cTn id="1107" dur="3500" fill="hold"/>
                                        <p:tgtEl>
                                          <p:spTgt spid="90"/>
                                        </p:tgtEl>
                                        <p:attrNameLst>
                                          <p:attrName>ppt_x</p:attrName>
                                        </p:attrNameLst>
                                      </p:cBhvr>
                                      <p:tavLst>
                                        <p:tav tm="0">
                                          <p:val>
                                            <p:strVal val="#ppt_x"/>
                                          </p:val>
                                        </p:tav>
                                        <p:tav tm="100000">
                                          <p:val>
                                            <p:strVal val="#ppt_x"/>
                                          </p:val>
                                        </p:tav>
                                      </p:tavLst>
                                    </p:anim>
                                    <p:anim calcmode="lin" valueType="num">
                                      <p:cBhvr additive="base">
                                        <p:cTn id="1108" dur="3500" fill="hold"/>
                                        <p:tgtEl>
                                          <p:spTgt spid="90"/>
                                        </p:tgtEl>
                                        <p:attrNameLst>
                                          <p:attrName>ppt_y</p:attrName>
                                        </p:attrNameLst>
                                      </p:cBhvr>
                                      <p:tavLst>
                                        <p:tav tm="0">
                                          <p:val>
                                            <p:strVal val="0-#ppt_h/2"/>
                                          </p:val>
                                        </p:tav>
                                        <p:tav tm="100000">
                                          <p:val>
                                            <p:strVal val="#ppt_y"/>
                                          </p:val>
                                        </p:tav>
                                      </p:tavLst>
                                    </p:anim>
                                  </p:childTnLst>
                                </p:cTn>
                              </p:par>
                              <p:par>
                                <p:cTn id="1109" presetID="2" presetClass="entr" presetSubtype="1" fill="hold" grpId="0" nodeType="withEffect">
                                  <p:stCondLst>
                                    <p:cond delay="0"/>
                                  </p:stCondLst>
                                  <p:childTnLst>
                                    <p:set>
                                      <p:cBhvr>
                                        <p:cTn id="1110" dur="1" fill="hold">
                                          <p:stCondLst>
                                            <p:cond delay="0"/>
                                          </p:stCondLst>
                                        </p:cTn>
                                        <p:tgtEl>
                                          <p:spTgt spid="91"/>
                                        </p:tgtEl>
                                        <p:attrNameLst>
                                          <p:attrName>style.visibility</p:attrName>
                                        </p:attrNameLst>
                                      </p:cBhvr>
                                      <p:to>
                                        <p:strVal val="visible"/>
                                      </p:to>
                                    </p:set>
                                    <p:anim calcmode="lin" valueType="num">
                                      <p:cBhvr additive="base">
                                        <p:cTn id="1111" dur="3500" fill="hold"/>
                                        <p:tgtEl>
                                          <p:spTgt spid="91"/>
                                        </p:tgtEl>
                                        <p:attrNameLst>
                                          <p:attrName>ppt_x</p:attrName>
                                        </p:attrNameLst>
                                      </p:cBhvr>
                                      <p:tavLst>
                                        <p:tav tm="0">
                                          <p:val>
                                            <p:strVal val="#ppt_x"/>
                                          </p:val>
                                        </p:tav>
                                        <p:tav tm="100000">
                                          <p:val>
                                            <p:strVal val="#ppt_x"/>
                                          </p:val>
                                        </p:tav>
                                      </p:tavLst>
                                    </p:anim>
                                    <p:anim calcmode="lin" valueType="num">
                                      <p:cBhvr additive="base">
                                        <p:cTn id="1112" dur="3500" fill="hold"/>
                                        <p:tgtEl>
                                          <p:spTgt spid="91"/>
                                        </p:tgtEl>
                                        <p:attrNameLst>
                                          <p:attrName>ppt_y</p:attrName>
                                        </p:attrNameLst>
                                      </p:cBhvr>
                                      <p:tavLst>
                                        <p:tav tm="0">
                                          <p:val>
                                            <p:strVal val="0-#ppt_h/2"/>
                                          </p:val>
                                        </p:tav>
                                        <p:tav tm="100000">
                                          <p:val>
                                            <p:strVal val="#ppt_y"/>
                                          </p:val>
                                        </p:tav>
                                      </p:tavLst>
                                    </p:anim>
                                  </p:childTnLst>
                                </p:cTn>
                              </p:par>
                              <p:par>
                                <p:cTn id="1113" presetID="2" presetClass="entr" presetSubtype="1" fill="hold" grpId="0" nodeType="withEffect">
                                  <p:stCondLst>
                                    <p:cond delay="0"/>
                                  </p:stCondLst>
                                  <p:childTnLst>
                                    <p:set>
                                      <p:cBhvr>
                                        <p:cTn id="1114" dur="1" fill="hold">
                                          <p:stCondLst>
                                            <p:cond delay="0"/>
                                          </p:stCondLst>
                                        </p:cTn>
                                        <p:tgtEl>
                                          <p:spTgt spid="92"/>
                                        </p:tgtEl>
                                        <p:attrNameLst>
                                          <p:attrName>style.visibility</p:attrName>
                                        </p:attrNameLst>
                                      </p:cBhvr>
                                      <p:to>
                                        <p:strVal val="visible"/>
                                      </p:to>
                                    </p:set>
                                    <p:anim calcmode="lin" valueType="num">
                                      <p:cBhvr additive="base">
                                        <p:cTn id="1115" dur="3500" fill="hold"/>
                                        <p:tgtEl>
                                          <p:spTgt spid="92"/>
                                        </p:tgtEl>
                                        <p:attrNameLst>
                                          <p:attrName>ppt_x</p:attrName>
                                        </p:attrNameLst>
                                      </p:cBhvr>
                                      <p:tavLst>
                                        <p:tav tm="0">
                                          <p:val>
                                            <p:strVal val="#ppt_x"/>
                                          </p:val>
                                        </p:tav>
                                        <p:tav tm="100000">
                                          <p:val>
                                            <p:strVal val="#ppt_x"/>
                                          </p:val>
                                        </p:tav>
                                      </p:tavLst>
                                    </p:anim>
                                    <p:anim calcmode="lin" valueType="num">
                                      <p:cBhvr additive="base">
                                        <p:cTn id="1116" dur="3500" fill="hold"/>
                                        <p:tgtEl>
                                          <p:spTgt spid="92"/>
                                        </p:tgtEl>
                                        <p:attrNameLst>
                                          <p:attrName>ppt_y</p:attrName>
                                        </p:attrNameLst>
                                      </p:cBhvr>
                                      <p:tavLst>
                                        <p:tav tm="0">
                                          <p:val>
                                            <p:strVal val="0-#ppt_h/2"/>
                                          </p:val>
                                        </p:tav>
                                        <p:tav tm="100000">
                                          <p:val>
                                            <p:strVal val="#ppt_y"/>
                                          </p:val>
                                        </p:tav>
                                      </p:tavLst>
                                    </p:anim>
                                  </p:childTnLst>
                                </p:cTn>
                              </p:par>
                              <p:par>
                                <p:cTn id="1117" presetID="2" presetClass="entr" presetSubtype="1" fill="hold" grpId="0" nodeType="withEffect">
                                  <p:stCondLst>
                                    <p:cond delay="0"/>
                                  </p:stCondLst>
                                  <p:childTnLst>
                                    <p:set>
                                      <p:cBhvr>
                                        <p:cTn id="1118" dur="1" fill="hold">
                                          <p:stCondLst>
                                            <p:cond delay="0"/>
                                          </p:stCondLst>
                                        </p:cTn>
                                        <p:tgtEl>
                                          <p:spTgt spid="93"/>
                                        </p:tgtEl>
                                        <p:attrNameLst>
                                          <p:attrName>style.visibility</p:attrName>
                                        </p:attrNameLst>
                                      </p:cBhvr>
                                      <p:to>
                                        <p:strVal val="visible"/>
                                      </p:to>
                                    </p:set>
                                    <p:anim calcmode="lin" valueType="num">
                                      <p:cBhvr additive="base">
                                        <p:cTn id="1119" dur="3500" fill="hold"/>
                                        <p:tgtEl>
                                          <p:spTgt spid="93"/>
                                        </p:tgtEl>
                                        <p:attrNameLst>
                                          <p:attrName>ppt_x</p:attrName>
                                        </p:attrNameLst>
                                      </p:cBhvr>
                                      <p:tavLst>
                                        <p:tav tm="0">
                                          <p:val>
                                            <p:strVal val="#ppt_x"/>
                                          </p:val>
                                        </p:tav>
                                        <p:tav tm="100000">
                                          <p:val>
                                            <p:strVal val="#ppt_x"/>
                                          </p:val>
                                        </p:tav>
                                      </p:tavLst>
                                    </p:anim>
                                    <p:anim calcmode="lin" valueType="num">
                                      <p:cBhvr additive="base">
                                        <p:cTn id="1120" dur="3500" fill="hold"/>
                                        <p:tgtEl>
                                          <p:spTgt spid="93"/>
                                        </p:tgtEl>
                                        <p:attrNameLst>
                                          <p:attrName>ppt_y</p:attrName>
                                        </p:attrNameLst>
                                      </p:cBhvr>
                                      <p:tavLst>
                                        <p:tav tm="0">
                                          <p:val>
                                            <p:strVal val="0-#ppt_h/2"/>
                                          </p:val>
                                        </p:tav>
                                        <p:tav tm="100000">
                                          <p:val>
                                            <p:strVal val="#ppt_y"/>
                                          </p:val>
                                        </p:tav>
                                      </p:tavLst>
                                    </p:anim>
                                  </p:childTnLst>
                                </p:cTn>
                              </p:par>
                              <p:par>
                                <p:cTn id="1121" presetID="2" presetClass="entr" presetSubtype="1" fill="hold" grpId="0" nodeType="withEffect">
                                  <p:stCondLst>
                                    <p:cond delay="0"/>
                                  </p:stCondLst>
                                  <p:childTnLst>
                                    <p:set>
                                      <p:cBhvr>
                                        <p:cTn id="1122" dur="1" fill="hold">
                                          <p:stCondLst>
                                            <p:cond delay="0"/>
                                          </p:stCondLst>
                                        </p:cTn>
                                        <p:tgtEl>
                                          <p:spTgt spid="94"/>
                                        </p:tgtEl>
                                        <p:attrNameLst>
                                          <p:attrName>style.visibility</p:attrName>
                                        </p:attrNameLst>
                                      </p:cBhvr>
                                      <p:to>
                                        <p:strVal val="visible"/>
                                      </p:to>
                                    </p:set>
                                    <p:anim calcmode="lin" valueType="num">
                                      <p:cBhvr additive="base">
                                        <p:cTn id="1123" dur="3500" fill="hold"/>
                                        <p:tgtEl>
                                          <p:spTgt spid="94"/>
                                        </p:tgtEl>
                                        <p:attrNameLst>
                                          <p:attrName>ppt_x</p:attrName>
                                        </p:attrNameLst>
                                      </p:cBhvr>
                                      <p:tavLst>
                                        <p:tav tm="0">
                                          <p:val>
                                            <p:strVal val="#ppt_x"/>
                                          </p:val>
                                        </p:tav>
                                        <p:tav tm="100000">
                                          <p:val>
                                            <p:strVal val="#ppt_x"/>
                                          </p:val>
                                        </p:tav>
                                      </p:tavLst>
                                    </p:anim>
                                    <p:anim calcmode="lin" valueType="num">
                                      <p:cBhvr additive="base">
                                        <p:cTn id="1124" dur="3500" fill="hold"/>
                                        <p:tgtEl>
                                          <p:spTgt spid="94"/>
                                        </p:tgtEl>
                                        <p:attrNameLst>
                                          <p:attrName>ppt_y</p:attrName>
                                        </p:attrNameLst>
                                      </p:cBhvr>
                                      <p:tavLst>
                                        <p:tav tm="0">
                                          <p:val>
                                            <p:strVal val="0-#ppt_h/2"/>
                                          </p:val>
                                        </p:tav>
                                        <p:tav tm="100000">
                                          <p:val>
                                            <p:strVal val="#ppt_y"/>
                                          </p:val>
                                        </p:tav>
                                      </p:tavLst>
                                    </p:anim>
                                  </p:childTnLst>
                                </p:cTn>
                              </p:par>
                              <p:par>
                                <p:cTn id="1125" presetID="2" presetClass="entr" presetSubtype="1" fill="hold" grpId="0" nodeType="withEffect">
                                  <p:stCondLst>
                                    <p:cond delay="0"/>
                                  </p:stCondLst>
                                  <p:childTnLst>
                                    <p:set>
                                      <p:cBhvr>
                                        <p:cTn id="1126" dur="1" fill="hold">
                                          <p:stCondLst>
                                            <p:cond delay="0"/>
                                          </p:stCondLst>
                                        </p:cTn>
                                        <p:tgtEl>
                                          <p:spTgt spid="95"/>
                                        </p:tgtEl>
                                        <p:attrNameLst>
                                          <p:attrName>style.visibility</p:attrName>
                                        </p:attrNameLst>
                                      </p:cBhvr>
                                      <p:to>
                                        <p:strVal val="visible"/>
                                      </p:to>
                                    </p:set>
                                    <p:anim calcmode="lin" valueType="num">
                                      <p:cBhvr additive="base">
                                        <p:cTn id="1127" dur="3500" fill="hold"/>
                                        <p:tgtEl>
                                          <p:spTgt spid="95"/>
                                        </p:tgtEl>
                                        <p:attrNameLst>
                                          <p:attrName>ppt_x</p:attrName>
                                        </p:attrNameLst>
                                      </p:cBhvr>
                                      <p:tavLst>
                                        <p:tav tm="0">
                                          <p:val>
                                            <p:strVal val="#ppt_x"/>
                                          </p:val>
                                        </p:tav>
                                        <p:tav tm="100000">
                                          <p:val>
                                            <p:strVal val="#ppt_x"/>
                                          </p:val>
                                        </p:tav>
                                      </p:tavLst>
                                    </p:anim>
                                    <p:anim calcmode="lin" valueType="num">
                                      <p:cBhvr additive="base">
                                        <p:cTn id="1128" dur="3500" fill="hold"/>
                                        <p:tgtEl>
                                          <p:spTgt spid="95"/>
                                        </p:tgtEl>
                                        <p:attrNameLst>
                                          <p:attrName>ppt_y</p:attrName>
                                        </p:attrNameLst>
                                      </p:cBhvr>
                                      <p:tavLst>
                                        <p:tav tm="0">
                                          <p:val>
                                            <p:strVal val="0-#ppt_h/2"/>
                                          </p:val>
                                        </p:tav>
                                        <p:tav tm="100000">
                                          <p:val>
                                            <p:strVal val="#ppt_y"/>
                                          </p:val>
                                        </p:tav>
                                      </p:tavLst>
                                    </p:anim>
                                  </p:childTnLst>
                                </p:cTn>
                              </p:par>
                              <p:par>
                                <p:cTn id="1129" presetID="2" presetClass="entr" presetSubtype="1" fill="hold" grpId="0" nodeType="withEffect">
                                  <p:stCondLst>
                                    <p:cond delay="0"/>
                                  </p:stCondLst>
                                  <p:childTnLst>
                                    <p:set>
                                      <p:cBhvr>
                                        <p:cTn id="1130" dur="1" fill="hold">
                                          <p:stCondLst>
                                            <p:cond delay="0"/>
                                          </p:stCondLst>
                                        </p:cTn>
                                        <p:tgtEl>
                                          <p:spTgt spid="96"/>
                                        </p:tgtEl>
                                        <p:attrNameLst>
                                          <p:attrName>style.visibility</p:attrName>
                                        </p:attrNameLst>
                                      </p:cBhvr>
                                      <p:to>
                                        <p:strVal val="visible"/>
                                      </p:to>
                                    </p:set>
                                    <p:anim calcmode="lin" valueType="num">
                                      <p:cBhvr additive="base">
                                        <p:cTn id="1131" dur="3500" fill="hold"/>
                                        <p:tgtEl>
                                          <p:spTgt spid="96"/>
                                        </p:tgtEl>
                                        <p:attrNameLst>
                                          <p:attrName>ppt_x</p:attrName>
                                        </p:attrNameLst>
                                      </p:cBhvr>
                                      <p:tavLst>
                                        <p:tav tm="0">
                                          <p:val>
                                            <p:strVal val="#ppt_x"/>
                                          </p:val>
                                        </p:tav>
                                        <p:tav tm="100000">
                                          <p:val>
                                            <p:strVal val="#ppt_x"/>
                                          </p:val>
                                        </p:tav>
                                      </p:tavLst>
                                    </p:anim>
                                    <p:anim calcmode="lin" valueType="num">
                                      <p:cBhvr additive="base">
                                        <p:cTn id="1132" dur="3500" fill="hold"/>
                                        <p:tgtEl>
                                          <p:spTgt spid="96"/>
                                        </p:tgtEl>
                                        <p:attrNameLst>
                                          <p:attrName>ppt_y</p:attrName>
                                        </p:attrNameLst>
                                      </p:cBhvr>
                                      <p:tavLst>
                                        <p:tav tm="0">
                                          <p:val>
                                            <p:strVal val="0-#ppt_h/2"/>
                                          </p:val>
                                        </p:tav>
                                        <p:tav tm="100000">
                                          <p:val>
                                            <p:strVal val="#ppt_y"/>
                                          </p:val>
                                        </p:tav>
                                      </p:tavLst>
                                    </p:anim>
                                  </p:childTnLst>
                                </p:cTn>
                              </p:par>
                              <p:par>
                                <p:cTn id="1133" presetID="2" presetClass="entr" presetSubtype="1" fill="hold" grpId="0" nodeType="withEffect">
                                  <p:stCondLst>
                                    <p:cond delay="0"/>
                                  </p:stCondLst>
                                  <p:childTnLst>
                                    <p:set>
                                      <p:cBhvr>
                                        <p:cTn id="1134" dur="1" fill="hold">
                                          <p:stCondLst>
                                            <p:cond delay="0"/>
                                          </p:stCondLst>
                                        </p:cTn>
                                        <p:tgtEl>
                                          <p:spTgt spid="97"/>
                                        </p:tgtEl>
                                        <p:attrNameLst>
                                          <p:attrName>style.visibility</p:attrName>
                                        </p:attrNameLst>
                                      </p:cBhvr>
                                      <p:to>
                                        <p:strVal val="visible"/>
                                      </p:to>
                                    </p:set>
                                    <p:anim calcmode="lin" valueType="num">
                                      <p:cBhvr additive="base">
                                        <p:cTn id="1135" dur="3500" fill="hold"/>
                                        <p:tgtEl>
                                          <p:spTgt spid="97"/>
                                        </p:tgtEl>
                                        <p:attrNameLst>
                                          <p:attrName>ppt_x</p:attrName>
                                        </p:attrNameLst>
                                      </p:cBhvr>
                                      <p:tavLst>
                                        <p:tav tm="0">
                                          <p:val>
                                            <p:strVal val="#ppt_x"/>
                                          </p:val>
                                        </p:tav>
                                        <p:tav tm="100000">
                                          <p:val>
                                            <p:strVal val="#ppt_x"/>
                                          </p:val>
                                        </p:tav>
                                      </p:tavLst>
                                    </p:anim>
                                    <p:anim calcmode="lin" valueType="num">
                                      <p:cBhvr additive="base">
                                        <p:cTn id="1136" dur="3500" fill="hold"/>
                                        <p:tgtEl>
                                          <p:spTgt spid="97"/>
                                        </p:tgtEl>
                                        <p:attrNameLst>
                                          <p:attrName>ppt_y</p:attrName>
                                        </p:attrNameLst>
                                      </p:cBhvr>
                                      <p:tavLst>
                                        <p:tav tm="0">
                                          <p:val>
                                            <p:strVal val="0-#ppt_h/2"/>
                                          </p:val>
                                        </p:tav>
                                        <p:tav tm="100000">
                                          <p:val>
                                            <p:strVal val="#ppt_y"/>
                                          </p:val>
                                        </p:tav>
                                      </p:tavLst>
                                    </p:anim>
                                  </p:childTnLst>
                                </p:cTn>
                              </p:par>
                              <p:par>
                                <p:cTn id="1137" presetID="2" presetClass="entr" presetSubtype="1" fill="hold" grpId="0" nodeType="withEffect">
                                  <p:stCondLst>
                                    <p:cond delay="0"/>
                                  </p:stCondLst>
                                  <p:childTnLst>
                                    <p:set>
                                      <p:cBhvr>
                                        <p:cTn id="1138" dur="1" fill="hold">
                                          <p:stCondLst>
                                            <p:cond delay="0"/>
                                          </p:stCondLst>
                                        </p:cTn>
                                        <p:tgtEl>
                                          <p:spTgt spid="98"/>
                                        </p:tgtEl>
                                        <p:attrNameLst>
                                          <p:attrName>style.visibility</p:attrName>
                                        </p:attrNameLst>
                                      </p:cBhvr>
                                      <p:to>
                                        <p:strVal val="visible"/>
                                      </p:to>
                                    </p:set>
                                    <p:anim calcmode="lin" valueType="num">
                                      <p:cBhvr additive="base">
                                        <p:cTn id="1139" dur="3500" fill="hold"/>
                                        <p:tgtEl>
                                          <p:spTgt spid="98"/>
                                        </p:tgtEl>
                                        <p:attrNameLst>
                                          <p:attrName>ppt_x</p:attrName>
                                        </p:attrNameLst>
                                      </p:cBhvr>
                                      <p:tavLst>
                                        <p:tav tm="0">
                                          <p:val>
                                            <p:strVal val="#ppt_x"/>
                                          </p:val>
                                        </p:tav>
                                        <p:tav tm="100000">
                                          <p:val>
                                            <p:strVal val="#ppt_x"/>
                                          </p:val>
                                        </p:tav>
                                      </p:tavLst>
                                    </p:anim>
                                    <p:anim calcmode="lin" valueType="num">
                                      <p:cBhvr additive="base">
                                        <p:cTn id="1140" dur="3500" fill="hold"/>
                                        <p:tgtEl>
                                          <p:spTgt spid="98"/>
                                        </p:tgtEl>
                                        <p:attrNameLst>
                                          <p:attrName>ppt_y</p:attrName>
                                        </p:attrNameLst>
                                      </p:cBhvr>
                                      <p:tavLst>
                                        <p:tav tm="0">
                                          <p:val>
                                            <p:strVal val="0-#ppt_h/2"/>
                                          </p:val>
                                        </p:tav>
                                        <p:tav tm="100000">
                                          <p:val>
                                            <p:strVal val="#ppt_y"/>
                                          </p:val>
                                        </p:tav>
                                      </p:tavLst>
                                    </p:anim>
                                  </p:childTnLst>
                                </p:cTn>
                              </p:par>
                              <p:par>
                                <p:cTn id="1141" presetID="2" presetClass="entr" presetSubtype="1" fill="hold" grpId="0" nodeType="withEffect">
                                  <p:stCondLst>
                                    <p:cond delay="0"/>
                                  </p:stCondLst>
                                  <p:childTnLst>
                                    <p:set>
                                      <p:cBhvr>
                                        <p:cTn id="1142" dur="1" fill="hold">
                                          <p:stCondLst>
                                            <p:cond delay="0"/>
                                          </p:stCondLst>
                                        </p:cTn>
                                        <p:tgtEl>
                                          <p:spTgt spid="99"/>
                                        </p:tgtEl>
                                        <p:attrNameLst>
                                          <p:attrName>style.visibility</p:attrName>
                                        </p:attrNameLst>
                                      </p:cBhvr>
                                      <p:to>
                                        <p:strVal val="visible"/>
                                      </p:to>
                                    </p:set>
                                    <p:anim calcmode="lin" valueType="num">
                                      <p:cBhvr additive="base">
                                        <p:cTn id="1143" dur="3500" fill="hold"/>
                                        <p:tgtEl>
                                          <p:spTgt spid="99"/>
                                        </p:tgtEl>
                                        <p:attrNameLst>
                                          <p:attrName>ppt_x</p:attrName>
                                        </p:attrNameLst>
                                      </p:cBhvr>
                                      <p:tavLst>
                                        <p:tav tm="0">
                                          <p:val>
                                            <p:strVal val="#ppt_x"/>
                                          </p:val>
                                        </p:tav>
                                        <p:tav tm="100000">
                                          <p:val>
                                            <p:strVal val="#ppt_x"/>
                                          </p:val>
                                        </p:tav>
                                      </p:tavLst>
                                    </p:anim>
                                    <p:anim calcmode="lin" valueType="num">
                                      <p:cBhvr additive="base">
                                        <p:cTn id="1144" dur="3500" fill="hold"/>
                                        <p:tgtEl>
                                          <p:spTgt spid="99"/>
                                        </p:tgtEl>
                                        <p:attrNameLst>
                                          <p:attrName>ppt_y</p:attrName>
                                        </p:attrNameLst>
                                      </p:cBhvr>
                                      <p:tavLst>
                                        <p:tav tm="0">
                                          <p:val>
                                            <p:strVal val="0-#ppt_h/2"/>
                                          </p:val>
                                        </p:tav>
                                        <p:tav tm="100000">
                                          <p:val>
                                            <p:strVal val="#ppt_y"/>
                                          </p:val>
                                        </p:tav>
                                      </p:tavLst>
                                    </p:anim>
                                  </p:childTnLst>
                                </p:cTn>
                              </p:par>
                              <p:par>
                                <p:cTn id="1145" presetID="2" presetClass="entr" presetSubtype="1" fill="hold" grpId="0" nodeType="withEffect">
                                  <p:stCondLst>
                                    <p:cond delay="0"/>
                                  </p:stCondLst>
                                  <p:childTnLst>
                                    <p:set>
                                      <p:cBhvr>
                                        <p:cTn id="1146" dur="1" fill="hold">
                                          <p:stCondLst>
                                            <p:cond delay="0"/>
                                          </p:stCondLst>
                                        </p:cTn>
                                        <p:tgtEl>
                                          <p:spTgt spid="100"/>
                                        </p:tgtEl>
                                        <p:attrNameLst>
                                          <p:attrName>style.visibility</p:attrName>
                                        </p:attrNameLst>
                                      </p:cBhvr>
                                      <p:to>
                                        <p:strVal val="visible"/>
                                      </p:to>
                                    </p:set>
                                    <p:anim calcmode="lin" valueType="num">
                                      <p:cBhvr additive="base">
                                        <p:cTn id="1147" dur="3500" fill="hold"/>
                                        <p:tgtEl>
                                          <p:spTgt spid="100"/>
                                        </p:tgtEl>
                                        <p:attrNameLst>
                                          <p:attrName>ppt_x</p:attrName>
                                        </p:attrNameLst>
                                      </p:cBhvr>
                                      <p:tavLst>
                                        <p:tav tm="0">
                                          <p:val>
                                            <p:strVal val="#ppt_x"/>
                                          </p:val>
                                        </p:tav>
                                        <p:tav tm="100000">
                                          <p:val>
                                            <p:strVal val="#ppt_x"/>
                                          </p:val>
                                        </p:tav>
                                      </p:tavLst>
                                    </p:anim>
                                    <p:anim calcmode="lin" valueType="num">
                                      <p:cBhvr additive="base">
                                        <p:cTn id="1148" dur="3500" fill="hold"/>
                                        <p:tgtEl>
                                          <p:spTgt spid="100"/>
                                        </p:tgtEl>
                                        <p:attrNameLst>
                                          <p:attrName>ppt_y</p:attrName>
                                        </p:attrNameLst>
                                      </p:cBhvr>
                                      <p:tavLst>
                                        <p:tav tm="0">
                                          <p:val>
                                            <p:strVal val="0-#ppt_h/2"/>
                                          </p:val>
                                        </p:tav>
                                        <p:tav tm="100000">
                                          <p:val>
                                            <p:strVal val="#ppt_y"/>
                                          </p:val>
                                        </p:tav>
                                      </p:tavLst>
                                    </p:anim>
                                  </p:childTnLst>
                                </p:cTn>
                              </p:par>
                              <p:par>
                                <p:cTn id="1149" presetID="2" presetClass="entr" presetSubtype="1" fill="hold" grpId="0" nodeType="withEffect">
                                  <p:stCondLst>
                                    <p:cond delay="0"/>
                                  </p:stCondLst>
                                  <p:childTnLst>
                                    <p:set>
                                      <p:cBhvr>
                                        <p:cTn id="1150" dur="1" fill="hold">
                                          <p:stCondLst>
                                            <p:cond delay="0"/>
                                          </p:stCondLst>
                                        </p:cTn>
                                        <p:tgtEl>
                                          <p:spTgt spid="101"/>
                                        </p:tgtEl>
                                        <p:attrNameLst>
                                          <p:attrName>style.visibility</p:attrName>
                                        </p:attrNameLst>
                                      </p:cBhvr>
                                      <p:to>
                                        <p:strVal val="visible"/>
                                      </p:to>
                                    </p:set>
                                    <p:anim calcmode="lin" valueType="num">
                                      <p:cBhvr additive="base">
                                        <p:cTn id="1151" dur="3500" fill="hold"/>
                                        <p:tgtEl>
                                          <p:spTgt spid="101"/>
                                        </p:tgtEl>
                                        <p:attrNameLst>
                                          <p:attrName>ppt_x</p:attrName>
                                        </p:attrNameLst>
                                      </p:cBhvr>
                                      <p:tavLst>
                                        <p:tav tm="0">
                                          <p:val>
                                            <p:strVal val="#ppt_x"/>
                                          </p:val>
                                        </p:tav>
                                        <p:tav tm="100000">
                                          <p:val>
                                            <p:strVal val="#ppt_x"/>
                                          </p:val>
                                        </p:tav>
                                      </p:tavLst>
                                    </p:anim>
                                    <p:anim calcmode="lin" valueType="num">
                                      <p:cBhvr additive="base">
                                        <p:cTn id="1152" dur="3500" fill="hold"/>
                                        <p:tgtEl>
                                          <p:spTgt spid="101"/>
                                        </p:tgtEl>
                                        <p:attrNameLst>
                                          <p:attrName>ppt_y</p:attrName>
                                        </p:attrNameLst>
                                      </p:cBhvr>
                                      <p:tavLst>
                                        <p:tav tm="0">
                                          <p:val>
                                            <p:strVal val="0-#ppt_h/2"/>
                                          </p:val>
                                        </p:tav>
                                        <p:tav tm="100000">
                                          <p:val>
                                            <p:strVal val="#ppt_y"/>
                                          </p:val>
                                        </p:tav>
                                      </p:tavLst>
                                    </p:anim>
                                  </p:childTnLst>
                                </p:cTn>
                              </p:par>
                              <p:par>
                                <p:cTn id="1153" presetID="8" presetClass="emph" presetSubtype="0" fill="hold" grpId="1" nodeType="withEffect">
                                  <p:stCondLst>
                                    <p:cond delay="0"/>
                                  </p:stCondLst>
                                  <p:childTnLst>
                                    <p:animRot by="21600000">
                                      <p:cBhvr>
                                        <p:cTn id="1154" dur="3500" fill="hold"/>
                                        <p:tgtEl>
                                          <p:spTgt spid="88"/>
                                        </p:tgtEl>
                                        <p:attrNameLst>
                                          <p:attrName>r</p:attrName>
                                        </p:attrNameLst>
                                      </p:cBhvr>
                                    </p:animRot>
                                  </p:childTnLst>
                                </p:cTn>
                              </p:par>
                              <p:par>
                                <p:cTn id="1155" presetID="8" presetClass="emph" presetSubtype="0" fill="hold" grpId="1" nodeType="withEffect">
                                  <p:stCondLst>
                                    <p:cond delay="0"/>
                                  </p:stCondLst>
                                  <p:childTnLst>
                                    <p:animRot by="21600000">
                                      <p:cBhvr>
                                        <p:cTn id="1156" dur="3500" fill="hold"/>
                                        <p:tgtEl>
                                          <p:spTgt spid="89"/>
                                        </p:tgtEl>
                                        <p:attrNameLst>
                                          <p:attrName>r</p:attrName>
                                        </p:attrNameLst>
                                      </p:cBhvr>
                                    </p:animRot>
                                  </p:childTnLst>
                                </p:cTn>
                              </p:par>
                              <p:par>
                                <p:cTn id="1157" presetID="8" presetClass="emph" presetSubtype="0" fill="hold" grpId="1" nodeType="withEffect">
                                  <p:stCondLst>
                                    <p:cond delay="0"/>
                                  </p:stCondLst>
                                  <p:childTnLst>
                                    <p:animRot by="21600000">
                                      <p:cBhvr>
                                        <p:cTn id="1158" dur="3500" fill="hold"/>
                                        <p:tgtEl>
                                          <p:spTgt spid="90"/>
                                        </p:tgtEl>
                                        <p:attrNameLst>
                                          <p:attrName>r</p:attrName>
                                        </p:attrNameLst>
                                      </p:cBhvr>
                                    </p:animRot>
                                  </p:childTnLst>
                                </p:cTn>
                              </p:par>
                              <p:par>
                                <p:cTn id="1159" presetID="8" presetClass="emph" presetSubtype="0" fill="hold" grpId="1" nodeType="withEffect">
                                  <p:stCondLst>
                                    <p:cond delay="0"/>
                                  </p:stCondLst>
                                  <p:childTnLst>
                                    <p:animRot by="21600000">
                                      <p:cBhvr>
                                        <p:cTn id="1160" dur="3500" fill="hold"/>
                                        <p:tgtEl>
                                          <p:spTgt spid="91"/>
                                        </p:tgtEl>
                                        <p:attrNameLst>
                                          <p:attrName>r</p:attrName>
                                        </p:attrNameLst>
                                      </p:cBhvr>
                                    </p:animRot>
                                  </p:childTnLst>
                                </p:cTn>
                              </p:par>
                              <p:par>
                                <p:cTn id="1161" presetID="8" presetClass="emph" presetSubtype="0" fill="hold" grpId="1" nodeType="withEffect">
                                  <p:stCondLst>
                                    <p:cond delay="0"/>
                                  </p:stCondLst>
                                  <p:childTnLst>
                                    <p:animRot by="21600000">
                                      <p:cBhvr>
                                        <p:cTn id="1162" dur="3500" fill="hold"/>
                                        <p:tgtEl>
                                          <p:spTgt spid="92"/>
                                        </p:tgtEl>
                                        <p:attrNameLst>
                                          <p:attrName>r</p:attrName>
                                        </p:attrNameLst>
                                      </p:cBhvr>
                                    </p:animRot>
                                  </p:childTnLst>
                                </p:cTn>
                              </p:par>
                              <p:par>
                                <p:cTn id="1163" presetID="8" presetClass="emph" presetSubtype="0" fill="hold" grpId="1" nodeType="withEffect">
                                  <p:stCondLst>
                                    <p:cond delay="0"/>
                                  </p:stCondLst>
                                  <p:childTnLst>
                                    <p:animRot by="21600000">
                                      <p:cBhvr>
                                        <p:cTn id="1164" dur="3500" fill="hold"/>
                                        <p:tgtEl>
                                          <p:spTgt spid="93"/>
                                        </p:tgtEl>
                                        <p:attrNameLst>
                                          <p:attrName>r</p:attrName>
                                        </p:attrNameLst>
                                      </p:cBhvr>
                                    </p:animRot>
                                  </p:childTnLst>
                                </p:cTn>
                              </p:par>
                              <p:par>
                                <p:cTn id="1165" presetID="8" presetClass="emph" presetSubtype="0" fill="hold" grpId="1" nodeType="withEffect">
                                  <p:stCondLst>
                                    <p:cond delay="0"/>
                                  </p:stCondLst>
                                  <p:childTnLst>
                                    <p:animRot by="21600000">
                                      <p:cBhvr>
                                        <p:cTn id="1166" dur="3500" fill="hold"/>
                                        <p:tgtEl>
                                          <p:spTgt spid="94"/>
                                        </p:tgtEl>
                                        <p:attrNameLst>
                                          <p:attrName>r</p:attrName>
                                        </p:attrNameLst>
                                      </p:cBhvr>
                                    </p:animRot>
                                  </p:childTnLst>
                                </p:cTn>
                              </p:par>
                              <p:par>
                                <p:cTn id="1167" presetID="8" presetClass="emph" presetSubtype="0" fill="hold" grpId="1" nodeType="withEffect">
                                  <p:stCondLst>
                                    <p:cond delay="0"/>
                                  </p:stCondLst>
                                  <p:childTnLst>
                                    <p:animRot by="21600000">
                                      <p:cBhvr>
                                        <p:cTn id="1168" dur="3500" fill="hold"/>
                                        <p:tgtEl>
                                          <p:spTgt spid="95"/>
                                        </p:tgtEl>
                                        <p:attrNameLst>
                                          <p:attrName>r</p:attrName>
                                        </p:attrNameLst>
                                      </p:cBhvr>
                                    </p:animRot>
                                  </p:childTnLst>
                                </p:cTn>
                              </p:par>
                              <p:par>
                                <p:cTn id="1169" presetID="8" presetClass="emph" presetSubtype="0" fill="hold" grpId="1" nodeType="withEffect">
                                  <p:stCondLst>
                                    <p:cond delay="0"/>
                                  </p:stCondLst>
                                  <p:childTnLst>
                                    <p:animRot by="21600000">
                                      <p:cBhvr>
                                        <p:cTn id="1170" dur="3500" fill="hold"/>
                                        <p:tgtEl>
                                          <p:spTgt spid="96"/>
                                        </p:tgtEl>
                                        <p:attrNameLst>
                                          <p:attrName>r</p:attrName>
                                        </p:attrNameLst>
                                      </p:cBhvr>
                                    </p:animRot>
                                  </p:childTnLst>
                                </p:cTn>
                              </p:par>
                              <p:par>
                                <p:cTn id="1171" presetID="8" presetClass="emph" presetSubtype="0" fill="hold" grpId="1" nodeType="withEffect">
                                  <p:stCondLst>
                                    <p:cond delay="0"/>
                                  </p:stCondLst>
                                  <p:childTnLst>
                                    <p:animRot by="21600000">
                                      <p:cBhvr>
                                        <p:cTn id="1172" dur="3500" fill="hold"/>
                                        <p:tgtEl>
                                          <p:spTgt spid="97"/>
                                        </p:tgtEl>
                                        <p:attrNameLst>
                                          <p:attrName>r</p:attrName>
                                        </p:attrNameLst>
                                      </p:cBhvr>
                                    </p:animRot>
                                  </p:childTnLst>
                                </p:cTn>
                              </p:par>
                              <p:par>
                                <p:cTn id="1173" presetID="8" presetClass="emph" presetSubtype="0" fill="hold" grpId="1" nodeType="withEffect">
                                  <p:stCondLst>
                                    <p:cond delay="0"/>
                                  </p:stCondLst>
                                  <p:childTnLst>
                                    <p:animRot by="21600000">
                                      <p:cBhvr>
                                        <p:cTn id="1174" dur="3500" fill="hold"/>
                                        <p:tgtEl>
                                          <p:spTgt spid="98"/>
                                        </p:tgtEl>
                                        <p:attrNameLst>
                                          <p:attrName>r</p:attrName>
                                        </p:attrNameLst>
                                      </p:cBhvr>
                                    </p:animRot>
                                  </p:childTnLst>
                                </p:cTn>
                              </p:par>
                              <p:par>
                                <p:cTn id="1175" presetID="8" presetClass="emph" presetSubtype="0" fill="hold" grpId="1" nodeType="withEffect">
                                  <p:stCondLst>
                                    <p:cond delay="0"/>
                                  </p:stCondLst>
                                  <p:childTnLst>
                                    <p:animRot by="21600000">
                                      <p:cBhvr>
                                        <p:cTn id="1176" dur="3500" fill="hold"/>
                                        <p:tgtEl>
                                          <p:spTgt spid="99"/>
                                        </p:tgtEl>
                                        <p:attrNameLst>
                                          <p:attrName>r</p:attrName>
                                        </p:attrNameLst>
                                      </p:cBhvr>
                                    </p:animRot>
                                  </p:childTnLst>
                                </p:cTn>
                              </p:par>
                              <p:par>
                                <p:cTn id="1177" presetID="8" presetClass="emph" presetSubtype="0" fill="hold" grpId="1" nodeType="withEffect">
                                  <p:stCondLst>
                                    <p:cond delay="0"/>
                                  </p:stCondLst>
                                  <p:childTnLst>
                                    <p:animRot by="21600000">
                                      <p:cBhvr>
                                        <p:cTn id="1178" dur="3500" fill="hold"/>
                                        <p:tgtEl>
                                          <p:spTgt spid="100"/>
                                        </p:tgtEl>
                                        <p:attrNameLst>
                                          <p:attrName>r</p:attrName>
                                        </p:attrNameLst>
                                      </p:cBhvr>
                                    </p:animRot>
                                  </p:childTnLst>
                                </p:cTn>
                              </p:par>
                              <p:par>
                                <p:cTn id="1179" presetID="8" presetClass="emph" presetSubtype="0" fill="hold" grpId="1" nodeType="withEffect">
                                  <p:stCondLst>
                                    <p:cond delay="0"/>
                                  </p:stCondLst>
                                  <p:childTnLst>
                                    <p:animRot by="21600000">
                                      <p:cBhvr>
                                        <p:cTn id="1180" dur="3500" fill="hold"/>
                                        <p:tgtEl>
                                          <p:spTgt spid="101"/>
                                        </p:tgtEl>
                                        <p:attrNameLst>
                                          <p:attrName>r</p:attrName>
                                        </p:attrNameLst>
                                      </p:cBhvr>
                                    </p:animRot>
                                  </p:childTnLst>
                                </p:cTn>
                              </p:par>
                              <p:par>
                                <p:cTn id="1181" presetID="2" presetClass="exit" presetSubtype="4" fill="hold" grpId="2" nodeType="withEffect">
                                  <p:stCondLst>
                                    <p:cond delay="0"/>
                                  </p:stCondLst>
                                  <p:childTnLst>
                                    <p:anim calcmode="lin" valueType="num">
                                      <p:cBhvr additive="base">
                                        <p:cTn id="1182" dur="3500"/>
                                        <p:tgtEl>
                                          <p:spTgt spid="88"/>
                                        </p:tgtEl>
                                        <p:attrNameLst>
                                          <p:attrName>ppt_x</p:attrName>
                                        </p:attrNameLst>
                                      </p:cBhvr>
                                      <p:tavLst>
                                        <p:tav tm="0">
                                          <p:val>
                                            <p:strVal val="ppt_x"/>
                                          </p:val>
                                        </p:tav>
                                        <p:tav tm="100000">
                                          <p:val>
                                            <p:strVal val="ppt_x"/>
                                          </p:val>
                                        </p:tav>
                                      </p:tavLst>
                                    </p:anim>
                                    <p:anim calcmode="lin" valueType="num">
                                      <p:cBhvr additive="base">
                                        <p:cTn id="1183" dur="3500"/>
                                        <p:tgtEl>
                                          <p:spTgt spid="88"/>
                                        </p:tgtEl>
                                        <p:attrNameLst>
                                          <p:attrName>ppt_y</p:attrName>
                                        </p:attrNameLst>
                                      </p:cBhvr>
                                      <p:tavLst>
                                        <p:tav tm="0">
                                          <p:val>
                                            <p:strVal val="ppt_y"/>
                                          </p:val>
                                        </p:tav>
                                        <p:tav tm="100000">
                                          <p:val>
                                            <p:strVal val="1+ppt_h/2"/>
                                          </p:val>
                                        </p:tav>
                                      </p:tavLst>
                                    </p:anim>
                                    <p:set>
                                      <p:cBhvr>
                                        <p:cTn id="1184" dur="1" fill="hold">
                                          <p:stCondLst>
                                            <p:cond delay="3499"/>
                                          </p:stCondLst>
                                        </p:cTn>
                                        <p:tgtEl>
                                          <p:spTgt spid="88"/>
                                        </p:tgtEl>
                                        <p:attrNameLst>
                                          <p:attrName>style.visibility</p:attrName>
                                        </p:attrNameLst>
                                      </p:cBhvr>
                                      <p:to>
                                        <p:strVal val="hidden"/>
                                      </p:to>
                                    </p:set>
                                  </p:childTnLst>
                                </p:cTn>
                              </p:par>
                              <p:par>
                                <p:cTn id="1185" presetID="2" presetClass="exit" presetSubtype="4" fill="hold" grpId="2" nodeType="withEffect">
                                  <p:stCondLst>
                                    <p:cond delay="0"/>
                                  </p:stCondLst>
                                  <p:childTnLst>
                                    <p:anim calcmode="lin" valueType="num">
                                      <p:cBhvr additive="base">
                                        <p:cTn id="1186" dur="3500"/>
                                        <p:tgtEl>
                                          <p:spTgt spid="89"/>
                                        </p:tgtEl>
                                        <p:attrNameLst>
                                          <p:attrName>ppt_x</p:attrName>
                                        </p:attrNameLst>
                                      </p:cBhvr>
                                      <p:tavLst>
                                        <p:tav tm="0">
                                          <p:val>
                                            <p:strVal val="ppt_x"/>
                                          </p:val>
                                        </p:tav>
                                        <p:tav tm="100000">
                                          <p:val>
                                            <p:strVal val="ppt_x"/>
                                          </p:val>
                                        </p:tav>
                                      </p:tavLst>
                                    </p:anim>
                                    <p:anim calcmode="lin" valueType="num">
                                      <p:cBhvr additive="base">
                                        <p:cTn id="1187" dur="3500"/>
                                        <p:tgtEl>
                                          <p:spTgt spid="89"/>
                                        </p:tgtEl>
                                        <p:attrNameLst>
                                          <p:attrName>ppt_y</p:attrName>
                                        </p:attrNameLst>
                                      </p:cBhvr>
                                      <p:tavLst>
                                        <p:tav tm="0">
                                          <p:val>
                                            <p:strVal val="ppt_y"/>
                                          </p:val>
                                        </p:tav>
                                        <p:tav tm="100000">
                                          <p:val>
                                            <p:strVal val="1+ppt_h/2"/>
                                          </p:val>
                                        </p:tav>
                                      </p:tavLst>
                                    </p:anim>
                                    <p:set>
                                      <p:cBhvr>
                                        <p:cTn id="1188" dur="1" fill="hold">
                                          <p:stCondLst>
                                            <p:cond delay="3499"/>
                                          </p:stCondLst>
                                        </p:cTn>
                                        <p:tgtEl>
                                          <p:spTgt spid="89"/>
                                        </p:tgtEl>
                                        <p:attrNameLst>
                                          <p:attrName>style.visibility</p:attrName>
                                        </p:attrNameLst>
                                      </p:cBhvr>
                                      <p:to>
                                        <p:strVal val="hidden"/>
                                      </p:to>
                                    </p:set>
                                  </p:childTnLst>
                                </p:cTn>
                              </p:par>
                              <p:par>
                                <p:cTn id="1189" presetID="2" presetClass="exit" presetSubtype="4" fill="hold" grpId="2" nodeType="withEffect">
                                  <p:stCondLst>
                                    <p:cond delay="0"/>
                                  </p:stCondLst>
                                  <p:childTnLst>
                                    <p:anim calcmode="lin" valueType="num">
                                      <p:cBhvr additive="base">
                                        <p:cTn id="1190" dur="3500"/>
                                        <p:tgtEl>
                                          <p:spTgt spid="90"/>
                                        </p:tgtEl>
                                        <p:attrNameLst>
                                          <p:attrName>ppt_x</p:attrName>
                                        </p:attrNameLst>
                                      </p:cBhvr>
                                      <p:tavLst>
                                        <p:tav tm="0">
                                          <p:val>
                                            <p:strVal val="ppt_x"/>
                                          </p:val>
                                        </p:tav>
                                        <p:tav tm="100000">
                                          <p:val>
                                            <p:strVal val="ppt_x"/>
                                          </p:val>
                                        </p:tav>
                                      </p:tavLst>
                                    </p:anim>
                                    <p:anim calcmode="lin" valueType="num">
                                      <p:cBhvr additive="base">
                                        <p:cTn id="1191" dur="3500"/>
                                        <p:tgtEl>
                                          <p:spTgt spid="90"/>
                                        </p:tgtEl>
                                        <p:attrNameLst>
                                          <p:attrName>ppt_y</p:attrName>
                                        </p:attrNameLst>
                                      </p:cBhvr>
                                      <p:tavLst>
                                        <p:tav tm="0">
                                          <p:val>
                                            <p:strVal val="ppt_y"/>
                                          </p:val>
                                        </p:tav>
                                        <p:tav tm="100000">
                                          <p:val>
                                            <p:strVal val="1+ppt_h/2"/>
                                          </p:val>
                                        </p:tav>
                                      </p:tavLst>
                                    </p:anim>
                                    <p:set>
                                      <p:cBhvr>
                                        <p:cTn id="1192" dur="1" fill="hold">
                                          <p:stCondLst>
                                            <p:cond delay="3499"/>
                                          </p:stCondLst>
                                        </p:cTn>
                                        <p:tgtEl>
                                          <p:spTgt spid="90"/>
                                        </p:tgtEl>
                                        <p:attrNameLst>
                                          <p:attrName>style.visibility</p:attrName>
                                        </p:attrNameLst>
                                      </p:cBhvr>
                                      <p:to>
                                        <p:strVal val="hidden"/>
                                      </p:to>
                                    </p:set>
                                  </p:childTnLst>
                                </p:cTn>
                              </p:par>
                              <p:par>
                                <p:cTn id="1193" presetID="2" presetClass="exit" presetSubtype="4" fill="hold" grpId="2" nodeType="withEffect">
                                  <p:stCondLst>
                                    <p:cond delay="0"/>
                                  </p:stCondLst>
                                  <p:childTnLst>
                                    <p:anim calcmode="lin" valueType="num">
                                      <p:cBhvr additive="base">
                                        <p:cTn id="1194" dur="3500"/>
                                        <p:tgtEl>
                                          <p:spTgt spid="91"/>
                                        </p:tgtEl>
                                        <p:attrNameLst>
                                          <p:attrName>ppt_x</p:attrName>
                                        </p:attrNameLst>
                                      </p:cBhvr>
                                      <p:tavLst>
                                        <p:tav tm="0">
                                          <p:val>
                                            <p:strVal val="ppt_x"/>
                                          </p:val>
                                        </p:tav>
                                        <p:tav tm="100000">
                                          <p:val>
                                            <p:strVal val="ppt_x"/>
                                          </p:val>
                                        </p:tav>
                                      </p:tavLst>
                                    </p:anim>
                                    <p:anim calcmode="lin" valueType="num">
                                      <p:cBhvr additive="base">
                                        <p:cTn id="1195" dur="3500"/>
                                        <p:tgtEl>
                                          <p:spTgt spid="91"/>
                                        </p:tgtEl>
                                        <p:attrNameLst>
                                          <p:attrName>ppt_y</p:attrName>
                                        </p:attrNameLst>
                                      </p:cBhvr>
                                      <p:tavLst>
                                        <p:tav tm="0">
                                          <p:val>
                                            <p:strVal val="ppt_y"/>
                                          </p:val>
                                        </p:tav>
                                        <p:tav tm="100000">
                                          <p:val>
                                            <p:strVal val="1+ppt_h/2"/>
                                          </p:val>
                                        </p:tav>
                                      </p:tavLst>
                                    </p:anim>
                                    <p:set>
                                      <p:cBhvr>
                                        <p:cTn id="1196" dur="1" fill="hold">
                                          <p:stCondLst>
                                            <p:cond delay="3499"/>
                                          </p:stCondLst>
                                        </p:cTn>
                                        <p:tgtEl>
                                          <p:spTgt spid="91"/>
                                        </p:tgtEl>
                                        <p:attrNameLst>
                                          <p:attrName>style.visibility</p:attrName>
                                        </p:attrNameLst>
                                      </p:cBhvr>
                                      <p:to>
                                        <p:strVal val="hidden"/>
                                      </p:to>
                                    </p:set>
                                  </p:childTnLst>
                                </p:cTn>
                              </p:par>
                              <p:par>
                                <p:cTn id="1197" presetID="2" presetClass="exit" presetSubtype="4" fill="hold" grpId="2" nodeType="withEffect">
                                  <p:stCondLst>
                                    <p:cond delay="0"/>
                                  </p:stCondLst>
                                  <p:childTnLst>
                                    <p:anim calcmode="lin" valueType="num">
                                      <p:cBhvr additive="base">
                                        <p:cTn id="1198" dur="3500"/>
                                        <p:tgtEl>
                                          <p:spTgt spid="92"/>
                                        </p:tgtEl>
                                        <p:attrNameLst>
                                          <p:attrName>ppt_x</p:attrName>
                                        </p:attrNameLst>
                                      </p:cBhvr>
                                      <p:tavLst>
                                        <p:tav tm="0">
                                          <p:val>
                                            <p:strVal val="ppt_x"/>
                                          </p:val>
                                        </p:tav>
                                        <p:tav tm="100000">
                                          <p:val>
                                            <p:strVal val="ppt_x"/>
                                          </p:val>
                                        </p:tav>
                                      </p:tavLst>
                                    </p:anim>
                                    <p:anim calcmode="lin" valueType="num">
                                      <p:cBhvr additive="base">
                                        <p:cTn id="1199" dur="3500"/>
                                        <p:tgtEl>
                                          <p:spTgt spid="92"/>
                                        </p:tgtEl>
                                        <p:attrNameLst>
                                          <p:attrName>ppt_y</p:attrName>
                                        </p:attrNameLst>
                                      </p:cBhvr>
                                      <p:tavLst>
                                        <p:tav tm="0">
                                          <p:val>
                                            <p:strVal val="ppt_y"/>
                                          </p:val>
                                        </p:tav>
                                        <p:tav tm="100000">
                                          <p:val>
                                            <p:strVal val="1+ppt_h/2"/>
                                          </p:val>
                                        </p:tav>
                                      </p:tavLst>
                                    </p:anim>
                                    <p:set>
                                      <p:cBhvr>
                                        <p:cTn id="1200" dur="1" fill="hold">
                                          <p:stCondLst>
                                            <p:cond delay="3499"/>
                                          </p:stCondLst>
                                        </p:cTn>
                                        <p:tgtEl>
                                          <p:spTgt spid="92"/>
                                        </p:tgtEl>
                                        <p:attrNameLst>
                                          <p:attrName>style.visibility</p:attrName>
                                        </p:attrNameLst>
                                      </p:cBhvr>
                                      <p:to>
                                        <p:strVal val="hidden"/>
                                      </p:to>
                                    </p:set>
                                  </p:childTnLst>
                                </p:cTn>
                              </p:par>
                              <p:par>
                                <p:cTn id="1201" presetID="2" presetClass="exit" presetSubtype="4" fill="hold" grpId="2" nodeType="withEffect">
                                  <p:stCondLst>
                                    <p:cond delay="0"/>
                                  </p:stCondLst>
                                  <p:childTnLst>
                                    <p:anim calcmode="lin" valueType="num">
                                      <p:cBhvr additive="base">
                                        <p:cTn id="1202" dur="3500"/>
                                        <p:tgtEl>
                                          <p:spTgt spid="93"/>
                                        </p:tgtEl>
                                        <p:attrNameLst>
                                          <p:attrName>ppt_x</p:attrName>
                                        </p:attrNameLst>
                                      </p:cBhvr>
                                      <p:tavLst>
                                        <p:tav tm="0">
                                          <p:val>
                                            <p:strVal val="ppt_x"/>
                                          </p:val>
                                        </p:tav>
                                        <p:tav tm="100000">
                                          <p:val>
                                            <p:strVal val="ppt_x"/>
                                          </p:val>
                                        </p:tav>
                                      </p:tavLst>
                                    </p:anim>
                                    <p:anim calcmode="lin" valueType="num">
                                      <p:cBhvr additive="base">
                                        <p:cTn id="1203" dur="3500"/>
                                        <p:tgtEl>
                                          <p:spTgt spid="93"/>
                                        </p:tgtEl>
                                        <p:attrNameLst>
                                          <p:attrName>ppt_y</p:attrName>
                                        </p:attrNameLst>
                                      </p:cBhvr>
                                      <p:tavLst>
                                        <p:tav tm="0">
                                          <p:val>
                                            <p:strVal val="ppt_y"/>
                                          </p:val>
                                        </p:tav>
                                        <p:tav tm="100000">
                                          <p:val>
                                            <p:strVal val="1+ppt_h/2"/>
                                          </p:val>
                                        </p:tav>
                                      </p:tavLst>
                                    </p:anim>
                                    <p:set>
                                      <p:cBhvr>
                                        <p:cTn id="1204" dur="1" fill="hold">
                                          <p:stCondLst>
                                            <p:cond delay="3499"/>
                                          </p:stCondLst>
                                        </p:cTn>
                                        <p:tgtEl>
                                          <p:spTgt spid="93"/>
                                        </p:tgtEl>
                                        <p:attrNameLst>
                                          <p:attrName>style.visibility</p:attrName>
                                        </p:attrNameLst>
                                      </p:cBhvr>
                                      <p:to>
                                        <p:strVal val="hidden"/>
                                      </p:to>
                                    </p:set>
                                  </p:childTnLst>
                                </p:cTn>
                              </p:par>
                              <p:par>
                                <p:cTn id="1205" presetID="2" presetClass="exit" presetSubtype="4" fill="hold" grpId="2" nodeType="withEffect">
                                  <p:stCondLst>
                                    <p:cond delay="0"/>
                                  </p:stCondLst>
                                  <p:childTnLst>
                                    <p:anim calcmode="lin" valueType="num">
                                      <p:cBhvr additive="base">
                                        <p:cTn id="1206" dur="3500"/>
                                        <p:tgtEl>
                                          <p:spTgt spid="94"/>
                                        </p:tgtEl>
                                        <p:attrNameLst>
                                          <p:attrName>ppt_x</p:attrName>
                                        </p:attrNameLst>
                                      </p:cBhvr>
                                      <p:tavLst>
                                        <p:tav tm="0">
                                          <p:val>
                                            <p:strVal val="ppt_x"/>
                                          </p:val>
                                        </p:tav>
                                        <p:tav tm="100000">
                                          <p:val>
                                            <p:strVal val="ppt_x"/>
                                          </p:val>
                                        </p:tav>
                                      </p:tavLst>
                                    </p:anim>
                                    <p:anim calcmode="lin" valueType="num">
                                      <p:cBhvr additive="base">
                                        <p:cTn id="1207" dur="3500"/>
                                        <p:tgtEl>
                                          <p:spTgt spid="94"/>
                                        </p:tgtEl>
                                        <p:attrNameLst>
                                          <p:attrName>ppt_y</p:attrName>
                                        </p:attrNameLst>
                                      </p:cBhvr>
                                      <p:tavLst>
                                        <p:tav tm="0">
                                          <p:val>
                                            <p:strVal val="ppt_y"/>
                                          </p:val>
                                        </p:tav>
                                        <p:tav tm="100000">
                                          <p:val>
                                            <p:strVal val="1+ppt_h/2"/>
                                          </p:val>
                                        </p:tav>
                                      </p:tavLst>
                                    </p:anim>
                                    <p:set>
                                      <p:cBhvr>
                                        <p:cTn id="1208" dur="1" fill="hold">
                                          <p:stCondLst>
                                            <p:cond delay="3499"/>
                                          </p:stCondLst>
                                        </p:cTn>
                                        <p:tgtEl>
                                          <p:spTgt spid="94"/>
                                        </p:tgtEl>
                                        <p:attrNameLst>
                                          <p:attrName>style.visibility</p:attrName>
                                        </p:attrNameLst>
                                      </p:cBhvr>
                                      <p:to>
                                        <p:strVal val="hidden"/>
                                      </p:to>
                                    </p:set>
                                  </p:childTnLst>
                                </p:cTn>
                              </p:par>
                              <p:par>
                                <p:cTn id="1209" presetID="2" presetClass="exit" presetSubtype="4" fill="hold" grpId="2" nodeType="withEffect">
                                  <p:stCondLst>
                                    <p:cond delay="0"/>
                                  </p:stCondLst>
                                  <p:childTnLst>
                                    <p:anim calcmode="lin" valueType="num">
                                      <p:cBhvr additive="base">
                                        <p:cTn id="1210" dur="3500"/>
                                        <p:tgtEl>
                                          <p:spTgt spid="95"/>
                                        </p:tgtEl>
                                        <p:attrNameLst>
                                          <p:attrName>ppt_x</p:attrName>
                                        </p:attrNameLst>
                                      </p:cBhvr>
                                      <p:tavLst>
                                        <p:tav tm="0">
                                          <p:val>
                                            <p:strVal val="ppt_x"/>
                                          </p:val>
                                        </p:tav>
                                        <p:tav tm="100000">
                                          <p:val>
                                            <p:strVal val="ppt_x"/>
                                          </p:val>
                                        </p:tav>
                                      </p:tavLst>
                                    </p:anim>
                                    <p:anim calcmode="lin" valueType="num">
                                      <p:cBhvr additive="base">
                                        <p:cTn id="1211" dur="3500"/>
                                        <p:tgtEl>
                                          <p:spTgt spid="95"/>
                                        </p:tgtEl>
                                        <p:attrNameLst>
                                          <p:attrName>ppt_y</p:attrName>
                                        </p:attrNameLst>
                                      </p:cBhvr>
                                      <p:tavLst>
                                        <p:tav tm="0">
                                          <p:val>
                                            <p:strVal val="ppt_y"/>
                                          </p:val>
                                        </p:tav>
                                        <p:tav tm="100000">
                                          <p:val>
                                            <p:strVal val="1+ppt_h/2"/>
                                          </p:val>
                                        </p:tav>
                                      </p:tavLst>
                                    </p:anim>
                                    <p:set>
                                      <p:cBhvr>
                                        <p:cTn id="1212" dur="1" fill="hold">
                                          <p:stCondLst>
                                            <p:cond delay="3499"/>
                                          </p:stCondLst>
                                        </p:cTn>
                                        <p:tgtEl>
                                          <p:spTgt spid="95"/>
                                        </p:tgtEl>
                                        <p:attrNameLst>
                                          <p:attrName>style.visibility</p:attrName>
                                        </p:attrNameLst>
                                      </p:cBhvr>
                                      <p:to>
                                        <p:strVal val="hidden"/>
                                      </p:to>
                                    </p:set>
                                  </p:childTnLst>
                                </p:cTn>
                              </p:par>
                              <p:par>
                                <p:cTn id="1213" presetID="2" presetClass="exit" presetSubtype="4" fill="hold" grpId="2" nodeType="withEffect">
                                  <p:stCondLst>
                                    <p:cond delay="0"/>
                                  </p:stCondLst>
                                  <p:childTnLst>
                                    <p:anim calcmode="lin" valueType="num">
                                      <p:cBhvr additive="base">
                                        <p:cTn id="1214" dur="3500"/>
                                        <p:tgtEl>
                                          <p:spTgt spid="96"/>
                                        </p:tgtEl>
                                        <p:attrNameLst>
                                          <p:attrName>ppt_x</p:attrName>
                                        </p:attrNameLst>
                                      </p:cBhvr>
                                      <p:tavLst>
                                        <p:tav tm="0">
                                          <p:val>
                                            <p:strVal val="ppt_x"/>
                                          </p:val>
                                        </p:tav>
                                        <p:tav tm="100000">
                                          <p:val>
                                            <p:strVal val="ppt_x"/>
                                          </p:val>
                                        </p:tav>
                                      </p:tavLst>
                                    </p:anim>
                                    <p:anim calcmode="lin" valueType="num">
                                      <p:cBhvr additive="base">
                                        <p:cTn id="1215" dur="3500"/>
                                        <p:tgtEl>
                                          <p:spTgt spid="96"/>
                                        </p:tgtEl>
                                        <p:attrNameLst>
                                          <p:attrName>ppt_y</p:attrName>
                                        </p:attrNameLst>
                                      </p:cBhvr>
                                      <p:tavLst>
                                        <p:tav tm="0">
                                          <p:val>
                                            <p:strVal val="ppt_y"/>
                                          </p:val>
                                        </p:tav>
                                        <p:tav tm="100000">
                                          <p:val>
                                            <p:strVal val="1+ppt_h/2"/>
                                          </p:val>
                                        </p:tav>
                                      </p:tavLst>
                                    </p:anim>
                                    <p:set>
                                      <p:cBhvr>
                                        <p:cTn id="1216" dur="1" fill="hold">
                                          <p:stCondLst>
                                            <p:cond delay="3499"/>
                                          </p:stCondLst>
                                        </p:cTn>
                                        <p:tgtEl>
                                          <p:spTgt spid="96"/>
                                        </p:tgtEl>
                                        <p:attrNameLst>
                                          <p:attrName>style.visibility</p:attrName>
                                        </p:attrNameLst>
                                      </p:cBhvr>
                                      <p:to>
                                        <p:strVal val="hidden"/>
                                      </p:to>
                                    </p:set>
                                  </p:childTnLst>
                                </p:cTn>
                              </p:par>
                              <p:par>
                                <p:cTn id="1217" presetID="2" presetClass="exit" presetSubtype="4" fill="hold" grpId="2" nodeType="withEffect">
                                  <p:stCondLst>
                                    <p:cond delay="0"/>
                                  </p:stCondLst>
                                  <p:childTnLst>
                                    <p:anim calcmode="lin" valueType="num">
                                      <p:cBhvr additive="base">
                                        <p:cTn id="1218" dur="3500"/>
                                        <p:tgtEl>
                                          <p:spTgt spid="97"/>
                                        </p:tgtEl>
                                        <p:attrNameLst>
                                          <p:attrName>ppt_x</p:attrName>
                                        </p:attrNameLst>
                                      </p:cBhvr>
                                      <p:tavLst>
                                        <p:tav tm="0">
                                          <p:val>
                                            <p:strVal val="ppt_x"/>
                                          </p:val>
                                        </p:tav>
                                        <p:tav tm="100000">
                                          <p:val>
                                            <p:strVal val="ppt_x"/>
                                          </p:val>
                                        </p:tav>
                                      </p:tavLst>
                                    </p:anim>
                                    <p:anim calcmode="lin" valueType="num">
                                      <p:cBhvr additive="base">
                                        <p:cTn id="1219" dur="3500"/>
                                        <p:tgtEl>
                                          <p:spTgt spid="97"/>
                                        </p:tgtEl>
                                        <p:attrNameLst>
                                          <p:attrName>ppt_y</p:attrName>
                                        </p:attrNameLst>
                                      </p:cBhvr>
                                      <p:tavLst>
                                        <p:tav tm="0">
                                          <p:val>
                                            <p:strVal val="ppt_y"/>
                                          </p:val>
                                        </p:tav>
                                        <p:tav tm="100000">
                                          <p:val>
                                            <p:strVal val="1+ppt_h/2"/>
                                          </p:val>
                                        </p:tav>
                                      </p:tavLst>
                                    </p:anim>
                                    <p:set>
                                      <p:cBhvr>
                                        <p:cTn id="1220" dur="1" fill="hold">
                                          <p:stCondLst>
                                            <p:cond delay="3499"/>
                                          </p:stCondLst>
                                        </p:cTn>
                                        <p:tgtEl>
                                          <p:spTgt spid="97"/>
                                        </p:tgtEl>
                                        <p:attrNameLst>
                                          <p:attrName>style.visibility</p:attrName>
                                        </p:attrNameLst>
                                      </p:cBhvr>
                                      <p:to>
                                        <p:strVal val="hidden"/>
                                      </p:to>
                                    </p:set>
                                  </p:childTnLst>
                                </p:cTn>
                              </p:par>
                              <p:par>
                                <p:cTn id="1221" presetID="2" presetClass="exit" presetSubtype="4" fill="hold" grpId="2" nodeType="withEffect">
                                  <p:stCondLst>
                                    <p:cond delay="0"/>
                                  </p:stCondLst>
                                  <p:childTnLst>
                                    <p:anim calcmode="lin" valueType="num">
                                      <p:cBhvr additive="base">
                                        <p:cTn id="1222" dur="3500"/>
                                        <p:tgtEl>
                                          <p:spTgt spid="98"/>
                                        </p:tgtEl>
                                        <p:attrNameLst>
                                          <p:attrName>ppt_x</p:attrName>
                                        </p:attrNameLst>
                                      </p:cBhvr>
                                      <p:tavLst>
                                        <p:tav tm="0">
                                          <p:val>
                                            <p:strVal val="ppt_x"/>
                                          </p:val>
                                        </p:tav>
                                        <p:tav tm="100000">
                                          <p:val>
                                            <p:strVal val="ppt_x"/>
                                          </p:val>
                                        </p:tav>
                                      </p:tavLst>
                                    </p:anim>
                                    <p:anim calcmode="lin" valueType="num">
                                      <p:cBhvr additive="base">
                                        <p:cTn id="1223" dur="3500"/>
                                        <p:tgtEl>
                                          <p:spTgt spid="98"/>
                                        </p:tgtEl>
                                        <p:attrNameLst>
                                          <p:attrName>ppt_y</p:attrName>
                                        </p:attrNameLst>
                                      </p:cBhvr>
                                      <p:tavLst>
                                        <p:tav tm="0">
                                          <p:val>
                                            <p:strVal val="ppt_y"/>
                                          </p:val>
                                        </p:tav>
                                        <p:tav tm="100000">
                                          <p:val>
                                            <p:strVal val="1+ppt_h/2"/>
                                          </p:val>
                                        </p:tav>
                                      </p:tavLst>
                                    </p:anim>
                                    <p:set>
                                      <p:cBhvr>
                                        <p:cTn id="1224" dur="1" fill="hold">
                                          <p:stCondLst>
                                            <p:cond delay="3499"/>
                                          </p:stCondLst>
                                        </p:cTn>
                                        <p:tgtEl>
                                          <p:spTgt spid="98"/>
                                        </p:tgtEl>
                                        <p:attrNameLst>
                                          <p:attrName>style.visibility</p:attrName>
                                        </p:attrNameLst>
                                      </p:cBhvr>
                                      <p:to>
                                        <p:strVal val="hidden"/>
                                      </p:to>
                                    </p:set>
                                  </p:childTnLst>
                                </p:cTn>
                              </p:par>
                              <p:par>
                                <p:cTn id="1225" presetID="2" presetClass="exit" presetSubtype="4" fill="hold" grpId="2" nodeType="withEffect">
                                  <p:stCondLst>
                                    <p:cond delay="0"/>
                                  </p:stCondLst>
                                  <p:childTnLst>
                                    <p:anim calcmode="lin" valueType="num">
                                      <p:cBhvr additive="base">
                                        <p:cTn id="1226" dur="3500"/>
                                        <p:tgtEl>
                                          <p:spTgt spid="99"/>
                                        </p:tgtEl>
                                        <p:attrNameLst>
                                          <p:attrName>ppt_x</p:attrName>
                                        </p:attrNameLst>
                                      </p:cBhvr>
                                      <p:tavLst>
                                        <p:tav tm="0">
                                          <p:val>
                                            <p:strVal val="ppt_x"/>
                                          </p:val>
                                        </p:tav>
                                        <p:tav tm="100000">
                                          <p:val>
                                            <p:strVal val="ppt_x"/>
                                          </p:val>
                                        </p:tav>
                                      </p:tavLst>
                                    </p:anim>
                                    <p:anim calcmode="lin" valueType="num">
                                      <p:cBhvr additive="base">
                                        <p:cTn id="1227" dur="3500"/>
                                        <p:tgtEl>
                                          <p:spTgt spid="99"/>
                                        </p:tgtEl>
                                        <p:attrNameLst>
                                          <p:attrName>ppt_y</p:attrName>
                                        </p:attrNameLst>
                                      </p:cBhvr>
                                      <p:tavLst>
                                        <p:tav tm="0">
                                          <p:val>
                                            <p:strVal val="ppt_y"/>
                                          </p:val>
                                        </p:tav>
                                        <p:tav tm="100000">
                                          <p:val>
                                            <p:strVal val="1+ppt_h/2"/>
                                          </p:val>
                                        </p:tav>
                                      </p:tavLst>
                                    </p:anim>
                                    <p:set>
                                      <p:cBhvr>
                                        <p:cTn id="1228" dur="1" fill="hold">
                                          <p:stCondLst>
                                            <p:cond delay="3499"/>
                                          </p:stCondLst>
                                        </p:cTn>
                                        <p:tgtEl>
                                          <p:spTgt spid="99"/>
                                        </p:tgtEl>
                                        <p:attrNameLst>
                                          <p:attrName>style.visibility</p:attrName>
                                        </p:attrNameLst>
                                      </p:cBhvr>
                                      <p:to>
                                        <p:strVal val="hidden"/>
                                      </p:to>
                                    </p:set>
                                  </p:childTnLst>
                                </p:cTn>
                              </p:par>
                              <p:par>
                                <p:cTn id="1229" presetID="2" presetClass="exit" presetSubtype="4" fill="hold" grpId="2" nodeType="withEffect">
                                  <p:stCondLst>
                                    <p:cond delay="0"/>
                                  </p:stCondLst>
                                  <p:childTnLst>
                                    <p:anim calcmode="lin" valueType="num">
                                      <p:cBhvr additive="base">
                                        <p:cTn id="1230" dur="3500"/>
                                        <p:tgtEl>
                                          <p:spTgt spid="100"/>
                                        </p:tgtEl>
                                        <p:attrNameLst>
                                          <p:attrName>ppt_x</p:attrName>
                                        </p:attrNameLst>
                                      </p:cBhvr>
                                      <p:tavLst>
                                        <p:tav tm="0">
                                          <p:val>
                                            <p:strVal val="ppt_x"/>
                                          </p:val>
                                        </p:tav>
                                        <p:tav tm="100000">
                                          <p:val>
                                            <p:strVal val="ppt_x"/>
                                          </p:val>
                                        </p:tav>
                                      </p:tavLst>
                                    </p:anim>
                                    <p:anim calcmode="lin" valueType="num">
                                      <p:cBhvr additive="base">
                                        <p:cTn id="1231" dur="3500"/>
                                        <p:tgtEl>
                                          <p:spTgt spid="100"/>
                                        </p:tgtEl>
                                        <p:attrNameLst>
                                          <p:attrName>ppt_y</p:attrName>
                                        </p:attrNameLst>
                                      </p:cBhvr>
                                      <p:tavLst>
                                        <p:tav tm="0">
                                          <p:val>
                                            <p:strVal val="ppt_y"/>
                                          </p:val>
                                        </p:tav>
                                        <p:tav tm="100000">
                                          <p:val>
                                            <p:strVal val="1+ppt_h/2"/>
                                          </p:val>
                                        </p:tav>
                                      </p:tavLst>
                                    </p:anim>
                                    <p:set>
                                      <p:cBhvr>
                                        <p:cTn id="1232" dur="1" fill="hold">
                                          <p:stCondLst>
                                            <p:cond delay="3499"/>
                                          </p:stCondLst>
                                        </p:cTn>
                                        <p:tgtEl>
                                          <p:spTgt spid="100"/>
                                        </p:tgtEl>
                                        <p:attrNameLst>
                                          <p:attrName>style.visibility</p:attrName>
                                        </p:attrNameLst>
                                      </p:cBhvr>
                                      <p:to>
                                        <p:strVal val="hidden"/>
                                      </p:to>
                                    </p:set>
                                  </p:childTnLst>
                                </p:cTn>
                              </p:par>
                              <p:par>
                                <p:cTn id="1233" presetID="2" presetClass="exit" presetSubtype="4" fill="hold" grpId="2" nodeType="withEffect">
                                  <p:stCondLst>
                                    <p:cond delay="0"/>
                                  </p:stCondLst>
                                  <p:childTnLst>
                                    <p:anim calcmode="lin" valueType="num">
                                      <p:cBhvr additive="base">
                                        <p:cTn id="1234" dur="3500"/>
                                        <p:tgtEl>
                                          <p:spTgt spid="101"/>
                                        </p:tgtEl>
                                        <p:attrNameLst>
                                          <p:attrName>ppt_x</p:attrName>
                                        </p:attrNameLst>
                                      </p:cBhvr>
                                      <p:tavLst>
                                        <p:tav tm="0">
                                          <p:val>
                                            <p:strVal val="ppt_x"/>
                                          </p:val>
                                        </p:tav>
                                        <p:tav tm="100000">
                                          <p:val>
                                            <p:strVal val="ppt_x"/>
                                          </p:val>
                                        </p:tav>
                                      </p:tavLst>
                                    </p:anim>
                                    <p:anim calcmode="lin" valueType="num">
                                      <p:cBhvr additive="base">
                                        <p:cTn id="1235" dur="3500"/>
                                        <p:tgtEl>
                                          <p:spTgt spid="101"/>
                                        </p:tgtEl>
                                        <p:attrNameLst>
                                          <p:attrName>ppt_y</p:attrName>
                                        </p:attrNameLst>
                                      </p:cBhvr>
                                      <p:tavLst>
                                        <p:tav tm="0">
                                          <p:val>
                                            <p:strVal val="ppt_y"/>
                                          </p:val>
                                        </p:tav>
                                        <p:tav tm="100000">
                                          <p:val>
                                            <p:strVal val="1+ppt_h/2"/>
                                          </p:val>
                                        </p:tav>
                                      </p:tavLst>
                                    </p:anim>
                                    <p:set>
                                      <p:cBhvr>
                                        <p:cTn id="1236" dur="1" fill="hold">
                                          <p:stCondLst>
                                            <p:cond delay="3499"/>
                                          </p:stCondLst>
                                        </p:cTn>
                                        <p:tgtEl>
                                          <p:spTgt spid="101"/>
                                        </p:tgtEl>
                                        <p:attrNameLst>
                                          <p:attrName>style.visibility</p:attrName>
                                        </p:attrNameLst>
                                      </p:cBhvr>
                                      <p:to>
                                        <p:strVal val="hidden"/>
                                      </p:to>
                                    </p:set>
                                  </p:childTnLst>
                                </p:cTn>
                              </p:par>
                              <p:par>
                                <p:cTn id="1237" presetID="13" presetClass="exit" presetSubtype="32" fill="hold" grpId="3" nodeType="withEffect">
                                  <p:stCondLst>
                                    <p:cond delay="0"/>
                                  </p:stCondLst>
                                  <p:childTnLst>
                                    <p:animEffect transition="out" filter="plus(out)">
                                      <p:cBhvr>
                                        <p:cTn id="1238" dur="7000"/>
                                        <p:tgtEl>
                                          <p:spTgt spid="88"/>
                                        </p:tgtEl>
                                      </p:cBhvr>
                                    </p:animEffect>
                                    <p:set>
                                      <p:cBhvr>
                                        <p:cTn id="1239" dur="1" fill="hold">
                                          <p:stCondLst>
                                            <p:cond delay="6999"/>
                                          </p:stCondLst>
                                        </p:cTn>
                                        <p:tgtEl>
                                          <p:spTgt spid="88"/>
                                        </p:tgtEl>
                                        <p:attrNameLst>
                                          <p:attrName>style.visibility</p:attrName>
                                        </p:attrNameLst>
                                      </p:cBhvr>
                                      <p:to>
                                        <p:strVal val="hidden"/>
                                      </p:to>
                                    </p:set>
                                  </p:childTnLst>
                                </p:cTn>
                              </p:par>
                              <p:par>
                                <p:cTn id="1240" presetID="13" presetClass="exit" presetSubtype="32" fill="hold" grpId="3" nodeType="withEffect">
                                  <p:stCondLst>
                                    <p:cond delay="0"/>
                                  </p:stCondLst>
                                  <p:childTnLst>
                                    <p:animEffect transition="out" filter="plus(out)">
                                      <p:cBhvr>
                                        <p:cTn id="1241" dur="7000"/>
                                        <p:tgtEl>
                                          <p:spTgt spid="89"/>
                                        </p:tgtEl>
                                      </p:cBhvr>
                                    </p:animEffect>
                                    <p:set>
                                      <p:cBhvr>
                                        <p:cTn id="1242" dur="1" fill="hold">
                                          <p:stCondLst>
                                            <p:cond delay="6999"/>
                                          </p:stCondLst>
                                        </p:cTn>
                                        <p:tgtEl>
                                          <p:spTgt spid="89"/>
                                        </p:tgtEl>
                                        <p:attrNameLst>
                                          <p:attrName>style.visibility</p:attrName>
                                        </p:attrNameLst>
                                      </p:cBhvr>
                                      <p:to>
                                        <p:strVal val="hidden"/>
                                      </p:to>
                                    </p:set>
                                  </p:childTnLst>
                                </p:cTn>
                              </p:par>
                              <p:par>
                                <p:cTn id="1243" presetID="13" presetClass="exit" presetSubtype="32" fill="hold" grpId="3" nodeType="withEffect">
                                  <p:stCondLst>
                                    <p:cond delay="0"/>
                                  </p:stCondLst>
                                  <p:childTnLst>
                                    <p:animEffect transition="out" filter="plus(out)">
                                      <p:cBhvr>
                                        <p:cTn id="1244" dur="7000"/>
                                        <p:tgtEl>
                                          <p:spTgt spid="90"/>
                                        </p:tgtEl>
                                      </p:cBhvr>
                                    </p:animEffect>
                                    <p:set>
                                      <p:cBhvr>
                                        <p:cTn id="1245" dur="1" fill="hold">
                                          <p:stCondLst>
                                            <p:cond delay="6999"/>
                                          </p:stCondLst>
                                        </p:cTn>
                                        <p:tgtEl>
                                          <p:spTgt spid="90"/>
                                        </p:tgtEl>
                                        <p:attrNameLst>
                                          <p:attrName>style.visibility</p:attrName>
                                        </p:attrNameLst>
                                      </p:cBhvr>
                                      <p:to>
                                        <p:strVal val="hidden"/>
                                      </p:to>
                                    </p:set>
                                  </p:childTnLst>
                                </p:cTn>
                              </p:par>
                              <p:par>
                                <p:cTn id="1246" presetID="13" presetClass="exit" presetSubtype="32" fill="hold" grpId="3" nodeType="withEffect">
                                  <p:stCondLst>
                                    <p:cond delay="0"/>
                                  </p:stCondLst>
                                  <p:childTnLst>
                                    <p:animEffect transition="out" filter="plus(out)">
                                      <p:cBhvr>
                                        <p:cTn id="1247" dur="7000"/>
                                        <p:tgtEl>
                                          <p:spTgt spid="91"/>
                                        </p:tgtEl>
                                      </p:cBhvr>
                                    </p:animEffect>
                                    <p:set>
                                      <p:cBhvr>
                                        <p:cTn id="1248" dur="1" fill="hold">
                                          <p:stCondLst>
                                            <p:cond delay="6999"/>
                                          </p:stCondLst>
                                        </p:cTn>
                                        <p:tgtEl>
                                          <p:spTgt spid="91"/>
                                        </p:tgtEl>
                                        <p:attrNameLst>
                                          <p:attrName>style.visibility</p:attrName>
                                        </p:attrNameLst>
                                      </p:cBhvr>
                                      <p:to>
                                        <p:strVal val="hidden"/>
                                      </p:to>
                                    </p:set>
                                  </p:childTnLst>
                                </p:cTn>
                              </p:par>
                              <p:par>
                                <p:cTn id="1249" presetID="13" presetClass="exit" presetSubtype="32" fill="hold" grpId="3" nodeType="withEffect">
                                  <p:stCondLst>
                                    <p:cond delay="0"/>
                                  </p:stCondLst>
                                  <p:childTnLst>
                                    <p:animEffect transition="out" filter="plus(out)">
                                      <p:cBhvr>
                                        <p:cTn id="1250" dur="7000"/>
                                        <p:tgtEl>
                                          <p:spTgt spid="92"/>
                                        </p:tgtEl>
                                      </p:cBhvr>
                                    </p:animEffect>
                                    <p:set>
                                      <p:cBhvr>
                                        <p:cTn id="1251" dur="1" fill="hold">
                                          <p:stCondLst>
                                            <p:cond delay="6999"/>
                                          </p:stCondLst>
                                        </p:cTn>
                                        <p:tgtEl>
                                          <p:spTgt spid="92"/>
                                        </p:tgtEl>
                                        <p:attrNameLst>
                                          <p:attrName>style.visibility</p:attrName>
                                        </p:attrNameLst>
                                      </p:cBhvr>
                                      <p:to>
                                        <p:strVal val="hidden"/>
                                      </p:to>
                                    </p:set>
                                  </p:childTnLst>
                                </p:cTn>
                              </p:par>
                              <p:par>
                                <p:cTn id="1252" presetID="13" presetClass="exit" presetSubtype="32" fill="hold" grpId="3" nodeType="withEffect">
                                  <p:stCondLst>
                                    <p:cond delay="0"/>
                                  </p:stCondLst>
                                  <p:childTnLst>
                                    <p:animEffect transition="out" filter="plus(out)">
                                      <p:cBhvr>
                                        <p:cTn id="1253" dur="7000"/>
                                        <p:tgtEl>
                                          <p:spTgt spid="93"/>
                                        </p:tgtEl>
                                      </p:cBhvr>
                                    </p:animEffect>
                                    <p:set>
                                      <p:cBhvr>
                                        <p:cTn id="1254" dur="1" fill="hold">
                                          <p:stCondLst>
                                            <p:cond delay="6999"/>
                                          </p:stCondLst>
                                        </p:cTn>
                                        <p:tgtEl>
                                          <p:spTgt spid="93"/>
                                        </p:tgtEl>
                                        <p:attrNameLst>
                                          <p:attrName>style.visibility</p:attrName>
                                        </p:attrNameLst>
                                      </p:cBhvr>
                                      <p:to>
                                        <p:strVal val="hidden"/>
                                      </p:to>
                                    </p:set>
                                  </p:childTnLst>
                                </p:cTn>
                              </p:par>
                              <p:par>
                                <p:cTn id="1255" presetID="13" presetClass="exit" presetSubtype="32" fill="hold" grpId="3" nodeType="withEffect">
                                  <p:stCondLst>
                                    <p:cond delay="0"/>
                                  </p:stCondLst>
                                  <p:childTnLst>
                                    <p:animEffect transition="out" filter="plus(out)">
                                      <p:cBhvr>
                                        <p:cTn id="1256" dur="7000"/>
                                        <p:tgtEl>
                                          <p:spTgt spid="94"/>
                                        </p:tgtEl>
                                      </p:cBhvr>
                                    </p:animEffect>
                                    <p:set>
                                      <p:cBhvr>
                                        <p:cTn id="1257" dur="1" fill="hold">
                                          <p:stCondLst>
                                            <p:cond delay="6999"/>
                                          </p:stCondLst>
                                        </p:cTn>
                                        <p:tgtEl>
                                          <p:spTgt spid="94"/>
                                        </p:tgtEl>
                                        <p:attrNameLst>
                                          <p:attrName>style.visibility</p:attrName>
                                        </p:attrNameLst>
                                      </p:cBhvr>
                                      <p:to>
                                        <p:strVal val="hidden"/>
                                      </p:to>
                                    </p:set>
                                  </p:childTnLst>
                                </p:cTn>
                              </p:par>
                              <p:par>
                                <p:cTn id="1258" presetID="13" presetClass="exit" presetSubtype="32" fill="hold" grpId="3" nodeType="withEffect">
                                  <p:stCondLst>
                                    <p:cond delay="0"/>
                                  </p:stCondLst>
                                  <p:childTnLst>
                                    <p:animEffect transition="out" filter="plus(out)">
                                      <p:cBhvr>
                                        <p:cTn id="1259" dur="7000"/>
                                        <p:tgtEl>
                                          <p:spTgt spid="95"/>
                                        </p:tgtEl>
                                      </p:cBhvr>
                                    </p:animEffect>
                                    <p:set>
                                      <p:cBhvr>
                                        <p:cTn id="1260" dur="1" fill="hold">
                                          <p:stCondLst>
                                            <p:cond delay="6999"/>
                                          </p:stCondLst>
                                        </p:cTn>
                                        <p:tgtEl>
                                          <p:spTgt spid="95"/>
                                        </p:tgtEl>
                                        <p:attrNameLst>
                                          <p:attrName>style.visibility</p:attrName>
                                        </p:attrNameLst>
                                      </p:cBhvr>
                                      <p:to>
                                        <p:strVal val="hidden"/>
                                      </p:to>
                                    </p:set>
                                  </p:childTnLst>
                                </p:cTn>
                              </p:par>
                              <p:par>
                                <p:cTn id="1261" presetID="13" presetClass="exit" presetSubtype="32" fill="hold" grpId="3" nodeType="withEffect">
                                  <p:stCondLst>
                                    <p:cond delay="0"/>
                                  </p:stCondLst>
                                  <p:childTnLst>
                                    <p:animEffect transition="out" filter="plus(out)">
                                      <p:cBhvr>
                                        <p:cTn id="1262" dur="7000"/>
                                        <p:tgtEl>
                                          <p:spTgt spid="96"/>
                                        </p:tgtEl>
                                      </p:cBhvr>
                                    </p:animEffect>
                                    <p:set>
                                      <p:cBhvr>
                                        <p:cTn id="1263" dur="1" fill="hold">
                                          <p:stCondLst>
                                            <p:cond delay="6999"/>
                                          </p:stCondLst>
                                        </p:cTn>
                                        <p:tgtEl>
                                          <p:spTgt spid="96"/>
                                        </p:tgtEl>
                                        <p:attrNameLst>
                                          <p:attrName>style.visibility</p:attrName>
                                        </p:attrNameLst>
                                      </p:cBhvr>
                                      <p:to>
                                        <p:strVal val="hidden"/>
                                      </p:to>
                                    </p:set>
                                  </p:childTnLst>
                                </p:cTn>
                              </p:par>
                              <p:par>
                                <p:cTn id="1264" presetID="13" presetClass="exit" presetSubtype="32" fill="hold" grpId="3" nodeType="withEffect">
                                  <p:stCondLst>
                                    <p:cond delay="0"/>
                                  </p:stCondLst>
                                  <p:childTnLst>
                                    <p:animEffect transition="out" filter="plus(out)">
                                      <p:cBhvr>
                                        <p:cTn id="1265" dur="7000"/>
                                        <p:tgtEl>
                                          <p:spTgt spid="97"/>
                                        </p:tgtEl>
                                      </p:cBhvr>
                                    </p:animEffect>
                                    <p:set>
                                      <p:cBhvr>
                                        <p:cTn id="1266" dur="1" fill="hold">
                                          <p:stCondLst>
                                            <p:cond delay="6999"/>
                                          </p:stCondLst>
                                        </p:cTn>
                                        <p:tgtEl>
                                          <p:spTgt spid="97"/>
                                        </p:tgtEl>
                                        <p:attrNameLst>
                                          <p:attrName>style.visibility</p:attrName>
                                        </p:attrNameLst>
                                      </p:cBhvr>
                                      <p:to>
                                        <p:strVal val="hidden"/>
                                      </p:to>
                                    </p:set>
                                  </p:childTnLst>
                                </p:cTn>
                              </p:par>
                              <p:par>
                                <p:cTn id="1267" presetID="13" presetClass="exit" presetSubtype="32" fill="hold" grpId="3" nodeType="withEffect">
                                  <p:stCondLst>
                                    <p:cond delay="0"/>
                                  </p:stCondLst>
                                  <p:childTnLst>
                                    <p:animEffect transition="out" filter="plus(out)">
                                      <p:cBhvr>
                                        <p:cTn id="1268" dur="7000"/>
                                        <p:tgtEl>
                                          <p:spTgt spid="98"/>
                                        </p:tgtEl>
                                      </p:cBhvr>
                                    </p:animEffect>
                                    <p:set>
                                      <p:cBhvr>
                                        <p:cTn id="1269" dur="1" fill="hold">
                                          <p:stCondLst>
                                            <p:cond delay="6999"/>
                                          </p:stCondLst>
                                        </p:cTn>
                                        <p:tgtEl>
                                          <p:spTgt spid="98"/>
                                        </p:tgtEl>
                                        <p:attrNameLst>
                                          <p:attrName>style.visibility</p:attrName>
                                        </p:attrNameLst>
                                      </p:cBhvr>
                                      <p:to>
                                        <p:strVal val="hidden"/>
                                      </p:to>
                                    </p:set>
                                  </p:childTnLst>
                                </p:cTn>
                              </p:par>
                              <p:par>
                                <p:cTn id="1270" presetID="13" presetClass="exit" presetSubtype="32" fill="hold" grpId="3" nodeType="withEffect">
                                  <p:stCondLst>
                                    <p:cond delay="0"/>
                                  </p:stCondLst>
                                  <p:childTnLst>
                                    <p:animEffect transition="out" filter="plus(out)">
                                      <p:cBhvr>
                                        <p:cTn id="1271" dur="7000"/>
                                        <p:tgtEl>
                                          <p:spTgt spid="99"/>
                                        </p:tgtEl>
                                      </p:cBhvr>
                                    </p:animEffect>
                                    <p:set>
                                      <p:cBhvr>
                                        <p:cTn id="1272" dur="1" fill="hold">
                                          <p:stCondLst>
                                            <p:cond delay="6999"/>
                                          </p:stCondLst>
                                        </p:cTn>
                                        <p:tgtEl>
                                          <p:spTgt spid="99"/>
                                        </p:tgtEl>
                                        <p:attrNameLst>
                                          <p:attrName>style.visibility</p:attrName>
                                        </p:attrNameLst>
                                      </p:cBhvr>
                                      <p:to>
                                        <p:strVal val="hidden"/>
                                      </p:to>
                                    </p:set>
                                  </p:childTnLst>
                                </p:cTn>
                              </p:par>
                              <p:par>
                                <p:cTn id="1273" presetID="13" presetClass="exit" presetSubtype="32" fill="hold" grpId="3" nodeType="withEffect">
                                  <p:stCondLst>
                                    <p:cond delay="0"/>
                                  </p:stCondLst>
                                  <p:childTnLst>
                                    <p:animEffect transition="out" filter="plus(out)">
                                      <p:cBhvr>
                                        <p:cTn id="1274" dur="7000"/>
                                        <p:tgtEl>
                                          <p:spTgt spid="100"/>
                                        </p:tgtEl>
                                      </p:cBhvr>
                                    </p:animEffect>
                                    <p:set>
                                      <p:cBhvr>
                                        <p:cTn id="1275" dur="1" fill="hold">
                                          <p:stCondLst>
                                            <p:cond delay="6999"/>
                                          </p:stCondLst>
                                        </p:cTn>
                                        <p:tgtEl>
                                          <p:spTgt spid="100"/>
                                        </p:tgtEl>
                                        <p:attrNameLst>
                                          <p:attrName>style.visibility</p:attrName>
                                        </p:attrNameLst>
                                      </p:cBhvr>
                                      <p:to>
                                        <p:strVal val="hidden"/>
                                      </p:to>
                                    </p:set>
                                  </p:childTnLst>
                                </p:cTn>
                              </p:par>
                              <p:par>
                                <p:cTn id="1276" presetID="13" presetClass="exit" presetSubtype="32" fill="hold" grpId="3" nodeType="withEffect">
                                  <p:stCondLst>
                                    <p:cond delay="0"/>
                                  </p:stCondLst>
                                  <p:childTnLst>
                                    <p:animEffect transition="out" filter="plus(out)">
                                      <p:cBhvr>
                                        <p:cTn id="1277" dur="7000"/>
                                        <p:tgtEl>
                                          <p:spTgt spid="101"/>
                                        </p:tgtEl>
                                      </p:cBhvr>
                                    </p:animEffect>
                                    <p:set>
                                      <p:cBhvr>
                                        <p:cTn id="1278" dur="1" fill="hold">
                                          <p:stCondLst>
                                            <p:cond delay="6999"/>
                                          </p:stCondLst>
                                        </p:cTn>
                                        <p:tgtEl>
                                          <p:spTgt spid="101"/>
                                        </p:tgtEl>
                                        <p:attrNameLst>
                                          <p:attrName>style.visibility</p:attrName>
                                        </p:attrNameLst>
                                      </p:cBhvr>
                                      <p:to>
                                        <p:strVal val="hidden"/>
                                      </p:to>
                                    </p:set>
                                  </p:childTnLst>
                                </p:cTn>
                              </p:par>
                              <p:par>
                                <p:cTn id="1279" presetID="2" presetClass="entr" presetSubtype="1" fill="hold" grpId="0" nodeType="withEffect">
                                  <p:stCondLst>
                                    <p:cond delay="0"/>
                                  </p:stCondLst>
                                  <p:childTnLst>
                                    <p:set>
                                      <p:cBhvr>
                                        <p:cTn id="1280" dur="1" fill="hold">
                                          <p:stCondLst>
                                            <p:cond delay="0"/>
                                          </p:stCondLst>
                                        </p:cTn>
                                        <p:tgtEl>
                                          <p:spTgt spid="116"/>
                                        </p:tgtEl>
                                        <p:attrNameLst>
                                          <p:attrName>style.visibility</p:attrName>
                                        </p:attrNameLst>
                                      </p:cBhvr>
                                      <p:to>
                                        <p:strVal val="visible"/>
                                      </p:to>
                                    </p:set>
                                    <p:anim calcmode="lin" valueType="num">
                                      <p:cBhvr additive="base">
                                        <p:cTn id="1281" dur="3500" fill="hold"/>
                                        <p:tgtEl>
                                          <p:spTgt spid="116"/>
                                        </p:tgtEl>
                                        <p:attrNameLst>
                                          <p:attrName>ppt_x</p:attrName>
                                        </p:attrNameLst>
                                      </p:cBhvr>
                                      <p:tavLst>
                                        <p:tav tm="0">
                                          <p:val>
                                            <p:strVal val="#ppt_x"/>
                                          </p:val>
                                        </p:tav>
                                        <p:tav tm="100000">
                                          <p:val>
                                            <p:strVal val="#ppt_x"/>
                                          </p:val>
                                        </p:tav>
                                      </p:tavLst>
                                    </p:anim>
                                    <p:anim calcmode="lin" valueType="num">
                                      <p:cBhvr additive="base">
                                        <p:cTn id="1282" dur="3500" fill="hold"/>
                                        <p:tgtEl>
                                          <p:spTgt spid="116"/>
                                        </p:tgtEl>
                                        <p:attrNameLst>
                                          <p:attrName>ppt_y</p:attrName>
                                        </p:attrNameLst>
                                      </p:cBhvr>
                                      <p:tavLst>
                                        <p:tav tm="0">
                                          <p:val>
                                            <p:strVal val="0-#ppt_h/2"/>
                                          </p:val>
                                        </p:tav>
                                        <p:tav tm="100000">
                                          <p:val>
                                            <p:strVal val="#ppt_y"/>
                                          </p:val>
                                        </p:tav>
                                      </p:tavLst>
                                    </p:anim>
                                  </p:childTnLst>
                                </p:cTn>
                              </p:par>
                              <p:par>
                                <p:cTn id="1283" presetID="2" presetClass="entr" presetSubtype="1" fill="hold" grpId="0" nodeType="withEffect">
                                  <p:stCondLst>
                                    <p:cond delay="0"/>
                                  </p:stCondLst>
                                  <p:childTnLst>
                                    <p:set>
                                      <p:cBhvr>
                                        <p:cTn id="1284" dur="1" fill="hold">
                                          <p:stCondLst>
                                            <p:cond delay="0"/>
                                          </p:stCondLst>
                                        </p:cTn>
                                        <p:tgtEl>
                                          <p:spTgt spid="117"/>
                                        </p:tgtEl>
                                        <p:attrNameLst>
                                          <p:attrName>style.visibility</p:attrName>
                                        </p:attrNameLst>
                                      </p:cBhvr>
                                      <p:to>
                                        <p:strVal val="visible"/>
                                      </p:to>
                                    </p:set>
                                    <p:anim calcmode="lin" valueType="num">
                                      <p:cBhvr additive="base">
                                        <p:cTn id="1285" dur="3500" fill="hold"/>
                                        <p:tgtEl>
                                          <p:spTgt spid="117"/>
                                        </p:tgtEl>
                                        <p:attrNameLst>
                                          <p:attrName>ppt_x</p:attrName>
                                        </p:attrNameLst>
                                      </p:cBhvr>
                                      <p:tavLst>
                                        <p:tav tm="0">
                                          <p:val>
                                            <p:strVal val="#ppt_x"/>
                                          </p:val>
                                        </p:tav>
                                        <p:tav tm="100000">
                                          <p:val>
                                            <p:strVal val="#ppt_x"/>
                                          </p:val>
                                        </p:tav>
                                      </p:tavLst>
                                    </p:anim>
                                    <p:anim calcmode="lin" valueType="num">
                                      <p:cBhvr additive="base">
                                        <p:cTn id="1286" dur="3500" fill="hold"/>
                                        <p:tgtEl>
                                          <p:spTgt spid="117"/>
                                        </p:tgtEl>
                                        <p:attrNameLst>
                                          <p:attrName>ppt_y</p:attrName>
                                        </p:attrNameLst>
                                      </p:cBhvr>
                                      <p:tavLst>
                                        <p:tav tm="0">
                                          <p:val>
                                            <p:strVal val="0-#ppt_h/2"/>
                                          </p:val>
                                        </p:tav>
                                        <p:tav tm="100000">
                                          <p:val>
                                            <p:strVal val="#ppt_y"/>
                                          </p:val>
                                        </p:tav>
                                      </p:tavLst>
                                    </p:anim>
                                  </p:childTnLst>
                                </p:cTn>
                              </p:par>
                              <p:par>
                                <p:cTn id="1287" presetID="2" presetClass="entr" presetSubtype="1" fill="hold" grpId="0" nodeType="withEffect">
                                  <p:stCondLst>
                                    <p:cond delay="0"/>
                                  </p:stCondLst>
                                  <p:childTnLst>
                                    <p:set>
                                      <p:cBhvr>
                                        <p:cTn id="1288" dur="1" fill="hold">
                                          <p:stCondLst>
                                            <p:cond delay="0"/>
                                          </p:stCondLst>
                                        </p:cTn>
                                        <p:tgtEl>
                                          <p:spTgt spid="118"/>
                                        </p:tgtEl>
                                        <p:attrNameLst>
                                          <p:attrName>style.visibility</p:attrName>
                                        </p:attrNameLst>
                                      </p:cBhvr>
                                      <p:to>
                                        <p:strVal val="visible"/>
                                      </p:to>
                                    </p:set>
                                    <p:anim calcmode="lin" valueType="num">
                                      <p:cBhvr additive="base">
                                        <p:cTn id="1289" dur="3500" fill="hold"/>
                                        <p:tgtEl>
                                          <p:spTgt spid="118"/>
                                        </p:tgtEl>
                                        <p:attrNameLst>
                                          <p:attrName>ppt_x</p:attrName>
                                        </p:attrNameLst>
                                      </p:cBhvr>
                                      <p:tavLst>
                                        <p:tav tm="0">
                                          <p:val>
                                            <p:strVal val="#ppt_x"/>
                                          </p:val>
                                        </p:tav>
                                        <p:tav tm="100000">
                                          <p:val>
                                            <p:strVal val="#ppt_x"/>
                                          </p:val>
                                        </p:tav>
                                      </p:tavLst>
                                    </p:anim>
                                    <p:anim calcmode="lin" valueType="num">
                                      <p:cBhvr additive="base">
                                        <p:cTn id="1290" dur="3500" fill="hold"/>
                                        <p:tgtEl>
                                          <p:spTgt spid="118"/>
                                        </p:tgtEl>
                                        <p:attrNameLst>
                                          <p:attrName>ppt_y</p:attrName>
                                        </p:attrNameLst>
                                      </p:cBhvr>
                                      <p:tavLst>
                                        <p:tav tm="0">
                                          <p:val>
                                            <p:strVal val="0-#ppt_h/2"/>
                                          </p:val>
                                        </p:tav>
                                        <p:tav tm="100000">
                                          <p:val>
                                            <p:strVal val="#ppt_y"/>
                                          </p:val>
                                        </p:tav>
                                      </p:tavLst>
                                    </p:anim>
                                  </p:childTnLst>
                                </p:cTn>
                              </p:par>
                              <p:par>
                                <p:cTn id="1291" presetID="2" presetClass="entr" presetSubtype="1" fill="hold" grpId="0" nodeType="withEffect">
                                  <p:stCondLst>
                                    <p:cond delay="0"/>
                                  </p:stCondLst>
                                  <p:childTnLst>
                                    <p:set>
                                      <p:cBhvr>
                                        <p:cTn id="1292" dur="1" fill="hold">
                                          <p:stCondLst>
                                            <p:cond delay="0"/>
                                          </p:stCondLst>
                                        </p:cTn>
                                        <p:tgtEl>
                                          <p:spTgt spid="119"/>
                                        </p:tgtEl>
                                        <p:attrNameLst>
                                          <p:attrName>style.visibility</p:attrName>
                                        </p:attrNameLst>
                                      </p:cBhvr>
                                      <p:to>
                                        <p:strVal val="visible"/>
                                      </p:to>
                                    </p:set>
                                    <p:anim calcmode="lin" valueType="num">
                                      <p:cBhvr additive="base">
                                        <p:cTn id="1293" dur="3500" fill="hold"/>
                                        <p:tgtEl>
                                          <p:spTgt spid="119"/>
                                        </p:tgtEl>
                                        <p:attrNameLst>
                                          <p:attrName>ppt_x</p:attrName>
                                        </p:attrNameLst>
                                      </p:cBhvr>
                                      <p:tavLst>
                                        <p:tav tm="0">
                                          <p:val>
                                            <p:strVal val="#ppt_x"/>
                                          </p:val>
                                        </p:tav>
                                        <p:tav tm="100000">
                                          <p:val>
                                            <p:strVal val="#ppt_x"/>
                                          </p:val>
                                        </p:tav>
                                      </p:tavLst>
                                    </p:anim>
                                    <p:anim calcmode="lin" valueType="num">
                                      <p:cBhvr additive="base">
                                        <p:cTn id="1294" dur="3500" fill="hold"/>
                                        <p:tgtEl>
                                          <p:spTgt spid="119"/>
                                        </p:tgtEl>
                                        <p:attrNameLst>
                                          <p:attrName>ppt_y</p:attrName>
                                        </p:attrNameLst>
                                      </p:cBhvr>
                                      <p:tavLst>
                                        <p:tav tm="0">
                                          <p:val>
                                            <p:strVal val="0-#ppt_h/2"/>
                                          </p:val>
                                        </p:tav>
                                        <p:tav tm="100000">
                                          <p:val>
                                            <p:strVal val="#ppt_y"/>
                                          </p:val>
                                        </p:tav>
                                      </p:tavLst>
                                    </p:anim>
                                  </p:childTnLst>
                                </p:cTn>
                              </p:par>
                              <p:par>
                                <p:cTn id="1295" presetID="2" presetClass="entr" presetSubtype="1" fill="hold" grpId="0" nodeType="withEffect">
                                  <p:stCondLst>
                                    <p:cond delay="0"/>
                                  </p:stCondLst>
                                  <p:childTnLst>
                                    <p:set>
                                      <p:cBhvr>
                                        <p:cTn id="1296" dur="1" fill="hold">
                                          <p:stCondLst>
                                            <p:cond delay="0"/>
                                          </p:stCondLst>
                                        </p:cTn>
                                        <p:tgtEl>
                                          <p:spTgt spid="120"/>
                                        </p:tgtEl>
                                        <p:attrNameLst>
                                          <p:attrName>style.visibility</p:attrName>
                                        </p:attrNameLst>
                                      </p:cBhvr>
                                      <p:to>
                                        <p:strVal val="visible"/>
                                      </p:to>
                                    </p:set>
                                    <p:anim calcmode="lin" valueType="num">
                                      <p:cBhvr additive="base">
                                        <p:cTn id="1297" dur="3500" fill="hold"/>
                                        <p:tgtEl>
                                          <p:spTgt spid="120"/>
                                        </p:tgtEl>
                                        <p:attrNameLst>
                                          <p:attrName>ppt_x</p:attrName>
                                        </p:attrNameLst>
                                      </p:cBhvr>
                                      <p:tavLst>
                                        <p:tav tm="0">
                                          <p:val>
                                            <p:strVal val="#ppt_x"/>
                                          </p:val>
                                        </p:tav>
                                        <p:tav tm="100000">
                                          <p:val>
                                            <p:strVal val="#ppt_x"/>
                                          </p:val>
                                        </p:tav>
                                      </p:tavLst>
                                    </p:anim>
                                    <p:anim calcmode="lin" valueType="num">
                                      <p:cBhvr additive="base">
                                        <p:cTn id="1298" dur="3500" fill="hold"/>
                                        <p:tgtEl>
                                          <p:spTgt spid="120"/>
                                        </p:tgtEl>
                                        <p:attrNameLst>
                                          <p:attrName>ppt_y</p:attrName>
                                        </p:attrNameLst>
                                      </p:cBhvr>
                                      <p:tavLst>
                                        <p:tav tm="0">
                                          <p:val>
                                            <p:strVal val="0-#ppt_h/2"/>
                                          </p:val>
                                        </p:tav>
                                        <p:tav tm="100000">
                                          <p:val>
                                            <p:strVal val="#ppt_y"/>
                                          </p:val>
                                        </p:tav>
                                      </p:tavLst>
                                    </p:anim>
                                  </p:childTnLst>
                                </p:cTn>
                              </p:par>
                              <p:par>
                                <p:cTn id="1299" presetID="2" presetClass="entr" presetSubtype="1" fill="hold" grpId="0" nodeType="withEffect">
                                  <p:stCondLst>
                                    <p:cond delay="0"/>
                                  </p:stCondLst>
                                  <p:childTnLst>
                                    <p:set>
                                      <p:cBhvr>
                                        <p:cTn id="1300" dur="1" fill="hold">
                                          <p:stCondLst>
                                            <p:cond delay="0"/>
                                          </p:stCondLst>
                                        </p:cTn>
                                        <p:tgtEl>
                                          <p:spTgt spid="121"/>
                                        </p:tgtEl>
                                        <p:attrNameLst>
                                          <p:attrName>style.visibility</p:attrName>
                                        </p:attrNameLst>
                                      </p:cBhvr>
                                      <p:to>
                                        <p:strVal val="visible"/>
                                      </p:to>
                                    </p:set>
                                    <p:anim calcmode="lin" valueType="num">
                                      <p:cBhvr additive="base">
                                        <p:cTn id="1301" dur="3500" fill="hold"/>
                                        <p:tgtEl>
                                          <p:spTgt spid="121"/>
                                        </p:tgtEl>
                                        <p:attrNameLst>
                                          <p:attrName>ppt_x</p:attrName>
                                        </p:attrNameLst>
                                      </p:cBhvr>
                                      <p:tavLst>
                                        <p:tav tm="0">
                                          <p:val>
                                            <p:strVal val="#ppt_x"/>
                                          </p:val>
                                        </p:tav>
                                        <p:tav tm="100000">
                                          <p:val>
                                            <p:strVal val="#ppt_x"/>
                                          </p:val>
                                        </p:tav>
                                      </p:tavLst>
                                    </p:anim>
                                    <p:anim calcmode="lin" valueType="num">
                                      <p:cBhvr additive="base">
                                        <p:cTn id="1302" dur="3500" fill="hold"/>
                                        <p:tgtEl>
                                          <p:spTgt spid="121"/>
                                        </p:tgtEl>
                                        <p:attrNameLst>
                                          <p:attrName>ppt_y</p:attrName>
                                        </p:attrNameLst>
                                      </p:cBhvr>
                                      <p:tavLst>
                                        <p:tav tm="0">
                                          <p:val>
                                            <p:strVal val="0-#ppt_h/2"/>
                                          </p:val>
                                        </p:tav>
                                        <p:tav tm="100000">
                                          <p:val>
                                            <p:strVal val="#ppt_y"/>
                                          </p:val>
                                        </p:tav>
                                      </p:tavLst>
                                    </p:anim>
                                  </p:childTnLst>
                                </p:cTn>
                              </p:par>
                              <p:par>
                                <p:cTn id="1303" presetID="2" presetClass="entr" presetSubtype="1" fill="hold" grpId="0" nodeType="withEffect">
                                  <p:stCondLst>
                                    <p:cond delay="0"/>
                                  </p:stCondLst>
                                  <p:childTnLst>
                                    <p:set>
                                      <p:cBhvr>
                                        <p:cTn id="1304" dur="1" fill="hold">
                                          <p:stCondLst>
                                            <p:cond delay="0"/>
                                          </p:stCondLst>
                                        </p:cTn>
                                        <p:tgtEl>
                                          <p:spTgt spid="122"/>
                                        </p:tgtEl>
                                        <p:attrNameLst>
                                          <p:attrName>style.visibility</p:attrName>
                                        </p:attrNameLst>
                                      </p:cBhvr>
                                      <p:to>
                                        <p:strVal val="visible"/>
                                      </p:to>
                                    </p:set>
                                    <p:anim calcmode="lin" valueType="num">
                                      <p:cBhvr additive="base">
                                        <p:cTn id="1305" dur="3500" fill="hold"/>
                                        <p:tgtEl>
                                          <p:spTgt spid="122"/>
                                        </p:tgtEl>
                                        <p:attrNameLst>
                                          <p:attrName>ppt_x</p:attrName>
                                        </p:attrNameLst>
                                      </p:cBhvr>
                                      <p:tavLst>
                                        <p:tav tm="0">
                                          <p:val>
                                            <p:strVal val="#ppt_x"/>
                                          </p:val>
                                        </p:tav>
                                        <p:tav tm="100000">
                                          <p:val>
                                            <p:strVal val="#ppt_x"/>
                                          </p:val>
                                        </p:tav>
                                      </p:tavLst>
                                    </p:anim>
                                    <p:anim calcmode="lin" valueType="num">
                                      <p:cBhvr additive="base">
                                        <p:cTn id="1306" dur="3500" fill="hold"/>
                                        <p:tgtEl>
                                          <p:spTgt spid="122"/>
                                        </p:tgtEl>
                                        <p:attrNameLst>
                                          <p:attrName>ppt_y</p:attrName>
                                        </p:attrNameLst>
                                      </p:cBhvr>
                                      <p:tavLst>
                                        <p:tav tm="0">
                                          <p:val>
                                            <p:strVal val="0-#ppt_h/2"/>
                                          </p:val>
                                        </p:tav>
                                        <p:tav tm="100000">
                                          <p:val>
                                            <p:strVal val="#ppt_y"/>
                                          </p:val>
                                        </p:tav>
                                      </p:tavLst>
                                    </p:anim>
                                  </p:childTnLst>
                                </p:cTn>
                              </p:par>
                              <p:par>
                                <p:cTn id="1307" presetID="2" presetClass="entr" presetSubtype="1" fill="hold" grpId="0" nodeType="withEffect">
                                  <p:stCondLst>
                                    <p:cond delay="0"/>
                                  </p:stCondLst>
                                  <p:childTnLst>
                                    <p:set>
                                      <p:cBhvr>
                                        <p:cTn id="1308" dur="1" fill="hold">
                                          <p:stCondLst>
                                            <p:cond delay="0"/>
                                          </p:stCondLst>
                                        </p:cTn>
                                        <p:tgtEl>
                                          <p:spTgt spid="129"/>
                                        </p:tgtEl>
                                        <p:attrNameLst>
                                          <p:attrName>style.visibility</p:attrName>
                                        </p:attrNameLst>
                                      </p:cBhvr>
                                      <p:to>
                                        <p:strVal val="visible"/>
                                      </p:to>
                                    </p:set>
                                    <p:anim calcmode="lin" valueType="num">
                                      <p:cBhvr additive="base">
                                        <p:cTn id="1309" dur="3500" fill="hold"/>
                                        <p:tgtEl>
                                          <p:spTgt spid="129"/>
                                        </p:tgtEl>
                                        <p:attrNameLst>
                                          <p:attrName>ppt_x</p:attrName>
                                        </p:attrNameLst>
                                      </p:cBhvr>
                                      <p:tavLst>
                                        <p:tav tm="0">
                                          <p:val>
                                            <p:strVal val="#ppt_x"/>
                                          </p:val>
                                        </p:tav>
                                        <p:tav tm="100000">
                                          <p:val>
                                            <p:strVal val="#ppt_x"/>
                                          </p:val>
                                        </p:tav>
                                      </p:tavLst>
                                    </p:anim>
                                    <p:anim calcmode="lin" valueType="num">
                                      <p:cBhvr additive="base">
                                        <p:cTn id="1310" dur="3500" fill="hold"/>
                                        <p:tgtEl>
                                          <p:spTgt spid="129"/>
                                        </p:tgtEl>
                                        <p:attrNameLst>
                                          <p:attrName>ppt_y</p:attrName>
                                        </p:attrNameLst>
                                      </p:cBhvr>
                                      <p:tavLst>
                                        <p:tav tm="0">
                                          <p:val>
                                            <p:strVal val="0-#ppt_h/2"/>
                                          </p:val>
                                        </p:tav>
                                        <p:tav tm="100000">
                                          <p:val>
                                            <p:strVal val="#ppt_y"/>
                                          </p:val>
                                        </p:tav>
                                      </p:tavLst>
                                    </p:anim>
                                  </p:childTnLst>
                                </p:cTn>
                              </p:par>
                              <p:par>
                                <p:cTn id="1311" presetID="2" presetClass="entr" presetSubtype="1" fill="hold" grpId="0" nodeType="withEffect">
                                  <p:stCondLst>
                                    <p:cond delay="0"/>
                                  </p:stCondLst>
                                  <p:childTnLst>
                                    <p:set>
                                      <p:cBhvr>
                                        <p:cTn id="1312" dur="1" fill="hold">
                                          <p:stCondLst>
                                            <p:cond delay="0"/>
                                          </p:stCondLst>
                                        </p:cTn>
                                        <p:tgtEl>
                                          <p:spTgt spid="130"/>
                                        </p:tgtEl>
                                        <p:attrNameLst>
                                          <p:attrName>style.visibility</p:attrName>
                                        </p:attrNameLst>
                                      </p:cBhvr>
                                      <p:to>
                                        <p:strVal val="visible"/>
                                      </p:to>
                                    </p:set>
                                    <p:anim calcmode="lin" valueType="num">
                                      <p:cBhvr additive="base">
                                        <p:cTn id="1313" dur="3500" fill="hold"/>
                                        <p:tgtEl>
                                          <p:spTgt spid="130"/>
                                        </p:tgtEl>
                                        <p:attrNameLst>
                                          <p:attrName>ppt_x</p:attrName>
                                        </p:attrNameLst>
                                      </p:cBhvr>
                                      <p:tavLst>
                                        <p:tav tm="0">
                                          <p:val>
                                            <p:strVal val="#ppt_x"/>
                                          </p:val>
                                        </p:tav>
                                        <p:tav tm="100000">
                                          <p:val>
                                            <p:strVal val="#ppt_x"/>
                                          </p:val>
                                        </p:tav>
                                      </p:tavLst>
                                    </p:anim>
                                    <p:anim calcmode="lin" valueType="num">
                                      <p:cBhvr additive="base">
                                        <p:cTn id="1314" dur="3500" fill="hold"/>
                                        <p:tgtEl>
                                          <p:spTgt spid="130"/>
                                        </p:tgtEl>
                                        <p:attrNameLst>
                                          <p:attrName>ppt_y</p:attrName>
                                        </p:attrNameLst>
                                      </p:cBhvr>
                                      <p:tavLst>
                                        <p:tav tm="0">
                                          <p:val>
                                            <p:strVal val="0-#ppt_h/2"/>
                                          </p:val>
                                        </p:tav>
                                        <p:tav tm="100000">
                                          <p:val>
                                            <p:strVal val="#ppt_y"/>
                                          </p:val>
                                        </p:tav>
                                      </p:tavLst>
                                    </p:anim>
                                  </p:childTnLst>
                                </p:cTn>
                              </p:par>
                              <p:par>
                                <p:cTn id="1315" presetID="2" presetClass="entr" presetSubtype="1" fill="hold" grpId="0" nodeType="withEffect">
                                  <p:stCondLst>
                                    <p:cond delay="0"/>
                                  </p:stCondLst>
                                  <p:childTnLst>
                                    <p:set>
                                      <p:cBhvr>
                                        <p:cTn id="1316" dur="1" fill="hold">
                                          <p:stCondLst>
                                            <p:cond delay="0"/>
                                          </p:stCondLst>
                                        </p:cTn>
                                        <p:tgtEl>
                                          <p:spTgt spid="131"/>
                                        </p:tgtEl>
                                        <p:attrNameLst>
                                          <p:attrName>style.visibility</p:attrName>
                                        </p:attrNameLst>
                                      </p:cBhvr>
                                      <p:to>
                                        <p:strVal val="visible"/>
                                      </p:to>
                                    </p:set>
                                    <p:anim calcmode="lin" valueType="num">
                                      <p:cBhvr additive="base">
                                        <p:cTn id="1317" dur="3500" fill="hold"/>
                                        <p:tgtEl>
                                          <p:spTgt spid="131"/>
                                        </p:tgtEl>
                                        <p:attrNameLst>
                                          <p:attrName>ppt_x</p:attrName>
                                        </p:attrNameLst>
                                      </p:cBhvr>
                                      <p:tavLst>
                                        <p:tav tm="0">
                                          <p:val>
                                            <p:strVal val="#ppt_x"/>
                                          </p:val>
                                        </p:tav>
                                        <p:tav tm="100000">
                                          <p:val>
                                            <p:strVal val="#ppt_x"/>
                                          </p:val>
                                        </p:tav>
                                      </p:tavLst>
                                    </p:anim>
                                    <p:anim calcmode="lin" valueType="num">
                                      <p:cBhvr additive="base">
                                        <p:cTn id="1318" dur="3500" fill="hold"/>
                                        <p:tgtEl>
                                          <p:spTgt spid="131"/>
                                        </p:tgtEl>
                                        <p:attrNameLst>
                                          <p:attrName>ppt_y</p:attrName>
                                        </p:attrNameLst>
                                      </p:cBhvr>
                                      <p:tavLst>
                                        <p:tav tm="0">
                                          <p:val>
                                            <p:strVal val="0-#ppt_h/2"/>
                                          </p:val>
                                        </p:tav>
                                        <p:tav tm="100000">
                                          <p:val>
                                            <p:strVal val="#ppt_y"/>
                                          </p:val>
                                        </p:tav>
                                      </p:tavLst>
                                    </p:anim>
                                  </p:childTnLst>
                                </p:cTn>
                              </p:par>
                              <p:par>
                                <p:cTn id="1319" presetID="2" presetClass="entr" presetSubtype="1" fill="hold" grpId="0" nodeType="withEffect">
                                  <p:stCondLst>
                                    <p:cond delay="0"/>
                                  </p:stCondLst>
                                  <p:childTnLst>
                                    <p:set>
                                      <p:cBhvr>
                                        <p:cTn id="1320" dur="1" fill="hold">
                                          <p:stCondLst>
                                            <p:cond delay="0"/>
                                          </p:stCondLst>
                                        </p:cTn>
                                        <p:tgtEl>
                                          <p:spTgt spid="132"/>
                                        </p:tgtEl>
                                        <p:attrNameLst>
                                          <p:attrName>style.visibility</p:attrName>
                                        </p:attrNameLst>
                                      </p:cBhvr>
                                      <p:to>
                                        <p:strVal val="visible"/>
                                      </p:to>
                                    </p:set>
                                    <p:anim calcmode="lin" valueType="num">
                                      <p:cBhvr additive="base">
                                        <p:cTn id="1321" dur="3500" fill="hold"/>
                                        <p:tgtEl>
                                          <p:spTgt spid="132"/>
                                        </p:tgtEl>
                                        <p:attrNameLst>
                                          <p:attrName>ppt_x</p:attrName>
                                        </p:attrNameLst>
                                      </p:cBhvr>
                                      <p:tavLst>
                                        <p:tav tm="0">
                                          <p:val>
                                            <p:strVal val="#ppt_x"/>
                                          </p:val>
                                        </p:tav>
                                        <p:tav tm="100000">
                                          <p:val>
                                            <p:strVal val="#ppt_x"/>
                                          </p:val>
                                        </p:tav>
                                      </p:tavLst>
                                    </p:anim>
                                    <p:anim calcmode="lin" valueType="num">
                                      <p:cBhvr additive="base">
                                        <p:cTn id="1322" dur="3500" fill="hold"/>
                                        <p:tgtEl>
                                          <p:spTgt spid="132"/>
                                        </p:tgtEl>
                                        <p:attrNameLst>
                                          <p:attrName>ppt_y</p:attrName>
                                        </p:attrNameLst>
                                      </p:cBhvr>
                                      <p:tavLst>
                                        <p:tav tm="0">
                                          <p:val>
                                            <p:strVal val="0-#ppt_h/2"/>
                                          </p:val>
                                        </p:tav>
                                        <p:tav tm="100000">
                                          <p:val>
                                            <p:strVal val="#ppt_y"/>
                                          </p:val>
                                        </p:tav>
                                      </p:tavLst>
                                    </p:anim>
                                  </p:childTnLst>
                                </p:cTn>
                              </p:par>
                              <p:par>
                                <p:cTn id="1323" presetID="2" presetClass="entr" presetSubtype="1" fill="hold" grpId="0" nodeType="withEffect">
                                  <p:stCondLst>
                                    <p:cond delay="0"/>
                                  </p:stCondLst>
                                  <p:childTnLst>
                                    <p:set>
                                      <p:cBhvr>
                                        <p:cTn id="1324" dur="1" fill="hold">
                                          <p:stCondLst>
                                            <p:cond delay="0"/>
                                          </p:stCondLst>
                                        </p:cTn>
                                        <p:tgtEl>
                                          <p:spTgt spid="133"/>
                                        </p:tgtEl>
                                        <p:attrNameLst>
                                          <p:attrName>style.visibility</p:attrName>
                                        </p:attrNameLst>
                                      </p:cBhvr>
                                      <p:to>
                                        <p:strVal val="visible"/>
                                      </p:to>
                                    </p:set>
                                    <p:anim calcmode="lin" valueType="num">
                                      <p:cBhvr additive="base">
                                        <p:cTn id="1325" dur="3500" fill="hold"/>
                                        <p:tgtEl>
                                          <p:spTgt spid="133"/>
                                        </p:tgtEl>
                                        <p:attrNameLst>
                                          <p:attrName>ppt_x</p:attrName>
                                        </p:attrNameLst>
                                      </p:cBhvr>
                                      <p:tavLst>
                                        <p:tav tm="0">
                                          <p:val>
                                            <p:strVal val="#ppt_x"/>
                                          </p:val>
                                        </p:tav>
                                        <p:tav tm="100000">
                                          <p:val>
                                            <p:strVal val="#ppt_x"/>
                                          </p:val>
                                        </p:tav>
                                      </p:tavLst>
                                    </p:anim>
                                    <p:anim calcmode="lin" valueType="num">
                                      <p:cBhvr additive="base">
                                        <p:cTn id="1326" dur="3500" fill="hold"/>
                                        <p:tgtEl>
                                          <p:spTgt spid="133"/>
                                        </p:tgtEl>
                                        <p:attrNameLst>
                                          <p:attrName>ppt_y</p:attrName>
                                        </p:attrNameLst>
                                      </p:cBhvr>
                                      <p:tavLst>
                                        <p:tav tm="0">
                                          <p:val>
                                            <p:strVal val="0-#ppt_h/2"/>
                                          </p:val>
                                        </p:tav>
                                        <p:tav tm="100000">
                                          <p:val>
                                            <p:strVal val="#ppt_y"/>
                                          </p:val>
                                        </p:tav>
                                      </p:tavLst>
                                    </p:anim>
                                  </p:childTnLst>
                                </p:cTn>
                              </p:par>
                              <p:par>
                                <p:cTn id="1327" presetID="2" presetClass="entr" presetSubtype="1" fill="hold" grpId="0" nodeType="withEffect">
                                  <p:stCondLst>
                                    <p:cond delay="0"/>
                                  </p:stCondLst>
                                  <p:childTnLst>
                                    <p:set>
                                      <p:cBhvr>
                                        <p:cTn id="1328" dur="1" fill="hold">
                                          <p:stCondLst>
                                            <p:cond delay="0"/>
                                          </p:stCondLst>
                                        </p:cTn>
                                        <p:tgtEl>
                                          <p:spTgt spid="134"/>
                                        </p:tgtEl>
                                        <p:attrNameLst>
                                          <p:attrName>style.visibility</p:attrName>
                                        </p:attrNameLst>
                                      </p:cBhvr>
                                      <p:to>
                                        <p:strVal val="visible"/>
                                      </p:to>
                                    </p:set>
                                    <p:anim calcmode="lin" valueType="num">
                                      <p:cBhvr additive="base">
                                        <p:cTn id="1329" dur="3500" fill="hold"/>
                                        <p:tgtEl>
                                          <p:spTgt spid="134"/>
                                        </p:tgtEl>
                                        <p:attrNameLst>
                                          <p:attrName>ppt_x</p:attrName>
                                        </p:attrNameLst>
                                      </p:cBhvr>
                                      <p:tavLst>
                                        <p:tav tm="0">
                                          <p:val>
                                            <p:strVal val="#ppt_x"/>
                                          </p:val>
                                        </p:tav>
                                        <p:tav tm="100000">
                                          <p:val>
                                            <p:strVal val="#ppt_x"/>
                                          </p:val>
                                        </p:tav>
                                      </p:tavLst>
                                    </p:anim>
                                    <p:anim calcmode="lin" valueType="num">
                                      <p:cBhvr additive="base">
                                        <p:cTn id="1330" dur="3500" fill="hold"/>
                                        <p:tgtEl>
                                          <p:spTgt spid="134"/>
                                        </p:tgtEl>
                                        <p:attrNameLst>
                                          <p:attrName>ppt_y</p:attrName>
                                        </p:attrNameLst>
                                      </p:cBhvr>
                                      <p:tavLst>
                                        <p:tav tm="0">
                                          <p:val>
                                            <p:strVal val="0-#ppt_h/2"/>
                                          </p:val>
                                        </p:tav>
                                        <p:tav tm="100000">
                                          <p:val>
                                            <p:strVal val="#ppt_y"/>
                                          </p:val>
                                        </p:tav>
                                      </p:tavLst>
                                    </p:anim>
                                  </p:childTnLst>
                                </p:cTn>
                              </p:par>
                              <p:par>
                                <p:cTn id="1331" presetID="2" presetClass="entr" presetSubtype="1" fill="hold" grpId="0" nodeType="withEffect">
                                  <p:stCondLst>
                                    <p:cond delay="0"/>
                                  </p:stCondLst>
                                  <p:childTnLst>
                                    <p:set>
                                      <p:cBhvr>
                                        <p:cTn id="1332" dur="1" fill="hold">
                                          <p:stCondLst>
                                            <p:cond delay="0"/>
                                          </p:stCondLst>
                                        </p:cTn>
                                        <p:tgtEl>
                                          <p:spTgt spid="135"/>
                                        </p:tgtEl>
                                        <p:attrNameLst>
                                          <p:attrName>style.visibility</p:attrName>
                                        </p:attrNameLst>
                                      </p:cBhvr>
                                      <p:to>
                                        <p:strVal val="visible"/>
                                      </p:to>
                                    </p:set>
                                    <p:anim calcmode="lin" valueType="num">
                                      <p:cBhvr additive="base">
                                        <p:cTn id="1333" dur="3500" fill="hold"/>
                                        <p:tgtEl>
                                          <p:spTgt spid="135"/>
                                        </p:tgtEl>
                                        <p:attrNameLst>
                                          <p:attrName>ppt_x</p:attrName>
                                        </p:attrNameLst>
                                      </p:cBhvr>
                                      <p:tavLst>
                                        <p:tav tm="0">
                                          <p:val>
                                            <p:strVal val="#ppt_x"/>
                                          </p:val>
                                        </p:tav>
                                        <p:tav tm="100000">
                                          <p:val>
                                            <p:strVal val="#ppt_x"/>
                                          </p:val>
                                        </p:tav>
                                      </p:tavLst>
                                    </p:anim>
                                    <p:anim calcmode="lin" valueType="num">
                                      <p:cBhvr additive="base">
                                        <p:cTn id="1334" dur="3500" fill="hold"/>
                                        <p:tgtEl>
                                          <p:spTgt spid="135"/>
                                        </p:tgtEl>
                                        <p:attrNameLst>
                                          <p:attrName>ppt_y</p:attrName>
                                        </p:attrNameLst>
                                      </p:cBhvr>
                                      <p:tavLst>
                                        <p:tav tm="0">
                                          <p:val>
                                            <p:strVal val="0-#ppt_h/2"/>
                                          </p:val>
                                        </p:tav>
                                        <p:tav tm="100000">
                                          <p:val>
                                            <p:strVal val="#ppt_y"/>
                                          </p:val>
                                        </p:tav>
                                      </p:tavLst>
                                    </p:anim>
                                  </p:childTnLst>
                                </p:cTn>
                              </p:par>
                              <p:par>
                                <p:cTn id="1335" presetID="8" presetClass="emph" presetSubtype="0" fill="hold" grpId="1" nodeType="withEffect">
                                  <p:stCondLst>
                                    <p:cond delay="0"/>
                                  </p:stCondLst>
                                  <p:childTnLst>
                                    <p:animRot by="21600000">
                                      <p:cBhvr>
                                        <p:cTn id="1336" dur="3500" fill="hold"/>
                                        <p:tgtEl>
                                          <p:spTgt spid="116"/>
                                        </p:tgtEl>
                                        <p:attrNameLst>
                                          <p:attrName>r</p:attrName>
                                        </p:attrNameLst>
                                      </p:cBhvr>
                                    </p:animRot>
                                  </p:childTnLst>
                                </p:cTn>
                              </p:par>
                              <p:par>
                                <p:cTn id="1337" presetID="8" presetClass="emph" presetSubtype="0" fill="hold" grpId="1" nodeType="withEffect">
                                  <p:stCondLst>
                                    <p:cond delay="0"/>
                                  </p:stCondLst>
                                  <p:childTnLst>
                                    <p:animRot by="21600000">
                                      <p:cBhvr>
                                        <p:cTn id="1338" dur="3500" fill="hold"/>
                                        <p:tgtEl>
                                          <p:spTgt spid="117"/>
                                        </p:tgtEl>
                                        <p:attrNameLst>
                                          <p:attrName>r</p:attrName>
                                        </p:attrNameLst>
                                      </p:cBhvr>
                                    </p:animRot>
                                  </p:childTnLst>
                                </p:cTn>
                              </p:par>
                              <p:par>
                                <p:cTn id="1339" presetID="8" presetClass="emph" presetSubtype="0" fill="hold" grpId="1" nodeType="withEffect">
                                  <p:stCondLst>
                                    <p:cond delay="0"/>
                                  </p:stCondLst>
                                  <p:childTnLst>
                                    <p:animRot by="21600000">
                                      <p:cBhvr>
                                        <p:cTn id="1340" dur="3500" fill="hold"/>
                                        <p:tgtEl>
                                          <p:spTgt spid="118"/>
                                        </p:tgtEl>
                                        <p:attrNameLst>
                                          <p:attrName>r</p:attrName>
                                        </p:attrNameLst>
                                      </p:cBhvr>
                                    </p:animRot>
                                  </p:childTnLst>
                                </p:cTn>
                              </p:par>
                              <p:par>
                                <p:cTn id="1341" presetID="8" presetClass="emph" presetSubtype="0" fill="hold" grpId="1" nodeType="withEffect">
                                  <p:stCondLst>
                                    <p:cond delay="0"/>
                                  </p:stCondLst>
                                  <p:childTnLst>
                                    <p:animRot by="21600000">
                                      <p:cBhvr>
                                        <p:cTn id="1342" dur="3500" fill="hold"/>
                                        <p:tgtEl>
                                          <p:spTgt spid="119"/>
                                        </p:tgtEl>
                                        <p:attrNameLst>
                                          <p:attrName>r</p:attrName>
                                        </p:attrNameLst>
                                      </p:cBhvr>
                                    </p:animRot>
                                  </p:childTnLst>
                                </p:cTn>
                              </p:par>
                              <p:par>
                                <p:cTn id="1343" presetID="8" presetClass="emph" presetSubtype="0" fill="hold" grpId="1" nodeType="withEffect">
                                  <p:stCondLst>
                                    <p:cond delay="0"/>
                                  </p:stCondLst>
                                  <p:childTnLst>
                                    <p:animRot by="21600000">
                                      <p:cBhvr>
                                        <p:cTn id="1344" dur="3500" fill="hold"/>
                                        <p:tgtEl>
                                          <p:spTgt spid="120"/>
                                        </p:tgtEl>
                                        <p:attrNameLst>
                                          <p:attrName>r</p:attrName>
                                        </p:attrNameLst>
                                      </p:cBhvr>
                                    </p:animRot>
                                  </p:childTnLst>
                                </p:cTn>
                              </p:par>
                              <p:par>
                                <p:cTn id="1345" presetID="8" presetClass="emph" presetSubtype="0" fill="hold" grpId="1" nodeType="withEffect">
                                  <p:stCondLst>
                                    <p:cond delay="0"/>
                                  </p:stCondLst>
                                  <p:childTnLst>
                                    <p:animRot by="21600000">
                                      <p:cBhvr>
                                        <p:cTn id="1346" dur="3500" fill="hold"/>
                                        <p:tgtEl>
                                          <p:spTgt spid="121"/>
                                        </p:tgtEl>
                                        <p:attrNameLst>
                                          <p:attrName>r</p:attrName>
                                        </p:attrNameLst>
                                      </p:cBhvr>
                                    </p:animRot>
                                  </p:childTnLst>
                                </p:cTn>
                              </p:par>
                              <p:par>
                                <p:cTn id="1347" presetID="8" presetClass="emph" presetSubtype="0" fill="hold" grpId="1" nodeType="withEffect">
                                  <p:stCondLst>
                                    <p:cond delay="0"/>
                                  </p:stCondLst>
                                  <p:childTnLst>
                                    <p:animRot by="21600000">
                                      <p:cBhvr>
                                        <p:cTn id="1348" dur="3500" fill="hold"/>
                                        <p:tgtEl>
                                          <p:spTgt spid="122"/>
                                        </p:tgtEl>
                                        <p:attrNameLst>
                                          <p:attrName>r</p:attrName>
                                        </p:attrNameLst>
                                      </p:cBhvr>
                                    </p:animRot>
                                  </p:childTnLst>
                                </p:cTn>
                              </p:par>
                              <p:par>
                                <p:cTn id="1349" presetID="8" presetClass="emph" presetSubtype="0" fill="hold" grpId="1" nodeType="withEffect">
                                  <p:stCondLst>
                                    <p:cond delay="0"/>
                                  </p:stCondLst>
                                  <p:childTnLst>
                                    <p:animRot by="21600000">
                                      <p:cBhvr>
                                        <p:cTn id="1350" dur="3500" fill="hold"/>
                                        <p:tgtEl>
                                          <p:spTgt spid="129"/>
                                        </p:tgtEl>
                                        <p:attrNameLst>
                                          <p:attrName>r</p:attrName>
                                        </p:attrNameLst>
                                      </p:cBhvr>
                                    </p:animRot>
                                  </p:childTnLst>
                                </p:cTn>
                              </p:par>
                              <p:par>
                                <p:cTn id="1351" presetID="8" presetClass="emph" presetSubtype="0" fill="hold" grpId="1" nodeType="withEffect">
                                  <p:stCondLst>
                                    <p:cond delay="0"/>
                                  </p:stCondLst>
                                  <p:childTnLst>
                                    <p:animRot by="21600000">
                                      <p:cBhvr>
                                        <p:cTn id="1352" dur="3500" fill="hold"/>
                                        <p:tgtEl>
                                          <p:spTgt spid="130"/>
                                        </p:tgtEl>
                                        <p:attrNameLst>
                                          <p:attrName>r</p:attrName>
                                        </p:attrNameLst>
                                      </p:cBhvr>
                                    </p:animRot>
                                  </p:childTnLst>
                                </p:cTn>
                              </p:par>
                              <p:par>
                                <p:cTn id="1353" presetID="8" presetClass="emph" presetSubtype="0" fill="hold" grpId="1" nodeType="withEffect">
                                  <p:stCondLst>
                                    <p:cond delay="0"/>
                                  </p:stCondLst>
                                  <p:childTnLst>
                                    <p:animRot by="21600000">
                                      <p:cBhvr>
                                        <p:cTn id="1354" dur="3500" fill="hold"/>
                                        <p:tgtEl>
                                          <p:spTgt spid="131"/>
                                        </p:tgtEl>
                                        <p:attrNameLst>
                                          <p:attrName>r</p:attrName>
                                        </p:attrNameLst>
                                      </p:cBhvr>
                                    </p:animRot>
                                  </p:childTnLst>
                                </p:cTn>
                              </p:par>
                              <p:par>
                                <p:cTn id="1355" presetID="8" presetClass="emph" presetSubtype="0" fill="hold" grpId="1" nodeType="withEffect">
                                  <p:stCondLst>
                                    <p:cond delay="0"/>
                                  </p:stCondLst>
                                  <p:childTnLst>
                                    <p:animRot by="21600000">
                                      <p:cBhvr>
                                        <p:cTn id="1356" dur="3500" fill="hold"/>
                                        <p:tgtEl>
                                          <p:spTgt spid="132"/>
                                        </p:tgtEl>
                                        <p:attrNameLst>
                                          <p:attrName>r</p:attrName>
                                        </p:attrNameLst>
                                      </p:cBhvr>
                                    </p:animRot>
                                  </p:childTnLst>
                                </p:cTn>
                              </p:par>
                              <p:par>
                                <p:cTn id="1357" presetID="8" presetClass="emph" presetSubtype="0" fill="hold" grpId="1" nodeType="withEffect">
                                  <p:stCondLst>
                                    <p:cond delay="0"/>
                                  </p:stCondLst>
                                  <p:childTnLst>
                                    <p:animRot by="21600000">
                                      <p:cBhvr>
                                        <p:cTn id="1358" dur="3500" fill="hold"/>
                                        <p:tgtEl>
                                          <p:spTgt spid="133"/>
                                        </p:tgtEl>
                                        <p:attrNameLst>
                                          <p:attrName>r</p:attrName>
                                        </p:attrNameLst>
                                      </p:cBhvr>
                                    </p:animRot>
                                  </p:childTnLst>
                                </p:cTn>
                              </p:par>
                              <p:par>
                                <p:cTn id="1359" presetID="8" presetClass="emph" presetSubtype="0" fill="hold" grpId="1" nodeType="withEffect">
                                  <p:stCondLst>
                                    <p:cond delay="0"/>
                                  </p:stCondLst>
                                  <p:childTnLst>
                                    <p:animRot by="21600000">
                                      <p:cBhvr>
                                        <p:cTn id="1360" dur="3500" fill="hold"/>
                                        <p:tgtEl>
                                          <p:spTgt spid="134"/>
                                        </p:tgtEl>
                                        <p:attrNameLst>
                                          <p:attrName>r</p:attrName>
                                        </p:attrNameLst>
                                      </p:cBhvr>
                                    </p:animRot>
                                  </p:childTnLst>
                                </p:cTn>
                              </p:par>
                              <p:par>
                                <p:cTn id="1361" presetID="8" presetClass="emph" presetSubtype="0" fill="hold" grpId="1" nodeType="withEffect">
                                  <p:stCondLst>
                                    <p:cond delay="0"/>
                                  </p:stCondLst>
                                  <p:childTnLst>
                                    <p:animRot by="21600000">
                                      <p:cBhvr>
                                        <p:cTn id="1362" dur="3500" fill="hold"/>
                                        <p:tgtEl>
                                          <p:spTgt spid="135"/>
                                        </p:tgtEl>
                                        <p:attrNameLst>
                                          <p:attrName>r</p:attrName>
                                        </p:attrNameLst>
                                      </p:cBhvr>
                                    </p:animRot>
                                  </p:childTnLst>
                                </p:cTn>
                              </p:par>
                              <p:par>
                                <p:cTn id="1363" presetID="2" presetClass="exit" presetSubtype="4" fill="hold" grpId="2" nodeType="withEffect">
                                  <p:stCondLst>
                                    <p:cond delay="0"/>
                                  </p:stCondLst>
                                  <p:childTnLst>
                                    <p:anim calcmode="lin" valueType="num">
                                      <p:cBhvr additive="base">
                                        <p:cTn id="1364" dur="3500"/>
                                        <p:tgtEl>
                                          <p:spTgt spid="116"/>
                                        </p:tgtEl>
                                        <p:attrNameLst>
                                          <p:attrName>ppt_x</p:attrName>
                                        </p:attrNameLst>
                                      </p:cBhvr>
                                      <p:tavLst>
                                        <p:tav tm="0">
                                          <p:val>
                                            <p:strVal val="ppt_x"/>
                                          </p:val>
                                        </p:tav>
                                        <p:tav tm="100000">
                                          <p:val>
                                            <p:strVal val="ppt_x"/>
                                          </p:val>
                                        </p:tav>
                                      </p:tavLst>
                                    </p:anim>
                                    <p:anim calcmode="lin" valueType="num">
                                      <p:cBhvr additive="base">
                                        <p:cTn id="1365" dur="3500"/>
                                        <p:tgtEl>
                                          <p:spTgt spid="116"/>
                                        </p:tgtEl>
                                        <p:attrNameLst>
                                          <p:attrName>ppt_y</p:attrName>
                                        </p:attrNameLst>
                                      </p:cBhvr>
                                      <p:tavLst>
                                        <p:tav tm="0">
                                          <p:val>
                                            <p:strVal val="ppt_y"/>
                                          </p:val>
                                        </p:tav>
                                        <p:tav tm="100000">
                                          <p:val>
                                            <p:strVal val="1+ppt_h/2"/>
                                          </p:val>
                                        </p:tav>
                                      </p:tavLst>
                                    </p:anim>
                                    <p:set>
                                      <p:cBhvr>
                                        <p:cTn id="1366" dur="1" fill="hold">
                                          <p:stCondLst>
                                            <p:cond delay="3499"/>
                                          </p:stCondLst>
                                        </p:cTn>
                                        <p:tgtEl>
                                          <p:spTgt spid="116"/>
                                        </p:tgtEl>
                                        <p:attrNameLst>
                                          <p:attrName>style.visibility</p:attrName>
                                        </p:attrNameLst>
                                      </p:cBhvr>
                                      <p:to>
                                        <p:strVal val="hidden"/>
                                      </p:to>
                                    </p:set>
                                  </p:childTnLst>
                                </p:cTn>
                              </p:par>
                              <p:par>
                                <p:cTn id="1367" presetID="2" presetClass="exit" presetSubtype="4" fill="hold" grpId="2" nodeType="withEffect">
                                  <p:stCondLst>
                                    <p:cond delay="0"/>
                                  </p:stCondLst>
                                  <p:childTnLst>
                                    <p:anim calcmode="lin" valueType="num">
                                      <p:cBhvr additive="base">
                                        <p:cTn id="1368" dur="3500"/>
                                        <p:tgtEl>
                                          <p:spTgt spid="117"/>
                                        </p:tgtEl>
                                        <p:attrNameLst>
                                          <p:attrName>ppt_x</p:attrName>
                                        </p:attrNameLst>
                                      </p:cBhvr>
                                      <p:tavLst>
                                        <p:tav tm="0">
                                          <p:val>
                                            <p:strVal val="ppt_x"/>
                                          </p:val>
                                        </p:tav>
                                        <p:tav tm="100000">
                                          <p:val>
                                            <p:strVal val="ppt_x"/>
                                          </p:val>
                                        </p:tav>
                                      </p:tavLst>
                                    </p:anim>
                                    <p:anim calcmode="lin" valueType="num">
                                      <p:cBhvr additive="base">
                                        <p:cTn id="1369" dur="3500"/>
                                        <p:tgtEl>
                                          <p:spTgt spid="117"/>
                                        </p:tgtEl>
                                        <p:attrNameLst>
                                          <p:attrName>ppt_y</p:attrName>
                                        </p:attrNameLst>
                                      </p:cBhvr>
                                      <p:tavLst>
                                        <p:tav tm="0">
                                          <p:val>
                                            <p:strVal val="ppt_y"/>
                                          </p:val>
                                        </p:tav>
                                        <p:tav tm="100000">
                                          <p:val>
                                            <p:strVal val="1+ppt_h/2"/>
                                          </p:val>
                                        </p:tav>
                                      </p:tavLst>
                                    </p:anim>
                                    <p:set>
                                      <p:cBhvr>
                                        <p:cTn id="1370" dur="1" fill="hold">
                                          <p:stCondLst>
                                            <p:cond delay="3499"/>
                                          </p:stCondLst>
                                        </p:cTn>
                                        <p:tgtEl>
                                          <p:spTgt spid="117"/>
                                        </p:tgtEl>
                                        <p:attrNameLst>
                                          <p:attrName>style.visibility</p:attrName>
                                        </p:attrNameLst>
                                      </p:cBhvr>
                                      <p:to>
                                        <p:strVal val="hidden"/>
                                      </p:to>
                                    </p:set>
                                  </p:childTnLst>
                                </p:cTn>
                              </p:par>
                              <p:par>
                                <p:cTn id="1371" presetID="2" presetClass="exit" presetSubtype="4" fill="hold" grpId="2" nodeType="withEffect">
                                  <p:stCondLst>
                                    <p:cond delay="0"/>
                                  </p:stCondLst>
                                  <p:childTnLst>
                                    <p:anim calcmode="lin" valueType="num">
                                      <p:cBhvr additive="base">
                                        <p:cTn id="1372" dur="3500"/>
                                        <p:tgtEl>
                                          <p:spTgt spid="118"/>
                                        </p:tgtEl>
                                        <p:attrNameLst>
                                          <p:attrName>ppt_x</p:attrName>
                                        </p:attrNameLst>
                                      </p:cBhvr>
                                      <p:tavLst>
                                        <p:tav tm="0">
                                          <p:val>
                                            <p:strVal val="ppt_x"/>
                                          </p:val>
                                        </p:tav>
                                        <p:tav tm="100000">
                                          <p:val>
                                            <p:strVal val="ppt_x"/>
                                          </p:val>
                                        </p:tav>
                                      </p:tavLst>
                                    </p:anim>
                                    <p:anim calcmode="lin" valueType="num">
                                      <p:cBhvr additive="base">
                                        <p:cTn id="1373" dur="3500"/>
                                        <p:tgtEl>
                                          <p:spTgt spid="118"/>
                                        </p:tgtEl>
                                        <p:attrNameLst>
                                          <p:attrName>ppt_y</p:attrName>
                                        </p:attrNameLst>
                                      </p:cBhvr>
                                      <p:tavLst>
                                        <p:tav tm="0">
                                          <p:val>
                                            <p:strVal val="ppt_y"/>
                                          </p:val>
                                        </p:tav>
                                        <p:tav tm="100000">
                                          <p:val>
                                            <p:strVal val="1+ppt_h/2"/>
                                          </p:val>
                                        </p:tav>
                                      </p:tavLst>
                                    </p:anim>
                                    <p:set>
                                      <p:cBhvr>
                                        <p:cTn id="1374" dur="1" fill="hold">
                                          <p:stCondLst>
                                            <p:cond delay="3499"/>
                                          </p:stCondLst>
                                        </p:cTn>
                                        <p:tgtEl>
                                          <p:spTgt spid="118"/>
                                        </p:tgtEl>
                                        <p:attrNameLst>
                                          <p:attrName>style.visibility</p:attrName>
                                        </p:attrNameLst>
                                      </p:cBhvr>
                                      <p:to>
                                        <p:strVal val="hidden"/>
                                      </p:to>
                                    </p:set>
                                  </p:childTnLst>
                                </p:cTn>
                              </p:par>
                              <p:par>
                                <p:cTn id="1375" presetID="2" presetClass="exit" presetSubtype="4" fill="hold" grpId="2" nodeType="withEffect">
                                  <p:stCondLst>
                                    <p:cond delay="0"/>
                                  </p:stCondLst>
                                  <p:childTnLst>
                                    <p:anim calcmode="lin" valueType="num">
                                      <p:cBhvr additive="base">
                                        <p:cTn id="1376" dur="3500"/>
                                        <p:tgtEl>
                                          <p:spTgt spid="119"/>
                                        </p:tgtEl>
                                        <p:attrNameLst>
                                          <p:attrName>ppt_x</p:attrName>
                                        </p:attrNameLst>
                                      </p:cBhvr>
                                      <p:tavLst>
                                        <p:tav tm="0">
                                          <p:val>
                                            <p:strVal val="ppt_x"/>
                                          </p:val>
                                        </p:tav>
                                        <p:tav tm="100000">
                                          <p:val>
                                            <p:strVal val="ppt_x"/>
                                          </p:val>
                                        </p:tav>
                                      </p:tavLst>
                                    </p:anim>
                                    <p:anim calcmode="lin" valueType="num">
                                      <p:cBhvr additive="base">
                                        <p:cTn id="1377" dur="3500"/>
                                        <p:tgtEl>
                                          <p:spTgt spid="119"/>
                                        </p:tgtEl>
                                        <p:attrNameLst>
                                          <p:attrName>ppt_y</p:attrName>
                                        </p:attrNameLst>
                                      </p:cBhvr>
                                      <p:tavLst>
                                        <p:tav tm="0">
                                          <p:val>
                                            <p:strVal val="ppt_y"/>
                                          </p:val>
                                        </p:tav>
                                        <p:tav tm="100000">
                                          <p:val>
                                            <p:strVal val="1+ppt_h/2"/>
                                          </p:val>
                                        </p:tav>
                                      </p:tavLst>
                                    </p:anim>
                                    <p:set>
                                      <p:cBhvr>
                                        <p:cTn id="1378" dur="1" fill="hold">
                                          <p:stCondLst>
                                            <p:cond delay="3499"/>
                                          </p:stCondLst>
                                        </p:cTn>
                                        <p:tgtEl>
                                          <p:spTgt spid="119"/>
                                        </p:tgtEl>
                                        <p:attrNameLst>
                                          <p:attrName>style.visibility</p:attrName>
                                        </p:attrNameLst>
                                      </p:cBhvr>
                                      <p:to>
                                        <p:strVal val="hidden"/>
                                      </p:to>
                                    </p:set>
                                  </p:childTnLst>
                                </p:cTn>
                              </p:par>
                              <p:par>
                                <p:cTn id="1379" presetID="2" presetClass="exit" presetSubtype="4" fill="hold" grpId="2" nodeType="withEffect">
                                  <p:stCondLst>
                                    <p:cond delay="0"/>
                                  </p:stCondLst>
                                  <p:childTnLst>
                                    <p:anim calcmode="lin" valueType="num">
                                      <p:cBhvr additive="base">
                                        <p:cTn id="1380" dur="3500"/>
                                        <p:tgtEl>
                                          <p:spTgt spid="120"/>
                                        </p:tgtEl>
                                        <p:attrNameLst>
                                          <p:attrName>ppt_x</p:attrName>
                                        </p:attrNameLst>
                                      </p:cBhvr>
                                      <p:tavLst>
                                        <p:tav tm="0">
                                          <p:val>
                                            <p:strVal val="ppt_x"/>
                                          </p:val>
                                        </p:tav>
                                        <p:tav tm="100000">
                                          <p:val>
                                            <p:strVal val="ppt_x"/>
                                          </p:val>
                                        </p:tav>
                                      </p:tavLst>
                                    </p:anim>
                                    <p:anim calcmode="lin" valueType="num">
                                      <p:cBhvr additive="base">
                                        <p:cTn id="1381" dur="3500"/>
                                        <p:tgtEl>
                                          <p:spTgt spid="120"/>
                                        </p:tgtEl>
                                        <p:attrNameLst>
                                          <p:attrName>ppt_y</p:attrName>
                                        </p:attrNameLst>
                                      </p:cBhvr>
                                      <p:tavLst>
                                        <p:tav tm="0">
                                          <p:val>
                                            <p:strVal val="ppt_y"/>
                                          </p:val>
                                        </p:tav>
                                        <p:tav tm="100000">
                                          <p:val>
                                            <p:strVal val="1+ppt_h/2"/>
                                          </p:val>
                                        </p:tav>
                                      </p:tavLst>
                                    </p:anim>
                                    <p:set>
                                      <p:cBhvr>
                                        <p:cTn id="1382" dur="1" fill="hold">
                                          <p:stCondLst>
                                            <p:cond delay="3499"/>
                                          </p:stCondLst>
                                        </p:cTn>
                                        <p:tgtEl>
                                          <p:spTgt spid="120"/>
                                        </p:tgtEl>
                                        <p:attrNameLst>
                                          <p:attrName>style.visibility</p:attrName>
                                        </p:attrNameLst>
                                      </p:cBhvr>
                                      <p:to>
                                        <p:strVal val="hidden"/>
                                      </p:to>
                                    </p:set>
                                  </p:childTnLst>
                                </p:cTn>
                              </p:par>
                              <p:par>
                                <p:cTn id="1383" presetID="2" presetClass="exit" presetSubtype="4" fill="hold" grpId="2" nodeType="withEffect">
                                  <p:stCondLst>
                                    <p:cond delay="0"/>
                                  </p:stCondLst>
                                  <p:childTnLst>
                                    <p:anim calcmode="lin" valueType="num">
                                      <p:cBhvr additive="base">
                                        <p:cTn id="1384" dur="3500"/>
                                        <p:tgtEl>
                                          <p:spTgt spid="121"/>
                                        </p:tgtEl>
                                        <p:attrNameLst>
                                          <p:attrName>ppt_x</p:attrName>
                                        </p:attrNameLst>
                                      </p:cBhvr>
                                      <p:tavLst>
                                        <p:tav tm="0">
                                          <p:val>
                                            <p:strVal val="ppt_x"/>
                                          </p:val>
                                        </p:tav>
                                        <p:tav tm="100000">
                                          <p:val>
                                            <p:strVal val="ppt_x"/>
                                          </p:val>
                                        </p:tav>
                                      </p:tavLst>
                                    </p:anim>
                                    <p:anim calcmode="lin" valueType="num">
                                      <p:cBhvr additive="base">
                                        <p:cTn id="1385" dur="3500"/>
                                        <p:tgtEl>
                                          <p:spTgt spid="121"/>
                                        </p:tgtEl>
                                        <p:attrNameLst>
                                          <p:attrName>ppt_y</p:attrName>
                                        </p:attrNameLst>
                                      </p:cBhvr>
                                      <p:tavLst>
                                        <p:tav tm="0">
                                          <p:val>
                                            <p:strVal val="ppt_y"/>
                                          </p:val>
                                        </p:tav>
                                        <p:tav tm="100000">
                                          <p:val>
                                            <p:strVal val="1+ppt_h/2"/>
                                          </p:val>
                                        </p:tav>
                                      </p:tavLst>
                                    </p:anim>
                                    <p:set>
                                      <p:cBhvr>
                                        <p:cTn id="1386" dur="1" fill="hold">
                                          <p:stCondLst>
                                            <p:cond delay="3499"/>
                                          </p:stCondLst>
                                        </p:cTn>
                                        <p:tgtEl>
                                          <p:spTgt spid="121"/>
                                        </p:tgtEl>
                                        <p:attrNameLst>
                                          <p:attrName>style.visibility</p:attrName>
                                        </p:attrNameLst>
                                      </p:cBhvr>
                                      <p:to>
                                        <p:strVal val="hidden"/>
                                      </p:to>
                                    </p:set>
                                  </p:childTnLst>
                                </p:cTn>
                              </p:par>
                              <p:par>
                                <p:cTn id="1387" presetID="2" presetClass="exit" presetSubtype="4" fill="hold" grpId="2" nodeType="withEffect">
                                  <p:stCondLst>
                                    <p:cond delay="0"/>
                                  </p:stCondLst>
                                  <p:childTnLst>
                                    <p:anim calcmode="lin" valueType="num">
                                      <p:cBhvr additive="base">
                                        <p:cTn id="1388" dur="3500"/>
                                        <p:tgtEl>
                                          <p:spTgt spid="122"/>
                                        </p:tgtEl>
                                        <p:attrNameLst>
                                          <p:attrName>ppt_x</p:attrName>
                                        </p:attrNameLst>
                                      </p:cBhvr>
                                      <p:tavLst>
                                        <p:tav tm="0">
                                          <p:val>
                                            <p:strVal val="ppt_x"/>
                                          </p:val>
                                        </p:tav>
                                        <p:tav tm="100000">
                                          <p:val>
                                            <p:strVal val="ppt_x"/>
                                          </p:val>
                                        </p:tav>
                                      </p:tavLst>
                                    </p:anim>
                                    <p:anim calcmode="lin" valueType="num">
                                      <p:cBhvr additive="base">
                                        <p:cTn id="1389" dur="3500"/>
                                        <p:tgtEl>
                                          <p:spTgt spid="122"/>
                                        </p:tgtEl>
                                        <p:attrNameLst>
                                          <p:attrName>ppt_y</p:attrName>
                                        </p:attrNameLst>
                                      </p:cBhvr>
                                      <p:tavLst>
                                        <p:tav tm="0">
                                          <p:val>
                                            <p:strVal val="ppt_y"/>
                                          </p:val>
                                        </p:tav>
                                        <p:tav tm="100000">
                                          <p:val>
                                            <p:strVal val="1+ppt_h/2"/>
                                          </p:val>
                                        </p:tav>
                                      </p:tavLst>
                                    </p:anim>
                                    <p:set>
                                      <p:cBhvr>
                                        <p:cTn id="1390" dur="1" fill="hold">
                                          <p:stCondLst>
                                            <p:cond delay="3499"/>
                                          </p:stCondLst>
                                        </p:cTn>
                                        <p:tgtEl>
                                          <p:spTgt spid="122"/>
                                        </p:tgtEl>
                                        <p:attrNameLst>
                                          <p:attrName>style.visibility</p:attrName>
                                        </p:attrNameLst>
                                      </p:cBhvr>
                                      <p:to>
                                        <p:strVal val="hidden"/>
                                      </p:to>
                                    </p:set>
                                  </p:childTnLst>
                                </p:cTn>
                              </p:par>
                              <p:par>
                                <p:cTn id="1391" presetID="2" presetClass="exit" presetSubtype="4" fill="hold" grpId="2" nodeType="withEffect">
                                  <p:stCondLst>
                                    <p:cond delay="0"/>
                                  </p:stCondLst>
                                  <p:childTnLst>
                                    <p:anim calcmode="lin" valueType="num">
                                      <p:cBhvr additive="base">
                                        <p:cTn id="1392" dur="3500"/>
                                        <p:tgtEl>
                                          <p:spTgt spid="129"/>
                                        </p:tgtEl>
                                        <p:attrNameLst>
                                          <p:attrName>ppt_x</p:attrName>
                                        </p:attrNameLst>
                                      </p:cBhvr>
                                      <p:tavLst>
                                        <p:tav tm="0">
                                          <p:val>
                                            <p:strVal val="ppt_x"/>
                                          </p:val>
                                        </p:tav>
                                        <p:tav tm="100000">
                                          <p:val>
                                            <p:strVal val="ppt_x"/>
                                          </p:val>
                                        </p:tav>
                                      </p:tavLst>
                                    </p:anim>
                                    <p:anim calcmode="lin" valueType="num">
                                      <p:cBhvr additive="base">
                                        <p:cTn id="1393" dur="3500"/>
                                        <p:tgtEl>
                                          <p:spTgt spid="129"/>
                                        </p:tgtEl>
                                        <p:attrNameLst>
                                          <p:attrName>ppt_y</p:attrName>
                                        </p:attrNameLst>
                                      </p:cBhvr>
                                      <p:tavLst>
                                        <p:tav tm="0">
                                          <p:val>
                                            <p:strVal val="ppt_y"/>
                                          </p:val>
                                        </p:tav>
                                        <p:tav tm="100000">
                                          <p:val>
                                            <p:strVal val="1+ppt_h/2"/>
                                          </p:val>
                                        </p:tav>
                                      </p:tavLst>
                                    </p:anim>
                                    <p:set>
                                      <p:cBhvr>
                                        <p:cTn id="1394" dur="1" fill="hold">
                                          <p:stCondLst>
                                            <p:cond delay="3499"/>
                                          </p:stCondLst>
                                        </p:cTn>
                                        <p:tgtEl>
                                          <p:spTgt spid="129"/>
                                        </p:tgtEl>
                                        <p:attrNameLst>
                                          <p:attrName>style.visibility</p:attrName>
                                        </p:attrNameLst>
                                      </p:cBhvr>
                                      <p:to>
                                        <p:strVal val="hidden"/>
                                      </p:to>
                                    </p:set>
                                  </p:childTnLst>
                                </p:cTn>
                              </p:par>
                              <p:par>
                                <p:cTn id="1395" presetID="2" presetClass="exit" presetSubtype="4" fill="hold" grpId="2" nodeType="withEffect">
                                  <p:stCondLst>
                                    <p:cond delay="0"/>
                                  </p:stCondLst>
                                  <p:childTnLst>
                                    <p:anim calcmode="lin" valueType="num">
                                      <p:cBhvr additive="base">
                                        <p:cTn id="1396" dur="3500"/>
                                        <p:tgtEl>
                                          <p:spTgt spid="130"/>
                                        </p:tgtEl>
                                        <p:attrNameLst>
                                          <p:attrName>ppt_x</p:attrName>
                                        </p:attrNameLst>
                                      </p:cBhvr>
                                      <p:tavLst>
                                        <p:tav tm="0">
                                          <p:val>
                                            <p:strVal val="ppt_x"/>
                                          </p:val>
                                        </p:tav>
                                        <p:tav tm="100000">
                                          <p:val>
                                            <p:strVal val="ppt_x"/>
                                          </p:val>
                                        </p:tav>
                                      </p:tavLst>
                                    </p:anim>
                                    <p:anim calcmode="lin" valueType="num">
                                      <p:cBhvr additive="base">
                                        <p:cTn id="1397" dur="3500"/>
                                        <p:tgtEl>
                                          <p:spTgt spid="130"/>
                                        </p:tgtEl>
                                        <p:attrNameLst>
                                          <p:attrName>ppt_y</p:attrName>
                                        </p:attrNameLst>
                                      </p:cBhvr>
                                      <p:tavLst>
                                        <p:tav tm="0">
                                          <p:val>
                                            <p:strVal val="ppt_y"/>
                                          </p:val>
                                        </p:tav>
                                        <p:tav tm="100000">
                                          <p:val>
                                            <p:strVal val="1+ppt_h/2"/>
                                          </p:val>
                                        </p:tav>
                                      </p:tavLst>
                                    </p:anim>
                                    <p:set>
                                      <p:cBhvr>
                                        <p:cTn id="1398" dur="1" fill="hold">
                                          <p:stCondLst>
                                            <p:cond delay="3499"/>
                                          </p:stCondLst>
                                        </p:cTn>
                                        <p:tgtEl>
                                          <p:spTgt spid="130"/>
                                        </p:tgtEl>
                                        <p:attrNameLst>
                                          <p:attrName>style.visibility</p:attrName>
                                        </p:attrNameLst>
                                      </p:cBhvr>
                                      <p:to>
                                        <p:strVal val="hidden"/>
                                      </p:to>
                                    </p:set>
                                  </p:childTnLst>
                                </p:cTn>
                              </p:par>
                              <p:par>
                                <p:cTn id="1399" presetID="2" presetClass="exit" presetSubtype="4" fill="hold" grpId="2" nodeType="withEffect">
                                  <p:stCondLst>
                                    <p:cond delay="0"/>
                                  </p:stCondLst>
                                  <p:childTnLst>
                                    <p:anim calcmode="lin" valueType="num">
                                      <p:cBhvr additive="base">
                                        <p:cTn id="1400" dur="3500"/>
                                        <p:tgtEl>
                                          <p:spTgt spid="131"/>
                                        </p:tgtEl>
                                        <p:attrNameLst>
                                          <p:attrName>ppt_x</p:attrName>
                                        </p:attrNameLst>
                                      </p:cBhvr>
                                      <p:tavLst>
                                        <p:tav tm="0">
                                          <p:val>
                                            <p:strVal val="ppt_x"/>
                                          </p:val>
                                        </p:tav>
                                        <p:tav tm="100000">
                                          <p:val>
                                            <p:strVal val="ppt_x"/>
                                          </p:val>
                                        </p:tav>
                                      </p:tavLst>
                                    </p:anim>
                                    <p:anim calcmode="lin" valueType="num">
                                      <p:cBhvr additive="base">
                                        <p:cTn id="1401" dur="3500"/>
                                        <p:tgtEl>
                                          <p:spTgt spid="131"/>
                                        </p:tgtEl>
                                        <p:attrNameLst>
                                          <p:attrName>ppt_y</p:attrName>
                                        </p:attrNameLst>
                                      </p:cBhvr>
                                      <p:tavLst>
                                        <p:tav tm="0">
                                          <p:val>
                                            <p:strVal val="ppt_y"/>
                                          </p:val>
                                        </p:tav>
                                        <p:tav tm="100000">
                                          <p:val>
                                            <p:strVal val="1+ppt_h/2"/>
                                          </p:val>
                                        </p:tav>
                                      </p:tavLst>
                                    </p:anim>
                                    <p:set>
                                      <p:cBhvr>
                                        <p:cTn id="1402" dur="1" fill="hold">
                                          <p:stCondLst>
                                            <p:cond delay="3499"/>
                                          </p:stCondLst>
                                        </p:cTn>
                                        <p:tgtEl>
                                          <p:spTgt spid="131"/>
                                        </p:tgtEl>
                                        <p:attrNameLst>
                                          <p:attrName>style.visibility</p:attrName>
                                        </p:attrNameLst>
                                      </p:cBhvr>
                                      <p:to>
                                        <p:strVal val="hidden"/>
                                      </p:to>
                                    </p:set>
                                  </p:childTnLst>
                                </p:cTn>
                              </p:par>
                              <p:par>
                                <p:cTn id="1403" presetID="2" presetClass="exit" presetSubtype="4" fill="hold" grpId="2" nodeType="withEffect">
                                  <p:stCondLst>
                                    <p:cond delay="0"/>
                                  </p:stCondLst>
                                  <p:childTnLst>
                                    <p:anim calcmode="lin" valueType="num">
                                      <p:cBhvr additive="base">
                                        <p:cTn id="1404" dur="3500"/>
                                        <p:tgtEl>
                                          <p:spTgt spid="132"/>
                                        </p:tgtEl>
                                        <p:attrNameLst>
                                          <p:attrName>ppt_x</p:attrName>
                                        </p:attrNameLst>
                                      </p:cBhvr>
                                      <p:tavLst>
                                        <p:tav tm="0">
                                          <p:val>
                                            <p:strVal val="ppt_x"/>
                                          </p:val>
                                        </p:tav>
                                        <p:tav tm="100000">
                                          <p:val>
                                            <p:strVal val="ppt_x"/>
                                          </p:val>
                                        </p:tav>
                                      </p:tavLst>
                                    </p:anim>
                                    <p:anim calcmode="lin" valueType="num">
                                      <p:cBhvr additive="base">
                                        <p:cTn id="1405" dur="3500"/>
                                        <p:tgtEl>
                                          <p:spTgt spid="132"/>
                                        </p:tgtEl>
                                        <p:attrNameLst>
                                          <p:attrName>ppt_y</p:attrName>
                                        </p:attrNameLst>
                                      </p:cBhvr>
                                      <p:tavLst>
                                        <p:tav tm="0">
                                          <p:val>
                                            <p:strVal val="ppt_y"/>
                                          </p:val>
                                        </p:tav>
                                        <p:tav tm="100000">
                                          <p:val>
                                            <p:strVal val="1+ppt_h/2"/>
                                          </p:val>
                                        </p:tav>
                                      </p:tavLst>
                                    </p:anim>
                                    <p:set>
                                      <p:cBhvr>
                                        <p:cTn id="1406" dur="1" fill="hold">
                                          <p:stCondLst>
                                            <p:cond delay="3499"/>
                                          </p:stCondLst>
                                        </p:cTn>
                                        <p:tgtEl>
                                          <p:spTgt spid="132"/>
                                        </p:tgtEl>
                                        <p:attrNameLst>
                                          <p:attrName>style.visibility</p:attrName>
                                        </p:attrNameLst>
                                      </p:cBhvr>
                                      <p:to>
                                        <p:strVal val="hidden"/>
                                      </p:to>
                                    </p:set>
                                  </p:childTnLst>
                                </p:cTn>
                              </p:par>
                              <p:par>
                                <p:cTn id="1407" presetID="2" presetClass="exit" presetSubtype="4" fill="hold" grpId="2" nodeType="withEffect">
                                  <p:stCondLst>
                                    <p:cond delay="0"/>
                                  </p:stCondLst>
                                  <p:childTnLst>
                                    <p:anim calcmode="lin" valueType="num">
                                      <p:cBhvr additive="base">
                                        <p:cTn id="1408" dur="3500"/>
                                        <p:tgtEl>
                                          <p:spTgt spid="133"/>
                                        </p:tgtEl>
                                        <p:attrNameLst>
                                          <p:attrName>ppt_x</p:attrName>
                                        </p:attrNameLst>
                                      </p:cBhvr>
                                      <p:tavLst>
                                        <p:tav tm="0">
                                          <p:val>
                                            <p:strVal val="ppt_x"/>
                                          </p:val>
                                        </p:tav>
                                        <p:tav tm="100000">
                                          <p:val>
                                            <p:strVal val="ppt_x"/>
                                          </p:val>
                                        </p:tav>
                                      </p:tavLst>
                                    </p:anim>
                                    <p:anim calcmode="lin" valueType="num">
                                      <p:cBhvr additive="base">
                                        <p:cTn id="1409" dur="3500"/>
                                        <p:tgtEl>
                                          <p:spTgt spid="133"/>
                                        </p:tgtEl>
                                        <p:attrNameLst>
                                          <p:attrName>ppt_y</p:attrName>
                                        </p:attrNameLst>
                                      </p:cBhvr>
                                      <p:tavLst>
                                        <p:tav tm="0">
                                          <p:val>
                                            <p:strVal val="ppt_y"/>
                                          </p:val>
                                        </p:tav>
                                        <p:tav tm="100000">
                                          <p:val>
                                            <p:strVal val="1+ppt_h/2"/>
                                          </p:val>
                                        </p:tav>
                                      </p:tavLst>
                                    </p:anim>
                                    <p:set>
                                      <p:cBhvr>
                                        <p:cTn id="1410" dur="1" fill="hold">
                                          <p:stCondLst>
                                            <p:cond delay="3499"/>
                                          </p:stCondLst>
                                        </p:cTn>
                                        <p:tgtEl>
                                          <p:spTgt spid="133"/>
                                        </p:tgtEl>
                                        <p:attrNameLst>
                                          <p:attrName>style.visibility</p:attrName>
                                        </p:attrNameLst>
                                      </p:cBhvr>
                                      <p:to>
                                        <p:strVal val="hidden"/>
                                      </p:to>
                                    </p:set>
                                  </p:childTnLst>
                                </p:cTn>
                              </p:par>
                              <p:par>
                                <p:cTn id="1411" presetID="2" presetClass="exit" presetSubtype="4" fill="hold" grpId="2" nodeType="withEffect">
                                  <p:stCondLst>
                                    <p:cond delay="0"/>
                                  </p:stCondLst>
                                  <p:childTnLst>
                                    <p:anim calcmode="lin" valueType="num">
                                      <p:cBhvr additive="base">
                                        <p:cTn id="1412" dur="3500"/>
                                        <p:tgtEl>
                                          <p:spTgt spid="134"/>
                                        </p:tgtEl>
                                        <p:attrNameLst>
                                          <p:attrName>ppt_x</p:attrName>
                                        </p:attrNameLst>
                                      </p:cBhvr>
                                      <p:tavLst>
                                        <p:tav tm="0">
                                          <p:val>
                                            <p:strVal val="ppt_x"/>
                                          </p:val>
                                        </p:tav>
                                        <p:tav tm="100000">
                                          <p:val>
                                            <p:strVal val="ppt_x"/>
                                          </p:val>
                                        </p:tav>
                                      </p:tavLst>
                                    </p:anim>
                                    <p:anim calcmode="lin" valueType="num">
                                      <p:cBhvr additive="base">
                                        <p:cTn id="1413" dur="3500"/>
                                        <p:tgtEl>
                                          <p:spTgt spid="134"/>
                                        </p:tgtEl>
                                        <p:attrNameLst>
                                          <p:attrName>ppt_y</p:attrName>
                                        </p:attrNameLst>
                                      </p:cBhvr>
                                      <p:tavLst>
                                        <p:tav tm="0">
                                          <p:val>
                                            <p:strVal val="ppt_y"/>
                                          </p:val>
                                        </p:tav>
                                        <p:tav tm="100000">
                                          <p:val>
                                            <p:strVal val="1+ppt_h/2"/>
                                          </p:val>
                                        </p:tav>
                                      </p:tavLst>
                                    </p:anim>
                                    <p:set>
                                      <p:cBhvr>
                                        <p:cTn id="1414" dur="1" fill="hold">
                                          <p:stCondLst>
                                            <p:cond delay="3499"/>
                                          </p:stCondLst>
                                        </p:cTn>
                                        <p:tgtEl>
                                          <p:spTgt spid="134"/>
                                        </p:tgtEl>
                                        <p:attrNameLst>
                                          <p:attrName>style.visibility</p:attrName>
                                        </p:attrNameLst>
                                      </p:cBhvr>
                                      <p:to>
                                        <p:strVal val="hidden"/>
                                      </p:to>
                                    </p:set>
                                  </p:childTnLst>
                                </p:cTn>
                              </p:par>
                              <p:par>
                                <p:cTn id="1415" presetID="2" presetClass="exit" presetSubtype="4" fill="hold" grpId="2" nodeType="withEffect">
                                  <p:stCondLst>
                                    <p:cond delay="0"/>
                                  </p:stCondLst>
                                  <p:childTnLst>
                                    <p:anim calcmode="lin" valueType="num">
                                      <p:cBhvr additive="base">
                                        <p:cTn id="1416" dur="3500"/>
                                        <p:tgtEl>
                                          <p:spTgt spid="135"/>
                                        </p:tgtEl>
                                        <p:attrNameLst>
                                          <p:attrName>ppt_x</p:attrName>
                                        </p:attrNameLst>
                                      </p:cBhvr>
                                      <p:tavLst>
                                        <p:tav tm="0">
                                          <p:val>
                                            <p:strVal val="ppt_x"/>
                                          </p:val>
                                        </p:tav>
                                        <p:tav tm="100000">
                                          <p:val>
                                            <p:strVal val="ppt_x"/>
                                          </p:val>
                                        </p:tav>
                                      </p:tavLst>
                                    </p:anim>
                                    <p:anim calcmode="lin" valueType="num">
                                      <p:cBhvr additive="base">
                                        <p:cTn id="1417" dur="3500"/>
                                        <p:tgtEl>
                                          <p:spTgt spid="135"/>
                                        </p:tgtEl>
                                        <p:attrNameLst>
                                          <p:attrName>ppt_y</p:attrName>
                                        </p:attrNameLst>
                                      </p:cBhvr>
                                      <p:tavLst>
                                        <p:tav tm="0">
                                          <p:val>
                                            <p:strVal val="ppt_y"/>
                                          </p:val>
                                        </p:tav>
                                        <p:tav tm="100000">
                                          <p:val>
                                            <p:strVal val="1+ppt_h/2"/>
                                          </p:val>
                                        </p:tav>
                                      </p:tavLst>
                                    </p:anim>
                                    <p:set>
                                      <p:cBhvr>
                                        <p:cTn id="1418" dur="1" fill="hold">
                                          <p:stCondLst>
                                            <p:cond delay="3499"/>
                                          </p:stCondLst>
                                        </p:cTn>
                                        <p:tgtEl>
                                          <p:spTgt spid="135"/>
                                        </p:tgtEl>
                                        <p:attrNameLst>
                                          <p:attrName>style.visibility</p:attrName>
                                        </p:attrNameLst>
                                      </p:cBhvr>
                                      <p:to>
                                        <p:strVal val="hidden"/>
                                      </p:to>
                                    </p:set>
                                  </p:childTnLst>
                                </p:cTn>
                              </p:par>
                              <p:par>
                                <p:cTn id="1419" presetID="13" presetClass="exit" presetSubtype="32" fill="hold" grpId="3" nodeType="withEffect">
                                  <p:stCondLst>
                                    <p:cond delay="0"/>
                                  </p:stCondLst>
                                  <p:childTnLst>
                                    <p:animEffect transition="out" filter="plus(out)">
                                      <p:cBhvr>
                                        <p:cTn id="1420" dur="7000"/>
                                        <p:tgtEl>
                                          <p:spTgt spid="116"/>
                                        </p:tgtEl>
                                      </p:cBhvr>
                                    </p:animEffect>
                                    <p:set>
                                      <p:cBhvr>
                                        <p:cTn id="1421" dur="1" fill="hold">
                                          <p:stCondLst>
                                            <p:cond delay="6999"/>
                                          </p:stCondLst>
                                        </p:cTn>
                                        <p:tgtEl>
                                          <p:spTgt spid="116"/>
                                        </p:tgtEl>
                                        <p:attrNameLst>
                                          <p:attrName>style.visibility</p:attrName>
                                        </p:attrNameLst>
                                      </p:cBhvr>
                                      <p:to>
                                        <p:strVal val="hidden"/>
                                      </p:to>
                                    </p:set>
                                  </p:childTnLst>
                                </p:cTn>
                              </p:par>
                              <p:par>
                                <p:cTn id="1422" presetID="13" presetClass="exit" presetSubtype="32" fill="hold" grpId="3" nodeType="withEffect">
                                  <p:stCondLst>
                                    <p:cond delay="0"/>
                                  </p:stCondLst>
                                  <p:childTnLst>
                                    <p:animEffect transition="out" filter="plus(out)">
                                      <p:cBhvr>
                                        <p:cTn id="1423" dur="7000"/>
                                        <p:tgtEl>
                                          <p:spTgt spid="117"/>
                                        </p:tgtEl>
                                      </p:cBhvr>
                                    </p:animEffect>
                                    <p:set>
                                      <p:cBhvr>
                                        <p:cTn id="1424" dur="1" fill="hold">
                                          <p:stCondLst>
                                            <p:cond delay="6999"/>
                                          </p:stCondLst>
                                        </p:cTn>
                                        <p:tgtEl>
                                          <p:spTgt spid="117"/>
                                        </p:tgtEl>
                                        <p:attrNameLst>
                                          <p:attrName>style.visibility</p:attrName>
                                        </p:attrNameLst>
                                      </p:cBhvr>
                                      <p:to>
                                        <p:strVal val="hidden"/>
                                      </p:to>
                                    </p:set>
                                  </p:childTnLst>
                                </p:cTn>
                              </p:par>
                              <p:par>
                                <p:cTn id="1425" presetID="13" presetClass="exit" presetSubtype="32" fill="hold" grpId="3" nodeType="withEffect">
                                  <p:stCondLst>
                                    <p:cond delay="0"/>
                                  </p:stCondLst>
                                  <p:childTnLst>
                                    <p:animEffect transition="out" filter="plus(out)">
                                      <p:cBhvr>
                                        <p:cTn id="1426" dur="7000"/>
                                        <p:tgtEl>
                                          <p:spTgt spid="118"/>
                                        </p:tgtEl>
                                      </p:cBhvr>
                                    </p:animEffect>
                                    <p:set>
                                      <p:cBhvr>
                                        <p:cTn id="1427" dur="1" fill="hold">
                                          <p:stCondLst>
                                            <p:cond delay="6999"/>
                                          </p:stCondLst>
                                        </p:cTn>
                                        <p:tgtEl>
                                          <p:spTgt spid="118"/>
                                        </p:tgtEl>
                                        <p:attrNameLst>
                                          <p:attrName>style.visibility</p:attrName>
                                        </p:attrNameLst>
                                      </p:cBhvr>
                                      <p:to>
                                        <p:strVal val="hidden"/>
                                      </p:to>
                                    </p:set>
                                  </p:childTnLst>
                                </p:cTn>
                              </p:par>
                              <p:par>
                                <p:cTn id="1428" presetID="13" presetClass="exit" presetSubtype="32" fill="hold" grpId="3" nodeType="withEffect">
                                  <p:stCondLst>
                                    <p:cond delay="0"/>
                                  </p:stCondLst>
                                  <p:childTnLst>
                                    <p:animEffect transition="out" filter="plus(out)">
                                      <p:cBhvr>
                                        <p:cTn id="1429" dur="7000"/>
                                        <p:tgtEl>
                                          <p:spTgt spid="119"/>
                                        </p:tgtEl>
                                      </p:cBhvr>
                                    </p:animEffect>
                                    <p:set>
                                      <p:cBhvr>
                                        <p:cTn id="1430" dur="1" fill="hold">
                                          <p:stCondLst>
                                            <p:cond delay="6999"/>
                                          </p:stCondLst>
                                        </p:cTn>
                                        <p:tgtEl>
                                          <p:spTgt spid="119"/>
                                        </p:tgtEl>
                                        <p:attrNameLst>
                                          <p:attrName>style.visibility</p:attrName>
                                        </p:attrNameLst>
                                      </p:cBhvr>
                                      <p:to>
                                        <p:strVal val="hidden"/>
                                      </p:to>
                                    </p:set>
                                  </p:childTnLst>
                                </p:cTn>
                              </p:par>
                              <p:par>
                                <p:cTn id="1431" presetID="13" presetClass="exit" presetSubtype="32" fill="hold" grpId="3" nodeType="withEffect">
                                  <p:stCondLst>
                                    <p:cond delay="0"/>
                                  </p:stCondLst>
                                  <p:childTnLst>
                                    <p:animEffect transition="out" filter="plus(out)">
                                      <p:cBhvr>
                                        <p:cTn id="1432" dur="7000"/>
                                        <p:tgtEl>
                                          <p:spTgt spid="120"/>
                                        </p:tgtEl>
                                      </p:cBhvr>
                                    </p:animEffect>
                                    <p:set>
                                      <p:cBhvr>
                                        <p:cTn id="1433" dur="1" fill="hold">
                                          <p:stCondLst>
                                            <p:cond delay="6999"/>
                                          </p:stCondLst>
                                        </p:cTn>
                                        <p:tgtEl>
                                          <p:spTgt spid="120"/>
                                        </p:tgtEl>
                                        <p:attrNameLst>
                                          <p:attrName>style.visibility</p:attrName>
                                        </p:attrNameLst>
                                      </p:cBhvr>
                                      <p:to>
                                        <p:strVal val="hidden"/>
                                      </p:to>
                                    </p:set>
                                  </p:childTnLst>
                                </p:cTn>
                              </p:par>
                              <p:par>
                                <p:cTn id="1434" presetID="13" presetClass="exit" presetSubtype="32" fill="hold" grpId="3" nodeType="withEffect">
                                  <p:stCondLst>
                                    <p:cond delay="0"/>
                                  </p:stCondLst>
                                  <p:childTnLst>
                                    <p:animEffect transition="out" filter="plus(out)">
                                      <p:cBhvr>
                                        <p:cTn id="1435" dur="7000"/>
                                        <p:tgtEl>
                                          <p:spTgt spid="121"/>
                                        </p:tgtEl>
                                      </p:cBhvr>
                                    </p:animEffect>
                                    <p:set>
                                      <p:cBhvr>
                                        <p:cTn id="1436" dur="1" fill="hold">
                                          <p:stCondLst>
                                            <p:cond delay="6999"/>
                                          </p:stCondLst>
                                        </p:cTn>
                                        <p:tgtEl>
                                          <p:spTgt spid="121"/>
                                        </p:tgtEl>
                                        <p:attrNameLst>
                                          <p:attrName>style.visibility</p:attrName>
                                        </p:attrNameLst>
                                      </p:cBhvr>
                                      <p:to>
                                        <p:strVal val="hidden"/>
                                      </p:to>
                                    </p:set>
                                  </p:childTnLst>
                                </p:cTn>
                              </p:par>
                              <p:par>
                                <p:cTn id="1437" presetID="13" presetClass="exit" presetSubtype="32" fill="hold" grpId="3" nodeType="withEffect">
                                  <p:stCondLst>
                                    <p:cond delay="0"/>
                                  </p:stCondLst>
                                  <p:childTnLst>
                                    <p:animEffect transition="out" filter="plus(out)">
                                      <p:cBhvr>
                                        <p:cTn id="1438" dur="7000"/>
                                        <p:tgtEl>
                                          <p:spTgt spid="122"/>
                                        </p:tgtEl>
                                      </p:cBhvr>
                                    </p:animEffect>
                                    <p:set>
                                      <p:cBhvr>
                                        <p:cTn id="1439" dur="1" fill="hold">
                                          <p:stCondLst>
                                            <p:cond delay="6999"/>
                                          </p:stCondLst>
                                        </p:cTn>
                                        <p:tgtEl>
                                          <p:spTgt spid="122"/>
                                        </p:tgtEl>
                                        <p:attrNameLst>
                                          <p:attrName>style.visibility</p:attrName>
                                        </p:attrNameLst>
                                      </p:cBhvr>
                                      <p:to>
                                        <p:strVal val="hidden"/>
                                      </p:to>
                                    </p:set>
                                  </p:childTnLst>
                                </p:cTn>
                              </p:par>
                              <p:par>
                                <p:cTn id="1440" presetID="13" presetClass="exit" presetSubtype="32" fill="hold" grpId="3" nodeType="withEffect">
                                  <p:stCondLst>
                                    <p:cond delay="0"/>
                                  </p:stCondLst>
                                  <p:childTnLst>
                                    <p:animEffect transition="out" filter="plus(out)">
                                      <p:cBhvr>
                                        <p:cTn id="1441" dur="7000"/>
                                        <p:tgtEl>
                                          <p:spTgt spid="129"/>
                                        </p:tgtEl>
                                      </p:cBhvr>
                                    </p:animEffect>
                                    <p:set>
                                      <p:cBhvr>
                                        <p:cTn id="1442" dur="1" fill="hold">
                                          <p:stCondLst>
                                            <p:cond delay="6999"/>
                                          </p:stCondLst>
                                        </p:cTn>
                                        <p:tgtEl>
                                          <p:spTgt spid="129"/>
                                        </p:tgtEl>
                                        <p:attrNameLst>
                                          <p:attrName>style.visibility</p:attrName>
                                        </p:attrNameLst>
                                      </p:cBhvr>
                                      <p:to>
                                        <p:strVal val="hidden"/>
                                      </p:to>
                                    </p:set>
                                  </p:childTnLst>
                                </p:cTn>
                              </p:par>
                              <p:par>
                                <p:cTn id="1443" presetID="13" presetClass="exit" presetSubtype="32" fill="hold" grpId="3" nodeType="withEffect">
                                  <p:stCondLst>
                                    <p:cond delay="0"/>
                                  </p:stCondLst>
                                  <p:childTnLst>
                                    <p:animEffect transition="out" filter="plus(out)">
                                      <p:cBhvr>
                                        <p:cTn id="1444" dur="7000"/>
                                        <p:tgtEl>
                                          <p:spTgt spid="130"/>
                                        </p:tgtEl>
                                      </p:cBhvr>
                                    </p:animEffect>
                                    <p:set>
                                      <p:cBhvr>
                                        <p:cTn id="1445" dur="1" fill="hold">
                                          <p:stCondLst>
                                            <p:cond delay="6999"/>
                                          </p:stCondLst>
                                        </p:cTn>
                                        <p:tgtEl>
                                          <p:spTgt spid="130"/>
                                        </p:tgtEl>
                                        <p:attrNameLst>
                                          <p:attrName>style.visibility</p:attrName>
                                        </p:attrNameLst>
                                      </p:cBhvr>
                                      <p:to>
                                        <p:strVal val="hidden"/>
                                      </p:to>
                                    </p:set>
                                  </p:childTnLst>
                                </p:cTn>
                              </p:par>
                              <p:par>
                                <p:cTn id="1446" presetID="13" presetClass="exit" presetSubtype="32" fill="hold" grpId="3" nodeType="withEffect">
                                  <p:stCondLst>
                                    <p:cond delay="0"/>
                                  </p:stCondLst>
                                  <p:childTnLst>
                                    <p:animEffect transition="out" filter="plus(out)">
                                      <p:cBhvr>
                                        <p:cTn id="1447" dur="7000"/>
                                        <p:tgtEl>
                                          <p:spTgt spid="131"/>
                                        </p:tgtEl>
                                      </p:cBhvr>
                                    </p:animEffect>
                                    <p:set>
                                      <p:cBhvr>
                                        <p:cTn id="1448" dur="1" fill="hold">
                                          <p:stCondLst>
                                            <p:cond delay="6999"/>
                                          </p:stCondLst>
                                        </p:cTn>
                                        <p:tgtEl>
                                          <p:spTgt spid="131"/>
                                        </p:tgtEl>
                                        <p:attrNameLst>
                                          <p:attrName>style.visibility</p:attrName>
                                        </p:attrNameLst>
                                      </p:cBhvr>
                                      <p:to>
                                        <p:strVal val="hidden"/>
                                      </p:to>
                                    </p:set>
                                  </p:childTnLst>
                                </p:cTn>
                              </p:par>
                              <p:par>
                                <p:cTn id="1449" presetID="13" presetClass="exit" presetSubtype="32" fill="hold" grpId="3" nodeType="withEffect">
                                  <p:stCondLst>
                                    <p:cond delay="0"/>
                                  </p:stCondLst>
                                  <p:childTnLst>
                                    <p:animEffect transition="out" filter="plus(out)">
                                      <p:cBhvr>
                                        <p:cTn id="1450" dur="7000"/>
                                        <p:tgtEl>
                                          <p:spTgt spid="132"/>
                                        </p:tgtEl>
                                      </p:cBhvr>
                                    </p:animEffect>
                                    <p:set>
                                      <p:cBhvr>
                                        <p:cTn id="1451" dur="1" fill="hold">
                                          <p:stCondLst>
                                            <p:cond delay="6999"/>
                                          </p:stCondLst>
                                        </p:cTn>
                                        <p:tgtEl>
                                          <p:spTgt spid="132"/>
                                        </p:tgtEl>
                                        <p:attrNameLst>
                                          <p:attrName>style.visibility</p:attrName>
                                        </p:attrNameLst>
                                      </p:cBhvr>
                                      <p:to>
                                        <p:strVal val="hidden"/>
                                      </p:to>
                                    </p:set>
                                  </p:childTnLst>
                                </p:cTn>
                              </p:par>
                              <p:par>
                                <p:cTn id="1452" presetID="13" presetClass="exit" presetSubtype="32" fill="hold" grpId="3" nodeType="withEffect">
                                  <p:stCondLst>
                                    <p:cond delay="0"/>
                                  </p:stCondLst>
                                  <p:childTnLst>
                                    <p:animEffect transition="out" filter="plus(out)">
                                      <p:cBhvr>
                                        <p:cTn id="1453" dur="7000"/>
                                        <p:tgtEl>
                                          <p:spTgt spid="133"/>
                                        </p:tgtEl>
                                      </p:cBhvr>
                                    </p:animEffect>
                                    <p:set>
                                      <p:cBhvr>
                                        <p:cTn id="1454" dur="1" fill="hold">
                                          <p:stCondLst>
                                            <p:cond delay="6999"/>
                                          </p:stCondLst>
                                        </p:cTn>
                                        <p:tgtEl>
                                          <p:spTgt spid="133"/>
                                        </p:tgtEl>
                                        <p:attrNameLst>
                                          <p:attrName>style.visibility</p:attrName>
                                        </p:attrNameLst>
                                      </p:cBhvr>
                                      <p:to>
                                        <p:strVal val="hidden"/>
                                      </p:to>
                                    </p:set>
                                  </p:childTnLst>
                                </p:cTn>
                              </p:par>
                              <p:par>
                                <p:cTn id="1455" presetID="13" presetClass="exit" presetSubtype="32" fill="hold" grpId="3" nodeType="withEffect">
                                  <p:stCondLst>
                                    <p:cond delay="0"/>
                                  </p:stCondLst>
                                  <p:childTnLst>
                                    <p:animEffect transition="out" filter="plus(out)">
                                      <p:cBhvr>
                                        <p:cTn id="1456" dur="7000"/>
                                        <p:tgtEl>
                                          <p:spTgt spid="134"/>
                                        </p:tgtEl>
                                      </p:cBhvr>
                                    </p:animEffect>
                                    <p:set>
                                      <p:cBhvr>
                                        <p:cTn id="1457" dur="1" fill="hold">
                                          <p:stCondLst>
                                            <p:cond delay="6999"/>
                                          </p:stCondLst>
                                        </p:cTn>
                                        <p:tgtEl>
                                          <p:spTgt spid="134"/>
                                        </p:tgtEl>
                                        <p:attrNameLst>
                                          <p:attrName>style.visibility</p:attrName>
                                        </p:attrNameLst>
                                      </p:cBhvr>
                                      <p:to>
                                        <p:strVal val="hidden"/>
                                      </p:to>
                                    </p:set>
                                  </p:childTnLst>
                                </p:cTn>
                              </p:par>
                              <p:par>
                                <p:cTn id="1458" presetID="13" presetClass="exit" presetSubtype="32" fill="hold" grpId="3" nodeType="withEffect">
                                  <p:stCondLst>
                                    <p:cond delay="0"/>
                                  </p:stCondLst>
                                  <p:childTnLst>
                                    <p:animEffect transition="out" filter="plus(out)">
                                      <p:cBhvr>
                                        <p:cTn id="1459" dur="7000"/>
                                        <p:tgtEl>
                                          <p:spTgt spid="135"/>
                                        </p:tgtEl>
                                      </p:cBhvr>
                                    </p:animEffect>
                                    <p:set>
                                      <p:cBhvr>
                                        <p:cTn id="1460" dur="1" fill="hold">
                                          <p:stCondLst>
                                            <p:cond delay="6999"/>
                                          </p:stCondLst>
                                        </p:cTn>
                                        <p:tgtEl>
                                          <p:spTgt spid="135"/>
                                        </p:tgtEl>
                                        <p:attrNameLst>
                                          <p:attrName>style.visibility</p:attrName>
                                        </p:attrNameLst>
                                      </p:cBhvr>
                                      <p:to>
                                        <p:strVal val="hidden"/>
                                      </p:to>
                                    </p:set>
                                  </p:childTnLst>
                                </p:cTn>
                              </p:par>
                              <p:par>
                                <p:cTn id="1461" presetID="2" presetClass="entr" presetSubtype="4" fill="hold" grpId="0" nodeType="withEffect">
                                  <p:stCondLst>
                                    <p:cond delay="0"/>
                                  </p:stCondLst>
                                  <p:childTnLst>
                                    <p:set>
                                      <p:cBhvr>
                                        <p:cTn id="1462" dur="1" fill="hold">
                                          <p:stCondLst>
                                            <p:cond delay="0"/>
                                          </p:stCondLst>
                                        </p:cTn>
                                        <p:tgtEl>
                                          <p:spTgt spid="136"/>
                                        </p:tgtEl>
                                        <p:attrNameLst>
                                          <p:attrName>style.visibility</p:attrName>
                                        </p:attrNameLst>
                                      </p:cBhvr>
                                      <p:to>
                                        <p:strVal val="visible"/>
                                      </p:to>
                                    </p:set>
                                    <p:anim calcmode="lin" valueType="num">
                                      <p:cBhvr additive="base">
                                        <p:cTn id="1463" dur="3500" fill="hold"/>
                                        <p:tgtEl>
                                          <p:spTgt spid="136"/>
                                        </p:tgtEl>
                                        <p:attrNameLst>
                                          <p:attrName>ppt_x</p:attrName>
                                        </p:attrNameLst>
                                      </p:cBhvr>
                                      <p:tavLst>
                                        <p:tav tm="0">
                                          <p:val>
                                            <p:strVal val="#ppt_x"/>
                                          </p:val>
                                        </p:tav>
                                        <p:tav tm="100000">
                                          <p:val>
                                            <p:strVal val="#ppt_x"/>
                                          </p:val>
                                        </p:tav>
                                      </p:tavLst>
                                    </p:anim>
                                    <p:anim calcmode="lin" valueType="num">
                                      <p:cBhvr additive="base">
                                        <p:cTn id="1464" dur="3500" fill="hold"/>
                                        <p:tgtEl>
                                          <p:spTgt spid="136"/>
                                        </p:tgtEl>
                                        <p:attrNameLst>
                                          <p:attrName>ppt_y</p:attrName>
                                        </p:attrNameLst>
                                      </p:cBhvr>
                                      <p:tavLst>
                                        <p:tav tm="0">
                                          <p:val>
                                            <p:strVal val="1+#ppt_h/2"/>
                                          </p:val>
                                        </p:tav>
                                        <p:tav tm="100000">
                                          <p:val>
                                            <p:strVal val="#ppt_y"/>
                                          </p:val>
                                        </p:tav>
                                      </p:tavLst>
                                    </p:anim>
                                  </p:childTnLst>
                                </p:cTn>
                              </p:par>
                              <p:par>
                                <p:cTn id="1465" presetID="2" presetClass="entr" presetSubtype="4" fill="hold" grpId="0" nodeType="withEffect">
                                  <p:stCondLst>
                                    <p:cond delay="0"/>
                                  </p:stCondLst>
                                  <p:childTnLst>
                                    <p:set>
                                      <p:cBhvr>
                                        <p:cTn id="1466" dur="1" fill="hold">
                                          <p:stCondLst>
                                            <p:cond delay="0"/>
                                          </p:stCondLst>
                                        </p:cTn>
                                        <p:tgtEl>
                                          <p:spTgt spid="137"/>
                                        </p:tgtEl>
                                        <p:attrNameLst>
                                          <p:attrName>style.visibility</p:attrName>
                                        </p:attrNameLst>
                                      </p:cBhvr>
                                      <p:to>
                                        <p:strVal val="visible"/>
                                      </p:to>
                                    </p:set>
                                    <p:anim calcmode="lin" valueType="num">
                                      <p:cBhvr additive="base">
                                        <p:cTn id="1467" dur="3500" fill="hold"/>
                                        <p:tgtEl>
                                          <p:spTgt spid="137"/>
                                        </p:tgtEl>
                                        <p:attrNameLst>
                                          <p:attrName>ppt_x</p:attrName>
                                        </p:attrNameLst>
                                      </p:cBhvr>
                                      <p:tavLst>
                                        <p:tav tm="0">
                                          <p:val>
                                            <p:strVal val="#ppt_x"/>
                                          </p:val>
                                        </p:tav>
                                        <p:tav tm="100000">
                                          <p:val>
                                            <p:strVal val="#ppt_x"/>
                                          </p:val>
                                        </p:tav>
                                      </p:tavLst>
                                    </p:anim>
                                    <p:anim calcmode="lin" valueType="num">
                                      <p:cBhvr additive="base">
                                        <p:cTn id="1468" dur="3500" fill="hold"/>
                                        <p:tgtEl>
                                          <p:spTgt spid="137"/>
                                        </p:tgtEl>
                                        <p:attrNameLst>
                                          <p:attrName>ppt_y</p:attrName>
                                        </p:attrNameLst>
                                      </p:cBhvr>
                                      <p:tavLst>
                                        <p:tav tm="0">
                                          <p:val>
                                            <p:strVal val="1+#ppt_h/2"/>
                                          </p:val>
                                        </p:tav>
                                        <p:tav tm="100000">
                                          <p:val>
                                            <p:strVal val="#ppt_y"/>
                                          </p:val>
                                        </p:tav>
                                      </p:tavLst>
                                    </p:anim>
                                  </p:childTnLst>
                                </p:cTn>
                              </p:par>
                              <p:par>
                                <p:cTn id="1469" presetID="2" presetClass="entr" presetSubtype="4" fill="hold" grpId="0" nodeType="withEffect">
                                  <p:stCondLst>
                                    <p:cond delay="0"/>
                                  </p:stCondLst>
                                  <p:childTnLst>
                                    <p:set>
                                      <p:cBhvr>
                                        <p:cTn id="1470" dur="1" fill="hold">
                                          <p:stCondLst>
                                            <p:cond delay="0"/>
                                          </p:stCondLst>
                                        </p:cTn>
                                        <p:tgtEl>
                                          <p:spTgt spid="138"/>
                                        </p:tgtEl>
                                        <p:attrNameLst>
                                          <p:attrName>style.visibility</p:attrName>
                                        </p:attrNameLst>
                                      </p:cBhvr>
                                      <p:to>
                                        <p:strVal val="visible"/>
                                      </p:to>
                                    </p:set>
                                    <p:anim calcmode="lin" valueType="num">
                                      <p:cBhvr additive="base">
                                        <p:cTn id="1471" dur="3500" fill="hold"/>
                                        <p:tgtEl>
                                          <p:spTgt spid="138"/>
                                        </p:tgtEl>
                                        <p:attrNameLst>
                                          <p:attrName>ppt_x</p:attrName>
                                        </p:attrNameLst>
                                      </p:cBhvr>
                                      <p:tavLst>
                                        <p:tav tm="0">
                                          <p:val>
                                            <p:strVal val="#ppt_x"/>
                                          </p:val>
                                        </p:tav>
                                        <p:tav tm="100000">
                                          <p:val>
                                            <p:strVal val="#ppt_x"/>
                                          </p:val>
                                        </p:tav>
                                      </p:tavLst>
                                    </p:anim>
                                    <p:anim calcmode="lin" valueType="num">
                                      <p:cBhvr additive="base">
                                        <p:cTn id="1472" dur="3500" fill="hold"/>
                                        <p:tgtEl>
                                          <p:spTgt spid="138"/>
                                        </p:tgtEl>
                                        <p:attrNameLst>
                                          <p:attrName>ppt_y</p:attrName>
                                        </p:attrNameLst>
                                      </p:cBhvr>
                                      <p:tavLst>
                                        <p:tav tm="0">
                                          <p:val>
                                            <p:strVal val="1+#ppt_h/2"/>
                                          </p:val>
                                        </p:tav>
                                        <p:tav tm="100000">
                                          <p:val>
                                            <p:strVal val="#ppt_y"/>
                                          </p:val>
                                        </p:tav>
                                      </p:tavLst>
                                    </p:anim>
                                  </p:childTnLst>
                                </p:cTn>
                              </p:par>
                              <p:par>
                                <p:cTn id="1473" presetID="2" presetClass="entr" presetSubtype="4" fill="hold" grpId="0" nodeType="withEffect">
                                  <p:stCondLst>
                                    <p:cond delay="0"/>
                                  </p:stCondLst>
                                  <p:childTnLst>
                                    <p:set>
                                      <p:cBhvr>
                                        <p:cTn id="1474" dur="1" fill="hold">
                                          <p:stCondLst>
                                            <p:cond delay="0"/>
                                          </p:stCondLst>
                                        </p:cTn>
                                        <p:tgtEl>
                                          <p:spTgt spid="139"/>
                                        </p:tgtEl>
                                        <p:attrNameLst>
                                          <p:attrName>style.visibility</p:attrName>
                                        </p:attrNameLst>
                                      </p:cBhvr>
                                      <p:to>
                                        <p:strVal val="visible"/>
                                      </p:to>
                                    </p:set>
                                    <p:anim calcmode="lin" valueType="num">
                                      <p:cBhvr additive="base">
                                        <p:cTn id="1475" dur="3500" fill="hold"/>
                                        <p:tgtEl>
                                          <p:spTgt spid="139"/>
                                        </p:tgtEl>
                                        <p:attrNameLst>
                                          <p:attrName>ppt_x</p:attrName>
                                        </p:attrNameLst>
                                      </p:cBhvr>
                                      <p:tavLst>
                                        <p:tav tm="0">
                                          <p:val>
                                            <p:strVal val="#ppt_x"/>
                                          </p:val>
                                        </p:tav>
                                        <p:tav tm="100000">
                                          <p:val>
                                            <p:strVal val="#ppt_x"/>
                                          </p:val>
                                        </p:tav>
                                      </p:tavLst>
                                    </p:anim>
                                    <p:anim calcmode="lin" valueType="num">
                                      <p:cBhvr additive="base">
                                        <p:cTn id="1476" dur="3500" fill="hold"/>
                                        <p:tgtEl>
                                          <p:spTgt spid="139"/>
                                        </p:tgtEl>
                                        <p:attrNameLst>
                                          <p:attrName>ppt_y</p:attrName>
                                        </p:attrNameLst>
                                      </p:cBhvr>
                                      <p:tavLst>
                                        <p:tav tm="0">
                                          <p:val>
                                            <p:strVal val="1+#ppt_h/2"/>
                                          </p:val>
                                        </p:tav>
                                        <p:tav tm="100000">
                                          <p:val>
                                            <p:strVal val="#ppt_y"/>
                                          </p:val>
                                        </p:tav>
                                      </p:tavLst>
                                    </p:anim>
                                  </p:childTnLst>
                                </p:cTn>
                              </p:par>
                              <p:par>
                                <p:cTn id="1477" presetID="2" presetClass="entr" presetSubtype="4" fill="hold" grpId="0" nodeType="withEffect">
                                  <p:stCondLst>
                                    <p:cond delay="0"/>
                                  </p:stCondLst>
                                  <p:childTnLst>
                                    <p:set>
                                      <p:cBhvr>
                                        <p:cTn id="1478" dur="1" fill="hold">
                                          <p:stCondLst>
                                            <p:cond delay="0"/>
                                          </p:stCondLst>
                                        </p:cTn>
                                        <p:tgtEl>
                                          <p:spTgt spid="140"/>
                                        </p:tgtEl>
                                        <p:attrNameLst>
                                          <p:attrName>style.visibility</p:attrName>
                                        </p:attrNameLst>
                                      </p:cBhvr>
                                      <p:to>
                                        <p:strVal val="visible"/>
                                      </p:to>
                                    </p:set>
                                    <p:anim calcmode="lin" valueType="num">
                                      <p:cBhvr additive="base">
                                        <p:cTn id="1479" dur="3500" fill="hold"/>
                                        <p:tgtEl>
                                          <p:spTgt spid="140"/>
                                        </p:tgtEl>
                                        <p:attrNameLst>
                                          <p:attrName>ppt_x</p:attrName>
                                        </p:attrNameLst>
                                      </p:cBhvr>
                                      <p:tavLst>
                                        <p:tav tm="0">
                                          <p:val>
                                            <p:strVal val="#ppt_x"/>
                                          </p:val>
                                        </p:tav>
                                        <p:tav tm="100000">
                                          <p:val>
                                            <p:strVal val="#ppt_x"/>
                                          </p:val>
                                        </p:tav>
                                      </p:tavLst>
                                    </p:anim>
                                    <p:anim calcmode="lin" valueType="num">
                                      <p:cBhvr additive="base">
                                        <p:cTn id="1480" dur="3500" fill="hold"/>
                                        <p:tgtEl>
                                          <p:spTgt spid="140"/>
                                        </p:tgtEl>
                                        <p:attrNameLst>
                                          <p:attrName>ppt_y</p:attrName>
                                        </p:attrNameLst>
                                      </p:cBhvr>
                                      <p:tavLst>
                                        <p:tav tm="0">
                                          <p:val>
                                            <p:strVal val="1+#ppt_h/2"/>
                                          </p:val>
                                        </p:tav>
                                        <p:tav tm="100000">
                                          <p:val>
                                            <p:strVal val="#ppt_y"/>
                                          </p:val>
                                        </p:tav>
                                      </p:tavLst>
                                    </p:anim>
                                  </p:childTnLst>
                                </p:cTn>
                              </p:par>
                              <p:par>
                                <p:cTn id="1481" presetID="2" presetClass="entr" presetSubtype="4" fill="hold" grpId="0" nodeType="withEffect">
                                  <p:stCondLst>
                                    <p:cond delay="0"/>
                                  </p:stCondLst>
                                  <p:childTnLst>
                                    <p:set>
                                      <p:cBhvr>
                                        <p:cTn id="1482" dur="1" fill="hold">
                                          <p:stCondLst>
                                            <p:cond delay="0"/>
                                          </p:stCondLst>
                                        </p:cTn>
                                        <p:tgtEl>
                                          <p:spTgt spid="141"/>
                                        </p:tgtEl>
                                        <p:attrNameLst>
                                          <p:attrName>style.visibility</p:attrName>
                                        </p:attrNameLst>
                                      </p:cBhvr>
                                      <p:to>
                                        <p:strVal val="visible"/>
                                      </p:to>
                                    </p:set>
                                    <p:anim calcmode="lin" valueType="num">
                                      <p:cBhvr additive="base">
                                        <p:cTn id="1483" dur="3500" fill="hold"/>
                                        <p:tgtEl>
                                          <p:spTgt spid="141"/>
                                        </p:tgtEl>
                                        <p:attrNameLst>
                                          <p:attrName>ppt_x</p:attrName>
                                        </p:attrNameLst>
                                      </p:cBhvr>
                                      <p:tavLst>
                                        <p:tav tm="0">
                                          <p:val>
                                            <p:strVal val="#ppt_x"/>
                                          </p:val>
                                        </p:tav>
                                        <p:tav tm="100000">
                                          <p:val>
                                            <p:strVal val="#ppt_x"/>
                                          </p:val>
                                        </p:tav>
                                      </p:tavLst>
                                    </p:anim>
                                    <p:anim calcmode="lin" valueType="num">
                                      <p:cBhvr additive="base">
                                        <p:cTn id="1484" dur="3500" fill="hold"/>
                                        <p:tgtEl>
                                          <p:spTgt spid="141"/>
                                        </p:tgtEl>
                                        <p:attrNameLst>
                                          <p:attrName>ppt_y</p:attrName>
                                        </p:attrNameLst>
                                      </p:cBhvr>
                                      <p:tavLst>
                                        <p:tav tm="0">
                                          <p:val>
                                            <p:strVal val="1+#ppt_h/2"/>
                                          </p:val>
                                        </p:tav>
                                        <p:tav tm="100000">
                                          <p:val>
                                            <p:strVal val="#ppt_y"/>
                                          </p:val>
                                        </p:tav>
                                      </p:tavLst>
                                    </p:anim>
                                  </p:childTnLst>
                                </p:cTn>
                              </p:par>
                              <p:par>
                                <p:cTn id="1485" presetID="2" presetClass="entr" presetSubtype="4" fill="hold" grpId="0" nodeType="withEffect">
                                  <p:stCondLst>
                                    <p:cond delay="0"/>
                                  </p:stCondLst>
                                  <p:childTnLst>
                                    <p:set>
                                      <p:cBhvr>
                                        <p:cTn id="1486" dur="1" fill="hold">
                                          <p:stCondLst>
                                            <p:cond delay="0"/>
                                          </p:stCondLst>
                                        </p:cTn>
                                        <p:tgtEl>
                                          <p:spTgt spid="142"/>
                                        </p:tgtEl>
                                        <p:attrNameLst>
                                          <p:attrName>style.visibility</p:attrName>
                                        </p:attrNameLst>
                                      </p:cBhvr>
                                      <p:to>
                                        <p:strVal val="visible"/>
                                      </p:to>
                                    </p:set>
                                    <p:anim calcmode="lin" valueType="num">
                                      <p:cBhvr additive="base">
                                        <p:cTn id="1487" dur="3500" fill="hold"/>
                                        <p:tgtEl>
                                          <p:spTgt spid="142"/>
                                        </p:tgtEl>
                                        <p:attrNameLst>
                                          <p:attrName>ppt_x</p:attrName>
                                        </p:attrNameLst>
                                      </p:cBhvr>
                                      <p:tavLst>
                                        <p:tav tm="0">
                                          <p:val>
                                            <p:strVal val="#ppt_x"/>
                                          </p:val>
                                        </p:tav>
                                        <p:tav tm="100000">
                                          <p:val>
                                            <p:strVal val="#ppt_x"/>
                                          </p:val>
                                        </p:tav>
                                      </p:tavLst>
                                    </p:anim>
                                    <p:anim calcmode="lin" valueType="num">
                                      <p:cBhvr additive="base">
                                        <p:cTn id="1488" dur="3500" fill="hold"/>
                                        <p:tgtEl>
                                          <p:spTgt spid="142"/>
                                        </p:tgtEl>
                                        <p:attrNameLst>
                                          <p:attrName>ppt_y</p:attrName>
                                        </p:attrNameLst>
                                      </p:cBhvr>
                                      <p:tavLst>
                                        <p:tav tm="0">
                                          <p:val>
                                            <p:strVal val="1+#ppt_h/2"/>
                                          </p:val>
                                        </p:tav>
                                        <p:tav tm="100000">
                                          <p:val>
                                            <p:strVal val="#ppt_y"/>
                                          </p:val>
                                        </p:tav>
                                      </p:tavLst>
                                    </p:anim>
                                  </p:childTnLst>
                                </p:cTn>
                              </p:par>
                              <p:par>
                                <p:cTn id="1489" presetID="2" presetClass="entr" presetSubtype="4" fill="hold" grpId="0" nodeType="withEffect">
                                  <p:stCondLst>
                                    <p:cond delay="0"/>
                                  </p:stCondLst>
                                  <p:childTnLst>
                                    <p:set>
                                      <p:cBhvr>
                                        <p:cTn id="1490" dur="1" fill="hold">
                                          <p:stCondLst>
                                            <p:cond delay="0"/>
                                          </p:stCondLst>
                                        </p:cTn>
                                        <p:tgtEl>
                                          <p:spTgt spid="143"/>
                                        </p:tgtEl>
                                        <p:attrNameLst>
                                          <p:attrName>style.visibility</p:attrName>
                                        </p:attrNameLst>
                                      </p:cBhvr>
                                      <p:to>
                                        <p:strVal val="visible"/>
                                      </p:to>
                                    </p:set>
                                    <p:anim calcmode="lin" valueType="num">
                                      <p:cBhvr additive="base">
                                        <p:cTn id="1491" dur="3500" fill="hold"/>
                                        <p:tgtEl>
                                          <p:spTgt spid="143"/>
                                        </p:tgtEl>
                                        <p:attrNameLst>
                                          <p:attrName>ppt_x</p:attrName>
                                        </p:attrNameLst>
                                      </p:cBhvr>
                                      <p:tavLst>
                                        <p:tav tm="0">
                                          <p:val>
                                            <p:strVal val="#ppt_x"/>
                                          </p:val>
                                        </p:tav>
                                        <p:tav tm="100000">
                                          <p:val>
                                            <p:strVal val="#ppt_x"/>
                                          </p:val>
                                        </p:tav>
                                      </p:tavLst>
                                    </p:anim>
                                    <p:anim calcmode="lin" valueType="num">
                                      <p:cBhvr additive="base">
                                        <p:cTn id="1492" dur="3500" fill="hold"/>
                                        <p:tgtEl>
                                          <p:spTgt spid="143"/>
                                        </p:tgtEl>
                                        <p:attrNameLst>
                                          <p:attrName>ppt_y</p:attrName>
                                        </p:attrNameLst>
                                      </p:cBhvr>
                                      <p:tavLst>
                                        <p:tav tm="0">
                                          <p:val>
                                            <p:strVal val="1+#ppt_h/2"/>
                                          </p:val>
                                        </p:tav>
                                        <p:tav tm="100000">
                                          <p:val>
                                            <p:strVal val="#ppt_y"/>
                                          </p:val>
                                        </p:tav>
                                      </p:tavLst>
                                    </p:anim>
                                  </p:childTnLst>
                                </p:cTn>
                              </p:par>
                              <p:par>
                                <p:cTn id="1493" presetID="2" presetClass="entr" presetSubtype="4" fill="hold" grpId="0" nodeType="withEffect">
                                  <p:stCondLst>
                                    <p:cond delay="0"/>
                                  </p:stCondLst>
                                  <p:childTnLst>
                                    <p:set>
                                      <p:cBhvr>
                                        <p:cTn id="1494" dur="1" fill="hold">
                                          <p:stCondLst>
                                            <p:cond delay="0"/>
                                          </p:stCondLst>
                                        </p:cTn>
                                        <p:tgtEl>
                                          <p:spTgt spid="144"/>
                                        </p:tgtEl>
                                        <p:attrNameLst>
                                          <p:attrName>style.visibility</p:attrName>
                                        </p:attrNameLst>
                                      </p:cBhvr>
                                      <p:to>
                                        <p:strVal val="visible"/>
                                      </p:to>
                                    </p:set>
                                    <p:anim calcmode="lin" valueType="num">
                                      <p:cBhvr additive="base">
                                        <p:cTn id="1495" dur="3500" fill="hold"/>
                                        <p:tgtEl>
                                          <p:spTgt spid="144"/>
                                        </p:tgtEl>
                                        <p:attrNameLst>
                                          <p:attrName>ppt_x</p:attrName>
                                        </p:attrNameLst>
                                      </p:cBhvr>
                                      <p:tavLst>
                                        <p:tav tm="0">
                                          <p:val>
                                            <p:strVal val="#ppt_x"/>
                                          </p:val>
                                        </p:tav>
                                        <p:tav tm="100000">
                                          <p:val>
                                            <p:strVal val="#ppt_x"/>
                                          </p:val>
                                        </p:tav>
                                      </p:tavLst>
                                    </p:anim>
                                    <p:anim calcmode="lin" valueType="num">
                                      <p:cBhvr additive="base">
                                        <p:cTn id="1496" dur="3500" fill="hold"/>
                                        <p:tgtEl>
                                          <p:spTgt spid="144"/>
                                        </p:tgtEl>
                                        <p:attrNameLst>
                                          <p:attrName>ppt_y</p:attrName>
                                        </p:attrNameLst>
                                      </p:cBhvr>
                                      <p:tavLst>
                                        <p:tav tm="0">
                                          <p:val>
                                            <p:strVal val="1+#ppt_h/2"/>
                                          </p:val>
                                        </p:tav>
                                        <p:tav tm="100000">
                                          <p:val>
                                            <p:strVal val="#ppt_y"/>
                                          </p:val>
                                        </p:tav>
                                      </p:tavLst>
                                    </p:anim>
                                  </p:childTnLst>
                                </p:cTn>
                              </p:par>
                              <p:par>
                                <p:cTn id="1497" presetID="2" presetClass="entr" presetSubtype="4" fill="hold" grpId="0" nodeType="withEffect">
                                  <p:stCondLst>
                                    <p:cond delay="0"/>
                                  </p:stCondLst>
                                  <p:childTnLst>
                                    <p:set>
                                      <p:cBhvr>
                                        <p:cTn id="1498" dur="1" fill="hold">
                                          <p:stCondLst>
                                            <p:cond delay="0"/>
                                          </p:stCondLst>
                                        </p:cTn>
                                        <p:tgtEl>
                                          <p:spTgt spid="145"/>
                                        </p:tgtEl>
                                        <p:attrNameLst>
                                          <p:attrName>style.visibility</p:attrName>
                                        </p:attrNameLst>
                                      </p:cBhvr>
                                      <p:to>
                                        <p:strVal val="visible"/>
                                      </p:to>
                                    </p:set>
                                    <p:anim calcmode="lin" valueType="num">
                                      <p:cBhvr additive="base">
                                        <p:cTn id="1499" dur="3500" fill="hold"/>
                                        <p:tgtEl>
                                          <p:spTgt spid="145"/>
                                        </p:tgtEl>
                                        <p:attrNameLst>
                                          <p:attrName>ppt_x</p:attrName>
                                        </p:attrNameLst>
                                      </p:cBhvr>
                                      <p:tavLst>
                                        <p:tav tm="0">
                                          <p:val>
                                            <p:strVal val="#ppt_x"/>
                                          </p:val>
                                        </p:tav>
                                        <p:tav tm="100000">
                                          <p:val>
                                            <p:strVal val="#ppt_x"/>
                                          </p:val>
                                        </p:tav>
                                      </p:tavLst>
                                    </p:anim>
                                    <p:anim calcmode="lin" valueType="num">
                                      <p:cBhvr additive="base">
                                        <p:cTn id="1500" dur="3500" fill="hold"/>
                                        <p:tgtEl>
                                          <p:spTgt spid="145"/>
                                        </p:tgtEl>
                                        <p:attrNameLst>
                                          <p:attrName>ppt_y</p:attrName>
                                        </p:attrNameLst>
                                      </p:cBhvr>
                                      <p:tavLst>
                                        <p:tav tm="0">
                                          <p:val>
                                            <p:strVal val="1+#ppt_h/2"/>
                                          </p:val>
                                        </p:tav>
                                        <p:tav tm="100000">
                                          <p:val>
                                            <p:strVal val="#ppt_y"/>
                                          </p:val>
                                        </p:tav>
                                      </p:tavLst>
                                    </p:anim>
                                  </p:childTnLst>
                                </p:cTn>
                              </p:par>
                              <p:par>
                                <p:cTn id="1501" presetID="2" presetClass="entr" presetSubtype="4" fill="hold" grpId="0" nodeType="withEffect">
                                  <p:stCondLst>
                                    <p:cond delay="0"/>
                                  </p:stCondLst>
                                  <p:childTnLst>
                                    <p:set>
                                      <p:cBhvr>
                                        <p:cTn id="1502" dur="1" fill="hold">
                                          <p:stCondLst>
                                            <p:cond delay="0"/>
                                          </p:stCondLst>
                                        </p:cTn>
                                        <p:tgtEl>
                                          <p:spTgt spid="146"/>
                                        </p:tgtEl>
                                        <p:attrNameLst>
                                          <p:attrName>style.visibility</p:attrName>
                                        </p:attrNameLst>
                                      </p:cBhvr>
                                      <p:to>
                                        <p:strVal val="visible"/>
                                      </p:to>
                                    </p:set>
                                    <p:anim calcmode="lin" valueType="num">
                                      <p:cBhvr additive="base">
                                        <p:cTn id="1503" dur="3500" fill="hold"/>
                                        <p:tgtEl>
                                          <p:spTgt spid="146"/>
                                        </p:tgtEl>
                                        <p:attrNameLst>
                                          <p:attrName>ppt_x</p:attrName>
                                        </p:attrNameLst>
                                      </p:cBhvr>
                                      <p:tavLst>
                                        <p:tav tm="0">
                                          <p:val>
                                            <p:strVal val="#ppt_x"/>
                                          </p:val>
                                        </p:tav>
                                        <p:tav tm="100000">
                                          <p:val>
                                            <p:strVal val="#ppt_x"/>
                                          </p:val>
                                        </p:tav>
                                      </p:tavLst>
                                    </p:anim>
                                    <p:anim calcmode="lin" valueType="num">
                                      <p:cBhvr additive="base">
                                        <p:cTn id="1504" dur="3500" fill="hold"/>
                                        <p:tgtEl>
                                          <p:spTgt spid="146"/>
                                        </p:tgtEl>
                                        <p:attrNameLst>
                                          <p:attrName>ppt_y</p:attrName>
                                        </p:attrNameLst>
                                      </p:cBhvr>
                                      <p:tavLst>
                                        <p:tav tm="0">
                                          <p:val>
                                            <p:strVal val="1+#ppt_h/2"/>
                                          </p:val>
                                        </p:tav>
                                        <p:tav tm="100000">
                                          <p:val>
                                            <p:strVal val="#ppt_y"/>
                                          </p:val>
                                        </p:tav>
                                      </p:tavLst>
                                    </p:anim>
                                  </p:childTnLst>
                                </p:cTn>
                              </p:par>
                              <p:par>
                                <p:cTn id="1505" presetID="2" presetClass="entr" presetSubtype="4" fill="hold" grpId="0" nodeType="withEffect">
                                  <p:stCondLst>
                                    <p:cond delay="0"/>
                                  </p:stCondLst>
                                  <p:childTnLst>
                                    <p:set>
                                      <p:cBhvr>
                                        <p:cTn id="1506" dur="1" fill="hold">
                                          <p:stCondLst>
                                            <p:cond delay="0"/>
                                          </p:stCondLst>
                                        </p:cTn>
                                        <p:tgtEl>
                                          <p:spTgt spid="147"/>
                                        </p:tgtEl>
                                        <p:attrNameLst>
                                          <p:attrName>style.visibility</p:attrName>
                                        </p:attrNameLst>
                                      </p:cBhvr>
                                      <p:to>
                                        <p:strVal val="visible"/>
                                      </p:to>
                                    </p:set>
                                    <p:anim calcmode="lin" valueType="num">
                                      <p:cBhvr additive="base">
                                        <p:cTn id="1507" dur="3500" fill="hold"/>
                                        <p:tgtEl>
                                          <p:spTgt spid="147"/>
                                        </p:tgtEl>
                                        <p:attrNameLst>
                                          <p:attrName>ppt_x</p:attrName>
                                        </p:attrNameLst>
                                      </p:cBhvr>
                                      <p:tavLst>
                                        <p:tav tm="0">
                                          <p:val>
                                            <p:strVal val="#ppt_x"/>
                                          </p:val>
                                        </p:tav>
                                        <p:tav tm="100000">
                                          <p:val>
                                            <p:strVal val="#ppt_x"/>
                                          </p:val>
                                        </p:tav>
                                      </p:tavLst>
                                    </p:anim>
                                    <p:anim calcmode="lin" valueType="num">
                                      <p:cBhvr additive="base">
                                        <p:cTn id="1508" dur="3500" fill="hold"/>
                                        <p:tgtEl>
                                          <p:spTgt spid="147"/>
                                        </p:tgtEl>
                                        <p:attrNameLst>
                                          <p:attrName>ppt_y</p:attrName>
                                        </p:attrNameLst>
                                      </p:cBhvr>
                                      <p:tavLst>
                                        <p:tav tm="0">
                                          <p:val>
                                            <p:strVal val="1+#ppt_h/2"/>
                                          </p:val>
                                        </p:tav>
                                        <p:tav tm="100000">
                                          <p:val>
                                            <p:strVal val="#ppt_y"/>
                                          </p:val>
                                        </p:tav>
                                      </p:tavLst>
                                    </p:anim>
                                  </p:childTnLst>
                                </p:cTn>
                              </p:par>
                              <p:par>
                                <p:cTn id="1509" presetID="2" presetClass="entr" presetSubtype="4" fill="hold" grpId="0" nodeType="withEffect">
                                  <p:stCondLst>
                                    <p:cond delay="0"/>
                                  </p:stCondLst>
                                  <p:childTnLst>
                                    <p:set>
                                      <p:cBhvr>
                                        <p:cTn id="1510" dur="1" fill="hold">
                                          <p:stCondLst>
                                            <p:cond delay="0"/>
                                          </p:stCondLst>
                                        </p:cTn>
                                        <p:tgtEl>
                                          <p:spTgt spid="148"/>
                                        </p:tgtEl>
                                        <p:attrNameLst>
                                          <p:attrName>style.visibility</p:attrName>
                                        </p:attrNameLst>
                                      </p:cBhvr>
                                      <p:to>
                                        <p:strVal val="visible"/>
                                      </p:to>
                                    </p:set>
                                    <p:anim calcmode="lin" valueType="num">
                                      <p:cBhvr additive="base">
                                        <p:cTn id="1511" dur="3500" fill="hold"/>
                                        <p:tgtEl>
                                          <p:spTgt spid="148"/>
                                        </p:tgtEl>
                                        <p:attrNameLst>
                                          <p:attrName>ppt_x</p:attrName>
                                        </p:attrNameLst>
                                      </p:cBhvr>
                                      <p:tavLst>
                                        <p:tav tm="0">
                                          <p:val>
                                            <p:strVal val="#ppt_x"/>
                                          </p:val>
                                        </p:tav>
                                        <p:tav tm="100000">
                                          <p:val>
                                            <p:strVal val="#ppt_x"/>
                                          </p:val>
                                        </p:tav>
                                      </p:tavLst>
                                    </p:anim>
                                    <p:anim calcmode="lin" valueType="num">
                                      <p:cBhvr additive="base">
                                        <p:cTn id="1512" dur="3500" fill="hold"/>
                                        <p:tgtEl>
                                          <p:spTgt spid="148"/>
                                        </p:tgtEl>
                                        <p:attrNameLst>
                                          <p:attrName>ppt_y</p:attrName>
                                        </p:attrNameLst>
                                      </p:cBhvr>
                                      <p:tavLst>
                                        <p:tav tm="0">
                                          <p:val>
                                            <p:strVal val="1+#ppt_h/2"/>
                                          </p:val>
                                        </p:tav>
                                        <p:tav tm="100000">
                                          <p:val>
                                            <p:strVal val="#ppt_y"/>
                                          </p:val>
                                        </p:tav>
                                      </p:tavLst>
                                    </p:anim>
                                  </p:childTnLst>
                                </p:cTn>
                              </p:par>
                              <p:par>
                                <p:cTn id="1513" presetID="2" presetClass="entr" presetSubtype="4" fill="hold" grpId="0" nodeType="withEffect">
                                  <p:stCondLst>
                                    <p:cond delay="0"/>
                                  </p:stCondLst>
                                  <p:childTnLst>
                                    <p:set>
                                      <p:cBhvr>
                                        <p:cTn id="1514" dur="1" fill="hold">
                                          <p:stCondLst>
                                            <p:cond delay="0"/>
                                          </p:stCondLst>
                                        </p:cTn>
                                        <p:tgtEl>
                                          <p:spTgt spid="149"/>
                                        </p:tgtEl>
                                        <p:attrNameLst>
                                          <p:attrName>style.visibility</p:attrName>
                                        </p:attrNameLst>
                                      </p:cBhvr>
                                      <p:to>
                                        <p:strVal val="visible"/>
                                      </p:to>
                                    </p:set>
                                    <p:anim calcmode="lin" valueType="num">
                                      <p:cBhvr additive="base">
                                        <p:cTn id="1515" dur="3500" fill="hold"/>
                                        <p:tgtEl>
                                          <p:spTgt spid="149"/>
                                        </p:tgtEl>
                                        <p:attrNameLst>
                                          <p:attrName>ppt_x</p:attrName>
                                        </p:attrNameLst>
                                      </p:cBhvr>
                                      <p:tavLst>
                                        <p:tav tm="0">
                                          <p:val>
                                            <p:strVal val="#ppt_x"/>
                                          </p:val>
                                        </p:tav>
                                        <p:tav tm="100000">
                                          <p:val>
                                            <p:strVal val="#ppt_x"/>
                                          </p:val>
                                        </p:tav>
                                      </p:tavLst>
                                    </p:anim>
                                    <p:anim calcmode="lin" valueType="num">
                                      <p:cBhvr additive="base">
                                        <p:cTn id="1516" dur="3500" fill="hold"/>
                                        <p:tgtEl>
                                          <p:spTgt spid="149"/>
                                        </p:tgtEl>
                                        <p:attrNameLst>
                                          <p:attrName>ppt_y</p:attrName>
                                        </p:attrNameLst>
                                      </p:cBhvr>
                                      <p:tavLst>
                                        <p:tav tm="0">
                                          <p:val>
                                            <p:strVal val="1+#ppt_h/2"/>
                                          </p:val>
                                        </p:tav>
                                        <p:tav tm="100000">
                                          <p:val>
                                            <p:strVal val="#ppt_y"/>
                                          </p:val>
                                        </p:tav>
                                      </p:tavLst>
                                    </p:anim>
                                  </p:childTnLst>
                                </p:cTn>
                              </p:par>
                              <p:par>
                                <p:cTn id="1517" presetID="8" presetClass="emph" presetSubtype="0" fill="hold" grpId="1" nodeType="withEffect">
                                  <p:stCondLst>
                                    <p:cond delay="0"/>
                                  </p:stCondLst>
                                  <p:childTnLst>
                                    <p:animRot by="21600000">
                                      <p:cBhvr>
                                        <p:cTn id="1518" dur="3500" fill="hold"/>
                                        <p:tgtEl>
                                          <p:spTgt spid="136"/>
                                        </p:tgtEl>
                                        <p:attrNameLst>
                                          <p:attrName>r</p:attrName>
                                        </p:attrNameLst>
                                      </p:cBhvr>
                                    </p:animRot>
                                  </p:childTnLst>
                                </p:cTn>
                              </p:par>
                              <p:par>
                                <p:cTn id="1519" presetID="8" presetClass="emph" presetSubtype="0" fill="hold" grpId="1" nodeType="withEffect">
                                  <p:stCondLst>
                                    <p:cond delay="0"/>
                                  </p:stCondLst>
                                  <p:childTnLst>
                                    <p:animRot by="21600000">
                                      <p:cBhvr>
                                        <p:cTn id="1520" dur="3500" fill="hold"/>
                                        <p:tgtEl>
                                          <p:spTgt spid="137"/>
                                        </p:tgtEl>
                                        <p:attrNameLst>
                                          <p:attrName>r</p:attrName>
                                        </p:attrNameLst>
                                      </p:cBhvr>
                                    </p:animRot>
                                  </p:childTnLst>
                                </p:cTn>
                              </p:par>
                              <p:par>
                                <p:cTn id="1521" presetID="8" presetClass="emph" presetSubtype="0" fill="hold" grpId="1" nodeType="withEffect">
                                  <p:stCondLst>
                                    <p:cond delay="0"/>
                                  </p:stCondLst>
                                  <p:childTnLst>
                                    <p:animRot by="21600000">
                                      <p:cBhvr>
                                        <p:cTn id="1522" dur="3500" fill="hold"/>
                                        <p:tgtEl>
                                          <p:spTgt spid="138"/>
                                        </p:tgtEl>
                                        <p:attrNameLst>
                                          <p:attrName>r</p:attrName>
                                        </p:attrNameLst>
                                      </p:cBhvr>
                                    </p:animRot>
                                  </p:childTnLst>
                                </p:cTn>
                              </p:par>
                              <p:par>
                                <p:cTn id="1523" presetID="8" presetClass="emph" presetSubtype="0" fill="hold" grpId="1" nodeType="withEffect">
                                  <p:stCondLst>
                                    <p:cond delay="0"/>
                                  </p:stCondLst>
                                  <p:childTnLst>
                                    <p:animRot by="21600000">
                                      <p:cBhvr>
                                        <p:cTn id="1524" dur="3500" fill="hold"/>
                                        <p:tgtEl>
                                          <p:spTgt spid="139"/>
                                        </p:tgtEl>
                                        <p:attrNameLst>
                                          <p:attrName>r</p:attrName>
                                        </p:attrNameLst>
                                      </p:cBhvr>
                                    </p:animRot>
                                  </p:childTnLst>
                                </p:cTn>
                              </p:par>
                              <p:par>
                                <p:cTn id="1525" presetID="8" presetClass="emph" presetSubtype="0" fill="hold" grpId="1" nodeType="withEffect">
                                  <p:stCondLst>
                                    <p:cond delay="0"/>
                                  </p:stCondLst>
                                  <p:childTnLst>
                                    <p:animRot by="21600000">
                                      <p:cBhvr>
                                        <p:cTn id="1526" dur="3500" fill="hold"/>
                                        <p:tgtEl>
                                          <p:spTgt spid="140"/>
                                        </p:tgtEl>
                                        <p:attrNameLst>
                                          <p:attrName>r</p:attrName>
                                        </p:attrNameLst>
                                      </p:cBhvr>
                                    </p:animRot>
                                  </p:childTnLst>
                                </p:cTn>
                              </p:par>
                              <p:par>
                                <p:cTn id="1527" presetID="8" presetClass="emph" presetSubtype="0" fill="hold" grpId="1" nodeType="withEffect">
                                  <p:stCondLst>
                                    <p:cond delay="0"/>
                                  </p:stCondLst>
                                  <p:childTnLst>
                                    <p:animRot by="21600000">
                                      <p:cBhvr>
                                        <p:cTn id="1528" dur="3500" fill="hold"/>
                                        <p:tgtEl>
                                          <p:spTgt spid="141"/>
                                        </p:tgtEl>
                                        <p:attrNameLst>
                                          <p:attrName>r</p:attrName>
                                        </p:attrNameLst>
                                      </p:cBhvr>
                                    </p:animRot>
                                  </p:childTnLst>
                                </p:cTn>
                              </p:par>
                              <p:par>
                                <p:cTn id="1529" presetID="8" presetClass="emph" presetSubtype="0" fill="hold" grpId="1" nodeType="withEffect">
                                  <p:stCondLst>
                                    <p:cond delay="0"/>
                                  </p:stCondLst>
                                  <p:childTnLst>
                                    <p:animRot by="21600000">
                                      <p:cBhvr>
                                        <p:cTn id="1530" dur="3500" fill="hold"/>
                                        <p:tgtEl>
                                          <p:spTgt spid="142"/>
                                        </p:tgtEl>
                                        <p:attrNameLst>
                                          <p:attrName>r</p:attrName>
                                        </p:attrNameLst>
                                      </p:cBhvr>
                                    </p:animRot>
                                  </p:childTnLst>
                                </p:cTn>
                              </p:par>
                              <p:par>
                                <p:cTn id="1531" presetID="8" presetClass="emph" presetSubtype="0" fill="hold" grpId="1" nodeType="withEffect">
                                  <p:stCondLst>
                                    <p:cond delay="0"/>
                                  </p:stCondLst>
                                  <p:childTnLst>
                                    <p:animRot by="21600000">
                                      <p:cBhvr>
                                        <p:cTn id="1532" dur="3500" fill="hold"/>
                                        <p:tgtEl>
                                          <p:spTgt spid="143"/>
                                        </p:tgtEl>
                                        <p:attrNameLst>
                                          <p:attrName>r</p:attrName>
                                        </p:attrNameLst>
                                      </p:cBhvr>
                                    </p:animRot>
                                  </p:childTnLst>
                                </p:cTn>
                              </p:par>
                              <p:par>
                                <p:cTn id="1533" presetID="8" presetClass="emph" presetSubtype="0" fill="hold" grpId="1" nodeType="withEffect">
                                  <p:stCondLst>
                                    <p:cond delay="0"/>
                                  </p:stCondLst>
                                  <p:childTnLst>
                                    <p:animRot by="21600000">
                                      <p:cBhvr>
                                        <p:cTn id="1534" dur="3500" fill="hold"/>
                                        <p:tgtEl>
                                          <p:spTgt spid="144"/>
                                        </p:tgtEl>
                                        <p:attrNameLst>
                                          <p:attrName>r</p:attrName>
                                        </p:attrNameLst>
                                      </p:cBhvr>
                                    </p:animRot>
                                  </p:childTnLst>
                                </p:cTn>
                              </p:par>
                              <p:par>
                                <p:cTn id="1535" presetID="8" presetClass="emph" presetSubtype="0" fill="hold" grpId="1" nodeType="withEffect">
                                  <p:stCondLst>
                                    <p:cond delay="0"/>
                                  </p:stCondLst>
                                  <p:childTnLst>
                                    <p:animRot by="21600000">
                                      <p:cBhvr>
                                        <p:cTn id="1536" dur="3500" fill="hold"/>
                                        <p:tgtEl>
                                          <p:spTgt spid="145"/>
                                        </p:tgtEl>
                                        <p:attrNameLst>
                                          <p:attrName>r</p:attrName>
                                        </p:attrNameLst>
                                      </p:cBhvr>
                                    </p:animRot>
                                  </p:childTnLst>
                                </p:cTn>
                              </p:par>
                              <p:par>
                                <p:cTn id="1537" presetID="8" presetClass="emph" presetSubtype="0" fill="hold" grpId="1" nodeType="withEffect">
                                  <p:stCondLst>
                                    <p:cond delay="0"/>
                                  </p:stCondLst>
                                  <p:childTnLst>
                                    <p:animRot by="21600000">
                                      <p:cBhvr>
                                        <p:cTn id="1538" dur="3500" fill="hold"/>
                                        <p:tgtEl>
                                          <p:spTgt spid="146"/>
                                        </p:tgtEl>
                                        <p:attrNameLst>
                                          <p:attrName>r</p:attrName>
                                        </p:attrNameLst>
                                      </p:cBhvr>
                                    </p:animRot>
                                  </p:childTnLst>
                                </p:cTn>
                              </p:par>
                              <p:par>
                                <p:cTn id="1539" presetID="8" presetClass="emph" presetSubtype="0" fill="hold" grpId="1" nodeType="withEffect">
                                  <p:stCondLst>
                                    <p:cond delay="0"/>
                                  </p:stCondLst>
                                  <p:childTnLst>
                                    <p:animRot by="21600000">
                                      <p:cBhvr>
                                        <p:cTn id="1540" dur="3500" fill="hold"/>
                                        <p:tgtEl>
                                          <p:spTgt spid="147"/>
                                        </p:tgtEl>
                                        <p:attrNameLst>
                                          <p:attrName>r</p:attrName>
                                        </p:attrNameLst>
                                      </p:cBhvr>
                                    </p:animRot>
                                  </p:childTnLst>
                                </p:cTn>
                              </p:par>
                              <p:par>
                                <p:cTn id="1541" presetID="8" presetClass="emph" presetSubtype="0" fill="hold" grpId="1" nodeType="withEffect">
                                  <p:stCondLst>
                                    <p:cond delay="0"/>
                                  </p:stCondLst>
                                  <p:childTnLst>
                                    <p:animRot by="21600000">
                                      <p:cBhvr>
                                        <p:cTn id="1542" dur="3500" fill="hold"/>
                                        <p:tgtEl>
                                          <p:spTgt spid="148"/>
                                        </p:tgtEl>
                                        <p:attrNameLst>
                                          <p:attrName>r</p:attrName>
                                        </p:attrNameLst>
                                      </p:cBhvr>
                                    </p:animRot>
                                  </p:childTnLst>
                                </p:cTn>
                              </p:par>
                              <p:par>
                                <p:cTn id="1543" presetID="8" presetClass="emph" presetSubtype="0" fill="hold" grpId="1" nodeType="withEffect">
                                  <p:stCondLst>
                                    <p:cond delay="0"/>
                                  </p:stCondLst>
                                  <p:childTnLst>
                                    <p:animRot by="21600000">
                                      <p:cBhvr>
                                        <p:cTn id="1544" dur="3500" fill="hold"/>
                                        <p:tgtEl>
                                          <p:spTgt spid="149"/>
                                        </p:tgtEl>
                                        <p:attrNameLst>
                                          <p:attrName>r</p:attrName>
                                        </p:attrNameLst>
                                      </p:cBhvr>
                                    </p:animRot>
                                  </p:childTnLst>
                                </p:cTn>
                              </p:par>
                              <p:par>
                                <p:cTn id="1545" presetID="2" presetClass="exit" presetSubtype="1" fill="hold" grpId="2" nodeType="withEffect">
                                  <p:stCondLst>
                                    <p:cond delay="0"/>
                                  </p:stCondLst>
                                  <p:childTnLst>
                                    <p:anim calcmode="lin" valueType="num">
                                      <p:cBhvr additive="base">
                                        <p:cTn id="1546" dur="3500"/>
                                        <p:tgtEl>
                                          <p:spTgt spid="136"/>
                                        </p:tgtEl>
                                        <p:attrNameLst>
                                          <p:attrName>ppt_x</p:attrName>
                                        </p:attrNameLst>
                                      </p:cBhvr>
                                      <p:tavLst>
                                        <p:tav tm="0">
                                          <p:val>
                                            <p:strVal val="ppt_x"/>
                                          </p:val>
                                        </p:tav>
                                        <p:tav tm="100000">
                                          <p:val>
                                            <p:strVal val="ppt_x"/>
                                          </p:val>
                                        </p:tav>
                                      </p:tavLst>
                                    </p:anim>
                                    <p:anim calcmode="lin" valueType="num">
                                      <p:cBhvr additive="base">
                                        <p:cTn id="1547" dur="3500"/>
                                        <p:tgtEl>
                                          <p:spTgt spid="136"/>
                                        </p:tgtEl>
                                        <p:attrNameLst>
                                          <p:attrName>ppt_y</p:attrName>
                                        </p:attrNameLst>
                                      </p:cBhvr>
                                      <p:tavLst>
                                        <p:tav tm="0">
                                          <p:val>
                                            <p:strVal val="ppt_y"/>
                                          </p:val>
                                        </p:tav>
                                        <p:tav tm="100000">
                                          <p:val>
                                            <p:strVal val="0-ppt_h/2"/>
                                          </p:val>
                                        </p:tav>
                                      </p:tavLst>
                                    </p:anim>
                                    <p:set>
                                      <p:cBhvr>
                                        <p:cTn id="1548" dur="1" fill="hold">
                                          <p:stCondLst>
                                            <p:cond delay="3499"/>
                                          </p:stCondLst>
                                        </p:cTn>
                                        <p:tgtEl>
                                          <p:spTgt spid="136"/>
                                        </p:tgtEl>
                                        <p:attrNameLst>
                                          <p:attrName>style.visibility</p:attrName>
                                        </p:attrNameLst>
                                      </p:cBhvr>
                                      <p:to>
                                        <p:strVal val="hidden"/>
                                      </p:to>
                                    </p:set>
                                  </p:childTnLst>
                                </p:cTn>
                              </p:par>
                              <p:par>
                                <p:cTn id="1549" presetID="2" presetClass="exit" presetSubtype="1" fill="hold" grpId="2" nodeType="withEffect">
                                  <p:stCondLst>
                                    <p:cond delay="0"/>
                                  </p:stCondLst>
                                  <p:childTnLst>
                                    <p:anim calcmode="lin" valueType="num">
                                      <p:cBhvr additive="base">
                                        <p:cTn id="1550" dur="3500"/>
                                        <p:tgtEl>
                                          <p:spTgt spid="137"/>
                                        </p:tgtEl>
                                        <p:attrNameLst>
                                          <p:attrName>ppt_x</p:attrName>
                                        </p:attrNameLst>
                                      </p:cBhvr>
                                      <p:tavLst>
                                        <p:tav tm="0">
                                          <p:val>
                                            <p:strVal val="ppt_x"/>
                                          </p:val>
                                        </p:tav>
                                        <p:tav tm="100000">
                                          <p:val>
                                            <p:strVal val="ppt_x"/>
                                          </p:val>
                                        </p:tav>
                                      </p:tavLst>
                                    </p:anim>
                                    <p:anim calcmode="lin" valueType="num">
                                      <p:cBhvr additive="base">
                                        <p:cTn id="1551" dur="3500"/>
                                        <p:tgtEl>
                                          <p:spTgt spid="137"/>
                                        </p:tgtEl>
                                        <p:attrNameLst>
                                          <p:attrName>ppt_y</p:attrName>
                                        </p:attrNameLst>
                                      </p:cBhvr>
                                      <p:tavLst>
                                        <p:tav tm="0">
                                          <p:val>
                                            <p:strVal val="ppt_y"/>
                                          </p:val>
                                        </p:tav>
                                        <p:tav tm="100000">
                                          <p:val>
                                            <p:strVal val="0-ppt_h/2"/>
                                          </p:val>
                                        </p:tav>
                                      </p:tavLst>
                                    </p:anim>
                                    <p:set>
                                      <p:cBhvr>
                                        <p:cTn id="1552" dur="1" fill="hold">
                                          <p:stCondLst>
                                            <p:cond delay="3499"/>
                                          </p:stCondLst>
                                        </p:cTn>
                                        <p:tgtEl>
                                          <p:spTgt spid="137"/>
                                        </p:tgtEl>
                                        <p:attrNameLst>
                                          <p:attrName>style.visibility</p:attrName>
                                        </p:attrNameLst>
                                      </p:cBhvr>
                                      <p:to>
                                        <p:strVal val="hidden"/>
                                      </p:to>
                                    </p:set>
                                  </p:childTnLst>
                                </p:cTn>
                              </p:par>
                              <p:par>
                                <p:cTn id="1553" presetID="2" presetClass="exit" presetSubtype="1" fill="hold" grpId="2" nodeType="withEffect">
                                  <p:stCondLst>
                                    <p:cond delay="0"/>
                                  </p:stCondLst>
                                  <p:childTnLst>
                                    <p:anim calcmode="lin" valueType="num">
                                      <p:cBhvr additive="base">
                                        <p:cTn id="1554" dur="3500"/>
                                        <p:tgtEl>
                                          <p:spTgt spid="138"/>
                                        </p:tgtEl>
                                        <p:attrNameLst>
                                          <p:attrName>ppt_x</p:attrName>
                                        </p:attrNameLst>
                                      </p:cBhvr>
                                      <p:tavLst>
                                        <p:tav tm="0">
                                          <p:val>
                                            <p:strVal val="ppt_x"/>
                                          </p:val>
                                        </p:tav>
                                        <p:tav tm="100000">
                                          <p:val>
                                            <p:strVal val="ppt_x"/>
                                          </p:val>
                                        </p:tav>
                                      </p:tavLst>
                                    </p:anim>
                                    <p:anim calcmode="lin" valueType="num">
                                      <p:cBhvr additive="base">
                                        <p:cTn id="1555" dur="3500"/>
                                        <p:tgtEl>
                                          <p:spTgt spid="138"/>
                                        </p:tgtEl>
                                        <p:attrNameLst>
                                          <p:attrName>ppt_y</p:attrName>
                                        </p:attrNameLst>
                                      </p:cBhvr>
                                      <p:tavLst>
                                        <p:tav tm="0">
                                          <p:val>
                                            <p:strVal val="ppt_y"/>
                                          </p:val>
                                        </p:tav>
                                        <p:tav tm="100000">
                                          <p:val>
                                            <p:strVal val="0-ppt_h/2"/>
                                          </p:val>
                                        </p:tav>
                                      </p:tavLst>
                                    </p:anim>
                                    <p:set>
                                      <p:cBhvr>
                                        <p:cTn id="1556" dur="1" fill="hold">
                                          <p:stCondLst>
                                            <p:cond delay="3499"/>
                                          </p:stCondLst>
                                        </p:cTn>
                                        <p:tgtEl>
                                          <p:spTgt spid="138"/>
                                        </p:tgtEl>
                                        <p:attrNameLst>
                                          <p:attrName>style.visibility</p:attrName>
                                        </p:attrNameLst>
                                      </p:cBhvr>
                                      <p:to>
                                        <p:strVal val="hidden"/>
                                      </p:to>
                                    </p:set>
                                  </p:childTnLst>
                                </p:cTn>
                              </p:par>
                              <p:par>
                                <p:cTn id="1557" presetID="2" presetClass="exit" presetSubtype="1" fill="hold" grpId="2" nodeType="withEffect">
                                  <p:stCondLst>
                                    <p:cond delay="0"/>
                                  </p:stCondLst>
                                  <p:childTnLst>
                                    <p:anim calcmode="lin" valueType="num">
                                      <p:cBhvr additive="base">
                                        <p:cTn id="1558" dur="3500"/>
                                        <p:tgtEl>
                                          <p:spTgt spid="139"/>
                                        </p:tgtEl>
                                        <p:attrNameLst>
                                          <p:attrName>ppt_x</p:attrName>
                                        </p:attrNameLst>
                                      </p:cBhvr>
                                      <p:tavLst>
                                        <p:tav tm="0">
                                          <p:val>
                                            <p:strVal val="ppt_x"/>
                                          </p:val>
                                        </p:tav>
                                        <p:tav tm="100000">
                                          <p:val>
                                            <p:strVal val="ppt_x"/>
                                          </p:val>
                                        </p:tav>
                                      </p:tavLst>
                                    </p:anim>
                                    <p:anim calcmode="lin" valueType="num">
                                      <p:cBhvr additive="base">
                                        <p:cTn id="1559" dur="3500"/>
                                        <p:tgtEl>
                                          <p:spTgt spid="139"/>
                                        </p:tgtEl>
                                        <p:attrNameLst>
                                          <p:attrName>ppt_y</p:attrName>
                                        </p:attrNameLst>
                                      </p:cBhvr>
                                      <p:tavLst>
                                        <p:tav tm="0">
                                          <p:val>
                                            <p:strVal val="ppt_y"/>
                                          </p:val>
                                        </p:tav>
                                        <p:tav tm="100000">
                                          <p:val>
                                            <p:strVal val="0-ppt_h/2"/>
                                          </p:val>
                                        </p:tav>
                                      </p:tavLst>
                                    </p:anim>
                                    <p:set>
                                      <p:cBhvr>
                                        <p:cTn id="1560" dur="1" fill="hold">
                                          <p:stCondLst>
                                            <p:cond delay="3499"/>
                                          </p:stCondLst>
                                        </p:cTn>
                                        <p:tgtEl>
                                          <p:spTgt spid="139"/>
                                        </p:tgtEl>
                                        <p:attrNameLst>
                                          <p:attrName>style.visibility</p:attrName>
                                        </p:attrNameLst>
                                      </p:cBhvr>
                                      <p:to>
                                        <p:strVal val="hidden"/>
                                      </p:to>
                                    </p:set>
                                  </p:childTnLst>
                                </p:cTn>
                              </p:par>
                              <p:par>
                                <p:cTn id="1561" presetID="2" presetClass="exit" presetSubtype="1" fill="hold" grpId="2" nodeType="withEffect">
                                  <p:stCondLst>
                                    <p:cond delay="0"/>
                                  </p:stCondLst>
                                  <p:childTnLst>
                                    <p:anim calcmode="lin" valueType="num">
                                      <p:cBhvr additive="base">
                                        <p:cTn id="1562" dur="3500"/>
                                        <p:tgtEl>
                                          <p:spTgt spid="140"/>
                                        </p:tgtEl>
                                        <p:attrNameLst>
                                          <p:attrName>ppt_x</p:attrName>
                                        </p:attrNameLst>
                                      </p:cBhvr>
                                      <p:tavLst>
                                        <p:tav tm="0">
                                          <p:val>
                                            <p:strVal val="ppt_x"/>
                                          </p:val>
                                        </p:tav>
                                        <p:tav tm="100000">
                                          <p:val>
                                            <p:strVal val="ppt_x"/>
                                          </p:val>
                                        </p:tav>
                                      </p:tavLst>
                                    </p:anim>
                                    <p:anim calcmode="lin" valueType="num">
                                      <p:cBhvr additive="base">
                                        <p:cTn id="1563" dur="3500"/>
                                        <p:tgtEl>
                                          <p:spTgt spid="140"/>
                                        </p:tgtEl>
                                        <p:attrNameLst>
                                          <p:attrName>ppt_y</p:attrName>
                                        </p:attrNameLst>
                                      </p:cBhvr>
                                      <p:tavLst>
                                        <p:tav tm="0">
                                          <p:val>
                                            <p:strVal val="ppt_y"/>
                                          </p:val>
                                        </p:tav>
                                        <p:tav tm="100000">
                                          <p:val>
                                            <p:strVal val="0-ppt_h/2"/>
                                          </p:val>
                                        </p:tav>
                                      </p:tavLst>
                                    </p:anim>
                                    <p:set>
                                      <p:cBhvr>
                                        <p:cTn id="1564" dur="1" fill="hold">
                                          <p:stCondLst>
                                            <p:cond delay="3499"/>
                                          </p:stCondLst>
                                        </p:cTn>
                                        <p:tgtEl>
                                          <p:spTgt spid="140"/>
                                        </p:tgtEl>
                                        <p:attrNameLst>
                                          <p:attrName>style.visibility</p:attrName>
                                        </p:attrNameLst>
                                      </p:cBhvr>
                                      <p:to>
                                        <p:strVal val="hidden"/>
                                      </p:to>
                                    </p:set>
                                  </p:childTnLst>
                                </p:cTn>
                              </p:par>
                              <p:par>
                                <p:cTn id="1565" presetID="2" presetClass="exit" presetSubtype="1" fill="hold" grpId="2" nodeType="withEffect">
                                  <p:stCondLst>
                                    <p:cond delay="0"/>
                                  </p:stCondLst>
                                  <p:childTnLst>
                                    <p:anim calcmode="lin" valueType="num">
                                      <p:cBhvr additive="base">
                                        <p:cTn id="1566" dur="3500"/>
                                        <p:tgtEl>
                                          <p:spTgt spid="141"/>
                                        </p:tgtEl>
                                        <p:attrNameLst>
                                          <p:attrName>ppt_x</p:attrName>
                                        </p:attrNameLst>
                                      </p:cBhvr>
                                      <p:tavLst>
                                        <p:tav tm="0">
                                          <p:val>
                                            <p:strVal val="ppt_x"/>
                                          </p:val>
                                        </p:tav>
                                        <p:tav tm="100000">
                                          <p:val>
                                            <p:strVal val="ppt_x"/>
                                          </p:val>
                                        </p:tav>
                                      </p:tavLst>
                                    </p:anim>
                                    <p:anim calcmode="lin" valueType="num">
                                      <p:cBhvr additive="base">
                                        <p:cTn id="1567" dur="3500"/>
                                        <p:tgtEl>
                                          <p:spTgt spid="141"/>
                                        </p:tgtEl>
                                        <p:attrNameLst>
                                          <p:attrName>ppt_y</p:attrName>
                                        </p:attrNameLst>
                                      </p:cBhvr>
                                      <p:tavLst>
                                        <p:tav tm="0">
                                          <p:val>
                                            <p:strVal val="ppt_y"/>
                                          </p:val>
                                        </p:tav>
                                        <p:tav tm="100000">
                                          <p:val>
                                            <p:strVal val="0-ppt_h/2"/>
                                          </p:val>
                                        </p:tav>
                                      </p:tavLst>
                                    </p:anim>
                                    <p:set>
                                      <p:cBhvr>
                                        <p:cTn id="1568" dur="1" fill="hold">
                                          <p:stCondLst>
                                            <p:cond delay="3499"/>
                                          </p:stCondLst>
                                        </p:cTn>
                                        <p:tgtEl>
                                          <p:spTgt spid="141"/>
                                        </p:tgtEl>
                                        <p:attrNameLst>
                                          <p:attrName>style.visibility</p:attrName>
                                        </p:attrNameLst>
                                      </p:cBhvr>
                                      <p:to>
                                        <p:strVal val="hidden"/>
                                      </p:to>
                                    </p:set>
                                  </p:childTnLst>
                                </p:cTn>
                              </p:par>
                              <p:par>
                                <p:cTn id="1569" presetID="2" presetClass="exit" presetSubtype="1" fill="hold" grpId="2" nodeType="withEffect">
                                  <p:stCondLst>
                                    <p:cond delay="0"/>
                                  </p:stCondLst>
                                  <p:childTnLst>
                                    <p:anim calcmode="lin" valueType="num">
                                      <p:cBhvr additive="base">
                                        <p:cTn id="1570" dur="3500"/>
                                        <p:tgtEl>
                                          <p:spTgt spid="142"/>
                                        </p:tgtEl>
                                        <p:attrNameLst>
                                          <p:attrName>ppt_x</p:attrName>
                                        </p:attrNameLst>
                                      </p:cBhvr>
                                      <p:tavLst>
                                        <p:tav tm="0">
                                          <p:val>
                                            <p:strVal val="ppt_x"/>
                                          </p:val>
                                        </p:tav>
                                        <p:tav tm="100000">
                                          <p:val>
                                            <p:strVal val="ppt_x"/>
                                          </p:val>
                                        </p:tav>
                                      </p:tavLst>
                                    </p:anim>
                                    <p:anim calcmode="lin" valueType="num">
                                      <p:cBhvr additive="base">
                                        <p:cTn id="1571" dur="3500"/>
                                        <p:tgtEl>
                                          <p:spTgt spid="142"/>
                                        </p:tgtEl>
                                        <p:attrNameLst>
                                          <p:attrName>ppt_y</p:attrName>
                                        </p:attrNameLst>
                                      </p:cBhvr>
                                      <p:tavLst>
                                        <p:tav tm="0">
                                          <p:val>
                                            <p:strVal val="ppt_y"/>
                                          </p:val>
                                        </p:tav>
                                        <p:tav tm="100000">
                                          <p:val>
                                            <p:strVal val="0-ppt_h/2"/>
                                          </p:val>
                                        </p:tav>
                                      </p:tavLst>
                                    </p:anim>
                                    <p:set>
                                      <p:cBhvr>
                                        <p:cTn id="1572" dur="1" fill="hold">
                                          <p:stCondLst>
                                            <p:cond delay="3499"/>
                                          </p:stCondLst>
                                        </p:cTn>
                                        <p:tgtEl>
                                          <p:spTgt spid="142"/>
                                        </p:tgtEl>
                                        <p:attrNameLst>
                                          <p:attrName>style.visibility</p:attrName>
                                        </p:attrNameLst>
                                      </p:cBhvr>
                                      <p:to>
                                        <p:strVal val="hidden"/>
                                      </p:to>
                                    </p:set>
                                  </p:childTnLst>
                                </p:cTn>
                              </p:par>
                              <p:par>
                                <p:cTn id="1573" presetID="2" presetClass="exit" presetSubtype="1" fill="hold" grpId="2" nodeType="withEffect">
                                  <p:stCondLst>
                                    <p:cond delay="0"/>
                                  </p:stCondLst>
                                  <p:childTnLst>
                                    <p:anim calcmode="lin" valueType="num">
                                      <p:cBhvr additive="base">
                                        <p:cTn id="1574" dur="3500"/>
                                        <p:tgtEl>
                                          <p:spTgt spid="143"/>
                                        </p:tgtEl>
                                        <p:attrNameLst>
                                          <p:attrName>ppt_x</p:attrName>
                                        </p:attrNameLst>
                                      </p:cBhvr>
                                      <p:tavLst>
                                        <p:tav tm="0">
                                          <p:val>
                                            <p:strVal val="ppt_x"/>
                                          </p:val>
                                        </p:tav>
                                        <p:tav tm="100000">
                                          <p:val>
                                            <p:strVal val="ppt_x"/>
                                          </p:val>
                                        </p:tav>
                                      </p:tavLst>
                                    </p:anim>
                                    <p:anim calcmode="lin" valueType="num">
                                      <p:cBhvr additive="base">
                                        <p:cTn id="1575" dur="3500"/>
                                        <p:tgtEl>
                                          <p:spTgt spid="143"/>
                                        </p:tgtEl>
                                        <p:attrNameLst>
                                          <p:attrName>ppt_y</p:attrName>
                                        </p:attrNameLst>
                                      </p:cBhvr>
                                      <p:tavLst>
                                        <p:tav tm="0">
                                          <p:val>
                                            <p:strVal val="ppt_y"/>
                                          </p:val>
                                        </p:tav>
                                        <p:tav tm="100000">
                                          <p:val>
                                            <p:strVal val="0-ppt_h/2"/>
                                          </p:val>
                                        </p:tav>
                                      </p:tavLst>
                                    </p:anim>
                                    <p:set>
                                      <p:cBhvr>
                                        <p:cTn id="1576" dur="1" fill="hold">
                                          <p:stCondLst>
                                            <p:cond delay="3499"/>
                                          </p:stCondLst>
                                        </p:cTn>
                                        <p:tgtEl>
                                          <p:spTgt spid="143"/>
                                        </p:tgtEl>
                                        <p:attrNameLst>
                                          <p:attrName>style.visibility</p:attrName>
                                        </p:attrNameLst>
                                      </p:cBhvr>
                                      <p:to>
                                        <p:strVal val="hidden"/>
                                      </p:to>
                                    </p:set>
                                  </p:childTnLst>
                                </p:cTn>
                              </p:par>
                              <p:par>
                                <p:cTn id="1577" presetID="2" presetClass="exit" presetSubtype="1" fill="hold" grpId="2" nodeType="withEffect">
                                  <p:stCondLst>
                                    <p:cond delay="0"/>
                                  </p:stCondLst>
                                  <p:childTnLst>
                                    <p:anim calcmode="lin" valueType="num">
                                      <p:cBhvr additive="base">
                                        <p:cTn id="1578" dur="3500"/>
                                        <p:tgtEl>
                                          <p:spTgt spid="144"/>
                                        </p:tgtEl>
                                        <p:attrNameLst>
                                          <p:attrName>ppt_x</p:attrName>
                                        </p:attrNameLst>
                                      </p:cBhvr>
                                      <p:tavLst>
                                        <p:tav tm="0">
                                          <p:val>
                                            <p:strVal val="ppt_x"/>
                                          </p:val>
                                        </p:tav>
                                        <p:tav tm="100000">
                                          <p:val>
                                            <p:strVal val="ppt_x"/>
                                          </p:val>
                                        </p:tav>
                                      </p:tavLst>
                                    </p:anim>
                                    <p:anim calcmode="lin" valueType="num">
                                      <p:cBhvr additive="base">
                                        <p:cTn id="1579" dur="3500"/>
                                        <p:tgtEl>
                                          <p:spTgt spid="144"/>
                                        </p:tgtEl>
                                        <p:attrNameLst>
                                          <p:attrName>ppt_y</p:attrName>
                                        </p:attrNameLst>
                                      </p:cBhvr>
                                      <p:tavLst>
                                        <p:tav tm="0">
                                          <p:val>
                                            <p:strVal val="ppt_y"/>
                                          </p:val>
                                        </p:tav>
                                        <p:tav tm="100000">
                                          <p:val>
                                            <p:strVal val="0-ppt_h/2"/>
                                          </p:val>
                                        </p:tav>
                                      </p:tavLst>
                                    </p:anim>
                                    <p:set>
                                      <p:cBhvr>
                                        <p:cTn id="1580" dur="1" fill="hold">
                                          <p:stCondLst>
                                            <p:cond delay="3499"/>
                                          </p:stCondLst>
                                        </p:cTn>
                                        <p:tgtEl>
                                          <p:spTgt spid="144"/>
                                        </p:tgtEl>
                                        <p:attrNameLst>
                                          <p:attrName>style.visibility</p:attrName>
                                        </p:attrNameLst>
                                      </p:cBhvr>
                                      <p:to>
                                        <p:strVal val="hidden"/>
                                      </p:to>
                                    </p:set>
                                  </p:childTnLst>
                                </p:cTn>
                              </p:par>
                              <p:par>
                                <p:cTn id="1581" presetID="2" presetClass="exit" presetSubtype="1" fill="hold" grpId="2" nodeType="withEffect">
                                  <p:stCondLst>
                                    <p:cond delay="0"/>
                                  </p:stCondLst>
                                  <p:childTnLst>
                                    <p:anim calcmode="lin" valueType="num">
                                      <p:cBhvr additive="base">
                                        <p:cTn id="1582" dur="3500"/>
                                        <p:tgtEl>
                                          <p:spTgt spid="145"/>
                                        </p:tgtEl>
                                        <p:attrNameLst>
                                          <p:attrName>ppt_x</p:attrName>
                                        </p:attrNameLst>
                                      </p:cBhvr>
                                      <p:tavLst>
                                        <p:tav tm="0">
                                          <p:val>
                                            <p:strVal val="ppt_x"/>
                                          </p:val>
                                        </p:tav>
                                        <p:tav tm="100000">
                                          <p:val>
                                            <p:strVal val="ppt_x"/>
                                          </p:val>
                                        </p:tav>
                                      </p:tavLst>
                                    </p:anim>
                                    <p:anim calcmode="lin" valueType="num">
                                      <p:cBhvr additive="base">
                                        <p:cTn id="1583" dur="3500"/>
                                        <p:tgtEl>
                                          <p:spTgt spid="145"/>
                                        </p:tgtEl>
                                        <p:attrNameLst>
                                          <p:attrName>ppt_y</p:attrName>
                                        </p:attrNameLst>
                                      </p:cBhvr>
                                      <p:tavLst>
                                        <p:tav tm="0">
                                          <p:val>
                                            <p:strVal val="ppt_y"/>
                                          </p:val>
                                        </p:tav>
                                        <p:tav tm="100000">
                                          <p:val>
                                            <p:strVal val="0-ppt_h/2"/>
                                          </p:val>
                                        </p:tav>
                                      </p:tavLst>
                                    </p:anim>
                                    <p:set>
                                      <p:cBhvr>
                                        <p:cTn id="1584" dur="1" fill="hold">
                                          <p:stCondLst>
                                            <p:cond delay="3499"/>
                                          </p:stCondLst>
                                        </p:cTn>
                                        <p:tgtEl>
                                          <p:spTgt spid="145"/>
                                        </p:tgtEl>
                                        <p:attrNameLst>
                                          <p:attrName>style.visibility</p:attrName>
                                        </p:attrNameLst>
                                      </p:cBhvr>
                                      <p:to>
                                        <p:strVal val="hidden"/>
                                      </p:to>
                                    </p:set>
                                  </p:childTnLst>
                                </p:cTn>
                              </p:par>
                              <p:par>
                                <p:cTn id="1585" presetID="2" presetClass="exit" presetSubtype="1" fill="hold" grpId="2" nodeType="withEffect">
                                  <p:stCondLst>
                                    <p:cond delay="0"/>
                                  </p:stCondLst>
                                  <p:childTnLst>
                                    <p:anim calcmode="lin" valueType="num">
                                      <p:cBhvr additive="base">
                                        <p:cTn id="1586" dur="3500"/>
                                        <p:tgtEl>
                                          <p:spTgt spid="146"/>
                                        </p:tgtEl>
                                        <p:attrNameLst>
                                          <p:attrName>ppt_x</p:attrName>
                                        </p:attrNameLst>
                                      </p:cBhvr>
                                      <p:tavLst>
                                        <p:tav tm="0">
                                          <p:val>
                                            <p:strVal val="ppt_x"/>
                                          </p:val>
                                        </p:tav>
                                        <p:tav tm="100000">
                                          <p:val>
                                            <p:strVal val="ppt_x"/>
                                          </p:val>
                                        </p:tav>
                                      </p:tavLst>
                                    </p:anim>
                                    <p:anim calcmode="lin" valueType="num">
                                      <p:cBhvr additive="base">
                                        <p:cTn id="1587" dur="3500"/>
                                        <p:tgtEl>
                                          <p:spTgt spid="146"/>
                                        </p:tgtEl>
                                        <p:attrNameLst>
                                          <p:attrName>ppt_y</p:attrName>
                                        </p:attrNameLst>
                                      </p:cBhvr>
                                      <p:tavLst>
                                        <p:tav tm="0">
                                          <p:val>
                                            <p:strVal val="ppt_y"/>
                                          </p:val>
                                        </p:tav>
                                        <p:tav tm="100000">
                                          <p:val>
                                            <p:strVal val="0-ppt_h/2"/>
                                          </p:val>
                                        </p:tav>
                                      </p:tavLst>
                                    </p:anim>
                                    <p:set>
                                      <p:cBhvr>
                                        <p:cTn id="1588" dur="1" fill="hold">
                                          <p:stCondLst>
                                            <p:cond delay="3499"/>
                                          </p:stCondLst>
                                        </p:cTn>
                                        <p:tgtEl>
                                          <p:spTgt spid="146"/>
                                        </p:tgtEl>
                                        <p:attrNameLst>
                                          <p:attrName>style.visibility</p:attrName>
                                        </p:attrNameLst>
                                      </p:cBhvr>
                                      <p:to>
                                        <p:strVal val="hidden"/>
                                      </p:to>
                                    </p:set>
                                  </p:childTnLst>
                                </p:cTn>
                              </p:par>
                              <p:par>
                                <p:cTn id="1589" presetID="2" presetClass="exit" presetSubtype="1" fill="hold" grpId="2" nodeType="withEffect">
                                  <p:stCondLst>
                                    <p:cond delay="0"/>
                                  </p:stCondLst>
                                  <p:childTnLst>
                                    <p:anim calcmode="lin" valueType="num">
                                      <p:cBhvr additive="base">
                                        <p:cTn id="1590" dur="3500"/>
                                        <p:tgtEl>
                                          <p:spTgt spid="147"/>
                                        </p:tgtEl>
                                        <p:attrNameLst>
                                          <p:attrName>ppt_x</p:attrName>
                                        </p:attrNameLst>
                                      </p:cBhvr>
                                      <p:tavLst>
                                        <p:tav tm="0">
                                          <p:val>
                                            <p:strVal val="ppt_x"/>
                                          </p:val>
                                        </p:tav>
                                        <p:tav tm="100000">
                                          <p:val>
                                            <p:strVal val="ppt_x"/>
                                          </p:val>
                                        </p:tav>
                                      </p:tavLst>
                                    </p:anim>
                                    <p:anim calcmode="lin" valueType="num">
                                      <p:cBhvr additive="base">
                                        <p:cTn id="1591" dur="3500"/>
                                        <p:tgtEl>
                                          <p:spTgt spid="147"/>
                                        </p:tgtEl>
                                        <p:attrNameLst>
                                          <p:attrName>ppt_y</p:attrName>
                                        </p:attrNameLst>
                                      </p:cBhvr>
                                      <p:tavLst>
                                        <p:tav tm="0">
                                          <p:val>
                                            <p:strVal val="ppt_y"/>
                                          </p:val>
                                        </p:tav>
                                        <p:tav tm="100000">
                                          <p:val>
                                            <p:strVal val="0-ppt_h/2"/>
                                          </p:val>
                                        </p:tav>
                                      </p:tavLst>
                                    </p:anim>
                                    <p:set>
                                      <p:cBhvr>
                                        <p:cTn id="1592" dur="1" fill="hold">
                                          <p:stCondLst>
                                            <p:cond delay="3499"/>
                                          </p:stCondLst>
                                        </p:cTn>
                                        <p:tgtEl>
                                          <p:spTgt spid="147"/>
                                        </p:tgtEl>
                                        <p:attrNameLst>
                                          <p:attrName>style.visibility</p:attrName>
                                        </p:attrNameLst>
                                      </p:cBhvr>
                                      <p:to>
                                        <p:strVal val="hidden"/>
                                      </p:to>
                                    </p:set>
                                  </p:childTnLst>
                                </p:cTn>
                              </p:par>
                              <p:par>
                                <p:cTn id="1593" presetID="2" presetClass="exit" presetSubtype="1" fill="hold" grpId="2" nodeType="withEffect">
                                  <p:stCondLst>
                                    <p:cond delay="0"/>
                                  </p:stCondLst>
                                  <p:childTnLst>
                                    <p:anim calcmode="lin" valueType="num">
                                      <p:cBhvr additive="base">
                                        <p:cTn id="1594" dur="3500"/>
                                        <p:tgtEl>
                                          <p:spTgt spid="148"/>
                                        </p:tgtEl>
                                        <p:attrNameLst>
                                          <p:attrName>ppt_x</p:attrName>
                                        </p:attrNameLst>
                                      </p:cBhvr>
                                      <p:tavLst>
                                        <p:tav tm="0">
                                          <p:val>
                                            <p:strVal val="ppt_x"/>
                                          </p:val>
                                        </p:tav>
                                        <p:tav tm="100000">
                                          <p:val>
                                            <p:strVal val="ppt_x"/>
                                          </p:val>
                                        </p:tav>
                                      </p:tavLst>
                                    </p:anim>
                                    <p:anim calcmode="lin" valueType="num">
                                      <p:cBhvr additive="base">
                                        <p:cTn id="1595" dur="3500"/>
                                        <p:tgtEl>
                                          <p:spTgt spid="148"/>
                                        </p:tgtEl>
                                        <p:attrNameLst>
                                          <p:attrName>ppt_y</p:attrName>
                                        </p:attrNameLst>
                                      </p:cBhvr>
                                      <p:tavLst>
                                        <p:tav tm="0">
                                          <p:val>
                                            <p:strVal val="ppt_y"/>
                                          </p:val>
                                        </p:tav>
                                        <p:tav tm="100000">
                                          <p:val>
                                            <p:strVal val="0-ppt_h/2"/>
                                          </p:val>
                                        </p:tav>
                                      </p:tavLst>
                                    </p:anim>
                                    <p:set>
                                      <p:cBhvr>
                                        <p:cTn id="1596" dur="1" fill="hold">
                                          <p:stCondLst>
                                            <p:cond delay="3499"/>
                                          </p:stCondLst>
                                        </p:cTn>
                                        <p:tgtEl>
                                          <p:spTgt spid="148"/>
                                        </p:tgtEl>
                                        <p:attrNameLst>
                                          <p:attrName>style.visibility</p:attrName>
                                        </p:attrNameLst>
                                      </p:cBhvr>
                                      <p:to>
                                        <p:strVal val="hidden"/>
                                      </p:to>
                                    </p:set>
                                  </p:childTnLst>
                                </p:cTn>
                              </p:par>
                              <p:par>
                                <p:cTn id="1597" presetID="2" presetClass="exit" presetSubtype="1" fill="hold" grpId="2" nodeType="withEffect">
                                  <p:stCondLst>
                                    <p:cond delay="0"/>
                                  </p:stCondLst>
                                  <p:childTnLst>
                                    <p:anim calcmode="lin" valueType="num">
                                      <p:cBhvr additive="base">
                                        <p:cTn id="1598" dur="3500"/>
                                        <p:tgtEl>
                                          <p:spTgt spid="149"/>
                                        </p:tgtEl>
                                        <p:attrNameLst>
                                          <p:attrName>ppt_x</p:attrName>
                                        </p:attrNameLst>
                                      </p:cBhvr>
                                      <p:tavLst>
                                        <p:tav tm="0">
                                          <p:val>
                                            <p:strVal val="ppt_x"/>
                                          </p:val>
                                        </p:tav>
                                        <p:tav tm="100000">
                                          <p:val>
                                            <p:strVal val="ppt_x"/>
                                          </p:val>
                                        </p:tav>
                                      </p:tavLst>
                                    </p:anim>
                                    <p:anim calcmode="lin" valueType="num">
                                      <p:cBhvr additive="base">
                                        <p:cTn id="1599" dur="3500"/>
                                        <p:tgtEl>
                                          <p:spTgt spid="149"/>
                                        </p:tgtEl>
                                        <p:attrNameLst>
                                          <p:attrName>ppt_y</p:attrName>
                                        </p:attrNameLst>
                                      </p:cBhvr>
                                      <p:tavLst>
                                        <p:tav tm="0">
                                          <p:val>
                                            <p:strVal val="ppt_y"/>
                                          </p:val>
                                        </p:tav>
                                        <p:tav tm="100000">
                                          <p:val>
                                            <p:strVal val="0-ppt_h/2"/>
                                          </p:val>
                                        </p:tav>
                                      </p:tavLst>
                                    </p:anim>
                                    <p:set>
                                      <p:cBhvr>
                                        <p:cTn id="1600" dur="1" fill="hold">
                                          <p:stCondLst>
                                            <p:cond delay="3499"/>
                                          </p:stCondLst>
                                        </p:cTn>
                                        <p:tgtEl>
                                          <p:spTgt spid="149"/>
                                        </p:tgtEl>
                                        <p:attrNameLst>
                                          <p:attrName>style.visibility</p:attrName>
                                        </p:attrNameLst>
                                      </p:cBhvr>
                                      <p:to>
                                        <p:strVal val="hidden"/>
                                      </p:to>
                                    </p:set>
                                  </p:childTnLst>
                                </p:cTn>
                              </p:par>
                              <p:par>
                                <p:cTn id="1601" presetID="13" presetClass="exit" presetSubtype="32" fill="hold" grpId="3" nodeType="withEffect">
                                  <p:stCondLst>
                                    <p:cond delay="0"/>
                                  </p:stCondLst>
                                  <p:childTnLst>
                                    <p:animEffect transition="out" filter="plus(out)">
                                      <p:cBhvr>
                                        <p:cTn id="1602" dur="7000"/>
                                        <p:tgtEl>
                                          <p:spTgt spid="136"/>
                                        </p:tgtEl>
                                      </p:cBhvr>
                                    </p:animEffect>
                                    <p:set>
                                      <p:cBhvr>
                                        <p:cTn id="1603" dur="1" fill="hold">
                                          <p:stCondLst>
                                            <p:cond delay="6999"/>
                                          </p:stCondLst>
                                        </p:cTn>
                                        <p:tgtEl>
                                          <p:spTgt spid="136"/>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37"/>
                                        </p:tgtEl>
                                      </p:cBhvr>
                                    </p:animEffect>
                                    <p:set>
                                      <p:cBhvr>
                                        <p:cTn id="1606" dur="1" fill="hold">
                                          <p:stCondLst>
                                            <p:cond delay="6999"/>
                                          </p:stCondLst>
                                        </p:cTn>
                                        <p:tgtEl>
                                          <p:spTgt spid="137"/>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38"/>
                                        </p:tgtEl>
                                      </p:cBhvr>
                                    </p:animEffect>
                                    <p:set>
                                      <p:cBhvr>
                                        <p:cTn id="1609" dur="1" fill="hold">
                                          <p:stCondLst>
                                            <p:cond delay="6999"/>
                                          </p:stCondLst>
                                        </p:cTn>
                                        <p:tgtEl>
                                          <p:spTgt spid="138"/>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39"/>
                                        </p:tgtEl>
                                      </p:cBhvr>
                                    </p:animEffect>
                                    <p:set>
                                      <p:cBhvr>
                                        <p:cTn id="1612" dur="1" fill="hold">
                                          <p:stCondLst>
                                            <p:cond delay="6999"/>
                                          </p:stCondLst>
                                        </p:cTn>
                                        <p:tgtEl>
                                          <p:spTgt spid="139"/>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40"/>
                                        </p:tgtEl>
                                      </p:cBhvr>
                                    </p:animEffect>
                                    <p:set>
                                      <p:cBhvr>
                                        <p:cTn id="1615" dur="1" fill="hold">
                                          <p:stCondLst>
                                            <p:cond delay="6999"/>
                                          </p:stCondLst>
                                        </p:cTn>
                                        <p:tgtEl>
                                          <p:spTgt spid="140"/>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41"/>
                                        </p:tgtEl>
                                      </p:cBhvr>
                                    </p:animEffect>
                                    <p:set>
                                      <p:cBhvr>
                                        <p:cTn id="1618" dur="1" fill="hold">
                                          <p:stCondLst>
                                            <p:cond delay="6999"/>
                                          </p:stCondLst>
                                        </p:cTn>
                                        <p:tgtEl>
                                          <p:spTgt spid="141"/>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42"/>
                                        </p:tgtEl>
                                      </p:cBhvr>
                                    </p:animEffect>
                                    <p:set>
                                      <p:cBhvr>
                                        <p:cTn id="1621" dur="1" fill="hold">
                                          <p:stCondLst>
                                            <p:cond delay="6999"/>
                                          </p:stCondLst>
                                        </p:cTn>
                                        <p:tgtEl>
                                          <p:spTgt spid="142"/>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143"/>
                                        </p:tgtEl>
                                      </p:cBhvr>
                                    </p:animEffect>
                                    <p:set>
                                      <p:cBhvr>
                                        <p:cTn id="1624" dur="1" fill="hold">
                                          <p:stCondLst>
                                            <p:cond delay="6999"/>
                                          </p:stCondLst>
                                        </p:cTn>
                                        <p:tgtEl>
                                          <p:spTgt spid="143"/>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144"/>
                                        </p:tgtEl>
                                      </p:cBhvr>
                                    </p:animEffect>
                                    <p:set>
                                      <p:cBhvr>
                                        <p:cTn id="1627" dur="1" fill="hold">
                                          <p:stCondLst>
                                            <p:cond delay="6999"/>
                                          </p:stCondLst>
                                        </p:cTn>
                                        <p:tgtEl>
                                          <p:spTgt spid="144"/>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45"/>
                                        </p:tgtEl>
                                      </p:cBhvr>
                                    </p:animEffect>
                                    <p:set>
                                      <p:cBhvr>
                                        <p:cTn id="1630" dur="1" fill="hold">
                                          <p:stCondLst>
                                            <p:cond delay="6999"/>
                                          </p:stCondLst>
                                        </p:cTn>
                                        <p:tgtEl>
                                          <p:spTgt spid="145"/>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46"/>
                                        </p:tgtEl>
                                      </p:cBhvr>
                                    </p:animEffect>
                                    <p:set>
                                      <p:cBhvr>
                                        <p:cTn id="1633" dur="1" fill="hold">
                                          <p:stCondLst>
                                            <p:cond delay="6999"/>
                                          </p:stCondLst>
                                        </p:cTn>
                                        <p:tgtEl>
                                          <p:spTgt spid="146"/>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147"/>
                                        </p:tgtEl>
                                      </p:cBhvr>
                                    </p:animEffect>
                                    <p:set>
                                      <p:cBhvr>
                                        <p:cTn id="1636" dur="1" fill="hold">
                                          <p:stCondLst>
                                            <p:cond delay="6999"/>
                                          </p:stCondLst>
                                        </p:cTn>
                                        <p:tgtEl>
                                          <p:spTgt spid="147"/>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148"/>
                                        </p:tgtEl>
                                      </p:cBhvr>
                                    </p:animEffect>
                                    <p:set>
                                      <p:cBhvr>
                                        <p:cTn id="1639" dur="1" fill="hold">
                                          <p:stCondLst>
                                            <p:cond delay="6999"/>
                                          </p:stCondLst>
                                        </p:cTn>
                                        <p:tgtEl>
                                          <p:spTgt spid="148"/>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49"/>
                                        </p:tgtEl>
                                      </p:cBhvr>
                                    </p:animEffect>
                                    <p:set>
                                      <p:cBhvr>
                                        <p:cTn id="1642" dur="1" fill="hold">
                                          <p:stCondLst>
                                            <p:cond delay="6999"/>
                                          </p:stCondLst>
                                        </p:cTn>
                                        <p:tgtEl>
                                          <p:spTgt spid="149"/>
                                        </p:tgtEl>
                                        <p:attrNameLst>
                                          <p:attrName>style.visibility</p:attrName>
                                        </p:attrNameLst>
                                      </p:cBhvr>
                                      <p:to>
                                        <p:strVal val="hidden"/>
                                      </p:to>
                                    </p:set>
                                  </p:childTnLst>
                                </p:cTn>
                              </p:par>
                              <p:par>
                                <p:cTn id="1643" presetID="2" presetClass="entr" presetSubtype="4" fill="hold" grpId="0" nodeType="withEffect">
                                  <p:stCondLst>
                                    <p:cond delay="0"/>
                                  </p:stCondLst>
                                  <p:childTnLst>
                                    <p:set>
                                      <p:cBhvr>
                                        <p:cTn id="1644" dur="1" fill="hold">
                                          <p:stCondLst>
                                            <p:cond delay="0"/>
                                          </p:stCondLst>
                                        </p:cTn>
                                        <p:tgtEl>
                                          <p:spTgt spid="150"/>
                                        </p:tgtEl>
                                        <p:attrNameLst>
                                          <p:attrName>style.visibility</p:attrName>
                                        </p:attrNameLst>
                                      </p:cBhvr>
                                      <p:to>
                                        <p:strVal val="visible"/>
                                      </p:to>
                                    </p:set>
                                    <p:anim calcmode="lin" valueType="num">
                                      <p:cBhvr additive="base">
                                        <p:cTn id="1645" dur="3500" fill="hold"/>
                                        <p:tgtEl>
                                          <p:spTgt spid="150"/>
                                        </p:tgtEl>
                                        <p:attrNameLst>
                                          <p:attrName>ppt_x</p:attrName>
                                        </p:attrNameLst>
                                      </p:cBhvr>
                                      <p:tavLst>
                                        <p:tav tm="0">
                                          <p:val>
                                            <p:strVal val="#ppt_x"/>
                                          </p:val>
                                        </p:tav>
                                        <p:tav tm="100000">
                                          <p:val>
                                            <p:strVal val="#ppt_x"/>
                                          </p:val>
                                        </p:tav>
                                      </p:tavLst>
                                    </p:anim>
                                    <p:anim calcmode="lin" valueType="num">
                                      <p:cBhvr additive="base">
                                        <p:cTn id="1646" dur="3500" fill="hold"/>
                                        <p:tgtEl>
                                          <p:spTgt spid="150"/>
                                        </p:tgtEl>
                                        <p:attrNameLst>
                                          <p:attrName>ppt_y</p:attrName>
                                        </p:attrNameLst>
                                      </p:cBhvr>
                                      <p:tavLst>
                                        <p:tav tm="0">
                                          <p:val>
                                            <p:strVal val="1+#ppt_h/2"/>
                                          </p:val>
                                        </p:tav>
                                        <p:tav tm="100000">
                                          <p:val>
                                            <p:strVal val="#ppt_y"/>
                                          </p:val>
                                        </p:tav>
                                      </p:tavLst>
                                    </p:anim>
                                  </p:childTnLst>
                                </p:cTn>
                              </p:par>
                              <p:par>
                                <p:cTn id="1647" presetID="2" presetClass="entr" presetSubtype="4" fill="hold" grpId="0" nodeType="withEffect">
                                  <p:stCondLst>
                                    <p:cond delay="0"/>
                                  </p:stCondLst>
                                  <p:childTnLst>
                                    <p:set>
                                      <p:cBhvr>
                                        <p:cTn id="1648" dur="1" fill="hold">
                                          <p:stCondLst>
                                            <p:cond delay="0"/>
                                          </p:stCondLst>
                                        </p:cTn>
                                        <p:tgtEl>
                                          <p:spTgt spid="151"/>
                                        </p:tgtEl>
                                        <p:attrNameLst>
                                          <p:attrName>style.visibility</p:attrName>
                                        </p:attrNameLst>
                                      </p:cBhvr>
                                      <p:to>
                                        <p:strVal val="visible"/>
                                      </p:to>
                                    </p:set>
                                    <p:anim calcmode="lin" valueType="num">
                                      <p:cBhvr additive="base">
                                        <p:cTn id="1649" dur="3500" fill="hold"/>
                                        <p:tgtEl>
                                          <p:spTgt spid="151"/>
                                        </p:tgtEl>
                                        <p:attrNameLst>
                                          <p:attrName>ppt_x</p:attrName>
                                        </p:attrNameLst>
                                      </p:cBhvr>
                                      <p:tavLst>
                                        <p:tav tm="0">
                                          <p:val>
                                            <p:strVal val="#ppt_x"/>
                                          </p:val>
                                        </p:tav>
                                        <p:tav tm="100000">
                                          <p:val>
                                            <p:strVal val="#ppt_x"/>
                                          </p:val>
                                        </p:tav>
                                      </p:tavLst>
                                    </p:anim>
                                    <p:anim calcmode="lin" valueType="num">
                                      <p:cBhvr additive="base">
                                        <p:cTn id="1650" dur="3500" fill="hold"/>
                                        <p:tgtEl>
                                          <p:spTgt spid="151"/>
                                        </p:tgtEl>
                                        <p:attrNameLst>
                                          <p:attrName>ppt_y</p:attrName>
                                        </p:attrNameLst>
                                      </p:cBhvr>
                                      <p:tavLst>
                                        <p:tav tm="0">
                                          <p:val>
                                            <p:strVal val="1+#ppt_h/2"/>
                                          </p:val>
                                        </p:tav>
                                        <p:tav tm="100000">
                                          <p:val>
                                            <p:strVal val="#ppt_y"/>
                                          </p:val>
                                        </p:tav>
                                      </p:tavLst>
                                    </p:anim>
                                  </p:childTnLst>
                                </p:cTn>
                              </p:par>
                              <p:par>
                                <p:cTn id="1651" presetID="2" presetClass="entr" presetSubtype="4" fill="hold" grpId="0" nodeType="withEffect">
                                  <p:stCondLst>
                                    <p:cond delay="0"/>
                                  </p:stCondLst>
                                  <p:childTnLst>
                                    <p:set>
                                      <p:cBhvr>
                                        <p:cTn id="1652" dur="1" fill="hold">
                                          <p:stCondLst>
                                            <p:cond delay="0"/>
                                          </p:stCondLst>
                                        </p:cTn>
                                        <p:tgtEl>
                                          <p:spTgt spid="152"/>
                                        </p:tgtEl>
                                        <p:attrNameLst>
                                          <p:attrName>style.visibility</p:attrName>
                                        </p:attrNameLst>
                                      </p:cBhvr>
                                      <p:to>
                                        <p:strVal val="visible"/>
                                      </p:to>
                                    </p:set>
                                    <p:anim calcmode="lin" valueType="num">
                                      <p:cBhvr additive="base">
                                        <p:cTn id="1653" dur="3500" fill="hold"/>
                                        <p:tgtEl>
                                          <p:spTgt spid="152"/>
                                        </p:tgtEl>
                                        <p:attrNameLst>
                                          <p:attrName>ppt_x</p:attrName>
                                        </p:attrNameLst>
                                      </p:cBhvr>
                                      <p:tavLst>
                                        <p:tav tm="0">
                                          <p:val>
                                            <p:strVal val="#ppt_x"/>
                                          </p:val>
                                        </p:tav>
                                        <p:tav tm="100000">
                                          <p:val>
                                            <p:strVal val="#ppt_x"/>
                                          </p:val>
                                        </p:tav>
                                      </p:tavLst>
                                    </p:anim>
                                    <p:anim calcmode="lin" valueType="num">
                                      <p:cBhvr additive="base">
                                        <p:cTn id="1654" dur="3500" fill="hold"/>
                                        <p:tgtEl>
                                          <p:spTgt spid="152"/>
                                        </p:tgtEl>
                                        <p:attrNameLst>
                                          <p:attrName>ppt_y</p:attrName>
                                        </p:attrNameLst>
                                      </p:cBhvr>
                                      <p:tavLst>
                                        <p:tav tm="0">
                                          <p:val>
                                            <p:strVal val="1+#ppt_h/2"/>
                                          </p:val>
                                        </p:tav>
                                        <p:tav tm="100000">
                                          <p:val>
                                            <p:strVal val="#ppt_y"/>
                                          </p:val>
                                        </p:tav>
                                      </p:tavLst>
                                    </p:anim>
                                  </p:childTnLst>
                                </p:cTn>
                              </p:par>
                              <p:par>
                                <p:cTn id="1655" presetID="2" presetClass="entr" presetSubtype="4" fill="hold" grpId="0" nodeType="withEffect">
                                  <p:stCondLst>
                                    <p:cond delay="0"/>
                                  </p:stCondLst>
                                  <p:childTnLst>
                                    <p:set>
                                      <p:cBhvr>
                                        <p:cTn id="1656" dur="1" fill="hold">
                                          <p:stCondLst>
                                            <p:cond delay="0"/>
                                          </p:stCondLst>
                                        </p:cTn>
                                        <p:tgtEl>
                                          <p:spTgt spid="153"/>
                                        </p:tgtEl>
                                        <p:attrNameLst>
                                          <p:attrName>style.visibility</p:attrName>
                                        </p:attrNameLst>
                                      </p:cBhvr>
                                      <p:to>
                                        <p:strVal val="visible"/>
                                      </p:to>
                                    </p:set>
                                    <p:anim calcmode="lin" valueType="num">
                                      <p:cBhvr additive="base">
                                        <p:cTn id="1657" dur="3500" fill="hold"/>
                                        <p:tgtEl>
                                          <p:spTgt spid="153"/>
                                        </p:tgtEl>
                                        <p:attrNameLst>
                                          <p:attrName>ppt_x</p:attrName>
                                        </p:attrNameLst>
                                      </p:cBhvr>
                                      <p:tavLst>
                                        <p:tav tm="0">
                                          <p:val>
                                            <p:strVal val="#ppt_x"/>
                                          </p:val>
                                        </p:tav>
                                        <p:tav tm="100000">
                                          <p:val>
                                            <p:strVal val="#ppt_x"/>
                                          </p:val>
                                        </p:tav>
                                      </p:tavLst>
                                    </p:anim>
                                    <p:anim calcmode="lin" valueType="num">
                                      <p:cBhvr additive="base">
                                        <p:cTn id="1658" dur="3500" fill="hold"/>
                                        <p:tgtEl>
                                          <p:spTgt spid="153"/>
                                        </p:tgtEl>
                                        <p:attrNameLst>
                                          <p:attrName>ppt_y</p:attrName>
                                        </p:attrNameLst>
                                      </p:cBhvr>
                                      <p:tavLst>
                                        <p:tav tm="0">
                                          <p:val>
                                            <p:strVal val="1+#ppt_h/2"/>
                                          </p:val>
                                        </p:tav>
                                        <p:tav tm="100000">
                                          <p:val>
                                            <p:strVal val="#ppt_y"/>
                                          </p:val>
                                        </p:tav>
                                      </p:tavLst>
                                    </p:anim>
                                  </p:childTnLst>
                                </p:cTn>
                              </p:par>
                              <p:par>
                                <p:cTn id="1659" presetID="2" presetClass="entr" presetSubtype="4" fill="hold" grpId="0" nodeType="withEffect">
                                  <p:stCondLst>
                                    <p:cond delay="0"/>
                                  </p:stCondLst>
                                  <p:childTnLst>
                                    <p:set>
                                      <p:cBhvr>
                                        <p:cTn id="1660" dur="1" fill="hold">
                                          <p:stCondLst>
                                            <p:cond delay="0"/>
                                          </p:stCondLst>
                                        </p:cTn>
                                        <p:tgtEl>
                                          <p:spTgt spid="154"/>
                                        </p:tgtEl>
                                        <p:attrNameLst>
                                          <p:attrName>style.visibility</p:attrName>
                                        </p:attrNameLst>
                                      </p:cBhvr>
                                      <p:to>
                                        <p:strVal val="visible"/>
                                      </p:to>
                                    </p:set>
                                    <p:anim calcmode="lin" valueType="num">
                                      <p:cBhvr additive="base">
                                        <p:cTn id="1661" dur="3500" fill="hold"/>
                                        <p:tgtEl>
                                          <p:spTgt spid="154"/>
                                        </p:tgtEl>
                                        <p:attrNameLst>
                                          <p:attrName>ppt_x</p:attrName>
                                        </p:attrNameLst>
                                      </p:cBhvr>
                                      <p:tavLst>
                                        <p:tav tm="0">
                                          <p:val>
                                            <p:strVal val="#ppt_x"/>
                                          </p:val>
                                        </p:tav>
                                        <p:tav tm="100000">
                                          <p:val>
                                            <p:strVal val="#ppt_x"/>
                                          </p:val>
                                        </p:tav>
                                      </p:tavLst>
                                    </p:anim>
                                    <p:anim calcmode="lin" valueType="num">
                                      <p:cBhvr additive="base">
                                        <p:cTn id="1662" dur="3500" fill="hold"/>
                                        <p:tgtEl>
                                          <p:spTgt spid="154"/>
                                        </p:tgtEl>
                                        <p:attrNameLst>
                                          <p:attrName>ppt_y</p:attrName>
                                        </p:attrNameLst>
                                      </p:cBhvr>
                                      <p:tavLst>
                                        <p:tav tm="0">
                                          <p:val>
                                            <p:strVal val="1+#ppt_h/2"/>
                                          </p:val>
                                        </p:tav>
                                        <p:tav tm="100000">
                                          <p:val>
                                            <p:strVal val="#ppt_y"/>
                                          </p:val>
                                        </p:tav>
                                      </p:tavLst>
                                    </p:anim>
                                  </p:childTnLst>
                                </p:cTn>
                              </p:par>
                              <p:par>
                                <p:cTn id="1663" presetID="2" presetClass="entr" presetSubtype="4" fill="hold" grpId="0" nodeType="withEffect">
                                  <p:stCondLst>
                                    <p:cond delay="0"/>
                                  </p:stCondLst>
                                  <p:childTnLst>
                                    <p:set>
                                      <p:cBhvr>
                                        <p:cTn id="1664" dur="1" fill="hold">
                                          <p:stCondLst>
                                            <p:cond delay="0"/>
                                          </p:stCondLst>
                                        </p:cTn>
                                        <p:tgtEl>
                                          <p:spTgt spid="155"/>
                                        </p:tgtEl>
                                        <p:attrNameLst>
                                          <p:attrName>style.visibility</p:attrName>
                                        </p:attrNameLst>
                                      </p:cBhvr>
                                      <p:to>
                                        <p:strVal val="visible"/>
                                      </p:to>
                                    </p:set>
                                    <p:anim calcmode="lin" valueType="num">
                                      <p:cBhvr additive="base">
                                        <p:cTn id="1665" dur="3500" fill="hold"/>
                                        <p:tgtEl>
                                          <p:spTgt spid="155"/>
                                        </p:tgtEl>
                                        <p:attrNameLst>
                                          <p:attrName>ppt_x</p:attrName>
                                        </p:attrNameLst>
                                      </p:cBhvr>
                                      <p:tavLst>
                                        <p:tav tm="0">
                                          <p:val>
                                            <p:strVal val="#ppt_x"/>
                                          </p:val>
                                        </p:tav>
                                        <p:tav tm="100000">
                                          <p:val>
                                            <p:strVal val="#ppt_x"/>
                                          </p:val>
                                        </p:tav>
                                      </p:tavLst>
                                    </p:anim>
                                    <p:anim calcmode="lin" valueType="num">
                                      <p:cBhvr additive="base">
                                        <p:cTn id="1666" dur="3500" fill="hold"/>
                                        <p:tgtEl>
                                          <p:spTgt spid="155"/>
                                        </p:tgtEl>
                                        <p:attrNameLst>
                                          <p:attrName>ppt_y</p:attrName>
                                        </p:attrNameLst>
                                      </p:cBhvr>
                                      <p:tavLst>
                                        <p:tav tm="0">
                                          <p:val>
                                            <p:strVal val="1+#ppt_h/2"/>
                                          </p:val>
                                        </p:tav>
                                        <p:tav tm="100000">
                                          <p:val>
                                            <p:strVal val="#ppt_y"/>
                                          </p:val>
                                        </p:tav>
                                      </p:tavLst>
                                    </p:anim>
                                  </p:childTnLst>
                                </p:cTn>
                              </p:par>
                              <p:par>
                                <p:cTn id="1667" presetID="2" presetClass="entr" presetSubtype="4" fill="hold" grpId="0" nodeType="withEffect">
                                  <p:stCondLst>
                                    <p:cond delay="0"/>
                                  </p:stCondLst>
                                  <p:childTnLst>
                                    <p:set>
                                      <p:cBhvr>
                                        <p:cTn id="1668" dur="1" fill="hold">
                                          <p:stCondLst>
                                            <p:cond delay="0"/>
                                          </p:stCondLst>
                                        </p:cTn>
                                        <p:tgtEl>
                                          <p:spTgt spid="156"/>
                                        </p:tgtEl>
                                        <p:attrNameLst>
                                          <p:attrName>style.visibility</p:attrName>
                                        </p:attrNameLst>
                                      </p:cBhvr>
                                      <p:to>
                                        <p:strVal val="visible"/>
                                      </p:to>
                                    </p:set>
                                    <p:anim calcmode="lin" valueType="num">
                                      <p:cBhvr additive="base">
                                        <p:cTn id="1669" dur="3500" fill="hold"/>
                                        <p:tgtEl>
                                          <p:spTgt spid="156"/>
                                        </p:tgtEl>
                                        <p:attrNameLst>
                                          <p:attrName>ppt_x</p:attrName>
                                        </p:attrNameLst>
                                      </p:cBhvr>
                                      <p:tavLst>
                                        <p:tav tm="0">
                                          <p:val>
                                            <p:strVal val="#ppt_x"/>
                                          </p:val>
                                        </p:tav>
                                        <p:tav tm="100000">
                                          <p:val>
                                            <p:strVal val="#ppt_x"/>
                                          </p:val>
                                        </p:tav>
                                      </p:tavLst>
                                    </p:anim>
                                    <p:anim calcmode="lin" valueType="num">
                                      <p:cBhvr additive="base">
                                        <p:cTn id="1670" dur="3500" fill="hold"/>
                                        <p:tgtEl>
                                          <p:spTgt spid="156"/>
                                        </p:tgtEl>
                                        <p:attrNameLst>
                                          <p:attrName>ppt_y</p:attrName>
                                        </p:attrNameLst>
                                      </p:cBhvr>
                                      <p:tavLst>
                                        <p:tav tm="0">
                                          <p:val>
                                            <p:strVal val="1+#ppt_h/2"/>
                                          </p:val>
                                        </p:tav>
                                        <p:tav tm="100000">
                                          <p:val>
                                            <p:strVal val="#ppt_y"/>
                                          </p:val>
                                        </p:tav>
                                      </p:tavLst>
                                    </p:anim>
                                  </p:childTnLst>
                                </p:cTn>
                              </p:par>
                              <p:par>
                                <p:cTn id="1671" presetID="2" presetClass="entr" presetSubtype="4" fill="hold" grpId="0" nodeType="withEffect">
                                  <p:stCondLst>
                                    <p:cond delay="0"/>
                                  </p:stCondLst>
                                  <p:childTnLst>
                                    <p:set>
                                      <p:cBhvr>
                                        <p:cTn id="1672" dur="1" fill="hold">
                                          <p:stCondLst>
                                            <p:cond delay="0"/>
                                          </p:stCondLst>
                                        </p:cTn>
                                        <p:tgtEl>
                                          <p:spTgt spid="157"/>
                                        </p:tgtEl>
                                        <p:attrNameLst>
                                          <p:attrName>style.visibility</p:attrName>
                                        </p:attrNameLst>
                                      </p:cBhvr>
                                      <p:to>
                                        <p:strVal val="visible"/>
                                      </p:to>
                                    </p:set>
                                    <p:anim calcmode="lin" valueType="num">
                                      <p:cBhvr additive="base">
                                        <p:cTn id="1673" dur="3500" fill="hold"/>
                                        <p:tgtEl>
                                          <p:spTgt spid="157"/>
                                        </p:tgtEl>
                                        <p:attrNameLst>
                                          <p:attrName>ppt_x</p:attrName>
                                        </p:attrNameLst>
                                      </p:cBhvr>
                                      <p:tavLst>
                                        <p:tav tm="0">
                                          <p:val>
                                            <p:strVal val="#ppt_x"/>
                                          </p:val>
                                        </p:tav>
                                        <p:tav tm="100000">
                                          <p:val>
                                            <p:strVal val="#ppt_x"/>
                                          </p:val>
                                        </p:tav>
                                      </p:tavLst>
                                    </p:anim>
                                    <p:anim calcmode="lin" valueType="num">
                                      <p:cBhvr additive="base">
                                        <p:cTn id="1674" dur="3500" fill="hold"/>
                                        <p:tgtEl>
                                          <p:spTgt spid="157"/>
                                        </p:tgtEl>
                                        <p:attrNameLst>
                                          <p:attrName>ppt_y</p:attrName>
                                        </p:attrNameLst>
                                      </p:cBhvr>
                                      <p:tavLst>
                                        <p:tav tm="0">
                                          <p:val>
                                            <p:strVal val="1+#ppt_h/2"/>
                                          </p:val>
                                        </p:tav>
                                        <p:tav tm="100000">
                                          <p:val>
                                            <p:strVal val="#ppt_y"/>
                                          </p:val>
                                        </p:tav>
                                      </p:tavLst>
                                    </p:anim>
                                  </p:childTnLst>
                                </p:cTn>
                              </p:par>
                              <p:par>
                                <p:cTn id="1675" presetID="2" presetClass="entr" presetSubtype="4" fill="hold" grpId="0" nodeType="withEffect">
                                  <p:stCondLst>
                                    <p:cond delay="0"/>
                                  </p:stCondLst>
                                  <p:childTnLst>
                                    <p:set>
                                      <p:cBhvr>
                                        <p:cTn id="1676" dur="1" fill="hold">
                                          <p:stCondLst>
                                            <p:cond delay="0"/>
                                          </p:stCondLst>
                                        </p:cTn>
                                        <p:tgtEl>
                                          <p:spTgt spid="158"/>
                                        </p:tgtEl>
                                        <p:attrNameLst>
                                          <p:attrName>style.visibility</p:attrName>
                                        </p:attrNameLst>
                                      </p:cBhvr>
                                      <p:to>
                                        <p:strVal val="visible"/>
                                      </p:to>
                                    </p:set>
                                    <p:anim calcmode="lin" valueType="num">
                                      <p:cBhvr additive="base">
                                        <p:cTn id="1677" dur="3500" fill="hold"/>
                                        <p:tgtEl>
                                          <p:spTgt spid="158"/>
                                        </p:tgtEl>
                                        <p:attrNameLst>
                                          <p:attrName>ppt_x</p:attrName>
                                        </p:attrNameLst>
                                      </p:cBhvr>
                                      <p:tavLst>
                                        <p:tav tm="0">
                                          <p:val>
                                            <p:strVal val="#ppt_x"/>
                                          </p:val>
                                        </p:tav>
                                        <p:tav tm="100000">
                                          <p:val>
                                            <p:strVal val="#ppt_x"/>
                                          </p:val>
                                        </p:tav>
                                      </p:tavLst>
                                    </p:anim>
                                    <p:anim calcmode="lin" valueType="num">
                                      <p:cBhvr additive="base">
                                        <p:cTn id="1678" dur="3500" fill="hold"/>
                                        <p:tgtEl>
                                          <p:spTgt spid="158"/>
                                        </p:tgtEl>
                                        <p:attrNameLst>
                                          <p:attrName>ppt_y</p:attrName>
                                        </p:attrNameLst>
                                      </p:cBhvr>
                                      <p:tavLst>
                                        <p:tav tm="0">
                                          <p:val>
                                            <p:strVal val="1+#ppt_h/2"/>
                                          </p:val>
                                        </p:tav>
                                        <p:tav tm="100000">
                                          <p:val>
                                            <p:strVal val="#ppt_y"/>
                                          </p:val>
                                        </p:tav>
                                      </p:tavLst>
                                    </p:anim>
                                  </p:childTnLst>
                                </p:cTn>
                              </p:par>
                              <p:par>
                                <p:cTn id="1679" presetID="2" presetClass="entr" presetSubtype="4" fill="hold" grpId="0" nodeType="withEffect">
                                  <p:stCondLst>
                                    <p:cond delay="0"/>
                                  </p:stCondLst>
                                  <p:childTnLst>
                                    <p:set>
                                      <p:cBhvr>
                                        <p:cTn id="1680" dur="1" fill="hold">
                                          <p:stCondLst>
                                            <p:cond delay="0"/>
                                          </p:stCondLst>
                                        </p:cTn>
                                        <p:tgtEl>
                                          <p:spTgt spid="159"/>
                                        </p:tgtEl>
                                        <p:attrNameLst>
                                          <p:attrName>style.visibility</p:attrName>
                                        </p:attrNameLst>
                                      </p:cBhvr>
                                      <p:to>
                                        <p:strVal val="visible"/>
                                      </p:to>
                                    </p:set>
                                    <p:anim calcmode="lin" valueType="num">
                                      <p:cBhvr additive="base">
                                        <p:cTn id="1681" dur="3500" fill="hold"/>
                                        <p:tgtEl>
                                          <p:spTgt spid="159"/>
                                        </p:tgtEl>
                                        <p:attrNameLst>
                                          <p:attrName>ppt_x</p:attrName>
                                        </p:attrNameLst>
                                      </p:cBhvr>
                                      <p:tavLst>
                                        <p:tav tm="0">
                                          <p:val>
                                            <p:strVal val="#ppt_x"/>
                                          </p:val>
                                        </p:tav>
                                        <p:tav tm="100000">
                                          <p:val>
                                            <p:strVal val="#ppt_x"/>
                                          </p:val>
                                        </p:tav>
                                      </p:tavLst>
                                    </p:anim>
                                    <p:anim calcmode="lin" valueType="num">
                                      <p:cBhvr additive="base">
                                        <p:cTn id="1682" dur="3500" fill="hold"/>
                                        <p:tgtEl>
                                          <p:spTgt spid="159"/>
                                        </p:tgtEl>
                                        <p:attrNameLst>
                                          <p:attrName>ppt_y</p:attrName>
                                        </p:attrNameLst>
                                      </p:cBhvr>
                                      <p:tavLst>
                                        <p:tav tm="0">
                                          <p:val>
                                            <p:strVal val="1+#ppt_h/2"/>
                                          </p:val>
                                        </p:tav>
                                        <p:tav tm="100000">
                                          <p:val>
                                            <p:strVal val="#ppt_y"/>
                                          </p:val>
                                        </p:tav>
                                      </p:tavLst>
                                    </p:anim>
                                  </p:childTnLst>
                                </p:cTn>
                              </p:par>
                              <p:par>
                                <p:cTn id="1683" presetID="2" presetClass="entr" presetSubtype="4" fill="hold" grpId="0" nodeType="withEffect">
                                  <p:stCondLst>
                                    <p:cond delay="0"/>
                                  </p:stCondLst>
                                  <p:childTnLst>
                                    <p:set>
                                      <p:cBhvr>
                                        <p:cTn id="1684" dur="1" fill="hold">
                                          <p:stCondLst>
                                            <p:cond delay="0"/>
                                          </p:stCondLst>
                                        </p:cTn>
                                        <p:tgtEl>
                                          <p:spTgt spid="160"/>
                                        </p:tgtEl>
                                        <p:attrNameLst>
                                          <p:attrName>style.visibility</p:attrName>
                                        </p:attrNameLst>
                                      </p:cBhvr>
                                      <p:to>
                                        <p:strVal val="visible"/>
                                      </p:to>
                                    </p:set>
                                    <p:anim calcmode="lin" valueType="num">
                                      <p:cBhvr additive="base">
                                        <p:cTn id="1685" dur="3500" fill="hold"/>
                                        <p:tgtEl>
                                          <p:spTgt spid="160"/>
                                        </p:tgtEl>
                                        <p:attrNameLst>
                                          <p:attrName>ppt_x</p:attrName>
                                        </p:attrNameLst>
                                      </p:cBhvr>
                                      <p:tavLst>
                                        <p:tav tm="0">
                                          <p:val>
                                            <p:strVal val="#ppt_x"/>
                                          </p:val>
                                        </p:tav>
                                        <p:tav tm="100000">
                                          <p:val>
                                            <p:strVal val="#ppt_x"/>
                                          </p:val>
                                        </p:tav>
                                      </p:tavLst>
                                    </p:anim>
                                    <p:anim calcmode="lin" valueType="num">
                                      <p:cBhvr additive="base">
                                        <p:cTn id="1686" dur="3500" fill="hold"/>
                                        <p:tgtEl>
                                          <p:spTgt spid="160"/>
                                        </p:tgtEl>
                                        <p:attrNameLst>
                                          <p:attrName>ppt_y</p:attrName>
                                        </p:attrNameLst>
                                      </p:cBhvr>
                                      <p:tavLst>
                                        <p:tav tm="0">
                                          <p:val>
                                            <p:strVal val="1+#ppt_h/2"/>
                                          </p:val>
                                        </p:tav>
                                        <p:tav tm="100000">
                                          <p:val>
                                            <p:strVal val="#ppt_y"/>
                                          </p:val>
                                        </p:tav>
                                      </p:tavLst>
                                    </p:anim>
                                  </p:childTnLst>
                                </p:cTn>
                              </p:par>
                              <p:par>
                                <p:cTn id="1687" presetID="2" presetClass="entr" presetSubtype="4" fill="hold" grpId="0" nodeType="withEffect">
                                  <p:stCondLst>
                                    <p:cond delay="0"/>
                                  </p:stCondLst>
                                  <p:childTnLst>
                                    <p:set>
                                      <p:cBhvr>
                                        <p:cTn id="1688" dur="1" fill="hold">
                                          <p:stCondLst>
                                            <p:cond delay="0"/>
                                          </p:stCondLst>
                                        </p:cTn>
                                        <p:tgtEl>
                                          <p:spTgt spid="161"/>
                                        </p:tgtEl>
                                        <p:attrNameLst>
                                          <p:attrName>style.visibility</p:attrName>
                                        </p:attrNameLst>
                                      </p:cBhvr>
                                      <p:to>
                                        <p:strVal val="visible"/>
                                      </p:to>
                                    </p:set>
                                    <p:anim calcmode="lin" valueType="num">
                                      <p:cBhvr additive="base">
                                        <p:cTn id="1689" dur="3500" fill="hold"/>
                                        <p:tgtEl>
                                          <p:spTgt spid="161"/>
                                        </p:tgtEl>
                                        <p:attrNameLst>
                                          <p:attrName>ppt_x</p:attrName>
                                        </p:attrNameLst>
                                      </p:cBhvr>
                                      <p:tavLst>
                                        <p:tav tm="0">
                                          <p:val>
                                            <p:strVal val="#ppt_x"/>
                                          </p:val>
                                        </p:tav>
                                        <p:tav tm="100000">
                                          <p:val>
                                            <p:strVal val="#ppt_x"/>
                                          </p:val>
                                        </p:tav>
                                      </p:tavLst>
                                    </p:anim>
                                    <p:anim calcmode="lin" valueType="num">
                                      <p:cBhvr additive="base">
                                        <p:cTn id="1690" dur="3500" fill="hold"/>
                                        <p:tgtEl>
                                          <p:spTgt spid="161"/>
                                        </p:tgtEl>
                                        <p:attrNameLst>
                                          <p:attrName>ppt_y</p:attrName>
                                        </p:attrNameLst>
                                      </p:cBhvr>
                                      <p:tavLst>
                                        <p:tav tm="0">
                                          <p:val>
                                            <p:strVal val="1+#ppt_h/2"/>
                                          </p:val>
                                        </p:tav>
                                        <p:tav tm="100000">
                                          <p:val>
                                            <p:strVal val="#ppt_y"/>
                                          </p:val>
                                        </p:tav>
                                      </p:tavLst>
                                    </p:anim>
                                  </p:childTnLst>
                                </p:cTn>
                              </p:par>
                              <p:par>
                                <p:cTn id="1691" presetID="2" presetClass="entr" presetSubtype="4" fill="hold" grpId="0" nodeType="withEffect">
                                  <p:stCondLst>
                                    <p:cond delay="0"/>
                                  </p:stCondLst>
                                  <p:childTnLst>
                                    <p:set>
                                      <p:cBhvr>
                                        <p:cTn id="1692" dur="1" fill="hold">
                                          <p:stCondLst>
                                            <p:cond delay="0"/>
                                          </p:stCondLst>
                                        </p:cTn>
                                        <p:tgtEl>
                                          <p:spTgt spid="162"/>
                                        </p:tgtEl>
                                        <p:attrNameLst>
                                          <p:attrName>style.visibility</p:attrName>
                                        </p:attrNameLst>
                                      </p:cBhvr>
                                      <p:to>
                                        <p:strVal val="visible"/>
                                      </p:to>
                                    </p:set>
                                    <p:anim calcmode="lin" valueType="num">
                                      <p:cBhvr additive="base">
                                        <p:cTn id="1693" dur="3500" fill="hold"/>
                                        <p:tgtEl>
                                          <p:spTgt spid="162"/>
                                        </p:tgtEl>
                                        <p:attrNameLst>
                                          <p:attrName>ppt_x</p:attrName>
                                        </p:attrNameLst>
                                      </p:cBhvr>
                                      <p:tavLst>
                                        <p:tav tm="0">
                                          <p:val>
                                            <p:strVal val="#ppt_x"/>
                                          </p:val>
                                        </p:tav>
                                        <p:tav tm="100000">
                                          <p:val>
                                            <p:strVal val="#ppt_x"/>
                                          </p:val>
                                        </p:tav>
                                      </p:tavLst>
                                    </p:anim>
                                    <p:anim calcmode="lin" valueType="num">
                                      <p:cBhvr additive="base">
                                        <p:cTn id="1694" dur="3500" fill="hold"/>
                                        <p:tgtEl>
                                          <p:spTgt spid="162"/>
                                        </p:tgtEl>
                                        <p:attrNameLst>
                                          <p:attrName>ppt_y</p:attrName>
                                        </p:attrNameLst>
                                      </p:cBhvr>
                                      <p:tavLst>
                                        <p:tav tm="0">
                                          <p:val>
                                            <p:strVal val="1+#ppt_h/2"/>
                                          </p:val>
                                        </p:tav>
                                        <p:tav tm="100000">
                                          <p:val>
                                            <p:strVal val="#ppt_y"/>
                                          </p:val>
                                        </p:tav>
                                      </p:tavLst>
                                    </p:anim>
                                  </p:childTnLst>
                                </p:cTn>
                              </p:par>
                              <p:par>
                                <p:cTn id="1695" presetID="2" presetClass="entr" presetSubtype="4" fill="hold" grpId="0" nodeType="withEffect">
                                  <p:stCondLst>
                                    <p:cond delay="0"/>
                                  </p:stCondLst>
                                  <p:childTnLst>
                                    <p:set>
                                      <p:cBhvr>
                                        <p:cTn id="1696" dur="1" fill="hold">
                                          <p:stCondLst>
                                            <p:cond delay="0"/>
                                          </p:stCondLst>
                                        </p:cTn>
                                        <p:tgtEl>
                                          <p:spTgt spid="163"/>
                                        </p:tgtEl>
                                        <p:attrNameLst>
                                          <p:attrName>style.visibility</p:attrName>
                                        </p:attrNameLst>
                                      </p:cBhvr>
                                      <p:to>
                                        <p:strVal val="visible"/>
                                      </p:to>
                                    </p:set>
                                    <p:anim calcmode="lin" valueType="num">
                                      <p:cBhvr additive="base">
                                        <p:cTn id="1697" dur="3500" fill="hold"/>
                                        <p:tgtEl>
                                          <p:spTgt spid="163"/>
                                        </p:tgtEl>
                                        <p:attrNameLst>
                                          <p:attrName>ppt_x</p:attrName>
                                        </p:attrNameLst>
                                      </p:cBhvr>
                                      <p:tavLst>
                                        <p:tav tm="0">
                                          <p:val>
                                            <p:strVal val="#ppt_x"/>
                                          </p:val>
                                        </p:tav>
                                        <p:tav tm="100000">
                                          <p:val>
                                            <p:strVal val="#ppt_x"/>
                                          </p:val>
                                        </p:tav>
                                      </p:tavLst>
                                    </p:anim>
                                    <p:anim calcmode="lin" valueType="num">
                                      <p:cBhvr additive="base">
                                        <p:cTn id="1698" dur="3500" fill="hold"/>
                                        <p:tgtEl>
                                          <p:spTgt spid="163"/>
                                        </p:tgtEl>
                                        <p:attrNameLst>
                                          <p:attrName>ppt_y</p:attrName>
                                        </p:attrNameLst>
                                      </p:cBhvr>
                                      <p:tavLst>
                                        <p:tav tm="0">
                                          <p:val>
                                            <p:strVal val="1+#ppt_h/2"/>
                                          </p:val>
                                        </p:tav>
                                        <p:tav tm="100000">
                                          <p:val>
                                            <p:strVal val="#ppt_y"/>
                                          </p:val>
                                        </p:tav>
                                      </p:tavLst>
                                    </p:anim>
                                  </p:childTnLst>
                                </p:cTn>
                              </p:par>
                              <p:par>
                                <p:cTn id="1699" presetID="8" presetClass="emph" presetSubtype="0" fill="hold" grpId="1" nodeType="withEffect">
                                  <p:stCondLst>
                                    <p:cond delay="0"/>
                                  </p:stCondLst>
                                  <p:childTnLst>
                                    <p:animRot by="21600000">
                                      <p:cBhvr>
                                        <p:cTn id="1700" dur="3500" fill="hold"/>
                                        <p:tgtEl>
                                          <p:spTgt spid="150"/>
                                        </p:tgtEl>
                                        <p:attrNameLst>
                                          <p:attrName>r</p:attrName>
                                        </p:attrNameLst>
                                      </p:cBhvr>
                                    </p:animRot>
                                  </p:childTnLst>
                                </p:cTn>
                              </p:par>
                              <p:par>
                                <p:cTn id="1701" presetID="8" presetClass="emph" presetSubtype="0" fill="hold" grpId="1" nodeType="withEffect">
                                  <p:stCondLst>
                                    <p:cond delay="0"/>
                                  </p:stCondLst>
                                  <p:childTnLst>
                                    <p:animRot by="21600000">
                                      <p:cBhvr>
                                        <p:cTn id="1702" dur="3500" fill="hold"/>
                                        <p:tgtEl>
                                          <p:spTgt spid="151"/>
                                        </p:tgtEl>
                                        <p:attrNameLst>
                                          <p:attrName>r</p:attrName>
                                        </p:attrNameLst>
                                      </p:cBhvr>
                                    </p:animRot>
                                  </p:childTnLst>
                                </p:cTn>
                              </p:par>
                              <p:par>
                                <p:cTn id="1703" presetID="8" presetClass="emph" presetSubtype="0" fill="hold" grpId="1" nodeType="withEffect">
                                  <p:stCondLst>
                                    <p:cond delay="0"/>
                                  </p:stCondLst>
                                  <p:childTnLst>
                                    <p:animRot by="21600000">
                                      <p:cBhvr>
                                        <p:cTn id="1704" dur="3500" fill="hold"/>
                                        <p:tgtEl>
                                          <p:spTgt spid="152"/>
                                        </p:tgtEl>
                                        <p:attrNameLst>
                                          <p:attrName>r</p:attrName>
                                        </p:attrNameLst>
                                      </p:cBhvr>
                                    </p:animRot>
                                  </p:childTnLst>
                                </p:cTn>
                              </p:par>
                              <p:par>
                                <p:cTn id="1705" presetID="8" presetClass="emph" presetSubtype="0" fill="hold" grpId="1" nodeType="withEffect">
                                  <p:stCondLst>
                                    <p:cond delay="0"/>
                                  </p:stCondLst>
                                  <p:childTnLst>
                                    <p:animRot by="21600000">
                                      <p:cBhvr>
                                        <p:cTn id="1706" dur="3500" fill="hold"/>
                                        <p:tgtEl>
                                          <p:spTgt spid="153"/>
                                        </p:tgtEl>
                                        <p:attrNameLst>
                                          <p:attrName>r</p:attrName>
                                        </p:attrNameLst>
                                      </p:cBhvr>
                                    </p:animRot>
                                  </p:childTnLst>
                                </p:cTn>
                              </p:par>
                              <p:par>
                                <p:cTn id="1707" presetID="8" presetClass="emph" presetSubtype="0" fill="hold" grpId="1" nodeType="withEffect">
                                  <p:stCondLst>
                                    <p:cond delay="0"/>
                                  </p:stCondLst>
                                  <p:childTnLst>
                                    <p:animRot by="21600000">
                                      <p:cBhvr>
                                        <p:cTn id="1708" dur="3500" fill="hold"/>
                                        <p:tgtEl>
                                          <p:spTgt spid="154"/>
                                        </p:tgtEl>
                                        <p:attrNameLst>
                                          <p:attrName>r</p:attrName>
                                        </p:attrNameLst>
                                      </p:cBhvr>
                                    </p:animRot>
                                  </p:childTnLst>
                                </p:cTn>
                              </p:par>
                              <p:par>
                                <p:cTn id="1709" presetID="8" presetClass="emph" presetSubtype="0" fill="hold" grpId="1" nodeType="withEffect">
                                  <p:stCondLst>
                                    <p:cond delay="0"/>
                                  </p:stCondLst>
                                  <p:childTnLst>
                                    <p:animRot by="21600000">
                                      <p:cBhvr>
                                        <p:cTn id="1710" dur="3500" fill="hold"/>
                                        <p:tgtEl>
                                          <p:spTgt spid="155"/>
                                        </p:tgtEl>
                                        <p:attrNameLst>
                                          <p:attrName>r</p:attrName>
                                        </p:attrNameLst>
                                      </p:cBhvr>
                                    </p:animRot>
                                  </p:childTnLst>
                                </p:cTn>
                              </p:par>
                              <p:par>
                                <p:cTn id="1711" presetID="8" presetClass="emph" presetSubtype="0" fill="hold" grpId="1" nodeType="withEffect">
                                  <p:stCondLst>
                                    <p:cond delay="0"/>
                                  </p:stCondLst>
                                  <p:childTnLst>
                                    <p:animRot by="21600000">
                                      <p:cBhvr>
                                        <p:cTn id="1712" dur="3500" fill="hold"/>
                                        <p:tgtEl>
                                          <p:spTgt spid="156"/>
                                        </p:tgtEl>
                                        <p:attrNameLst>
                                          <p:attrName>r</p:attrName>
                                        </p:attrNameLst>
                                      </p:cBhvr>
                                    </p:animRot>
                                  </p:childTnLst>
                                </p:cTn>
                              </p:par>
                              <p:par>
                                <p:cTn id="1713" presetID="8" presetClass="emph" presetSubtype="0" fill="hold" grpId="1" nodeType="withEffect">
                                  <p:stCondLst>
                                    <p:cond delay="0"/>
                                  </p:stCondLst>
                                  <p:childTnLst>
                                    <p:animRot by="21600000">
                                      <p:cBhvr>
                                        <p:cTn id="1714" dur="3500" fill="hold"/>
                                        <p:tgtEl>
                                          <p:spTgt spid="157"/>
                                        </p:tgtEl>
                                        <p:attrNameLst>
                                          <p:attrName>r</p:attrName>
                                        </p:attrNameLst>
                                      </p:cBhvr>
                                    </p:animRot>
                                  </p:childTnLst>
                                </p:cTn>
                              </p:par>
                              <p:par>
                                <p:cTn id="1715" presetID="8" presetClass="emph" presetSubtype="0" fill="hold" grpId="1" nodeType="withEffect">
                                  <p:stCondLst>
                                    <p:cond delay="0"/>
                                  </p:stCondLst>
                                  <p:childTnLst>
                                    <p:animRot by="21600000">
                                      <p:cBhvr>
                                        <p:cTn id="1716" dur="3500" fill="hold"/>
                                        <p:tgtEl>
                                          <p:spTgt spid="158"/>
                                        </p:tgtEl>
                                        <p:attrNameLst>
                                          <p:attrName>r</p:attrName>
                                        </p:attrNameLst>
                                      </p:cBhvr>
                                    </p:animRot>
                                  </p:childTnLst>
                                </p:cTn>
                              </p:par>
                              <p:par>
                                <p:cTn id="1717" presetID="8" presetClass="emph" presetSubtype="0" fill="hold" grpId="1" nodeType="withEffect">
                                  <p:stCondLst>
                                    <p:cond delay="0"/>
                                  </p:stCondLst>
                                  <p:childTnLst>
                                    <p:animRot by="21600000">
                                      <p:cBhvr>
                                        <p:cTn id="1718" dur="3500" fill="hold"/>
                                        <p:tgtEl>
                                          <p:spTgt spid="159"/>
                                        </p:tgtEl>
                                        <p:attrNameLst>
                                          <p:attrName>r</p:attrName>
                                        </p:attrNameLst>
                                      </p:cBhvr>
                                    </p:animRot>
                                  </p:childTnLst>
                                </p:cTn>
                              </p:par>
                              <p:par>
                                <p:cTn id="1719" presetID="8" presetClass="emph" presetSubtype="0" fill="hold" grpId="1" nodeType="withEffect">
                                  <p:stCondLst>
                                    <p:cond delay="0"/>
                                  </p:stCondLst>
                                  <p:childTnLst>
                                    <p:animRot by="21600000">
                                      <p:cBhvr>
                                        <p:cTn id="1720" dur="3500" fill="hold"/>
                                        <p:tgtEl>
                                          <p:spTgt spid="160"/>
                                        </p:tgtEl>
                                        <p:attrNameLst>
                                          <p:attrName>r</p:attrName>
                                        </p:attrNameLst>
                                      </p:cBhvr>
                                    </p:animRot>
                                  </p:childTnLst>
                                </p:cTn>
                              </p:par>
                              <p:par>
                                <p:cTn id="1721" presetID="8" presetClass="emph" presetSubtype="0" fill="hold" grpId="1" nodeType="withEffect">
                                  <p:stCondLst>
                                    <p:cond delay="0"/>
                                  </p:stCondLst>
                                  <p:childTnLst>
                                    <p:animRot by="21600000">
                                      <p:cBhvr>
                                        <p:cTn id="1722" dur="3500" fill="hold"/>
                                        <p:tgtEl>
                                          <p:spTgt spid="161"/>
                                        </p:tgtEl>
                                        <p:attrNameLst>
                                          <p:attrName>r</p:attrName>
                                        </p:attrNameLst>
                                      </p:cBhvr>
                                    </p:animRot>
                                  </p:childTnLst>
                                </p:cTn>
                              </p:par>
                              <p:par>
                                <p:cTn id="1723" presetID="8" presetClass="emph" presetSubtype="0" fill="hold" grpId="1" nodeType="withEffect">
                                  <p:stCondLst>
                                    <p:cond delay="0"/>
                                  </p:stCondLst>
                                  <p:childTnLst>
                                    <p:animRot by="21600000">
                                      <p:cBhvr>
                                        <p:cTn id="1724" dur="3500" fill="hold"/>
                                        <p:tgtEl>
                                          <p:spTgt spid="162"/>
                                        </p:tgtEl>
                                        <p:attrNameLst>
                                          <p:attrName>r</p:attrName>
                                        </p:attrNameLst>
                                      </p:cBhvr>
                                    </p:animRot>
                                  </p:childTnLst>
                                </p:cTn>
                              </p:par>
                              <p:par>
                                <p:cTn id="1725" presetID="8" presetClass="emph" presetSubtype="0" fill="hold" grpId="1" nodeType="withEffect">
                                  <p:stCondLst>
                                    <p:cond delay="0"/>
                                  </p:stCondLst>
                                  <p:childTnLst>
                                    <p:animRot by="21600000">
                                      <p:cBhvr>
                                        <p:cTn id="1726" dur="3500" fill="hold"/>
                                        <p:tgtEl>
                                          <p:spTgt spid="163"/>
                                        </p:tgtEl>
                                        <p:attrNameLst>
                                          <p:attrName>r</p:attrName>
                                        </p:attrNameLst>
                                      </p:cBhvr>
                                    </p:animRot>
                                  </p:childTnLst>
                                </p:cTn>
                              </p:par>
                              <p:par>
                                <p:cTn id="1727" presetID="2" presetClass="exit" presetSubtype="1" fill="hold" grpId="2" nodeType="withEffect">
                                  <p:stCondLst>
                                    <p:cond delay="0"/>
                                  </p:stCondLst>
                                  <p:childTnLst>
                                    <p:anim calcmode="lin" valueType="num">
                                      <p:cBhvr additive="base">
                                        <p:cTn id="1728" dur="3500"/>
                                        <p:tgtEl>
                                          <p:spTgt spid="150"/>
                                        </p:tgtEl>
                                        <p:attrNameLst>
                                          <p:attrName>ppt_x</p:attrName>
                                        </p:attrNameLst>
                                      </p:cBhvr>
                                      <p:tavLst>
                                        <p:tav tm="0">
                                          <p:val>
                                            <p:strVal val="ppt_x"/>
                                          </p:val>
                                        </p:tav>
                                        <p:tav tm="100000">
                                          <p:val>
                                            <p:strVal val="ppt_x"/>
                                          </p:val>
                                        </p:tav>
                                      </p:tavLst>
                                    </p:anim>
                                    <p:anim calcmode="lin" valueType="num">
                                      <p:cBhvr additive="base">
                                        <p:cTn id="1729" dur="3500"/>
                                        <p:tgtEl>
                                          <p:spTgt spid="150"/>
                                        </p:tgtEl>
                                        <p:attrNameLst>
                                          <p:attrName>ppt_y</p:attrName>
                                        </p:attrNameLst>
                                      </p:cBhvr>
                                      <p:tavLst>
                                        <p:tav tm="0">
                                          <p:val>
                                            <p:strVal val="ppt_y"/>
                                          </p:val>
                                        </p:tav>
                                        <p:tav tm="100000">
                                          <p:val>
                                            <p:strVal val="0-ppt_h/2"/>
                                          </p:val>
                                        </p:tav>
                                      </p:tavLst>
                                    </p:anim>
                                    <p:set>
                                      <p:cBhvr>
                                        <p:cTn id="1730" dur="1" fill="hold">
                                          <p:stCondLst>
                                            <p:cond delay="3499"/>
                                          </p:stCondLst>
                                        </p:cTn>
                                        <p:tgtEl>
                                          <p:spTgt spid="150"/>
                                        </p:tgtEl>
                                        <p:attrNameLst>
                                          <p:attrName>style.visibility</p:attrName>
                                        </p:attrNameLst>
                                      </p:cBhvr>
                                      <p:to>
                                        <p:strVal val="hidden"/>
                                      </p:to>
                                    </p:set>
                                  </p:childTnLst>
                                </p:cTn>
                              </p:par>
                              <p:par>
                                <p:cTn id="1731" presetID="2" presetClass="exit" presetSubtype="1" fill="hold" grpId="2" nodeType="withEffect">
                                  <p:stCondLst>
                                    <p:cond delay="0"/>
                                  </p:stCondLst>
                                  <p:childTnLst>
                                    <p:anim calcmode="lin" valueType="num">
                                      <p:cBhvr additive="base">
                                        <p:cTn id="1732" dur="3500"/>
                                        <p:tgtEl>
                                          <p:spTgt spid="151"/>
                                        </p:tgtEl>
                                        <p:attrNameLst>
                                          <p:attrName>ppt_x</p:attrName>
                                        </p:attrNameLst>
                                      </p:cBhvr>
                                      <p:tavLst>
                                        <p:tav tm="0">
                                          <p:val>
                                            <p:strVal val="ppt_x"/>
                                          </p:val>
                                        </p:tav>
                                        <p:tav tm="100000">
                                          <p:val>
                                            <p:strVal val="ppt_x"/>
                                          </p:val>
                                        </p:tav>
                                      </p:tavLst>
                                    </p:anim>
                                    <p:anim calcmode="lin" valueType="num">
                                      <p:cBhvr additive="base">
                                        <p:cTn id="1733" dur="3500"/>
                                        <p:tgtEl>
                                          <p:spTgt spid="151"/>
                                        </p:tgtEl>
                                        <p:attrNameLst>
                                          <p:attrName>ppt_y</p:attrName>
                                        </p:attrNameLst>
                                      </p:cBhvr>
                                      <p:tavLst>
                                        <p:tav tm="0">
                                          <p:val>
                                            <p:strVal val="ppt_y"/>
                                          </p:val>
                                        </p:tav>
                                        <p:tav tm="100000">
                                          <p:val>
                                            <p:strVal val="0-ppt_h/2"/>
                                          </p:val>
                                        </p:tav>
                                      </p:tavLst>
                                    </p:anim>
                                    <p:set>
                                      <p:cBhvr>
                                        <p:cTn id="1734" dur="1" fill="hold">
                                          <p:stCondLst>
                                            <p:cond delay="3499"/>
                                          </p:stCondLst>
                                        </p:cTn>
                                        <p:tgtEl>
                                          <p:spTgt spid="151"/>
                                        </p:tgtEl>
                                        <p:attrNameLst>
                                          <p:attrName>style.visibility</p:attrName>
                                        </p:attrNameLst>
                                      </p:cBhvr>
                                      <p:to>
                                        <p:strVal val="hidden"/>
                                      </p:to>
                                    </p:set>
                                  </p:childTnLst>
                                </p:cTn>
                              </p:par>
                              <p:par>
                                <p:cTn id="1735" presetID="2" presetClass="exit" presetSubtype="1" fill="hold" grpId="2" nodeType="withEffect">
                                  <p:stCondLst>
                                    <p:cond delay="0"/>
                                  </p:stCondLst>
                                  <p:childTnLst>
                                    <p:anim calcmode="lin" valueType="num">
                                      <p:cBhvr additive="base">
                                        <p:cTn id="1736" dur="3500"/>
                                        <p:tgtEl>
                                          <p:spTgt spid="152"/>
                                        </p:tgtEl>
                                        <p:attrNameLst>
                                          <p:attrName>ppt_x</p:attrName>
                                        </p:attrNameLst>
                                      </p:cBhvr>
                                      <p:tavLst>
                                        <p:tav tm="0">
                                          <p:val>
                                            <p:strVal val="ppt_x"/>
                                          </p:val>
                                        </p:tav>
                                        <p:tav tm="100000">
                                          <p:val>
                                            <p:strVal val="ppt_x"/>
                                          </p:val>
                                        </p:tav>
                                      </p:tavLst>
                                    </p:anim>
                                    <p:anim calcmode="lin" valueType="num">
                                      <p:cBhvr additive="base">
                                        <p:cTn id="1737" dur="3500"/>
                                        <p:tgtEl>
                                          <p:spTgt spid="152"/>
                                        </p:tgtEl>
                                        <p:attrNameLst>
                                          <p:attrName>ppt_y</p:attrName>
                                        </p:attrNameLst>
                                      </p:cBhvr>
                                      <p:tavLst>
                                        <p:tav tm="0">
                                          <p:val>
                                            <p:strVal val="ppt_y"/>
                                          </p:val>
                                        </p:tav>
                                        <p:tav tm="100000">
                                          <p:val>
                                            <p:strVal val="0-ppt_h/2"/>
                                          </p:val>
                                        </p:tav>
                                      </p:tavLst>
                                    </p:anim>
                                    <p:set>
                                      <p:cBhvr>
                                        <p:cTn id="1738" dur="1" fill="hold">
                                          <p:stCondLst>
                                            <p:cond delay="3499"/>
                                          </p:stCondLst>
                                        </p:cTn>
                                        <p:tgtEl>
                                          <p:spTgt spid="152"/>
                                        </p:tgtEl>
                                        <p:attrNameLst>
                                          <p:attrName>style.visibility</p:attrName>
                                        </p:attrNameLst>
                                      </p:cBhvr>
                                      <p:to>
                                        <p:strVal val="hidden"/>
                                      </p:to>
                                    </p:set>
                                  </p:childTnLst>
                                </p:cTn>
                              </p:par>
                              <p:par>
                                <p:cTn id="1739" presetID="2" presetClass="exit" presetSubtype="1" fill="hold" grpId="2" nodeType="withEffect">
                                  <p:stCondLst>
                                    <p:cond delay="0"/>
                                  </p:stCondLst>
                                  <p:childTnLst>
                                    <p:anim calcmode="lin" valueType="num">
                                      <p:cBhvr additive="base">
                                        <p:cTn id="1740" dur="3500"/>
                                        <p:tgtEl>
                                          <p:spTgt spid="153"/>
                                        </p:tgtEl>
                                        <p:attrNameLst>
                                          <p:attrName>ppt_x</p:attrName>
                                        </p:attrNameLst>
                                      </p:cBhvr>
                                      <p:tavLst>
                                        <p:tav tm="0">
                                          <p:val>
                                            <p:strVal val="ppt_x"/>
                                          </p:val>
                                        </p:tav>
                                        <p:tav tm="100000">
                                          <p:val>
                                            <p:strVal val="ppt_x"/>
                                          </p:val>
                                        </p:tav>
                                      </p:tavLst>
                                    </p:anim>
                                    <p:anim calcmode="lin" valueType="num">
                                      <p:cBhvr additive="base">
                                        <p:cTn id="1741" dur="3500"/>
                                        <p:tgtEl>
                                          <p:spTgt spid="153"/>
                                        </p:tgtEl>
                                        <p:attrNameLst>
                                          <p:attrName>ppt_y</p:attrName>
                                        </p:attrNameLst>
                                      </p:cBhvr>
                                      <p:tavLst>
                                        <p:tav tm="0">
                                          <p:val>
                                            <p:strVal val="ppt_y"/>
                                          </p:val>
                                        </p:tav>
                                        <p:tav tm="100000">
                                          <p:val>
                                            <p:strVal val="0-ppt_h/2"/>
                                          </p:val>
                                        </p:tav>
                                      </p:tavLst>
                                    </p:anim>
                                    <p:set>
                                      <p:cBhvr>
                                        <p:cTn id="1742" dur="1" fill="hold">
                                          <p:stCondLst>
                                            <p:cond delay="3499"/>
                                          </p:stCondLst>
                                        </p:cTn>
                                        <p:tgtEl>
                                          <p:spTgt spid="153"/>
                                        </p:tgtEl>
                                        <p:attrNameLst>
                                          <p:attrName>style.visibility</p:attrName>
                                        </p:attrNameLst>
                                      </p:cBhvr>
                                      <p:to>
                                        <p:strVal val="hidden"/>
                                      </p:to>
                                    </p:set>
                                  </p:childTnLst>
                                </p:cTn>
                              </p:par>
                              <p:par>
                                <p:cTn id="1743" presetID="2" presetClass="exit" presetSubtype="1" fill="hold" grpId="2" nodeType="withEffect">
                                  <p:stCondLst>
                                    <p:cond delay="0"/>
                                  </p:stCondLst>
                                  <p:childTnLst>
                                    <p:anim calcmode="lin" valueType="num">
                                      <p:cBhvr additive="base">
                                        <p:cTn id="1744" dur="3500"/>
                                        <p:tgtEl>
                                          <p:spTgt spid="154"/>
                                        </p:tgtEl>
                                        <p:attrNameLst>
                                          <p:attrName>ppt_x</p:attrName>
                                        </p:attrNameLst>
                                      </p:cBhvr>
                                      <p:tavLst>
                                        <p:tav tm="0">
                                          <p:val>
                                            <p:strVal val="ppt_x"/>
                                          </p:val>
                                        </p:tav>
                                        <p:tav tm="100000">
                                          <p:val>
                                            <p:strVal val="ppt_x"/>
                                          </p:val>
                                        </p:tav>
                                      </p:tavLst>
                                    </p:anim>
                                    <p:anim calcmode="lin" valueType="num">
                                      <p:cBhvr additive="base">
                                        <p:cTn id="1745" dur="3500"/>
                                        <p:tgtEl>
                                          <p:spTgt spid="154"/>
                                        </p:tgtEl>
                                        <p:attrNameLst>
                                          <p:attrName>ppt_y</p:attrName>
                                        </p:attrNameLst>
                                      </p:cBhvr>
                                      <p:tavLst>
                                        <p:tav tm="0">
                                          <p:val>
                                            <p:strVal val="ppt_y"/>
                                          </p:val>
                                        </p:tav>
                                        <p:tav tm="100000">
                                          <p:val>
                                            <p:strVal val="0-ppt_h/2"/>
                                          </p:val>
                                        </p:tav>
                                      </p:tavLst>
                                    </p:anim>
                                    <p:set>
                                      <p:cBhvr>
                                        <p:cTn id="1746" dur="1" fill="hold">
                                          <p:stCondLst>
                                            <p:cond delay="3499"/>
                                          </p:stCondLst>
                                        </p:cTn>
                                        <p:tgtEl>
                                          <p:spTgt spid="154"/>
                                        </p:tgtEl>
                                        <p:attrNameLst>
                                          <p:attrName>style.visibility</p:attrName>
                                        </p:attrNameLst>
                                      </p:cBhvr>
                                      <p:to>
                                        <p:strVal val="hidden"/>
                                      </p:to>
                                    </p:set>
                                  </p:childTnLst>
                                </p:cTn>
                              </p:par>
                              <p:par>
                                <p:cTn id="1747" presetID="2" presetClass="exit" presetSubtype="1" fill="hold" grpId="2" nodeType="withEffect">
                                  <p:stCondLst>
                                    <p:cond delay="0"/>
                                  </p:stCondLst>
                                  <p:childTnLst>
                                    <p:anim calcmode="lin" valueType="num">
                                      <p:cBhvr additive="base">
                                        <p:cTn id="1748" dur="3500"/>
                                        <p:tgtEl>
                                          <p:spTgt spid="155"/>
                                        </p:tgtEl>
                                        <p:attrNameLst>
                                          <p:attrName>ppt_x</p:attrName>
                                        </p:attrNameLst>
                                      </p:cBhvr>
                                      <p:tavLst>
                                        <p:tav tm="0">
                                          <p:val>
                                            <p:strVal val="ppt_x"/>
                                          </p:val>
                                        </p:tav>
                                        <p:tav tm="100000">
                                          <p:val>
                                            <p:strVal val="ppt_x"/>
                                          </p:val>
                                        </p:tav>
                                      </p:tavLst>
                                    </p:anim>
                                    <p:anim calcmode="lin" valueType="num">
                                      <p:cBhvr additive="base">
                                        <p:cTn id="1749" dur="3500"/>
                                        <p:tgtEl>
                                          <p:spTgt spid="155"/>
                                        </p:tgtEl>
                                        <p:attrNameLst>
                                          <p:attrName>ppt_y</p:attrName>
                                        </p:attrNameLst>
                                      </p:cBhvr>
                                      <p:tavLst>
                                        <p:tav tm="0">
                                          <p:val>
                                            <p:strVal val="ppt_y"/>
                                          </p:val>
                                        </p:tav>
                                        <p:tav tm="100000">
                                          <p:val>
                                            <p:strVal val="0-ppt_h/2"/>
                                          </p:val>
                                        </p:tav>
                                      </p:tavLst>
                                    </p:anim>
                                    <p:set>
                                      <p:cBhvr>
                                        <p:cTn id="1750" dur="1" fill="hold">
                                          <p:stCondLst>
                                            <p:cond delay="3499"/>
                                          </p:stCondLst>
                                        </p:cTn>
                                        <p:tgtEl>
                                          <p:spTgt spid="155"/>
                                        </p:tgtEl>
                                        <p:attrNameLst>
                                          <p:attrName>style.visibility</p:attrName>
                                        </p:attrNameLst>
                                      </p:cBhvr>
                                      <p:to>
                                        <p:strVal val="hidden"/>
                                      </p:to>
                                    </p:set>
                                  </p:childTnLst>
                                </p:cTn>
                              </p:par>
                              <p:par>
                                <p:cTn id="1751" presetID="2" presetClass="exit" presetSubtype="1" fill="hold" grpId="2" nodeType="withEffect">
                                  <p:stCondLst>
                                    <p:cond delay="0"/>
                                  </p:stCondLst>
                                  <p:childTnLst>
                                    <p:anim calcmode="lin" valueType="num">
                                      <p:cBhvr additive="base">
                                        <p:cTn id="1752" dur="3500"/>
                                        <p:tgtEl>
                                          <p:spTgt spid="156"/>
                                        </p:tgtEl>
                                        <p:attrNameLst>
                                          <p:attrName>ppt_x</p:attrName>
                                        </p:attrNameLst>
                                      </p:cBhvr>
                                      <p:tavLst>
                                        <p:tav tm="0">
                                          <p:val>
                                            <p:strVal val="ppt_x"/>
                                          </p:val>
                                        </p:tav>
                                        <p:tav tm="100000">
                                          <p:val>
                                            <p:strVal val="ppt_x"/>
                                          </p:val>
                                        </p:tav>
                                      </p:tavLst>
                                    </p:anim>
                                    <p:anim calcmode="lin" valueType="num">
                                      <p:cBhvr additive="base">
                                        <p:cTn id="1753" dur="3500"/>
                                        <p:tgtEl>
                                          <p:spTgt spid="156"/>
                                        </p:tgtEl>
                                        <p:attrNameLst>
                                          <p:attrName>ppt_y</p:attrName>
                                        </p:attrNameLst>
                                      </p:cBhvr>
                                      <p:tavLst>
                                        <p:tav tm="0">
                                          <p:val>
                                            <p:strVal val="ppt_y"/>
                                          </p:val>
                                        </p:tav>
                                        <p:tav tm="100000">
                                          <p:val>
                                            <p:strVal val="0-ppt_h/2"/>
                                          </p:val>
                                        </p:tav>
                                      </p:tavLst>
                                    </p:anim>
                                    <p:set>
                                      <p:cBhvr>
                                        <p:cTn id="1754" dur="1" fill="hold">
                                          <p:stCondLst>
                                            <p:cond delay="3499"/>
                                          </p:stCondLst>
                                        </p:cTn>
                                        <p:tgtEl>
                                          <p:spTgt spid="156"/>
                                        </p:tgtEl>
                                        <p:attrNameLst>
                                          <p:attrName>style.visibility</p:attrName>
                                        </p:attrNameLst>
                                      </p:cBhvr>
                                      <p:to>
                                        <p:strVal val="hidden"/>
                                      </p:to>
                                    </p:set>
                                  </p:childTnLst>
                                </p:cTn>
                              </p:par>
                              <p:par>
                                <p:cTn id="1755" presetID="2" presetClass="exit" presetSubtype="1" fill="hold" grpId="2" nodeType="withEffect">
                                  <p:stCondLst>
                                    <p:cond delay="0"/>
                                  </p:stCondLst>
                                  <p:childTnLst>
                                    <p:anim calcmode="lin" valueType="num">
                                      <p:cBhvr additive="base">
                                        <p:cTn id="1756" dur="3500"/>
                                        <p:tgtEl>
                                          <p:spTgt spid="157"/>
                                        </p:tgtEl>
                                        <p:attrNameLst>
                                          <p:attrName>ppt_x</p:attrName>
                                        </p:attrNameLst>
                                      </p:cBhvr>
                                      <p:tavLst>
                                        <p:tav tm="0">
                                          <p:val>
                                            <p:strVal val="ppt_x"/>
                                          </p:val>
                                        </p:tav>
                                        <p:tav tm="100000">
                                          <p:val>
                                            <p:strVal val="ppt_x"/>
                                          </p:val>
                                        </p:tav>
                                      </p:tavLst>
                                    </p:anim>
                                    <p:anim calcmode="lin" valueType="num">
                                      <p:cBhvr additive="base">
                                        <p:cTn id="1757" dur="3500"/>
                                        <p:tgtEl>
                                          <p:spTgt spid="157"/>
                                        </p:tgtEl>
                                        <p:attrNameLst>
                                          <p:attrName>ppt_y</p:attrName>
                                        </p:attrNameLst>
                                      </p:cBhvr>
                                      <p:tavLst>
                                        <p:tav tm="0">
                                          <p:val>
                                            <p:strVal val="ppt_y"/>
                                          </p:val>
                                        </p:tav>
                                        <p:tav tm="100000">
                                          <p:val>
                                            <p:strVal val="0-ppt_h/2"/>
                                          </p:val>
                                        </p:tav>
                                      </p:tavLst>
                                    </p:anim>
                                    <p:set>
                                      <p:cBhvr>
                                        <p:cTn id="1758" dur="1" fill="hold">
                                          <p:stCondLst>
                                            <p:cond delay="3499"/>
                                          </p:stCondLst>
                                        </p:cTn>
                                        <p:tgtEl>
                                          <p:spTgt spid="157"/>
                                        </p:tgtEl>
                                        <p:attrNameLst>
                                          <p:attrName>style.visibility</p:attrName>
                                        </p:attrNameLst>
                                      </p:cBhvr>
                                      <p:to>
                                        <p:strVal val="hidden"/>
                                      </p:to>
                                    </p:set>
                                  </p:childTnLst>
                                </p:cTn>
                              </p:par>
                              <p:par>
                                <p:cTn id="1759" presetID="2" presetClass="exit" presetSubtype="1" fill="hold" grpId="2" nodeType="withEffect">
                                  <p:stCondLst>
                                    <p:cond delay="0"/>
                                  </p:stCondLst>
                                  <p:childTnLst>
                                    <p:anim calcmode="lin" valueType="num">
                                      <p:cBhvr additive="base">
                                        <p:cTn id="1760" dur="3500"/>
                                        <p:tgtEl>
                                          <p:spTgt spid="158"/>
                                        </p:tgtEl>
                                        <p:attrNameLst>
                                          <p:attrName>ppt_x</p:attrName>
                                        </p:attrNameLst>
                                      </p:cBhvr>
                                      <p:tavLst>
                                        <p:tav tm="0">
                                          <p:val>
                                            <p:strVal val="ppt_x"/>
                                          </p:val>
                                        </p:tav>
                                        <p:tav tm="100000">
                                          <p:val>
                                            <p:strVal val="ppt_x"/>
                                          </p:val>
                                        </p:tav>
                                      </p:tavLst>
                                    </p:anim>
                                    <p:anim calcmode="lin" valueType="num">
                                      <p:cBhvr additive="base">
                                        <p:cTn id="1761" dur="3500"/>
                                        <p:tgtEl>
                                          <p:spTgt spid="158"/>
                                        </p:tgtEl>
                                        <p:attrNameLst>
                                          <p:attrName>ppt_y</p:attrName>
                                        </p:attrNameLst>
                                      </p:cBhvr>
                                      <p:tavLst>
                                        <p:tav tm="0">
                                          <p:val>
                                            <p:strVal val="ppt_y"/>
                                          </p:val>
                                        </p:tav>
                                        <p:tav tm="100000">
                                          <p:val>
                                            <p:strVal val="0-ppt_h/2"/>
                                          </p:val>
                                        </p:tav>
                                      </p:tavLst>
                                    </p:anim>
                                    <p:set>
                                      <p:cBhvr>
                                        <p:cTn id="1762" dur="1" fill="hold">
                                          <p:stCondLst>
                                            <p:cond delay="3499"/>
                                          </p:stCondLst>
                                        </p:cTn>
                                        <p:tgtEl>
                                          <p:spTgt spid="158"/>
                                        </p:tgtEl>
                                        <p:attrNameLst>
                                          <p:attrName>style.visibility</p:attrName>
                                        </p:attrNameLst>
                                      </p:cBhvr>
                                      <p:to>
                                        <p:strVal val="hidden"/>
                                      </p:to>
                                    </p:set>
                                  </p:childTnLst>
                                </p:cTn>
                              </p:par>
                              <p:par>
                                <p:cTn id="1763" presetID="2" presetClass="exit" presetSubtype="1" fill="hold" grpId="2" nodeType="withEffect">
                                  <p:stCondLst>
                                    <p:cond delay="0"/>
                                  </p:stCondLst>
                                  <p:childTnLst>
                                    <p:anim calcmode="lin" valueType="num">
                                      <p:cBhvr additive="base">
                                        <p:cTn id="1764" dur="3500"/>
                                        <p:tgtEl>
                                          <p:spTgt spid="159"/>
                                        </p:tgtEl>
                                        <p:attrNameLst>
                                          <p:attrName>ppt_x</p:attrName>
                                        </p:attrNameLst>
                                      </p:cBhvr>
                                      <p:tavLst>
                                        <p:tav tm="0">
                                          <p:val>
                                            <p:strVal val="ppt_x"/>
                                          </p:val>
                                        </p:tav>
                                        <p:tav tm="100000">
                                          <p:val>
                                            <p:strVal val="ppt_x"/>
                                          </p:val>
                                        </p:tav>
                                      </p:tavLst>
                                    </p:anim>
                                    <p:anim calcmode="lin" valueType="num">
                                      <p:cBhvr additive="base">
                                        <p:cTn id="1765" dur="3500"/>
                                        <p:tgtEl>
                                          <p:spTgt spid="159"/>
                                        </p:tgtEl>
                                        <p:attrNameLst>
                                          <p:attrName>ppt_y</p:attrName>
                                        </p:attrNameLst>
                                      </p:cBhvr>
                                      <p:tavLst>
                                        <p:tav tm="0">
                                          <p:val>
                                            <p:strVal val="ppt_y"/>
                                          </p:val>
                                        </p:tav>
                                        <p:tav tm="100000">
                                          <p:val>
                                            <p:strVal val="0-ppt_h/2"/>
                                          </p:val>
                                        </p:tav>
                                      </p:tavLst>
                                    </p:anim>
                                    <p:set>
                                      <p:cBhvr>
                                        <p:cTn id="1766" dur="1" fill="hold">
                                          <p:stCondLst>
                                            <p:cond delay="3499"/>
                                          </p:stCondLst>
                                        </p:cTn>
                                        <p:tgtEl>
                                          <p:spTgt spid="159"/>
                                        </p:tgtEl>
                                        <p:attrNameLst>
                                          <p:attrName>style.visibility</p:attrName>
                                        </p:attrNameLst>
                                      </p:cBhvr>
                                      <p:to>
                                        <p:strVal val="hidden"/>
                                      </p:to>
                                    </p:set>
                                  </p:childTnLst>
                                </p:cTn>
                              </p:par>
                              <p:par>
                                <p:cTn id="1767" presetID="2" presetClass="exit" presetSubtype="1" fill="hold" grpId="2" nodeType="withEffect">
                                  <p:stCondLst>
                                    <p:cond delay="0"/>
                                  </p:stCondLst>
                                  <p:childTnLst>
                                    <p:anim calcmode="lin" valueType="num">
                                      <p:cBhvr additive="base">
                                        <p:cTn id="1768" dur="3500"/>
                                        <p:tgtEl>
                                          <p:spTgt spid="160"/>
                                        </p:tgtEl>
                                        <p:attrNameLst>
                                          <p:attrName>ppt_x</p:attrName>
                                        </p:attrNameLst>
                                      </p:cBhvr>
                                      <p:tavLst>
                                        <p:tav tm="0">
                                          <p:val>
                                            <p:strVal val="ppt_x"/>
                                          </p:val>
                                        </p:tav>
                                        <p:tav tm="100000">
                                          <p:val>
                                            <p:strVal val="ppt_x"/>
                                          </p:val>
                                        </p:tav>
                                      </p:tavLst>
                                    </p:anim>
                                    <p:anim calcmode="lin" valueType="num">
                                      <p:cBhvr additive="base">
                                        <p:cTn id="1769" dur="3500"/>
                                        <p:tgtEl>
                                          <p:spTgt spid="160"/>
                                        </p:tgtEl>
                                        <p:attrNameLst>
                                          <p:attrName>ppt_y</p:attrName>
                                        </p:attrNameLst>
                                      </p:cBhvr>
                                      <p:tavLst>
                                        <p:tav tm="0">
                                          <p:val>
                                            <p:strVal val="ppt_y"/>
                                          </p:val>
                                        </p:tav>
                                        <p:tav tm="100000">
                                          <p:val>
                                            <p:strVal val="0-ppt_h/2"/>
                                          </p:val>
                                        </p:tav>
                                      </p:tavLst>
                                    </p:anim>
                                    <p:set>
                                      <p:cBhvr>
                                        <p:cTn id="1770" dur="1" fill="hold">
                                          <p:stCondLst>
                                            <p:cond delay="3499"/>
                                          </p:stCondLst>
                                        </p:cTn>
                                        <p:tgtEl>
                                          <p:spTgt spid="160"/>
                                        </p:tgtEl>
                                        <p:attrNameLst>
                                          <p:attrName>style.visibility</p:attrName>
                                        </p:attrNameLst>
                                      </p:cBhvr>
                                      <p:to>
                                        <p:strVal val="hidden"/>
                                      </p:to>
                                    </p:set>
                                  </p:childTnLst>
                                </p:cTn>
                              </p:par>
                              <p:par>
                                <p:cTn id="1771" presetID="2" presetClass="exit" presetSubtype="1" fill="hold" grpId="2" nodeType="withEffect">
                                  <p:stCondLst>
                                    <p:cond delay="0"/>
                                  </p:stCondLst>
                                  <p:childTnLst>
                                    <p:anim calcmode="lin" valueType="num">
                                      <p:cBhvr additive="base">
                                        <p:cTn id="1772" dur="3500"/>
                                        <p:tgtEl>
                                          <p:spTgt spid="161"/>
                                        </p:tgtEl>
                                        <p:attrNameLst>
                                          <p:attrName>ppt_x</p:attrName>
                                        </p:attrNameLst>
                                      </p:cBhvr>
                                      <p:tavLst>
                                        <p:tav tm="0">
                                          <p:val>
                                            <p:strVal val="ppt_x"/>
                                          </p:val>
                                        </p:tav>
                                        <p:tav tm="100000">
                                          <p:val>
                                            <p:strVal val="ppt_x"/>
                                          </p:val>
                                        </p:tav>
                                      </p:tavLst>
                                    </p:anim>
                                    <p:anim calcmode="lin" valueType="num">
                                      <p:cBhvr additive="base">
                                        <p:cTn id="1773" dur="3500"/>
                                        <p:tgtEl>
                                          <p:spTgt spid="161"/>
                                        </p:tgtEl>
                                        <p:attrNameLst>
                                          <p:attrName>ppt_y</p:attrName>
                                        </p:attrNameLst>
                                      </p:cBhvr>
                                      <p:tavLst>
                                        <p:tav tm="0">
                                          <p:val>
                                            <p:strVal val="ppt_y"/>
                                          </p:val>
                                        </p:tav>
                                        <p:tav tm="100000">
                                          <p:val>
                                            <p:strVal val="0-ppt_h/2"/>
                                          </p:val>
                                        </p:tav>
                                      </p:tavLst>
                                    </p:anim>
                                    <p:set>
                                      <p:cBhvr>
                                        <p:cTn id="1774" dur="1" fill="hold">
                                          <p:stCondLst>
                                            <p:cond delay="3499"/>
                                          </p:stCondLst>
                                        </p:cTn>
                                        <p:tgtEl>
                                          <p:spTgt spid="161"/>
                                        </p:tgtEl>
                                        <p:attrNameLst>
                                          <p:attrName>style.visibility</p:attrName>
                                        </p:attrNameLst>
                                      </p:cBhvr>
                                      <p:to>
                                        <p:strVal val="hidden"/>
                                      </p:to>
                                    </p:set>
                                  </p:childTnLst>
                                </p:cTn>
                              </p:par>
                              <p:par>
                                <p:cTn id="1775" presetID="2" presetClass="exit" presetSubtype="1" fill="hold" grpId="2" nodeType="withEffect">
                                  <p:stCondLst>
                                    <p:cond delay="0"/>
                                  </p:stCondLst>
                                  <p:childTnLst>
                                    <p:anim calcmode="lin" valueType="num">
                                      <p:cBhvr additive="base">
                                        <p:cTn id="1776" dur="3500"/>
                                        <p:tgtEl>
                                          <p:spTgt spid="162"/>
                                        </p:tgtEl>
                                        <p:attrNameLst>
                                          <p:attrName>ppt_x</p:attrName>
                                        </p:attrNameLst>
                                      </p:cBhvr>
                                      <p:tavLst>
                                        <p:tav tm="0">
                                          <p:val>
                                            <p:strVal val="ppt_x"/>
                                          </p:val>
                                        </p:tav>
                                        <p:tav tm="100000">
                                          <p:val>
                                            <p:strVal val="ppt_x"/>
                                          </p:val>
                                        </p:tav>
                                      </p:tavLst>
                                    </p:anim>
                                    <p:anim calcmode="lin" valueType="num">
                                      <p:cBhvr additive="base">
                                        <p:cTn id="1777" dur="3500"/>
                                        <p:tgtEl>
                                          <p:spTgt spid="162"/>
                                        </p:tgtEl>
                                        <p:attrNameLst>
                                          <p:attrName>ppt_y</p:attrName>
                                        </p:attrNameLst>
                                      </p:cBhvr>
                                      <p:tavLst>
                                        <p:tav tm="0">
                                          <p:val>
                                            <p:strVal val="ppt_y"/>
                                          </p:val>
                                        </p:tav>
                                        <p:tav tm="100000">
                                          <p:val>
                                            <p:strVal val="0-ppt_h/2"/>
                                          </p:val>
                                        </p:tav>
                                      </p:tavLst>
                                    </p:anim>
                                    <p:set>
                                      <p:cBhvr>
                                        <p:cTn id="1778" dur="1" fill="hold">
                                          <p:stCondLst>
                                            <p:cond delay="3499"/>
                                          </p:stCondLst>
                                        </p:cTn>
                                        <p:tgtEl>
                                          <p:spTgt spid="162"/>
                                        </p:tgtEl>
                                        <p:attrNameLst>
                                          <p:attrName>style.visibility</p:attrName>
                                        </p:attrNameLst>
                                      </p:cBhvr>
                                      <p:to>
                                        <p:strVal val="hidden"/>
                                      </p:to>
                                    </p:set>
                                  </p:childTnLst>
                                </p:cTn>
                              </p:par>
                              <p:par>
                                <p:cTn id="1779" presetID="2" presetClass="exit" presetSubtype="1" fill="hold" grpId="2" nodeType="withEffect">
                                  <p:stCondLst>
                                    <p:cond delay="0"/>
                                  </p:stCondLst>
                                  <p:childTnLst>
                                    <p:anim calcmode="lin" valueType="num">
                                      <p:cBhvr additive="base">
                                        <p:cTn id="1780" dur="3500"/>
                                        <p:tgtEl>
                                          <p:spTgt spid="163"/>
                                        </p:tgtEl>
                                        <p:attrNameLst>
                                          <p:attrName>ppt_x</p:attrName>
                                        </p:attrNameLst>
                                      </p:cBhvr>
                                      <p:tavLst>
                                        <p:tav tm="0">
                                          <p:val>
                                            <p:strVal val="ppt_x"/>
                                          </p:val>
                                        </p:tav>
                                        <p:tav tm="100000">
                                          <p:val>
                                            <p:strVal val="ppt_x"/>
                                          </p:val>
                                        </p:tav>
                                      </p:tavLst>
                                    </p:anim>
                                    <p:anim calcmode="lin" valueType="num">
                                      <p:cBhvr additive="base">
                                        <p:cTn id="1781" dur="3500"/>
                                        <p:tgtEl>
                                          <p:spTgt spid="163"/>
                                        </p:tgtEl>
                                        <p:attrNameLst>
                                          <p:attrName>ppt_y</p:attrName>
                                        </p:attrNameLst>
                                      </p:cBhvr>
                                      <p:tavLst>
                                        <p:tav tm="0">
                                          <p:val>
                                            <p:strVal val="ppt_y"/>
                                          </p:val>
                                        </p:tav>
                                        <p:tav tm="100000">
                                          <p:val>
                                            <p:strVal val="0-ppt_h/2"/>
                                          </p:val>
                                        </p:tav>
                                      </p:tavLst>
                                    </p:anim>
                                    <p:set>
                                      <p:cBhvr>
                                        <p:cTn id="1782" dur="1" fill="hold">
                                          <p:stCondLst>
                                            <p:cond delay="3499"/>
                                          </p:stCondLst>
                                        </p:cTn>
                                        <p:tgtEl>
                                          <p:spTgt spid="163"/>
                                        </p:tgtEl>
                                        <p:attrNameLst>
                                          <p:attrName>style.visibility</p:attrName>
                                        </p:attrNameLst>
                                      </p:cBhvr>
                                      <p:to>
                                        <p:strVal val="hidden"/>
                                      </p:to>
                                    </p:set>
                                  </p:childTnLst>
                                </p:cTn>
                              </p:par>
                              <p:par>
                                <p:cTn id="1783" presetID="13" presetClass="exit" presetSubtype="32" fill="hold" grpId="3" nodeType="withEffect">
                                  <p:stCondLst>
                                    <p:cond delay="0"/>
                                  </p:stCondLst>
                                  <p:childTnLst>
                                    <p:animEffect transition="out" filter="plus(out)">
                                      <p:cBhvr>
                                        <p:cTn id="1784" dur="7000"/>
                                        <p:tgtEl>
                                          <p:spTgt spid="150"/>
                                        </p:tgtEl>
                                      </p:cBhvr>
                                    </p:animEffect>
                                    <p:set>
                                      <p:cBhvr>
                                        <p:cTn id="1785" dur="1" fill="hold">
                                          <p:stCondLst>
                                            <p:cond delay="6999"/>
                                          </p:stCondLst>
                                        </p:cTn>
                                        <p:tgtEl>
                                          <p:spTgt spid="150"/>
                                        </p:tgtEl>
                                        <p:attrNameLst>
                                          <p:attrName>style.visibility</p:attrName>
                                        </p:attrNameLst>
                                      </p:cBhvr>
                                      <p:to>
                                        <p:strVal val="hidden"/>
                                      </p:to>
                                    </p:set>
                                  </p:childTnLst>
                                </p:cTn>
                              </p:par>
                              <p:par>
                                <p:cTn id="1786" presetID="13" presetClass="exit" presetSubtype="32" fill="hold" grpId="3" nodeType="withEffect">
                                  <p:stCondLst>
                                    <p:cond delay="0"/>
                                  </p:stCondLst>
                                  <p:childTnLst>
                                    <p:animEffect transition="out" filter="plus(out)">
                                      <p:cBhvr>
                                        <p:cTn id="1787" dur="7000"/>
                                        <p:tgtEl>
                                          <p:spTgt spid="151"/>
                                        </p:tgtEl>
                                      </p:cBhvr>
                                    </p:animEffect>
                                    <p:set>
                                      <p:cBhvr>
                                        <p:cTn id="1788" dur="1" fill="hold">
                                          <p:stCondLst>
                                            <p:cond delay="6999"/>
                                          </p:stCondLst>
                                        </p:cTn>
                                        <p:tgtEl>
                                          <p:spTgt spid="151"/>
                                        </p:tgtEl>
                                        <p:attrNameLst>
                                          <p:attrName>style.visibility</p:attrName>
                                        </p:attrNameLst>
                                      </p:cBhvr>
                                      <p:to>
                                        <p:strVal val="hidden"/>
                                      </p:to>
                                    </p:set>
                                  </p:childTnLst>
                                </p:cTn>
                              </p:par>
                              <p:par>
                                <p:cTn id="1789" presetID="13" presetClass="exit" presetSubtype="32" fill="hold" grpId="3" nodeType="withEffect">
                                  <p:stCondLst>
                                    <p:cond delay="0"/>
                                  </p:stCondLst>
                                  <p:childTnLst>
                                    <p:animEffect transition="out" filter="plus(out)">
                                      <p:cBhvr>
                                        <p:cTn id="1790" dur="7000"/>
                                        <p:tgtEl>
                                          <p:spTgt spid="152"/>
                                        </p:tgtEl>
                                      </p:cBhvr>
                                    </p:animEffect>
                                    <p:set>
                                      <p:cBhvr>
                                        <p:cTn id="1791" dur="1" fill="hold">
                                          <p:stCondLst>
                                            <p:cond delay="6999"/>
                                          </p:stCondLst>
                                        </p:cTn>
                                        <p:tgtEl>
                                          <p:spTgt spid="152"/>
                                        </p:tgtEl>
                                        <p:attrNameLst>
                                          <p:attrName>style.visibility</p:attrName>
                                        </p:attrNameLst>
                                      </p:cBhvr>
                                      <p:to>
                                        <p:strVal val="hidden"/>
                                      </p:to>
                                    </p:set>
                                  </p:childTnLst>
                                </p:cTn>
                              </p:par>
                              <p:par>
                                <p:cTn id="1792" presetID="13" presetClass="exit" presetSubtype="32" fill="hold" grpId="3" nodeType="withEffect">
                                  <p:stCondLst>
                                    <p:cond delay="0"/>
                                  </p:stCondLst>
                                  <p:childTnLst>
                                    <p:animEffect transition="out" filter="plus(out)">
                                      <p:cBhvr>
                                        <p:cTn id="1793" dur="7000"/>
                                        <p:tgtEl>
                                          <p:spTgt spid="153"/>
                                        </p:tgtEl>
                                      </p:cBhvr>
                                    </p:animEffect>
                                    <p:set>
                                      <p:cBhvr>
                                        <p:cTn id="1794" dur="1" fill="hold">
                                          <p:stCondLst>
                                            <p:cond delay="6999"/>
                                          </p:stCondLst>
                                        </p:cTn>
                                        <p:tgtEl>
                                          <p:spTgt spid="153"/>
                                        </p:tgtEl>
                                        <p:attrNameLst>
                                          <p:attrName>style.visibility</p:attrName>
                                        </p:attrNameLst>
                                      </p:cBhvr>
                                      <p:to>
                                        <p:strVal val="hidden"/>
                                      </p:to>
                                    </p:set>
                                  </p:childTnLst>
                                </p:cTn>
                              </p:par>
                              <p:par>
                                <p:cTn id="1795" presetID="13" presetClass="exit" presetSubtype="32" fill="hold" grpId="3" nodeType="withEffect">
                                  <p:stCondLst>
                                    <p:cond delay="0"/>
                                  </p:stCondLst>
                                  <p:childTnLst>
                                    <p:animEffect transition="out" filter="plus(out)">
                                      <p:cBhvr>
                                        <p:cTn id="1796" dur="7000"/>
                                        <p:tgtEl>
                                          <p:spTgt spid="154"/>
                                        </p:tgtEl>
                                      </p:cBhvr>
                                    </p:animEffect>
                                    <p:set>
                                      <p:cBhvr>
                                        <p:cTn id="1797" dur="1" fill="hold">
                                          <p:stCondLst>
                                            <p:cond delay="6999"/>
                                          </p:stCondLst>
                                        </p:cTn>
                                        <p:tgtEl>
                                          <p:spTgt spid="154"/>
                                        </p:tgtEl>
                                        <p:attrNameLst>
                                          <p:attrName>style.visibility</p:attrName>
                                        </p:attrNameLst>
                                      </p:cBhvr>
                                      <p:to>
                                        <p:strVal val="hidden"/>
                                      </p:to>
                                    </p:set>
                                  </p:childTnLst>
                                </p:cTn>
                              </p:par>
                              <p:par>
                                <p:cTn id="1798" presetID="13" presetClass="exit" presetSubtype="32" fill="hold" grpId="3" nodeType="withEffect">
                                  <p:stCondLst>
                                    <p:cond delay="0"/>
                                  </p:stCondLst>
                                  <p:childTnLst>
                                    <p:animEffect transition="out" filter="plus(out)">
                                      <p:cBhvr>
                                        <p:cTn id="1799" dur="7000"/>
                                        <p:tgtEl>
                                          <p:spTgt spid="155"/>
                                        </p:tgtEl>
                                      </p:cBhvr>
                                    </p:animEffect>
                                    <p:set>
                                      <p:cBhvr>
                                        <p:cTn id="1800" dur="1" fill="hold">
                                          <p:stCondLst>
                                            <p:cond delay="6999"/>
                                          </p:stCondLst>
                                        </p:cTn>
                                        <p:tgtEl>
                                          <p:spTgt spid="155"/>
                                        </p:tgtEl>
                                        <p:attrNameLst>
                                          <p:attrName>style.visibility</p:attrName>
                                        </p:attrNameLst>
                                      </p:cBhvr>
                                      <p:to>
                                        <p:strVal val="hidden"/>
                                      </p:to>
                                    </p:set>
                                  </p:childTnLst>
                                </p:cTn>
                              </p:par>
                              <p:par>
                                <p:cTn id="1801" presetID="13" presetClass="exit" presetSubtype="32" fill="hold" grpId="3" nodeType="withEffect">
                                  <p:stCondLst>
                                    <p:cond delay="0"/>
                                  </p:stCondLst>
                                  <p:childTnLst>
                                    <p:animEffect transition="out" filter="plus(out)">
                                      <p:cBhvr>
                                        <p:cTn id="1802" dur="7000"/>
                                        <p:tgtEl>
                                          <p:spTgt spid="156"/>
                                        </p:tgtEl>
                                      </p:cBhvr>
                                    </p:animEffect>
                                    <p:set>
                                      <p:cBhvr>
                                        <p:cTn id="1803" dur="1" fill="hold">
                                          <p:stCondLst>
                                            <p:cond delay="6999"/>
                                          </p:stCondLst>
                                        </p:cTn>
                                        <p:tgtEl>
                                          <p:spTgt spid="156"/>
                                        </p:tgtEl>
                                        <p:attrNameLst>
                                          <p:attrName>style.visibility</p:attrName>
                                        </p:attrNameLst>
                                      </p:cBhvr>
                                      <p:to>
                                        <p:strVal val="hidden"/>
                                      </p:to>
                                    </p:set>
                                  </p:childTnLst>
                                </p:cTn>
                              </p:par>
                              <p:par>
                                <p:cTn id="1804" presetID="13" presetClass="exit" presetSubtype="32" fill="hold" grpId="3" nodeType="withEffect">
                                  <p:stCondLst>
                                    <p:cond delay="0"/>
                                  </p:stCondLst>
                                  <p:childTnLst>
                                    <p:animEffect transition="out" filter="plus(out)">
                                      <p:cBhvr>
                                        <p:cTn id="1805" dur="7000"/>
                                        <p:tgtEl>
                                          <p:spTgt spid="157"/>
                                        </p:tgtEl>
                                      </p:cBhvr>
                                    </p:animEffect>
                                    <p:set>
                                      <p:cBhvr>
                                        <p:cTn id="1806" dur="1" fill="hold">
                                          <p:stCondLst>
                                            <p:cond delay="6999"/>
                                          </p:stCondLst>
                                        </p:cTn>
                                        <p:tgtEl>
                                          <p:spTgt spid="157"/>
                                        </p:tgtEl>
                                        <p:attrNameLst>
                                          <p:attrName>style.visibility</p:attrName>
                                        </p:attrNameLst>
                                      </p:cBhvr>
                                      <p:to>
                                        <p:strVal val="hidden"/>
                                      </p:to>
                                    </p:set>
                                  </p:childTnLst>
                                </p:cTn>
                              </p:par>
                              <p:par>
                                <p:cTn id="1807" presetID="13" presetClass="exit" presetSubtype="32" fill="hold" grpId="3" nodeType="withEffect">
                                  <p:stCondLst>
                                    <p:cond delay="0"/>
                                  </p:stCondLst>
                                  <p:childTnLst>
                                    <p:animEffect transition="out" filter="plus(out)">
                                      <p:cBhvr>
                                        <p:cTn id="1808" dur="7000"/>
                                        <p:tgtEl>
                                          <p:spTgt spid="158"/>
                                        </p:tgtEl>
                                      </p:cBhvr>
                                    </p:animEffect>
                                    <p:set>
                                      <p:cBhvr>
                                        <p:cTn id="1809" dur="1" fill="hold">
                                          <p:stCondLst>
                                            <p:cond delay="6999"/>
                                          </p:stCondLst>
                                        </p:cTn>
                                        <p:tgtEl>
                                          <p:spTgt spid="158"/>
                                        </p:tgtEl>
                                        <p:attrNameLst>
                                          <p:attrName>style.visibility</p:attrName>
                                        </p:attrNameLst>
                                      </p:cBhvr>
                                      <p:to>
                                        <p:strVal val="hidden"/>
                                      </p:to>
                                    </p:set>
                                  </p:childTnLst>
                                </p:cTn>
                              </p:par>
                              <p:par>
                                <p:cTn id="1810" presetID="13" presetClass="exit" presetSubtype="32" fill="hold" grpId="3" nodeType="withEffect">
                                  <p:stCondLst>
                                    <p:cond delay="0"/>
                                  </p:stCondLst>
                                  <p:childTnLst>
                                    <p:animEffect transition="out" filter="plus(out)">
                                      <p:cBhvr>
                                        <p:cTn id="1811" dur="7000"/>
                                        <p:tgtEl>
                                          <p:spTgt spid="159"/>
                                        </p:tgtEl>
                                      </p:cBhvr>
                                    </p:animEffect>
                                    <p:set>
                                      <p:cBhvr>
                                        <p:cTn id="1812" dur="1" fill="hold">
                                          <p:stCondLst>
                                            <p:cond delay="6999"/>
                                          </p:stCondLst>
                                        </p:cTn>
                                        <p:tgtEl>
                                          <p:spTgt spid="159"/>
                                        </p:tgtEl>
                                        <p:attrNameLst>
                                          <p:attrName>style.visibility</p:attrName>
                                        </p:attrNameLst>
                                      </p:cBhvr>
                                      <p:to>
                                        <p:strVal val="hidden"/>
                                      </p:to>
                                    </p:set>
                                  </p:childTnLst>
                                </p:cTn>
                              </p:par>
                              <p:par>
                                <p:cTn id="1813" presetID="13" presetClass="exit" presetSubtype="32" fill="hold" grpId="3" nodeType="withEffect">
                                  <p:stCondLst>
                                    <p:cond delay="0"/>
                                  </p:stCondLst>
                                  <p:childTnLst>
                                    <p:animEffect transition="out" filter="plus(out)">
                                      <p:cBhvr>
                                        <p:cTn id="1814" dur="7000"/>
                                        <p:tgtEl>
                                          <p:spTgt spid="160"/>
                                        </p:tgtEl>
                                      </p:cBhvr>
                                    </p:animEffect>
                                    <p:set>
                                      <p:cBhvr>
                                        <p:cTn id="1815" dur="1" fill="hold">
                                          <p:stCondLst>
                                            <p:cond delay="6999"/>
                                          </p:stCondLst>
                                        </p:cTn>
                                        <p:tgtEl>
                                          <p:spTgt spid="160"/>
                                        </p:tgtEl>
                                        <p:attrNameLst>
                                          <p:attrName>style.visibility</p:attrName>
                                        </p:attrNameLst>
                                      </p:cBhvr>
                                      <p:to>
                                        <p:strVal val="hidden"/>
                                      </p:to>
                                    </p:set>
                                  </p:childTnLst>
                                </p:cTn>
                              </p:par>
                              <p:par>
                                <p:cTn id="1816" presetID="13" presetClass="exit" presetSubtype="32" fill="hold" grpId="3" nodeType="withEffect">
                                  <p:stCondLst>
                                    <p:cond delay="0"/>
                                  </p:stCondLst>
                                  <p:childTnLst>
                                    <p:animEffect transition="out" filter="plus(out)">
                                      <p:cBhvr>
                                        <p:cTn id="1817" dur="7000"/>
                                        <p:tgtEl>
                                          <p:spTgt spid="161"/>
                                        </p:tgtEl>
                                      </p:cBhvr>
                                    </p:animEffect>
                                    <p:set>
                                      <p:cBhvr>
                                        <p:cTn id="1818" dur="1" fill="hold">
                                          <p:stCondLst>
                                            <p:cond delay="6999"/>
                                          </p:stCondLst>
                                        </p:cTn>
                                        <p:tgtEl>
                                          <p:spTgt spid="161"/>
                                        </p:tgtEl>
                                        <p:attrNameLst>
                                          <p:attrName>style.visibility</p:attrName>
                                        </p:attrNameLst>
                                      </p:cBhvr>
                                      <p:to>
                                        <p:strVal val="hidden"/>
                                      </p:to>
                                    </p:set>
                                  </p:childTnLst>
                                </p:cTn>
                              </p:par>
                              <p:par>
                                <p:cTn id="1819" presetID="13" presetClass="exit" presetSubtype="32" fill="hold" grpId="3" nodeType="withEffect">
                                  <p:stCondLst>
                                    <p:cond delay="0"/>
                                  </p:stCondLst>
                                  <p:childTnLst>
                                    <p:animEffect transition="out" filter="plus(out)">
                                      <p:cBhvr>
                                        <p:cTn id="1820" dur="7000"/>
                                        <p:tgtEl>
                                          <p:spTgt spid="162"/>
                                        </p:tgtEl>
                                      </p:cBhvr>
                                    </p:animEffect>
                                    <p:set>
                                      <p:cBhvr>
                                        <p:cTn id="1821" dur="1" fill="hold">
                                          <p:stCondLst>
                                            <p:cond delay="6999"/>
                                          </p:stCondLst>
                                        </p:cTn>
                                        <p:tgtEl>
                                          <p:spTgt spid="162"/>
                                        </p:tgtEl>
                                        <p:attrNameLst>
                                          <p:attrName>style.visibility</p:attrName>
                                        </p:attrNameLst>
                                      </p:cBhvr>
                                      <p:to>
                                        <p:strVal val="hidden"/>
                                      </p:to>
                                    </p:set>
                                  </p:childTnLst>
                                </p:cTn>
                              </p:par>
                              <p:par>
                                <p:cTn id="1822" presetID="13" presetClass="exit" presetSubtype="32" fill="hold" grpId="3" nodeType="withEffect">
                                  <p:stCondLst>
                                    <p:cond delay="0"/>
                                  </p:stCondLst>
                                  <p:childTnLst>
                                    <p:animEffect transition="out" filter="plus(out)">
                                      <p:cBhvr>
                                        <p:cTn id="1823" dur="7000"/>
                                        <p:tgtEl>
                                          <p:spTgt spid="163"/>
                                        </p:tgtEl>
                                      </p:cBhvr>
                                    </p:animEffect>
                                    <p:set>
                                      <p:cBhvr>
                                        <p:cTn id="1824" dur="1" fill="hold">
                                          <p:stCondLst>
                                            <p:cond delay="6999"/>
                                          </p:stCondLst>
                                        </p:cTn>
                                        <p:tgtEl>
                                          <p:spTgt spid="163"/>
                                        </p:tgtEl>
                                        <p:attrNameLst>
                                          <p:attrName>style.visibility</p:attrName>
                                        </p:attrNameLst>
                                      </p:cBhvr>
                                      <p:to>
                                        <p:strVal val="hidden"/>
                                      </p:to>
                                    </p:set>
                                  </p:childTnLst>
                                </p:cTn>
                              </p:par>
                              <p:par>
                                <p:cTn id="1825" presetID="23" presetClass="entr" presetSubtype="288" fill="hold" nodeType="withEffect">
                                  <p:stCondLst>
                                    <p:cond delay="0"/>
                                  </p:stCondLst>
                                  <p:childTnLst>
                                    <p:set>
                                      <p:cBhvr>
                                        <p:cTn id="1826" dur="1" fill="hold">
                                          <p:stCondLst>
                                            <p:cond delay="0"/>
                                          </p:stCondLst>
                                        </p:cTn>
                                        <p:tgtEl>
                                          <p:spTgt spid="164"/>
                                        </p:tgtEl>
                                        <p:attrNameLst>
                                          <p:attrName>style.visibility</p:attrName>
                                        </p:attrNameLst>
                                      </p:cBhvr>
                                      <p:to>
                                        <p:strVal val="visible"/>
                                      </p:to>
                                    </p:set>
                                    <p:anim calcmode="lin" valueType="num">
                                      <p:cBhvr>
                                        <p:cTn id="1827" dur="3500" fill="hold"/>
                                        <p:tgtEl>
                                          <p:spTgt spid="164"/>
                                        </p:tgtEl>
                                        <p:attrNameLst>
                                          <p:attrName>ppt_w</p:attrName>
                                        </p:attrNameLst>
                                      </p:cBhvr>
                                      <p:tavLst>
                                        <p:tav tm="0">
                                          <p:val>
                                            <p:strVal val="4/3*#ppt_w"/>
                                          </p:val>
                                        </p:tav>
                                        <p:tav tm="100000">
                                          <p:val>
                                            <p:strVal val="#ppt_w"/>
                                          </p:val>
                                        </p:tav>
                                      </p:tavLst>
                                    </p:anim>
                                    <p:anim calcmode="lin" valueType="num">
                                      <p:cBhvr>
                                        <p:cTn id="1828" dur="3500" fill="hold"/>
                                        <p:tgtEl>
                                          <p:spTgt spid="164"/>
                                        </p:tgtEl>
                                        <p:attrNameLst>
                                          <p:attrName>ppt_h</p:attrName>
                                        </p:attrNameLst>
                                      </p:cBhvr>
                                      <p:tavLst>
                                        <p:tav tm="0">
                                          <p:val>
                                            <p:strVal val="4/3*#ppt_h"/>
                                          </p:val>
                                        </p:tav>
                                        <p:tav tm="100000">
                                          <p:val>
                                            <p:strVal val="#ppt_h"/>
                                          </p:val>
                                        </p:tav>
                                      </p:tavLst>
                                    </p:anim>
                                  </p:childTnLst>
                                </p:cTn>
                              </p:par>
                              <p:par>
                                <p:cTn id="1829" presetID="16" presetClass="entr" presetSubtype="42" fill="hold" nodeType="withEffect">
                                  <p:stCondLst>
                                    <p:cond delay="0"/>
                                  </p:stCondLst>
                                  <p:childTnLst>
                                    <p:set>
                                      <p:cBhvr>
                                        <p:cTn id="1830" dur="1" fill="hold">
                                          <p:stCondLst>
                                            <p:cond delay="0"/>
                                          </p:stCondLst>
                                        </p:cTn>
                                        <p:tgtEl>
                                          <p:spTgt spid="164"/>
                                        </p:tgtEl>
                                        <p:attrNameLst>
                                          <p:attrName>style.visibility</p:attrName>
                                        </p:attrNameLst>
                                      </p:cBhvr>
                                      <p:to>
                                        <p:strVal val="visible"/>
                                      </p:to>
                                    </p:set>
                                    <p:animEffect transition="in" filter="barn(outHorizontal)">
                                      <p:cBhvr>
                                        <p:cTn id="1831" dur="3500"/>
                                        <p:tgtEl>
                                          <p:spTgt spid="164"/>
                                        </p:tgtEl>
                                      </p:cBhvr>
                                    </p:animEffect>
                                  </p:childTnLst>
                                </p:cTn>
                              </p:par>
                              <p:par>
                                <p:cTn id="1832" presetID="9" presetClass="emph" presetSubtype="0" grpId="0" nodeType="withEffect">
                                  <p:stCondLst>
                                    <p:cond delay="0"/>
                                  </p:stCondLst>
                                  <p:childTnLst>
                                    <p:set>
                                      <p:cBhvr rctx="PPT">
                                        <p:cTn id="1833" dur="indefinite"/>
                                        <p:tgtEl>
                                          <p:spTgt spid="177"/>
                                        </p:tgtEl>
                                        <p:attrNameLst>
                                          <p:attrName>style.opacity</p:attrName>
                                        </p:attrNameLst>
                                      </p:cBhvr>
                                      <p:to>
                                        <p:strVal val="0"/>
                                      </p:to>
                                    </p:set>
                                    <p:animEffect filter="image" prLst="opacity: 0">
                                      <p:cBhvr rctx="IE">
                                        <p:cTn id="1834" dur="indefinite"/>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7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45 Grupo"/>
          <p:cNvGrpSpPr/>
          <p:nvPr/>
        </p:nvGrpSpPr>
        <p:grpSpPr>
          <a:xfrm>
            <a:off x="436" y="4832"/>
            <a:ext cx="9144000" cy="5143500"/>
            <a:chOff x="0" y="0"/>
            <a:chExt cx="9144000" cy="5143500"/>
          </a:xfrm>
        </p:grpSpPr>
        <p:sp>
          <p:nvSpPr>
            <p:cNvPr id="47" name="46 Rectángulo"/>
            <p:cNvSpPr/>
            <p:nvPr/>
          </p:nvSpPr>
          <p:spPr>
            <a:xfrm rot="10800000">
              <a:off x="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a:off x="457200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0800000" flipH="1">
              <a:off x="4572000" y="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flipH="1">
              <a:off x="0" y="2571750"/>
              <a:ext cx="4572000" cy="2571750"/>
            </a:xfrm>
            <a:prstGeom prst="rect">
              <a:avLst/>
            </a:prstGeom>
            <a:gradFill>
              <a:gsLst>
                <a:gs pos="72495">
                  <a:srgbClr val="00FF99">
                    <a:lumMod val="0"/>
                    <a:lumOff val="100000"/>
                  </a:srgbClr>
                </a:gs>
                <a:gs pos="24000">
                  <a:srgbClr val="1A1245">
                    <a:lumMod val="24000"/>
                  </a:srgbClr>
                </a:gs>
                <a:gs pos="100000">
                  <a:srgbClr val="C00000">
                    <a:lumMod val="4000"/>
                  </a:srgbClr>
                </a:gs>
                <a:gs pos="60000">
                  <a:srgbClr val="5454D4">
                    <a:alpha val="97000"/>
                    <a:lumMod val="7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 name="3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Paralelogramo"/>
          <p:cNvSpPr/>
          <p:nvPr/>
        </p:nvSpPr>
        <p:spPr>
          <a:xfrm rot="13752568">
            <a:off x="1865488" y="-788286"/>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7871236" flipH="1">
            <a:off x="1719528" y="3840101"/>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7871236" flipH="1">
            <a:off x="1414732" y="35353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7871236" flipH="1">
            <a:off x="1109932" y="32305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7871236" flipH="1">
            <a:off x="805132" y="2925700"/>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7871236" flipH="1">
            <a:off x="500325" y="2620896"/>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7871236" flipH="1">
            <a:off x="195524" y="2316096"/>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7871236" flipH="1">
            <a:off x="-109276" y="2011297"/>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7871236" flipH="1">
            <a:off x="-414077" y="1706497"/>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3728764">
            <a:off x="5612900" y="3806564"/>
            <a:ext cx="1784249"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3728764">
            <a:off x="5917700" y="35017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3728764">
            <a:off x="6222500" y="31969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3728764">
            <a:off x="6527300" y="2892163"/>
            <a:ext cx="1784245" cy="2280883"/>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3728764">
            <a:off x="6832106" y="2587359"/>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3728764">
            <a:off x="7136907" y="2282559"/>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rot="13728764">
            <a:off x="7441707" y="1977760"/>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3728764">
            <a:off x="7746508" y="1672960"/>
            <a:ext cx="1784246" cy="2280881"/>
          </a:xfrm>
          <a:prstGeom prst="parallelogram">
            <a:avLst>
              <a:gd name="adj" fmla="val 0"/>
            </a:avLst>
          </a:prstGeom>
          <a:gradFill>
            <a:gsLst>
              <a:gs pos="13000">
                <a:srgbClr val="FF5050"/>
              </a:gs>
              <a:gs pos="45000">
                <a:srgbClr val="EDFF12">
                  <a:alpha val="0"/>
                </a:srgbClr>
              </a:gs>
              <a:gs pos="75831">
                <a:srgbClr val="DFFF20">
                  <a:alpha val="0"/>
                </a:srgbClr>
              </a:gs>
              <a:gs pos="70828">
                <a:srgbClr val="E5FF1A">
                  <a:alpha val="0"/>
                </a:srgbClr>
              </a:gs>
              <a:gs pos="23000">
                <a:srgbClr val="E5FF1A">
                  <a:alpha val="0"/>
                </a:srgbClr>
              </a:gs>
              <a:gs pos="93000">
                <a:srgbClr val="25FF85">
                  <a:alpha val="43000"/>
                  <a:lumMod val="0"/>
                  <a:lumOff val="100000"/>
                </a:srgbClr>
              </a:gs>
              <a:gs pos="19000">
                <a:srgbClr val="99FF33"/>
              </a:gs>
              <a:gs pos="50000">
                <a:srgbClr val="00FF99">
                  <a:alpha val="14902"/>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flipH="1">
            <a:off x="-900611" y="-1244674"/>
            <a:ext cx="11017226" cy="7776864"/>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275208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linds(vertical)">
                                      <p:cBhvr>
                                        <p:cTn id="22" dur="4000"/>
                                        <p:tgtEl>
                                          <p:spTgt spid="16"/>
                                        </p:tgtEl>
                                      </p:cBhvr>
                                    </p:animEffect>
                                  </p:childTnLst>
                                </p:cTn>
                              </p:par>
                              <p:par>
                                <p:cTn id="23" presetID="2" presetClass="exit" presetSubtype="2" fill="hold" grpId="2" nodeType="withEffect">
                                  <p:stCondLst>
                                    <p:cond delay="0"/>
                                  </p:stCondLst>
                                  <p:childTnLst>
                                    <p:anim calcmode="lin" valueType="num">
                                      <p:cBhvr additive="base">
                                        <p:cTn id="24" dur="3000"/>
                                        <p:tgtEl>
                                          <p:spTgt spid="16"/>
                                        </p:tgtEl>
                                        <p:attrNameLst>
                                          <p:attrName>ppt_x</p:attrName>
                                        </p:attrNameLst>
                                      </p:cBhvr>
                                      <p:tavLst>
                                        <p:tav tm="0">
                                          <p:val>
                                            <p:strVal val="ppt_x"/>
                                          </p:val>
                                        </p:tav>
                                        <p:tav tm="100000">
                                          <p:val>
                                            <p:strVal val="1+ppt_w/2"/>
                                          </p:val>
                                        </p:tav>
                                      </p:tavLst>
                                    </p:anim>
                                    <p:anim calcmode="lin" valueType="num">
                                      <p:cBhvr additive="base">
                                        <p:cTn id="25" dur="3000"/>
                                        <p:tgtEl>
                                          <p:spTgt spid="16"/>
                                        </p:tgtEl>
                                        <p:attrNameLst>
                                          <p:attrName>ppt_y</p:attrName>
                                        </p:attrNameLst>
                                      </p:cBhvr>
                                      <p:tavLst>
                                        <p:tav tm="0">
                                          <p:val>
                                            <p:strVal val="ppt_y"/>
                                          </p:val>
                                        </p:tav>
                                        <p:tav tm="100000">
                                          <p:val>
                                            <p:strVal val="ppt_y"/>
                                          </p:val>
                                        </p:tav>
                                      </p:tavLst>
                                    </p:anim>
                                    <p:set>
                                      <p:cBhvr>
                                        <p:cTn id="26" dur="1" fill="hold">
                                          <p:stCondLst>
                                            <p:cond delay="2999"/>
                                          </p:stCondLst>
                                        </p:cTn>
                                        <p:tgtEl>
                                          <p:spTgt spid="16"/>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3000" fill="hold"/>
                                        <p:tgtEl>
                                          <p:spTgt spid="14"/>
                                        </p:tgtEl>
                                        <p:attrNameLst>
                                          <p:attrName>ppt_x</p:attrName>
                                        </p:attrNameLst>
                                      </p:cBhvr>
                                      <p:tavLst>
                                        <p:tav tm="0">
                                          <p:val>
                                            <p:strVal val="1+#ppt_w/2"/>
                                          </p:val>
                                        </p:tav>
                                        <p:tav tm="100000">
                                          <p:val>
                                            <p:strVal val="#ppt_x"/>
                                          </p:val>
                                        </p:tav>
                                      </p:tavLst>
                                    </p:anim>
                                    <p:anim calcmode="lin" valueType="num">
                                      <p:cBhvr additive="base">
                                        <p:cTn id="30" dur="3000" fill="hold"/>
                                        <p:tgtEl>
                                          <p:spTgt spid="1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blinds(vertical)">
                                      <p:cBhvr>
                                        <p:cTn id="33" dur="4000"/>
                                        <p:tgtEl>
                                          <p:spTgt spid="14"/>
                                        </p:tgtEl>
                                      </p:cBhvr>
                                    </p:animEffect>
                                  </p:childTnLst>
                                </p:cTn>
                              </p:par>
                              <p:par>
                                <p:cTn id="34" presetID="2" presetClass="exit" presetSubtype="2" fill="hold" grpId="2" nodeType="withEffect">
                                  <p:stCondLst>
                                    <p:cond delay="0"/>
                                  </p:stCondLst>
                                  <p:childTnLst>
                                    <p:anim calcmode="lin" valueType="num">
                                      <p:cBhvr additive="base">
                                        <p:cTn id="35" dur="3000"/>
                                        <p:tgtEl>
                                          <p:spTgt spid="14"/>
                                        </p:tgtEl>
                                        <p:attrNameLst>
                                          <p:attrName>ppt_x</p:attrName>
                                        </p:attrNameLst>
                                      </p:cBhvr>
                                      <p:tavLst>
                                        <p:tav tm="0">
                                          <p:val>
                                            <p:strVal val="ppt_x"/>
                                          </p:val>
                                        </p:tav>
                                        <p:tav tm="100000">
                                          <p:val>
                                            <p:strVal val="1+ppt_w/2"/>
                                          </p:val>
                                        </p:tav>
                                      </p:tavLst>
                                    </p:anim>
                                    <p:anim calcmode="lin" valueType="num">
                                      <p:cBhvr additive="base">
                                        <p:cTn id="36" dur="3000"/>
                                        <p:tgtEl>
                                          <p:spTgt spid="14"/>
                                        </p:tgtEl>
                                        <p:attrNameLst>
                                          <p:attrName>ppt_y</p:attrName>
                                        </p:attrNameLst>
                                      </p:cBhvr>
                                      <p:tavLst>
                                        <p:tav tm="0">
                                          <p:val>
                                            <p:strVal val="ppt_y"/>
                                          </p:val>
                                        </p:tav>
                                        <p:tav tm="100000">
                                          <p:val>
                                            <p:strVal val="ppt_y"/>
                                          </p:val>
                                        </p:tav>
                                      </p:tavLst>
                                    </p:anim>
                                    <p:set>
                                      <p:cBhvr>
                                        <p:cTn id="37" dur="1" fill="hold">
                                          <p:stCondLst>
                                            <p:cond delay="2999"/>
                                          </p:stCondLst>
                                        </p:cTn>
                                        <p:tgtEl>
                                          <p:spTgt spid="1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3000" fill="hold"/>
                                        <p:tgtEl>
                                          <p:spTgt spid="12"/>
                                        </p:tgtEl>
                                        <p:attrNameLst>
                                          <p:attrName>ppt_x</p:attrName>
                                        </p:attrNameLst>
                                      </p:cBhvr>
                                      <p:tavLst>
                                        <p:tav tm="0">
                                          <p:val>
                                            <p:strVal val="1+#ppt_w/2"/>
                                          </p:val>
                                        </p:tav>
                                        <p:tav tm="100000">
                                          <p:val>
                                            <p:strVal val="#ppt_x"/>
                                          </p:val>
                                        </p:tav>
                                      </p:tavLst>
                                    </p:anim>
                                    <p:anim calcmode="lin" valueType="num">
                                      <p:cBhvr additive="base">
                                        <p:cTn id="41" dur="3000" fill="hold"/>
                                        <p:tgtEl>
                                          <p:spTgt spid="12"/>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blinds(vertical)">
                                      <p:cBhvr>
                                        <p:cTn id="44" dur="4000"/>
                                        <p:tgtEl>
                                          <p:spTgt spid="12"/>
                                        </p:tgtEl>
                                      </p:cBhvr>
                                    </p:animEffect>
                                  </p:childTnLst>
                                </p:cTn>
                              </p:par>
                              <p:par>
                                <p:cTn id="45" presetID="2" presetClass="exit" presetSubtype="2" fill="hold" grpId="2"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1+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3000" fill="hold"/>
                                        <p:tgtEl>
                                          <p:spTgt spid="10"/>
                                        </p:tgtEl>
                                        <p:attrNameLst>
                                          <p:attrName>ppt_x</p:attrName>
                                        </p:attrNameLst>
                                      </p:cBhvr>
                                      <p:tavLst>
                                        <p:tav tm="0">
                                          <p:val>
                                            <p:strVal val="1+#ppt_w/2"/>
                                          </p:val>
                                        </p:tav>
                                        <p:tav tm="100000">
                                          <p:val>
                                            <p:strVal val="#ppt_x"/>
                                          </p:val>
                                        </p:tav>
                                      </p:tavLst>
                                    </p:anim>
                                    <p:anim calcmode="lin" valueType="num">
                                      <p:cBhvr additive="base">
                                        <p:cTn id="52" dur="3000" fill="hold"/>
                                        <p:tgtEl>
                                          <p:spTgt spid="10"/>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linds(vertical)">
                                      <p:cBhvr>
                                        <p:cTn id="55" dur="4000"/>
                                        <p:tgtEl>
                                          <p:spTgt spid="10"/>
                                        </p:tgtEl>
                                      </p:cBhvr>
                                    </p:animEffect>
                                  </p:childTnLst>
                                </p:cTn>
                              </p:par>
                              <p:par>
                                <p:cTn id="56" presetID="2" presetClass="exit" presetSubtype="2" fill="hold" grpId="2" nodeType="withEffect">
                                  <p:stCondLst>
                                    <p:cond delay="0"/>
                                  </p:stCondLst>
                                  <p:childTnLst>
                                    <p:anim calcmode="lin" valueType="num">
                                      <p:cBhvr additive="base">
                                        <p:cTn id="57" dur="3000"/>
                                        <p:tgtEl>
                                          <p:spTgt spid="10"/>
                                        </p:tgtEl>
                                        <p:attrNameLst>
                                          <p:attrName>ppt_x</p:attrName>
                                        </p:attrNameLst>
                                      </p:cBhvr>
                                      <p:tavLst>
                                        <p:tav tm="0">
                                          <p:val>
                                            <p:strVal val="ppt_x"/>
                                          </p:val>
                                        </p:tav>
                                        <p:tav tm="100000">
                                          <p:val>
                                            <p:strVal val="1+ppt_w/2"/>
                                          </p:val>
                                        </p:tav>
                                      </p:tavLst>
                                    </p:anim>
                                    <p:anim calcmode="lin" valueType="num">
                                      <p:cBhvr additive="base">
                                        <p:cTn id="58" dur="3000"/>
                                        <p:tgtEl>
                                          <p:spTgt spid="10"/>
                                        </p:tgtEl>
                                        <p:attrNameLst>
                                          <p:attrName>ppt_y</p:attrName>
                                        </p:attrNameLst>
                                      </p:cBhvr>
                                      <p:tavLst>
                                        <p:tav tm="0">
                                          <p:val>
                                            <p:strVal val="ppt_y"/>
                                          </p:val>
                                        </p:tav>
                                        <p:tav tm="100000">
                                          <p:val>
                                            <p:strVal val="ppt_y"/>
                                          </p:val>
                                        </p:tav>
                                      </p:tavLst>
                                    </p:anim>
                                    <p:set>
                                      <p:cBhvr>
                                        <p:cTn id="59" dur="1" fill="hold">
                                          <p:stCondLst>
                                            <p:cond delay="2999"/>
                                          </p:stCondLst>
                                        </p:cTn>
                                        <p:tgtEl>
                                          <p:spTgt spid="10"/>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3000" fill="hold"/>
                                        <p:tgtEl>
                                          <p:spTgt spid="8"/>
                                        </p:tgtEl>
                                        <p:attrNameLst>
                                          <p:attrName>ppt_x</p:attrName>
                                        </p:attrNameLst>
                                      </p:cBhvr>
                                      <p:tavLst>
                                        <p:tav tm="0">
                                          <p:val>
                                            <p:strVal val="1+#ppt_w/2"/>
                                          </p:val>
                                        </p:tav>
                                        <p:tav tm="100000">
                                          <p:val>
                                            <p:strVal val="#ppt_x"/>
                                          </p:val>
                                        </p:tav>
                                      </p:tavLst>
                                    </p:anim>
                                    <p:anim calcmode="lin" valueType="num">
                                      <p:cBhvr additive="base">
                                        <p:cTn id="63" dur="3000" fill="hold"/>
                                        <p:tgtEl>
                                          <p:spTgt spid="8"/>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blinds(vertical)">
                                      <p:cBhvr>
                                        <p:cTn id="66" dur="4000"/>
                                        <p:tgtEl>
                                          <p:spTgt spid="8"/>
                                        </p:tgtEl>
                                      </p:cBhvr>
                                    </p:animEffect>
                                  </p:childTnLst>
                                </p:cTn>
                              </p:par>
                              <p:par>
                                <p:cTn id="67" presetID="2" presetClass="exit" presetSubtype="2" fill="hold" grpId="2" nodeType="withEffect">
                                  <p:stCondLst>
                                    <p:cond delay="0"/>
                                  </p:stCondLst>
                                  <p:childTnLst>
                                    <p:anim calcmode="lin" valueType="num">
                                      <p:cBhvr additive="base">
                                        <p:cTn id="68" dur="3000"/>
                                        <p:tgtEl>
                                          <p:spTgt spid="8"/>
                                        </p:tgtEl>
                                        <p:attrNameLst>
                                          <p:attrName>ppt_x</p:attrName>
                                        </p:attrNameLst>
                                      </p:cBhvr>
                                      <p:tavLst>
                                        <p:tav tm="0">
                                          <p:val>
                                            <p:strVal val="ppt_x"/>
                                          </p:val>
                                        </p:tav>
                                        <p:tav tm="100000">
                                          <p:val>
                                            <p:strVal val="1+ppt_w/2"/>
                                          </p:val>
                                        </p:tav>
                                      </p:tavLst>
                                    </p:anim>
                                    <p:anim calcmode="lin" valueType="num">
                                      <p:cBhvr additive="base">
                                        <p:cTn id="69" dur="3000"/>
                                        <p:tgtEl>
                                          <p:spTgt spid="8"/>
                                        </p:tgtEl>
                                        <p:attrNameLst>
                                          <p:attrName>ppt_y</p:attrName>
                                        </p:attrNameLst>
                                      </p:cBhvr>
                                      <p:tavLst>
                                        <p:tav tm="0">
                                          <p:val>
                                            <p:strVal val="ppt_y"/>
                                          </p:val>
                                        </p:tav>
                                        <p:tav tm="100000">
                                          <p:val>
                                            <p:strVal val="ppt_y"/>
                                          </p:val>
                                        </p:tav>
                                      </p:tavLst>
                                    </p:anim>
                                    <p:set>
                                      <p:cBhvr>
                                        <p:cTn id="70" dur="1" fill="hold">
                                          <p:stCondLst>
                                            <p:cond delay="2999"/>
                                          </p:stCondLst>
                                        </p:cTn>
                                        <p:tgtEl>
                                          <p:spTgt spid="8"/>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3000" fill="hold"/>
                                        <p:tgtEl>
                                          <p:spTgt spid="6"/>
                                        </p:tgtEl>
                                        <p:attrNameLst>
                                          <p:attrName>ppt_x</p:attrName>
                                        </p:attrNameLst>
                                      </p:cBhvr>
                                      <p:tavLst>
                                        <p:tav tm="0">
                                          <p:val>
                                            <p:strVal val="1+#ppt_w/2"/>
                                          </p:val>
                                        </p:tav>
                                        <p:tav tm="100000">
                                          <p:val>
                                            <p:strVal val="#ppt_x"/>
                                          </p:val>
                                        </p:tav>
                                      </p:tavLst>
                                    </p:anim>
                                    <p:anim calcmode="lin" valueType="num">
                                      <p:cBhvr additive="base">
                                        <p:cTn id="74" dur="3000" fill="hold"/>
                                        <p:tgtEl>
                                          <p:spTgt spid="6"/>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blinds(vertical)">
                                      <p:cBhvr>
                                        <p:cTn id="77" dur="4000"/>
                                        <p:tgtEl>
                                          <p:spTgt spid="6"/>
                                        </p:tgtEl>
                                      </p:cBhvr>
                                    </p:animEffect>
                                  </p:childTnLst>
                                </p:cTn>
                              </p:par>
                              <p:par>
                                <p:cTn id="78" presetID="2" presetClass="exit" presetSubtype="2" fill="hold" grpId="2" nodeType="withEffect">
                                  <p:stCondLst>
                                    <p:cond delay="0"/>
                                  </p:stCondLst>
                                  <p:childTnLst>
                                    <p:anim calcmode="lin" valueType="num">
                                      <p:cBhvr additive="base">
                                        <p:cTn id="79" dur="3000"/>
                                        <p:tgtEl>
                                          <p:spTgt spid="6"/>
                                        </p:tgtEl>
                                        <p:attrNameLst>
                                          <p:attrName>ppt_x</p:attrName>
                                        </p:attrNameLst>
                                      </p:cBhvr>
                                      <p:tavLst>
                                        <p:tav tm="0">
                                          <p:val>
                                            <p:strVal val="ppt_x"/>
                                          </p:val>
                                        </p:tav>
                                        <p:tav tm="100000">
                                          <p:val>
                                            <p:strVal val="1+ppt_w/2"/>
                                          </p:val>
                                        </p:tav>
                                      </p:tavLst>
                                    </p:anim>
                                    <p:anim calcmode="lin" valueType="num">
                                      <p:cBhvr additive="base">
                                        <p:cTn id="80" dur="3000"/>
                                        <p:tgtEl>
                                          <p:spTgt spid="6"/>
                                        </p:tgtEl>
                                        <p:attrNameLst>
                                          <p:attrName>ppt_y</p:attrName>
                                        </p:attrNameLst>
                                      </p:cBhvr>
                                      <p:tavLst>
                                        <p:tav tm="0">
                                          <p:val>
                                            <p:strVal val="ppt_y"/>
                                          </p:val>
                                        </p:tav>
                                        <p:tav tm="100000">
                                          <p:val>
                                            <p:strVal val="ppt_y"/>
                                          </p:val>
                                        </p:tav>
                                      </p:tavLst>
                                    </p:anim>
                                    <p:set>
                                      <p:cBhvr>
                                        <p:cTn id="81" dur="1" fill="hold">
                                          <p:stCondLst>
                                            <p:cond delay="2999"/>
                                          </p:stCondLst>
                                        </p:cTn>
                                        <p:tgtEl>
                                          <p:spTgt spid="6"/>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3000" fill="hold"/>
                                        <p:tgtEl>
                                          <p:spTgt spid="4"/>
                                        </p:tgtEl>
                                        <p:attrNameLst>
                                          <p:attrName>ppt_x</p:attrName>
                                        </p:attrNameLst>
                                      </p:cBhvr>
                                      <p:tavLst>
                                        <p:tav tm="0">
                                          <p:val>
                                            <p:strVal val="1+#ppt_w/2"/>
                                          </p:val>
                                        </p:tav>
                                        <p:tav tm="100000">
                                          <p:val>
                                            <p:strVal val="#ppt_x"/>
                                          </p:val>
                                        </p:tav>
                                      </p:tavLst>
                                    </p:anim>
                                    <p:anim calcmode="lin" valueType="num">
                                      <p:cBhvr additive="base">
                                        <p:cTn id="85" dur="3000" fill="hold"/>
                                        <p:tgtEl>
                                          <p:spTgt spid="4"/>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blinds(vertical)">
                                      <p:cBhvr>
                                        <p:cTn id="88" dur="4000"/>
                                        <p:tgtEl>
                                          <p:spTgt spid="4"/>
                                        </p:tgtEl>
                                      </p:cBhvr>
                                    </p:animEffec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 calcmode="lin" valueType="num">
                                      <p:cBhvr additive="base">
                                        <p:cTn id="95" dur="3000" fill="hold"/>
                                        <p:tgtEl>
                                          <p:spTgt spid="53"/>
                                        </p:tgtEl>
                                        <p:attrNameLst>
                                          <p:attrName>ppt_x</p:attrName>
                                        </p:attrNameLst>
                                      </p:cBhvr>
                                      <p:tavLst>
                                        <p:tav tm="0">
                                          <p:val>
                                            <p:strVal val="1+#ppt_w/2"/>
                                          </p:val>
                                        </p:tav>
                                        <p:tav tm="100000">
                                          <p:val>
                                            <p:strVal val="#ppt_x"/>
                                          </p:val>
                                        </p:tav>
                                      </p:tavLst>
                                    </p:anim>
                                    <p:anim calcmode="lin" valueType="num">
                                      <p:cBhvr additive="base">
                                        <p:cTn id="96" dur="3000" fill="hold"/>
                                        <p:tgtEl>
                                          <p:spTgt spid="53"/>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blinds(vertical)">
                                      <p:cBhvr>
                                        <p:cTn id="99" dur="4000"/>
                                        <p:tgtEl>
                                          <p:spTgt spid="53"/>
                                        </p:tgtEl>
                                      </p:cBhvr>
                                    </p:animEffect>
                                  </p:childTnLst>
                                </p:cTn>
                              </p:par>
                              <p:par>
                                <p:cTn id="100" presetID="2" presetClass="exit" presetSubtype="8" fill="hold" grpId="2" nodeType="withEffect">
                                  <p:stCondLst>
                                    <p:cond delay="0"/>
                                  </p:stCondLst>
                                  <p:childTnLst>
                                    <p:anim calcmode="lin" valueType="num">
                                      <p:cBhvr additive="base">
                                        <p:cTn id="101" dur="3000"/>
                                        <p:tgtEl>
                                          <p:spTgt spid="53"/>
                                        </p:tgtEl>
                                        <p:attrNameLst>
                                          <p:attrName>ppt_x</p:attrName>
                                        </p:attrNameLst>
                                      </p:cBhvr>
                                      <p:tavLst>
                                        <p:tav tm="0">
                                          <p:val>
                                            <p:strVal val="ppt_x"/>
                                          </p:val>
                                        </p:tav>
                                        <p:tav tm="100000">
                                          <p:val>
                                            <p:strVal val="0-ppt_w/2"/>
                                          </p:val>
                                        </p:tav>
                                      </p:tavLst>
                                    </p:anim>
                                    <p:anim calcmode="lin" valueType="num">
                                      <p:cBhvr additive="base">
                                        <p:cTn id="102" dur="3000"/>
                                        <p:tgtEl>
                                          <p:spTgt spid="53"/>
                                        </p:tgtEl>
                                        <p:attrNameLst>
                                          <p:attrName>ppt_y</p:attrName>
                                        </p:attrNameLst>
                                      </p:cBhvr>
                                      <p:tavLst>
                                        <p:tav tm="0">
                                          <p:val>
                                            <p:strVal val="ppt_y"/>
                                          </p:val>
                                        </p:tav>
                                        <p:tav tm="100000">
                                          <p:val>
                                            <p:strVal val="ppt_y"/>
                                          </p:val>
                                        </p:tav>
                                      </p:tavLst>
                                    </p:anim>
                                    <p:set>
                                      <p:cBhvr>
                                        <p:cTn id="103" dur="1" fill="hold">
                                          <p:stCondLst>
                                            <p:cond delay="2999"/>
                                          </p:stCondLst>
                                        </p:cTn>
                                        <p:tgtEl>
                                          <p:spTgt spid="53"/>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3000" fill="hold"/>
                                        <p:tgtEl>
                                          <p:spTgt spid="54"/>
                                        </p:tgtEl>
                                        <p:attrNameLst>
                                          <p:attrName>ppt_x</p:attrName>
                                        </p:attrNameLst>
                                      </p:cBhvr>
                                      <p:tavLst>
                                        <p:tav tm="0">
                                          <p:val>
                                            <p:strVal val="1+#ppt_w/2"/>
                                          </p:val>
                                        </p:tav>
                                        <p:tav tm="100000">
                                          <p:val>
                                            <p:strVal val="#ppt_x"/>
                                          </p:val>
                                        </p:tav>
                                      </p:tavLst>
                                    </p:anim>
                                    <p:anim calcmode="lin" valueType="num">
                                      <p:cBhvr additive="base">
                                        <p:cTn id="107" dur="3000" fill="hold"/>
                                        <p:tgtEl>
                                          <p:spTgt spid="54"/>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54"/>
                                        </p:tgtEl>
                                        <p:attrNameLst>
                                          <p:attrName>style.visibility</p:attrName>
                                        </p:attrNameLst>
                                      </p:cBhvr>
                                      <p:to>
                                        <p:strVal val="visible"/>
                                      </p:to>
                                    </p:set>
                                    <p:animEffect transition="in" filter="blinds(vertical)">
                                      <p:cBhvr>
                                        <p:cTn id="110" dur="4000"/>
                                        <p:tgtEl>
                                          <p:spTgt spid="54"/>
                                        </p:tgtEl>
                                      </p:cBhvr>
                                    </p:animEffect>
                                  </p:childTnLst>
                                </p:cTn>
                              </p:par>
                              <p:par>
                                <p:cTn id="111" presetID="2" presetClass="exit" presetSubtype="8" fill="hold" grpId="2" nodeType="withEffect">
                                  <p:stCondLst>
                                    <p:cond delay="0"/>
                                  </p:stCondLst>
                                  <p:childTnLst>
                                    <p:anim calcmode="lin" valueType="num">
                                      <p:cBhvr additive="base">
                                        <p:cTn id="112" dur="3000"/>
                                        <p:tgtEl>
                                          <p:spTgt spid="54"/>
                                        </p:tgtEl>
                                        <p:attrNameLst>
                                          <p:attrName>ppt_x</p:attrName>
                                        </p:attrNameLst>
                                      </p:cBhvr>
                                      <p:tavLst>
                                        <p:tav tm="0">
                                          <p:val>
                                            <p:strVal val="ppt_x"/>
                                          </p:val>
                                        </p:tav>
                                        <p:tav tm="100000">
                                          <p:val>
                                            <p:strVal val="0-ppt_w/2"/>
                                          </p:val>
                                        </p:tav>
                                      </p:tavLst>
                                    </p:anim>
                                    <p:anim calcmode="lin" valueType="num">
                                      <p:cBhvr additive="base">
                                        <p:cTn id="113" dur="3000"/>
                                        <p:tgtEl>
                                          <p:spTgt spid="54"/>
                                        </p:tgtEl>
                                        <p:attrNameLst>
                                          <p:attrName>ppt_y</p:attrName>
                                        </p:attrNameLst>
                                      </p:cBhvr>
                                      <p:tavLst>
                                        <p:tav tm="0">
                                          <p:val>
                                            <p:strVal val="ppt_y"/>
                                          </p:val>
                                        </p:tav>
                                        <p:tav tm="100000">
                                          <p:val>
                                            <p:strVal val="ppt_y"/>
                                          </p:val>
                                        </p:tav>
                                      </p:tavLst>
                                    </p:anim>
                                    <p:set>
                                      <p:cBhvr>
                                        <p:cTn id="114" dur="1" fill="hold">
                                          <p:stCondLst>
                                            <p:cond delay="2999"/>
                                          </p:stCondLst>
                                        </p:cTn>
                                        <p:tgtEl>
                                          <p:spTgt spid="54"/>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3000" fill="hold"/>
                                        <p:tgtEl>
                                          <p:spTgt spid="55"/>
                                        </p:tgtEl>
                                        <p:attrNameLst>
                                          <p:attrName>ppt_x</p:attrName>
                                        </p:attrNameLst>
                                      </p:cBhvr>
                                      <p:tavLst>
                                        <p:tav tm="0">
                                          <p:val>
                                            <p:strVal val="1+#ppt_w/2"/>
                                          </p:val>
                                        </p:tav>
                                        <p:tav tm="100000">
                                          <p:val>
                                            <p:strVal val="#ppt_x"/>
                                          </p:val>
                                        </p:tav>
                                      </p:tavLst>
                                    </p:anim>
                                    <p:anim calcmode="lin" valueType="num">
                                      <p:cBhvr additive="base">
                                        <p:cTn id="118" dur="3000" fill="hold"/>
                                        <p:tgtEl>
                                          <p:spTgt spid="5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55"/>
                                        </p:tgtEl>
                                        <p:attrNameLst>
                                          <p:attrName>style.visibility</p:attrName>
                                        </p:attrNameLst>
                                      </p:cBhvr>
                                      <p:to>
                                        <p:strVal val="visible"/>
                                      </p:to>
                                    </p:set>
                                    <p:animEffect transition="in" filter="blinds(vertical)">
                                      <p:cBhvr>
                                        <p:cTn id="121" dur="4000"/>
                                        <p:tgtEl>
                                          <p:spTgt spid="55"/>
                                        </p:tgtEl>
                                      </p:cBhvr>
                                    </p:animEffect>
                                  </p:childTnLst>
                                </p:cTn>
                              </p:par>
                              <p:par>
                                <p:cTn id="122" presetID="2" presetClass="exit" presetSubtype="8" fill="hold" grpId="2" nodeType="withEffect">
                                  <p:stCondLst>
                                    <p:cond delay="0"/>
                                  </p:stCondLst>
                                  <p:childTnLst>
                                    <p:anim calcmode="lin" valueType="num">
                                      <p:cBhvr additive="base">
                                        <p:cTn id="123" dur="3000"/>
                                        <p:tgtEl>
                                          <p:spTgt spid="55"/>
                                        </p:tgtEl>
                                        <p:attrNameLst>
                                          <p:attrName>ppt_x</p:attrName>
                                        </p:attrNameLst>
                                      </p:cBhvr>
                                      <p:tavLst>
                                        <p:tav tm="0">
                                          <p:val>
                                            <p:strVal val="ppt_x"/>
                                          </p:val>
                                        </p:tav>
                                        <p:tav tm="100000">
                                          <p:val>
                                            <p:strVal val="0-ppt_w/2"/>
                                          </p:val>
                                        </p:tav>
                                      </p:tavLst>
                                    </p:anim>
                                    <p:anim calcmode="lin" valueType="num">
                                      <p:cBhvr additive="base">
                                        <p:cTn id="124" dur="3000"/>
                                        <p:tgtEl>
                                          <p:spTgt spid="55"/>
                                        </p:tgtEl>
                                        <p:attrNameLst>
                                          <p:attrName>ppt_y</p:attrName>
                                        </p:attrNameLst>
                                      </p:cBhvr>
                                      <p:tavLst>
                                        <p:tav tm="0">
                                          <p:val>
                                            <p:strVal val="ppt_y"/>
                                          </p:val>
                                        </p:tav>
                                        <p:tav tm="100000">
                                          <p:val>
                                            <p:strVal val="ppt_y"/>
                                          </p:val>
                                        </p:tav>
                                      </p:tavLst>
                                    </p:anim>
                                    <p:set>
                                      <p:cBhvr>
                                        <p:cTn id="125" dur="1" fill="hold">
                                          <p:stCondLst>
                                            <p:cond delay="2999"/>
                                          </p:stCondLst>
                                        </p:cTn>
                                        <p:tgtEl>
                                          <p:spTgt spid="5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56"/>
                                        </p:tgtEl>
                                        <p:attrNameLst>
                                          <p:attrName>style.visibility</p:attrName>
                                        </p:attrNameLst>
                                      </p:cBhvr>
                                      <p:to>
                                        <p:strVal val="visible"/>
                                      </p:to>
                                    </p:set>
                                    <p:anim calcmode="lin" valueType="num">
                                      <p:cBhvr additive="base">
                                        <p:cTn id="128" dur="3000" fill="hold"/>
                                        <p:tgtEl>
                                          <p:spTgt spid="56"/>
                                        </p:tgtEl>
                                        <p:attrNameLst>
                                          <p:attrName>ppt_x</p:attrName>
                                        </p:attrNameLst>
                                      </p:cBhvr>
                                      <p:tavLst>
                                        <p:tav tm="0">
                                          <p:val>
                                            <p:strVal val="1+#ppt_w/2"/>
                                          </p:val>
                                        </p:tav>
                                        <p:tav tm="100000">
                                          <p:val>
                                            <p:strVal val="#ppt_x"/>
                                          </p:val>
                                        </p:tav>
                                      </p:tavLst>
                                    </p:anim>
                                    <p:anim calcmode="lin" valueType="num">
                                      <p:cBhvr additive="base">
                                        <p:cTn id="129" dur="3000" fill="hold"/>
                                        <p:tgtEl>
                                          <p:spTgt spid="56"/>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56"/>
                                        </p:tgtEl>
                                        <p:attrNameLst>
                                          <p:attrName>style.visibility</p:attrName>
                                        </p:attrNameLst>
                                      </p:cBhvr>
                                      <p:to>
                                        <p:strVal val="visible"/>
                                      </p:to>
                                    </p:set>
                                    <p:animEffect transition="in" filter="blinds(vertical)">
                                      <p:cBhvr>
                                        <p:cTn id="132" dur="4000"/>
                                        <p:tgtEl>
                                          <p:spTgt spid="56"/>
                                        </p:tgtEl>
                                      </p:cBhvr>
                                    </p:animEffect>
                                  </p:childTnLst>
                                </p:cTn>
                              </p:par>
                              <p:par>
                                <p:cTn id="133" presetID="2" presetClass="exit" presetSubtype="8" fill="hold" grpId="2" nodeType="withEffect">
                                  <p:stCondLst>
                                    <p:cond delay="0"/>
                                  </p:stCondLst>
                                  <p:childTnLst>
                                    <p:anim calcmode="lin" valueType="num">
                                      <p:cBhvr additive="base">
                                        <p:cTn id="134" dur="3000"/>
                                        <p:tgtEl>
                                          <p:spTgt spid="56"/>
                                        </p:tgtEl>
                                        <p:attrNameLst>
                                          <p:attrName>ppt_x</p:attrName>
                                        </p:attrNameLst>
                                      </p:cBhvr>
                                      <p:tavLst>
                                        <p:tav tm="0">
                                          <p:val>
                                            <p:strVal val="ppt_x"/>
                                          </p:val>
                                        </p:tav>
                                        <p:tav tm="100000">
                                          <p:val>
                                            <p:strVal val="0-ppt_w/2"/>
                                          </p:val>
                                        </p:tav>
                                      </p:tavLst>
                                    </p:anim>
                                    <p:anim calcmode="lin" valueType="num">
                                      <p:cBhvr additive="base">
                                        <p:cTn id="135" dur="3000"/>
                                        <p:tgtEl>
                                          <p:spTgt spid="56"/>
                                        </p:tgtEl>
                                        <p:attrNameLst>
                                          <p:attrName>ppt_y</p:attrName>
                                        </p:attrNameLst>
                                      </p:cBhvr>
                                      <p:tavLst>
                                        <p:tav tm="0">
                                          <p:val>
                                            <p:strVal val="ppt_y"/>
                                          </p:val>
                                        </p:tav>
                                        <p:tav tm="100000">
                                          <p:val>
                                            <p:strVal val="ppt_y"/>
                                          </p:val>
                                        </p:tav>
                                      </p:tavLst>
                                    </p:anim>
                                    <p:set>
                                      <p:cBhvr>
                                        <p:cTn id="136" dur="1" fill="hold">
                                          <p:stCondLst>
                                            <p:cond delay="2999"/>
                                          </p:stCondLst>
                                        </p:cTn>
                                        <p:tgtEl>
                                          <p:spTgt spid="56"/>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57"/>
                                        </p:tgtEl>
                                        <p:attrNameLst>
                                          <p:attrName>style.visibility</p:attrName>
                                        </p:attrNameLst>
                                      </p:cBhvr>
                                      <p:to>
                                        <p:strVal val="visible"/>
                                      </p:to>
                                    </p:set>
                                    <p:anim calcmode="lin" valueType="num">
                                      <p:cBhvr additive="base">
                                        <p:cTn id="139" dur="3000" fill="hold"/>
                                        <p:tgtEl>
                                          <p:spTgt spid="57"/>
                                        </p:tgtEl>
                                        <p:attrNameLst>
                                          <p:attrName>ppt_x</p:attrName>
                                        </p:attrNameLst>
                                      </p:cBhvr>
                                      <p:tavLst>
                                        <p:tav tm="0">
                                          <p:val>
                                            <p:strVal val="1+#ppt_w/2"/>
                                          </p:val>
                                        </p:tav>
                                        <p:tav tm="100000">
                                          <p:val>
                                            <p:strVal val="#ppt_x"/>
                                          </p:val>
                                        </p:tav>
                                      </p:tavLst>
                                    </p:anim>
                                    <p:anim calcmode="lin" valueType="num">
                                      <p:cBhvr additive="base">
                                        <p:cTn id="140" dur="3000" fill="hold"/>
                                        <p:tgtEl>
                                          <p:spTgt spid="57"/>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blinds(vertical)">
                                      <p:cBhvr>
                                        <p:cTn id="143" dur="4000"/>
                                        <p:tgtEl>
                                          <p:spTgt spid="57"/>
                                        </p:tgtEl>
                                      </p:cBhvr>
                                    </p:animEffect>
                                  </p:childTnLst>
                                </p:cTn>
                              </p:par>
                              <p:par>
                                <p:cTn id="144" presetID="2" presetClass="exit" presetSubtype="8" fill="hold" grpId="2" nodeType="withEffect">
                                  <p:stCondLst>
                                    <p:cond delay="0"/>
                                  </p:stCondLst>
                                  <p:childTnLst>
                                    <p:anim calcmode="lin" valueType="num">
                                      <p:cBhvr additive="base">
                                        <p:cTn id="145" dur="3000"/>
                                        <p:tgtEl>
                                          <p:spTgt spid="57"/>
                                        </p:tgtEl>
                                        <p:attrNameLst>
                                          <p:attrName>ppt_x</p:attrName>
                                        </p:attrNameLst>
                                      </p:cBhvr>
                                      <p:tavLst>
                                        <p:tav tm="0">
                                          <p:val>
                                            <p:strVal val="ppt_x"/>
                                          </p:val>
                                        </p:tav>
                                        <p:tav tm="100000">
                                          <p:val>
                                            <p:strVal val="0-ppt_w/2"/>
                                          </p:val>
                                        </p:tav>
                                      </p:tavLst>
                                    </p:anim>
                                    <p:anim calcmode="lin" valueType="num">
                                      <p:cBhvr additive="base">
                                        <p:cTn id="146" dur="3000"/>
                                        <p:tgtEl>
                                          <p:spTgt spid="57"/>
                                        </p:tgtEl>
                                        <p:attrNameLst>
                                          <p:attrName>ppt_y</p:attrName>
                                        </p:attrNameLst>
                                      </p:cBhvr>
                                      <p:tavLst>
                                        <p:tav tm="0">
                                          <p:val>
                                            <p:strVal val="ppt_y"/>
                                          </p:val>
                                        </p:tav>
                                        <p:tav tm="100000">
                                          <p:val>
                                            <p:strVal val="ppt_y"/>
                                          </p:val>
                                        </p:tav>
                                      </p:tavLst>
                                    </p:anim>
                                    <p:set>
                                      <p:cBhvr>
                                        <p:cTn id="147" dur="1" fill="hold">
                                          <p:stCondLst>
                                            <p:cond delay="2999"/>
                                          </p:stCondLst>
                                        </p:cTn>
                                        <p:tgtEl>
                                          <p:spTgt spid="57"/>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58"/>
                                        </p:tgtEl>
                                        <p:attrNameLst>
                                          <p:attrName>style.visibility</p:attrName>
                                        </p:attrNameLst>
                                      </p:cBhvr>
                                      <p:to>
                                        <p:strVal val="visible"/>
                                      </p:to>
                                    </p:set>
                                    <p:anim calcmode="lin" valueType="num">
                                      <p:cBhvr additive="base">
                                        <p:cTn id="150" dur="3000" fill="hold"/>
                                        <p:tgtEl>
                                          <p:spTgt spid="58"/>
                                        </p:tgtEl>
                                        <p:attrNameLst>
                                          <p:attrName>ppt_x</p:attrName>
                                        </p:attrNameLst>
                                      </p:cBhvr>
                                      <p:tavLst>
                                        <p:tav tm="0">
                                          <p:val>
                                            <p:strVal val="1+#ppt_w/2"/>
                                          </p:val>
                                        </p:tav>
                                        <p:tav tm="100000">
                                          <p:val>
                                            <p:strVal val="#ppt_x"/>
                                          </p:val>
                                        </p:tav>
                                      </p:tavLst>
                                    </p:anim>
                                    <p:anim calcmode="lin" valueType="num">
                                      <p:cBhvr additive="base">
                                        <p:cTn id="151" dur="3000" fill="hold"/>
                                        <p:tgtEl>
                                          <p:spTgt spid="58"/>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blinds(vertical)">
                                      <p:cBhvr>
                                        <p:cTn id="154" dur="4000"/>
                                        <p:tgtEl>
                                          <p:spTgt spid="58"/>
                                        </p:tgtEl>
                                      </p:cBhvr>
                                    </p:animEffect>
                                  </p:childTnLst>
                                </p:cTn>
                              </p:par>
                              <p:par>
                                <p:cTn id="155" presetID="2" presetClass="exit" presetSubtype="8" fill="hold" grpId="2" nodeType="withEffect">
                                  <p:stCondLst>
                                    <p:cond delay="0"/>
                                  </p:stCondLst>
                                  <p:childTnLst>
                                    <p:anim calcmode="lin" valueType="num">
                                      <p:cBhvr additive="base">
                                        <p:cTn id="156" dur="3000"/>
                                        <p:tgtEl>
                                          <p:spTgt spid="58"/>
                                        </p:tgtEl>
                                        <p:attrNameLst>
                                          <p:attrName>ppt_x</p:attrName>
                                        </p:attrNameLst>
                                      </p:cBhvr>
                                      <p:tavLst>
                                        <p:tav tm="0">
                                          <p:val>
                                            <p:strVal val="ppt_x"/>
                                          </p:val>
                                        </p:tav>
                                        <p:tav tm="100000">
                                          <p:val>
                                            <p:strVal val="0-ppt_w/2"/>
                                          </p:val>
                                        </p:tav>
                                      </p:tavLst>
                                    </p:anim>
                                    <p:anim calcmode="lin" valueType="num">
                                      <p:cBhvr additive="base">
                                        <p:cTn id="157" dur="3000"/>
                                        <p:tgtEl>
                                          <p:spTgt spid="58"/>
                                        </p:tgtEl>
                                        <p:attrNameLst>
                                          <p:attrName>ppt_y</p:attrName>
                                        </p:attrNameLst>
                                      </p:cBhvr>
                                      <p:tavLst>
                                        <p:tav tm="0">
                                          <p:val>
                                            <p:strVal val="ppt_y"/>
                                          </p:val>
                                        </p:tav>
                                        <p:tav tm="100000">
                                          <p:val>
                                            <p:strVal val="ppt_y"/>
                                          </p:val>
                                        </p:tav>
                                      </p:tavLst>
                                    </p:anim>
                                    <p:set>
                                      <p:cBhvr>
                                        <p:cTn id="158" dur="1" fill="hold">
                                          <p:stCondLst>
                                            <p:cond delay="2999"/>
                                          </p:stCondLst>
                                        </p:cTn>
                                        <p:tgtEl>
                                          <p:spTgt spid="58"/>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59"/>
                                        </p:tgtEl>
                                        <p:attrNameLst>
                                          <p:attrName>style.visibility</p:attrName>
                                        </p:attrNameLst>
                                      </p:cBhvr>
                                      <p:to>
                                        <p:strVal val="visible"/>
                                      </p:to>
                                    </p:set>
                                    <p:anim calcmode="lin" valueType="num">
                                      <p:cBhvr additive="base">
                                        <p:cTn id="161" dur="3000" fill="hold"/>
                                        <p:tgtEl>
                                          <p:spTgt spid="59"/>
                                        </p:tgtEl>
                                        <p:attrNameLst>
                                          <p:attrName>ppt_x</p:attrName>
                                        </p:attrNameLst>
                                      </p:cBhvr>
                                      <p:tavLst>
                                        <p:tav tm="0">
                                          <p:val>
                                            <p:strVal val="1+#ppt_w/2"/>
                                          </p:val>
                                        </p:tav>
                                        <p:tav tm="100000">
                                          <p:val>
                                            <p:strVal val="#ppt_x"/>
                                          </p:val>
                                        </p:tav>
                                      </p:tavLst>
                                    </p:anim>
                                    <p:anim calcmode="lin" valueType="num">
                                      <p:cBhvr additive="base">
                                        <p:cTn id="162" dur="3000" fill="hold"/>
                                        <p:tgtEl>
                                          <p:spTgt spid="59"/>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59"/>
                                        </p:tgtEl>
                                        <p:attrNameLst>
                                          <p:attrName>style.visibility</p:attrName>
                                        </p:attrNameLst>
                                      </p:cBhvr>
                                      <p:to>
                                        <p:strVal val="visible"/>
                                      </p:to>
                                    </p:set>
                                    <p:animEffect transition="in" filter="blinds(vertical)">
                                      <p:cBhvr>
                                        <p:cTn id="165" dur="4000"/>
                                        <p:tgtEl>
                                          <p:spTgt spid="59"/>
                                        </p:tgtEl>
                                      </p:cBhvr>
                                    </p:animEffect>
                                  </p:childTnLst>
                                </p:cTn>
                              </p:par>
                              <p:par>
                                <p:cTn id="166" presetID="2" presetClass="exit" presetSubtype="8" fill="hold" grpId="2" nodeType="withEffect">
                                  <p:stCondLst>
                                    <p:cond delay="0"/>
                                  </p:stCondLst>
                                  <p:childTnLst>
                                    <p:anim calcmode="lin" valueType="num">
                                      <p:cBhvr additive="base">
                                        <p:cTn id="167" dur="3000"/>
                                        <p:tgtEl>
                                          <p:spTgt spid="59"/>
                                        </p:tgtEl>
                                        <p:attrNameLst>
                                          <p:attrName>ppt_x</p:attrName>
                                        </p:attrNameLst>
                                      </p:cBhvr>
                                      <p:tavLst>
                                        <p:tav tm="0">
                                          <p:val>
                                            <p:strVal val="ppt_x"/>
                                          </p:val>
                                        </p:tav>
                                        <p:tav tm="100000">
                                          <p:val>
                                            <p:strVal val="0-ppt_w/2"/>
                                          </p:val>
                                        </p:tav>
                                      </p:tavLst>
                                    </p:anim>
                                    <p:anim calcmode="lin" valueType="num">
                                      <p:cBhvr additive="base">
                                        <p:cTn id="168" dur="3000"/>
                                        <p:tgtEl>
                                          <p:spTgt spid="59"/>
                                        </p:tgtEl>
                                        <p:attrNameLst>
                                          <p:attrName>ppt_y</p:attrName>
                                        </p:attrNameLst>
                                      </p:cBhvr>
                                      <p:tavLst>
                                        <p:tav tm="0">
                                          <p:val>
                                            <p:strVal val="ppt_y"/>
                                          </p:val>
                                        </p:tav>
                                        <p:tav tm="100000">
                                          <p:val>
                                            <p:strVal val="ppt_y"/>
                                          </p:val>
                                        </p:tav>
                                      </p:tavLst>
                                    </p:anim>
                                    <p:set>
                                      <p:cBhvr>
                                        <p:cTn id="169" dur="1" fill="hold">
                                          <p:stCondLst>
                                            <p:cond delay="2999"/>
                                          </p:stCondLst>
                                        </p:cTn>
                                        <p:tgtEl>
                                          <p:spTgt spid="59"/>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 calcmode="lin" valueType="num">
                                      <p:cBhvr additive="base">
                                        <p:cTn id="172" dur="3000" fill="hold"/>
                                        <p:tgtEl>
                                          <p:spTgt spid="60"/>
                                        </p:tgtEl>
                                        <p:attrNameLst>
                                          <p:attrName>ppt_x</p:attrName>
                                        </p:attrNameLst>
                                      </p:cBhvr>
                                      <p:tavLst>
                                        <p:tav tm="0">
                                          <p:val>
                                            <p:strVal val="1+#ppt_w/2"/>
                                          </p:val>
                                        </p:tav>
                                        <p:tav tm="100000">
                                          <p:val>
                                            <p:strVal val="#ppt_x"/>
                                          </p:val>
                                        </p:tav>
                                      </p:tavLst>
                                    </p:anim>
                                    <p:anim calcmode="lin" valueType="num">
                                      <p:cBhvr additive="base">
                                        <p:cTn id="173" dur="3000" fill="hold"/>
                                        <p:tgtEl>
                                          <p:spTgt spid="6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0"/>
                                        </p:tgtEl>
                                        <p:attrNameLst>
                                          <p:attrName>style.visibility</p:attrName>
                                        </p:attrNameLst>
                                      </p:cBhvr>
                                      <p:to>
                                        <p:strVal val="visible"/>
                                      </p:to>
                                    </p:set>
                                    <p:animEffect transition="in" filter="blinds(vertical)">
                                      <p:cBhvr>
                                        <p:cTn id="176" dur="4000"/>
                                        <p:tgtEl>
                                          <p:spTgt spid="60"/>
                                        </p:tgtEl>
                                      </p:cBhvr>
                                    </p:animEffect>
                                  </p:childTnLst>
                                </p:cTn>
                              </p:par>
                              <p:par>
                                <p:cTn id="177" presetID="2" presetClass="exit" presetSubtype="8" fill="hold" grpId="2" nodeType="withEffect">
                                  <p:stCondLst>
                                    <p:cond delay="0"/>
                                  </p:stCondLst>
                                  <p:childTnLst>
                                    <p:anim calcmode="lin" valueType="num">
                                      <p:cBhvr additive="base">
                                        <p:cTn id="178" dur="3000"/>
                                        <p:tgtEl>
                                          <p:spTgt spid="60"/>
                                        </p:tgtEl>
                                        <p:attrNameLst>
                                          <p:attrName>ppt_x</p:attrName>
                                        </p:attrNameLst>
                                      </p:cBhvr>
                                      <p:tavLst>
                                        <p:tav tm="0">
                                          <p:val>
                                            <p:strVal val="ppt_x"/>
                                          </p:val>
                                        </p:tav>
                                        <p:tav tm="100000">
                                          <p:val>
                                            <p:strVal val="0-ppt_w/2"/>
                                          </p:val>
                                        </p:tav>
                                      </p:tavLst>
                                    </p:anim>
                                    <p:anim calcmode="lin" valueType="num">
                                      <p:cBhvr additive="base">
                                        <p:cTn id="179" dur="3000"/>
                                        <p:tgtEl>
                                          <p:spTgt spid="60"/>
                                        </p:tgtEl>
                                        <p:attrNameLst>
                                          <p:attrName>ppt_y</p:attrName>
                                        </p:attrNameLst>
                                      </p:cBhvr>
                                      <p:tavLst>
                                        <p:tav tm="0">
                                          <p:val>
                                            <p:strVal val="ppt_y"/>
                                          </p:val>
                                        </p:tav>
                                        <p:tav tm="100000">
                                          <p:val>
                                            <p:strVal val="ppt_y"/>
                                          </p:val>
                                        </p:tav>
                                      </p:tavLst>
                                    </p:anim>
                                    <p:set>
                                      <p:cBhvr>
                                        <p:cTn id="180" dur="1" fill="hold">
                                          <p:stCondLst>
                                            <p:cond delay="2999"/>
                                          </p:stCondLst>
                                        </p:cTn>
                                        <p:tgtEl>
                                          <p:spTgt spid="6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94"/>
                                        </p:tgtEl>
                                        <p:attrNameLst>
                                          <p:attrName>style.visibility</p:attrName>
                                        </p:attrNameLst>
                                      </p:cBhvr>
                                      <p:to>
                                        <p:strVal val="visible"/>
                                      </p:to>
                                    </p:set>
                                    <p:anim calcmode="lin" valueType="num">
                                      <p:cBhvr additive="base">
                                        <p:cTn id="183" dur="3000" fill="hold"/>
                                        <p:tgtEl>
                                          <p:spTgt spid="94"/>
                                        </p:tgtEl>
                                        <p:attrNameLst>
                                          <p:attrName>ppt_x</p:attrName>
                                        </p:attrNameLst>
                                      </p:cBhvr>
                                      <p:tavLst>
                                        <p:tav tm="0">
                                          <p:val>
                                            <p:strVal val="1+#ppt_w/2"/>
                                          </p:val>
                                        </p:tav>
                                        <p:tav tm="100000">
                                          <p:val>
                                            <p:strVal val="#ppt_x"/>
                                          </p:val>
                                        </p:tav>
                                      </p:tavLst>
                                    </p:anim>
                                    <p:anim calcmode="lin" valueType="num">
                                      <p:cBhvr additive="base">
                                        <p:cTn id="184" dur="3000" fill="hold"/>
                                        <p:tgtEl>
                                          <p:spTgt spid="9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94"/>
                                        </p:tgtEl>
                                        <p:attrNameLst>
                                          <p:attrName>style.visibility</p:attrName>
                                        </p:attrNameLst>
                                      </p:cBhvr>
                                      <p:to>
                                        <p:strVal val="visible"/>
                                      </p:to>
                                    </p:set>
                                    <p:animEffect transition="in" filter="blinds(vertical)">
                                      <p:cBhvr>
                                        <p:cTn id="187" dur="4000"/>
                                        <p:tgtEl>
                                          <p:spTgt spid="94"/>
                                        </p:tgtEl>
                                      </p:cBhvr>
                                    </p:animEffect>
                                  </p:childTnLst>
                                </p:cTn>
                              </p:par>
                              <p:par>
                                <p:cTn id="188" presetID="2" presetClass="exit" presetSubtype="2" fill="hold" grpId="2" nodeType="withEffect">
                                  <p:stCondLst>
                                    <p:cond delay="0"/>
                                  </p:stCondLst>
                                  <p:childTnLst>
                                    <p:anim calcmode="lin" valueType="num">
                                      <p:cBhvr additive="base">
                                        <p:cTn id="189" dur="3000"/>
                                        <p:tgtEl>
                                          <p:spTgt spid="94"/>
                                        </p:tgtEl>
                                        <p:attrNameLst>
                                          <p:attrName>ppt_x</p:attrName>
                                        </p:attrNameLst>
                                      </p:cBhvr>
                                      <p:tavLst>
                                        <p:tav tm="0">
                                          <p:val>
                                            <p:strVal val="ppt_x"/>
                                          </p:val>
                                        </p:tav>
                                        <p:tav tm="100000">
                                          <p:val>
                                            <p:strVal val="1+ppt_w/2"/>
                                          </p:val>
                                        </p:tav>
                                      </p:tavLst>
                                    </p:anim>
                                    <p:anim calcmode="lin" valueType="num">
                                      <p:cBhvr additive="base">
                                        <p:cTn id="190" dur="3000"/>
                                        <p:tgtEl>
                                          <p:spTgt spid="94"/>
                                        </p:tgtEl>
                                        <p:attrNameLst>
                                          <p:attrName>ppt_y</p:attrName>
                                        </p:attrNameLst>
                                      </p:cBhvr>
                                      <p:tavLst>
                                        <p:tav tm="0">
                                          <p:val>
                                            <p:strVal val="ppt_y"/>
                                          </p:val>
                                        </p:tav>
                                        <p:tav tm="100000">
                                          <p:val>
                                            <p:strVal val="ppt_y"/>
                                          </p:val>
                                        </p:tav>
                                      </p:tavLst>
                                    </p:anim>
                                    <p:set>
                                      <p:cBhvr>
                                        <p:cTn id="191" dur="1" fill="hold">
                                          <p:stCondLst>
                                            <p:cond delay="2999"/>
                                          </p:stCondLst>
                                        </p:cTn>
                                        <p:tgtEl>
                                          <p:spTgt spid="9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93"/>
                                        </p:tgtEl>
                                        <p:attrNameLst>
                                          <p:attrName>style.visibility</p:attrName>
                                        </p:attrNameLst>
                                      </p:cBhvr>
                                      <p:to>
                                        <p:strVal val="visible"/>
                                      </p:to>
                                    </p:set>
                                    <p:anim calcmode="lin" valueType="num">
                                      <p:cBhvr additive="base">
                                        <p:cTn id="194" dur="3000" fill="hold"/>
                                        <p:tgtEl>
                                          <p:spTgt spid="93"/>
                                        </p:tgtEl>
                                        <p:attrNameLst>
                                          <p:attrName>ppt_x</p:attrName>
                                        </p:attrNameLst>
                                      </p:cBhvr>
                                      <p:tavLst>
                                        <p:tav tm="0">
                                          <p:val>
                                            <p:strVal val="1+#ppt_w/2"/>
                                          </p:val>
                                        </p:tav>
                                        <p:tav tm="100000">
                                          <p:val>
                                            <p:strVal val="#ppt_x"/>
                                          </p:val>
                                        </p:tav>
                                      </p:tavLst>
                                    </p:anim>
                                    <p:anim calcmode="lin" valueType="num">
                                      <p:cBhvr additive="base">
                                        <p:cTn id="195" dur="3000" fill="hold"/>
                                        <p:tgtEl>
                                          <p:spTgt spid="9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93"/>
                                        </p:tgtEl>
                                        <p:attrNameLst>
                                          <p:attrName>style.visibility</p:attrName>
                                        </p:attrNameLst>
                                      </p:cBhvr>
                                      <p:to>
                                        <p:strVal val="visible"/>
                                      </p:to>
                                    </p:set>
                                    <p:animEffect transition="in" filter="blinds(vertical)">
                                      <p:cBhvr>
                                        <p:cTn id="198" dur="4000"/>
                                        <p:tgtEl>
                                          <p:spTgt spid="93"/>
                                        </p:tgtEl>
                                      </p:cBhvr>
                                    </p:animEffect>
                                  </p:childTnLst>
                                </p:cTn>
                              </p:par>
                              <p:par>
                                <p:cTn id="199" presetID="2" presetClass="exit" presetSubtype="2" fill="hold" grpId="2" nodeType="withEffect">
                                  <p:stCondLst>
                                    <p:cond delay="0"/>
                                  </p:stCondLst>
                                  <p:childTnLst>
                                    <p:anim calcmode="lin" valueType="num">
                                      <p:cBhvr additive="base">
                                        <p:cTn id="200" dur="3000"/>
                                        <p:tgtEl>
                                          <p:spTgt spid="93"/>
                                        </p:tgtEl>
                                        <p:attrNameLst>
                                          <p:attrName>ppt_x</p:attrName>
                                        </p:attrNameLst>
                                      </p:cBhvr>
                                      <p:tavLst>
                                        <p:tav tm="0">
                                          <p:val>
                                            <p:strVal val="ppt_x"/>
                                          </p:val>
                                        </p:tav>
                                        <p:tav tm="100000">
                                          <p:val>
                                            <p:strVal val="1+ppt_w/2"/>
                                          </p:val>
                                        </p:tav>
                                      </p:tavLst>
                                    </p:anim>
                                    <p:anim calcmode="lin" valueType="num">
                                      <p:cBhvr additive="base">
                                        <p:cTn id="201" dur="3000"/>
                                        <p:tgtEl>
                                          <p:spTgt spid="93"/>
                                        </p:tgtEl>
                                        <p:attrNameLst>
                                          <p:attrName>ppt_y</p:attrName>
                                        </p:attrNameLst>
                                      </p:cBhvr>
                                      <p:tavLst>
                                        <p:tav tm="0">
                                          <p:val>
                                            <p:strVal val="ppt_y"/>
                                          </p:val>
                                        </p:tav>
                                        <p:tav tm="100000">
                                          <p:val>
                                            <p:strVal val="ppt_y"/>
                                          </p:val>
                                        </p:tav>
                                      </p:tavLst>
                                    </p:anim>
                                    <p:set>
                                      <p:cBhvr>
                                        <p:cTn id="202" dur="1" fill="hold">
                                          <p:stCondLst>
                                            <p:cond delay="2999"/>
                                          </p:stCondLst>
                                        </p:cTn>
                                        <p:tgtEl>
                                          <p:spTgt spid="9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92"/>
                                        </p:tgtEl>
                                        <p:attrNameLst>
                                          <p:attrName>style.visibility</p:attrName>
                                        </p:attrNameLst>
                                      </p:cBhvr>
                                      <p:to>
                                        <p:strVal val="visible"/>
                                      </p:to>
                                    </p:set>
                                    <p:anim calcmode="lin" valueType="num">
                                      <p:cBhvr additive="base">
                                        <p:cTn id="205" dur="3000" fill="hold"/>
                                        <p:tgtEl>
                                          <p:spTgt spid="92"/>
                                        </p:tgtEl>
                                        <p:attrNameLst>
                                          <p:attrName>ppt_x</p:attrName>
                                        </p:attrNameLst>
                                      </p:cBhvr>
                                      <p:tavLst>
                                        <p:tav tm="0">
                                          <p:val>
                                            <p:strVal val="1+#ppt_w/2"/>
                                          </p:val>
                                        </p:tav>
                                        <p:tav tm="100000">
                                          <p:val>
                                            <p:strVal val="#ppt_x"/>
                                          </p:val>
                                        </p:tav>
                                      </p:tavLst>
                                    </p:anim>
                                    <p:anim calcmode="lin" valueType="num">
                                      <p:cBhvr additive="base">
                                        <p:cTn id="206" dur="3000" fill="hold"/>
                                        <p:tgtEl>
                                          <p:spTgt spid="92"/>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92"/>
                                        </p:tgtEl>
                                        <p:attrNameLst>
                                          <p:attrName>style.visibility</p:attrName>
                                        </p:attrNameLst>
                                      </p:cBhvr>
                                      <p:to>
                                        <p:strVal val="visible"/>
                                      </p:to>
                                    </p:set>
                                    <p:animEffect transition="in" filter="blinds(vertical)">
                                      <p:cBhvr>
                                        <p:cTn id="209" dur="4000"/>
                                        <p:tgtEl>
                                          <p:spTgt spid="92"/>
                                        </p:tgtEl>
                                      </p:cBhvr>
                                    </p:animEffect>
                                  </p:childTnLst>
                                </p:cTn>
                              </p:par>
                              <p:par>
                                <p:cTn id="210" presetID="2" presetClass="exit" presetSubtype="2" fill="hold" grpId="2" nodeType="withEffect">
                                  <p:stCondLst>
                                    <p:cond delay="0"/>
                                  </p:stCondLst>
                                  <p:childTnLst>
                                    <p:anim calcmode="lin" valueType="num">
                                      <p:cBhvr additive="base">
                                        <p:cTn id="211" dur="3000"/>
                                        <p:tgtEl>
                                          <p:spTgt spid="92"/>
                                        </p:tgtEl>
                                        <p:attrNameLst>
                                          <p:attrName>ppt_x</p:attrName>
                                        </p:attrNameLst>
                                      </p:cBhvr>
                                      <p:tavLst>
                                        <p:tav tm="0">
                                          <p:val>
                                            <p:strVal val="ppt_x"/>
                                          </p:val>
                                        </p:tav>
                                        <p:tav tm="100000">
                                          <p:val>
                                            <p:strVal val="1+ppt_w/2"/>
                                          </p:val>
                                        </p:tav>
                                      </p:tavLst>
                                    </p:anim>
                                    <p:anim calcmode="lin" valueType="num">
                                      <p:cBhvr additive="base">
                                        <p:cTn id="212" dur="3000"/>
                                        <p:tgtEl>
                                          <p:spTgt spid="92"/>
                                        </p:tgtEl>
                                        <p:attrNameLst>
                                          <p:attrName>ppt_y</p:attrName>
                                        </p:attrNameLst>
                                      </p:cBhvr>
                                      <p:tavLst>
                                        <p:tav tm="0">
                                          <p:val>
                                            <p:strVal val="ppt_y"/>
                                          </p:val>
                                        </p:tav>
                                        <p:tav tm="100000">
                                          <p:val>
                                            <p:strVal val="ppt_y"/>
                                          </p:val>
                                        </p:tav>
                                      </p:tavLst>
                                    </p:anim>
                                    <p:set>
                                      <p:cBhvr>
                                        <p:cTn id="213" dur="1" fill="hold">
                                          <p:stCondLst>
                                            <p:cond delay="2999"/>
                                          </p:stCondLst>
                                        </p:cTn>
                                        <p:tgtEl>
                                          <p:spTgt spid="92"/>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91"/>
                                        </p:tgtEl>
                                        <p:attrNameLst>
                                          <p:attrName>style.visibility</p:attrName>
                                        </p:attrNameLst>
                                      </p:cBhvr>
                                      <p:to>
                                        <p:strVal val="visible"/>
                                      </p:to>
                                    </p:set>
                                    <p:anim calcmode="lin" valueType="num">
                                      <p:cBhvr additive="base">
                                        <p:cTn id="216" dur="3000" fill="hold"/>
                                        <p:tgtEl>
                                          <p:spTgt spid="91"/>
                                        </p:tgtEl>
                                        <p:attrNameLst>
                                          <p:attrName>ppt_x</p:attrName>
                                        </p:attrNameLst>
                                      </p:cBhvr>
                                      <p:tavLst>
                                        <p:tav tm="0">
                                          <p:val>
                                            <p:strVal val="1+#ppt_w/2"/>
                                          </p:val>
                                        </p:tav>
                                        <p:tav tm="100000">
                                          <p:val>
                                            <p:strVal val="#ppt_x"/>
                                          </p:val>
                                        </p:tav>
                                      </p:tavLst>
                                    </p:anim>
                                    <p:anim calcmode="lin" valueType="num">
                                      <p:cBhvr additive="base">
                                        <p:cTn id="217" dur="3000" fill="hold"/>
                                        <p:tgtEl>
                                          <p:spTgt spid="91"/>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91"/>
                                        </p:tgtEl>
                                        <p:attrNameLst>
                                          <p:attrName>style.visibility</p:attrName>
                                        </p:attrNameLst>
                                      </p:cBhvr>
                                      <p:to>
                                        <p:strVal val="visible"/>
                                      </p:to>
                                    </p:set>
                                    <p:animEffect transition="in" filter="blinds(vertical)">
                                      <p:cBhvr>
                                        <p:cTn id="220" dur="4000"/>
                                        <p:tgtEl>
                                          <p:spTgt spid="91"/>
                                        </p:tgtEl>
                                      </p:cBhvr>
                                    </p:animEffect>
                                  </p:childTnLst>
                                </p:cTn>
                              </p:par>
                              <p:par>
                                <p:cTn id="221" presetID="2" presetClass="exit" presetSubtype="2" fill="hold" grpId="2" nodeType="withEffect">
                                  <p:stCondLst>
                                    <p:cond delay="0"/>
                                  </p:stCondLst>
                                  <p:childTnLst>
                                    <p:anim calcmode="lin" valueType="num">
                                      <p:cBhvr additive="base">
                                        <p:cTn id="222" dur="3000"/>
                                        <p:tgtEl>
                                          <p:spTgt spid="91"/>
                                        </p:tgtEl>
                                        <p:attrNameLst>
                                          <p:attrName>ppt_x</p:attrName>
                                        </p:attrNameLst>
                                      </p:cBhvr>
                                      <p:tavLst>
                                        <p:tav tm="0">
                                          <p:val>
                                            <p:strVal val="ppt_x"/>
                                          </p:val>
                                        </p:tav>
                                        <p:tav tm="100000">
                                          <p:val>
                                            <p:strVal val="1+ppt_w/2"/>
                                          </p:val>
                                        </p:tav>
                                      </p:tavLst>
                                    </p:anim>
                                    <p:anim calcmode="lin" valueType="num">
                                      <p:cBhvr additive="base">
                                        <p:cTn id="223" dur="3000"/>
                                        <p:tgtEl>
                                          <p:spTgt spid="91"/>
                                        </p:tgtEl>
                                        <p:attrNameLst>
                                          <p:attrName>ppt_y</p:attrName>
                                        </p:attrNameLst>
                                      </p:cBhvr>
                                      <p:tavLst>
                                        <p:tav tm="0">
                                          <p:val>
                                            <p:strVal val="ppt_y"/>
                                          </p:val>
                                        </p:tav>
                                        <p:tav tm="100000">
                                          <p:val>
                                            <p:strVal val="ppt_y"/>
                                          </p:val>
                                        </p:tav>
                                      </p:tavLst>
                                    </p:anim>
                                    <p:set>
                                      <p:cBhvr>
                                        <p:cTn id="224" dur="1" fill="hold">
                                          <p:stCondLst>
                                            <p:cond delay="2999"/>
                                          </p:stCondLst>
                                        </p:cTn>
                                        <p:tgtEl>
                                          <p:spTgt spid="91"/>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3000" fill="hold"/>
                                        <p:tgtEl>
                                          <p:spTgt spid="90"/>
                                        </p:tgtEl>
                                        <p:attrNameLst>
                                          <p:attrName>ppt_x</p:attrName>
                                        </p:attrNameLst>
                                      </p:cBhvr>
                                      <p:tavLst>
                                        <p:tav tm="0">
                                          <p:val>
                                            <p:strVal val="1+#ppt_w/2"/>
                                          </p:val>
                                        </p:tav>
                                        <p:tav tm="100000">
                                          <p:val>
                                            <p:strVal val="#ppt_x"/>
                                          </p:val>
                                        </p:tav>
                                      </p:tavLst>
                                    </p:anim>
                                    <p:anim calcmode="lin" valueType="num">
                                      <p:cBhvr additive="base">
                                        <p:cTn id="228" dur="3000" fill="hold"/>
                                        <p:tgtEl>
                                          <p:spTgt spid="90"/>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90"/>
                                        </p:tgtEl>
                                        <p:attrNameLst>
                                          <p:attrName>style.visibility</p:attrName>
                                        </p:attrNameLst>
                                      </p:cBhvr>
                                      <p:to>
                                        <p:strVal val="visible"/>
                                      </p:to>
                                    </p:set>
                                    <p:animEffect transition="in" filter="blinds(vertical)">
                                      <p:cBhvr>
                                        <p:cTn id="231" dur="4000"/>
                                        <p:tgtEl>
                                          <p:spTgt spid="90"/>
                                        </p:tgtEl>
                                      </p:cBhvr>
                                    </p:animEffect>
                                  </p:childTnLst>
                                </p:cTn>
                              </p:par>
                              <p:par>
                                <p:cTn id="232" presetID="2" presetClass="exit" presetSubtype="2" fill="hold" grpId="2" nodeType="withEffect">
                                  <p:stCondLst>
                                    <p:cond delay="0"/>
                                  </p:stCondLst>
                                  <p:childTnLst>
                                    <p:anim calcmode="lin" valueType="num">
                                      <p:cBhvr additive="base">
                                        <p:cTn id="233" dur="3000"/>
                                        <p:tgtEl>
                                          <p:spTgt spid="90"/>
                                        </p:tgtEl>
                                        <p:attrNameLst>
                                          <p:attrName>ppt_x</p:attrName>
                                        </p:attrNameLst>
                                      </p:cBhvr>
                                      <p:tavLst>
                                        <p:tav tm="0">
                                          <p:val>
                                            <p:strVal val="ppt_x"/>
                                          </p:val>
                                        </p:tav>
                                        <p:tav tm="100000">
                                          <p:val>
                                            <p:strVal val="1+ppt_w/2"/>
                                          </p:val>
                                        </p:tav>
                                      </p:tavLst>
                                    </p:anim>
                                    <p:anim calcmode="lin" valueType="num">
                                      <p:cBhvr additive="base">
                                        <p:cTn id="234" dur="3000"/>
                                        <p:tgtEl>
                                          <p:spTgt spid="90"/>
                                        </p:tgtEl>
                                        <p:attrNameLst>
                                          <p:attrName>ppt_y</p:attrName>
                                        </p:attrNameLst>
                                      </p:cBhvr>
                                      <p:tavLst>
                                        <p:tav tm="0">
                                          <p:val>
                                            <p:strVal val="ppt_y"/>
                                          </p:val>
                                        </p:tav>
                                        <p:tav tm="100000">
                                          <p:val>
                                            <p:strVal val="ppt_y"/>
                                          </p:val>
                                        </p:tav>
                                      </p:tavLst>
                                    </p:anim>
                                    <p:set>
                                      <p:cBhvr>
                                        <p:cTn id="235" dur="1" fill="hold">
                                          <p:stCondLst>
                                            <p:cond delay="2999"/>
                                          </p:stCondLst>
                                        </p:cTn>
                                        <p:tgtEl>
                                          <p:spTgt spid="90"/>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89"/>
                                        </p:tgtEl>
                                        <p:attrNameLst>
                                          <p:attrName>style.visibility</p:attrName>
                                        </p:attrNameLst>
                                      </p:cBhvr>
                                      <p:to>
                                        <p:strVal val="visible"/>
                                      </p:to>
                                    </p:set>
                                    <p:anim calcmode="lin" valueType="num">
                                      <p:cBhvr additive="base">
                                        <p:cTn id="238" dur="3000" fill="hold"/>
                                        <p:tgtEl>
                                          <p:spTgt spid="89"/>
                                        </p:tgtEl>
                                        <p:attrNameLst>
                                          <p:attrName>ppt_x</p:attrName>
                                        </p:attrNameLst>
                                      </p:cBhvr>
                                      <p:tavLst>
                                        <p:tav tm="0">
                                          <p:val>
                                            <p:strVal val="1+#ppt_w/2"/>
                                          </p:val>
                                        </p:tav>
                                        <p:tav tm="100000">
                                          <p:val>
                                            <p:strVal val="#ppt_x"/>
                                          </p:val>
                                        </p:tav>
                                      </p:tavLst>
                                    </p:anim>
                                    <p:anim calcmode="lin" valueType="num">
                                      <p:cBhvr additive="base">
                                        <p:cTn id="239" dur="3000" fill="hold"/>
                                        <p:tgtEl>
                                          <p:spTgt spid="89"/>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89"/>
                                        </p:tgtEl>
                                        <p:attrNameLst>
                                          <p:attrName>style.visibility</p:attrName>
                                        </p:attrNameLst>
                                      </p:cBhvr>
                                      <p:to>
                                        <p:strVal val="visible"/>
                                      </p:to>
                                    </p:set>
                                    <p:animEffect transition="in" filter="blinds(vertical)">
                                      <p:cBhvr>
                                        <p:cTn id="242" dur="4000"/>
                                        <p:tgtEl>
                                          <p:spTgt spid="89"/>
                                        </p:tgtEl>
                                      </p:cBhvr>
                                    </p:animEffect>
                                  </p:childTnLst>
                                </p:cTn>
                              </p:par>
                              <p:par>
                                <p:cTn id="243" presetID="2" presetClass="exit" presetSubtype="2" fill="hold" grpId="2" nodeType="withEffect">
                                  <p:stCondLst>
                                    <p:cond delay="0"/>
                                  </p:stCondLst>
                                  <p:childTnLst>
                                    <p:anim calcmode="lin" valueType="num">
                                      <p:cBhvr additive="base">
                                        <p:cTn id="244" dur="3000"/>
                                        <p:tgtEl>
                                          <p:spTgt spid="89"/>
                                        </p:tgtEl>
                                        <p:attrNameLst>
                                          <p:attrName>ppt_x</p:attrName>
                                        </p:attrNameLst>
                                      </p:cBhvr>
                                      <p:tavLst>
                                        <p:tav tm="0">
                                          <p:val>
                                            <p:strVal val="ppt_x"/>
                                          </p:val>
                                        </p:tav>
                                        <p:tav tm="100000">
                                          <p:val>
                                            <p:strVal val="1+ppt_w/2"/>
                                          </p:val>
                                        </p:tav>
                                      </p:tavLst>
                                    </p:anim>
                                    <p:anim calcmode="lin" valueType="num">
                                      <p:cBhvr additive="base">
                                        <p:cTn id="245" dur="3000"/>
                                        <p:tgtEl>
                                          <p:spTgt spid="89"/>
                                        </p:tgtEl>
                                        <p:attrNameLst>
                                          <p:attrName>ppt_y</p:attrName>
                                        </p:attrNameLst>
                                      </p:cBhvr>
                                      <p:tavLst>
                                        <p:tav tm="0">
                                          <p:val>
                                            <p:strVal val="ppt_y"/>
                                          </p:val>
                                        </p:tav>
                                        <p:tav tm="100000">
                                          <p:val>
                                            <p:strVal val="ppt_y"/>
                                          </p:val>
                                        </p:tav>
                                      </p:tavLst>
                                    </p:anim>
                                    <p:set>
                                      <p:cBhvr>
                                        <p:cTn id="246" dur="1" fill="hold">
                                          <p:stCondLst>
                                            <p:cond delay="2999"/>
                                          </p:stCondLst>
                                        </p:cTn>
                                        <p:tgtEl>
                                          <p:spTgt spid="89"/>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88"/>
                                        </p:tgtEl>
                                        <p:attrNameLst>
                                          <p:attrName>style.visibility</p:attrName>
                                        </p:attrNameLst>
                                      </p:cBhvr>
                                      <p:to>
                                        <p:strVal val="visible"/>
                                      </p:to>
                                    </p:set>
                                    <p:anim calcmode="lin" valueType="num">
                                      <p:cBhvr additive="base">
                                        <p:cTn id="249" dur="3000" fill="hold"/>
                                        <p:tgtEl>
                                          <p:spTgt spid="88"/>
                                        </p:tgtEl>
                                        <p:attrNameLst>
                                          <p:attrName>ppt_x</p:attrName>
                                        </p:attrNameLst>
                                      </p:cBhvr>
                                      <p:tavLst>
                                        <p:tav tm="0">
                                          <p:val>
                                            <p:strVal val="1+#ppt_w/2"/>
                                          </p:val>
                                        </p:tav>
                                        <p:tav tm="100000">
                                          <p:val>
                                            <p:strVal val="#ppt_x"/>
                                          </p:val>
                                        </p:tav>
                                      </p:tavLst>
                                    </p:anim>
                                    <p:anim calcmode="lin" valueType="num">
                                      <p:cBhvr additive="base">
                                        <p:cTn id="250" dur="3000" fill="hold"/>
                                        <p:tgtEl>
                                          <p:spTgt spid="8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88"/>
                                        </p:tgtEl>
                                        <p:attrNameLst>
                                          <p:attrName>style.visibility</p:attrName>
                                        </p:attrNameLst>
                                      </p:cBhvr>
                                      <p:to>
                                        <p:strVal val="visible"/>
                                      </p:to>
                                    </p:set>
                                    <p:animEffect transition="in" filter="blinds(vertical)">
                                      <p:cBhvr>
                                        <p:cTn id="253" dur="4000"/>
                                        <p:tgtEl>
                                          <p:spTgt spid="88"/>
                                        </p:tgtEl>
                                      </p:cBhvr>
                                    </p:animEffect>
                                  </p:childTnLst>
                                </p:cTn>
                              </p:par>
                              <p:par>
                                <p:cTn id="254" presetID="2" presetClass="exit" presetSubtype="2" fill="hold" grpId="2" nodeType="withEffect">
                                  <p:stCondLst>
                                    <p:cond delay="0"/>
                                  </p:stCondLst>
                                  <p:childTnLst>
                                    <p:anim calcmode="lin" valueType="num">
                                      <p:cBhvr additive="base">
                                        <p:cTn id="255" dur="3000"/>
                                        <p:tgtEl>
                                          <p:spTgt spid="88"/>
                                        </p:tgtEl>
                                        <p:attrNameLst>
                                          <p:attrName>ppt_x</p:attrName>
                                        </p:attrNameLst>
                                      </p:cBhvr>
                                      <p:tavLst>
                                        <p:tav tm="0">
                                          <p:val>
                                            <p:strVal val="ppt_x"/>
                                          </p:val>
                                        </p:tav>
                                        <p:tav tm="100000">
                                          <p:val>
                                            <p:strVal val="1+ppt_w/2"/>
                                          </p:val>
                                        </p:tav>
                                      </p:tavLst>
                                    </p:anim>
                                    <p:anim calcmode="lin" valueType="num">
                                      <p:cBhvr additive="base">
                                        <p:cTn id="256" dur="3000"/>
                                        <p:tgtEl>
                                          <p:spTgt spid="88"/>
                                        </p:tgtEl>
                                        <p:attrNameLst>
                                          <p:attrName>ppt_y</p:attrName>
                                        </p:attrNameLst>
                                      </p:cBhvr>
                                      <p:tavLst>
                                        <p:tav tm="0">
                                          <p:val>
                                            <p:strVal val="ppt_y"/>
                                          </p:val>
                                        </p:tav>
                                        <p:tav tm="100000">
                                          <p:val>
                                            <p:strVal val="ppt_y"/>
                                          </p:val>
                                        </p:tav>
                                      </p:tavLst>
                                    </p:anim>
                                    <p:set>
                                      <p:cBhvr>
                                        <p:cTn id="257" dur="1" fill="hold">
                                          <p:stCondLst>
                                            <p:cond delay="2999"/>
                                          </p:stCondLst>
                                        </p:cTn>
                                        <p:tgtEl>
                                          <p:spTgt spid="8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87"/>
                                        </p:tgtEl>
                                        <p:attrNameLst>
                                          <p:attrName>style.visibility</p:attrName>
                                        </p:attrNameLst>
                                      </p:cBhvr>
                                      <p:to>
                                        <p:strVal val="visible"/>
                                      </p:to>
                                    </p:set>
                                    <p:anim calcmode="lin" valueType="num">
                                      <p:cBhvr additive="base">
                                        <p:cTn id="260" dur="3000" fill="hold"/>
                                        <p:tgtEl>
                                          <p:spTgt spid="87"/>
                                        </p:tgtEl>
                                        <p:attrNameLst>
                                          <p:attrName>ppt_x</p:attrName>
                                        </p:attrNameLst>
                                      </p:cBhvr>
                                      <p:tavLst>
                                        <p:tav tm="0">
                                          <p:val>
                                            <p:strVal val="1+#ppt_w/2"/>
                                          </p:val>
                                        </p:tav>
                                        <p:tav tm="100000">
                                          <p:val>
                                            <p:strVal val="#ppt_x"/>
                                          </p:val>
                                        </p:tav>
                                      </p:tavLst>
                                    </p:anim>
                                    <p:anim calcmode="lin" valueType="num">
                                      <p:cBhvr additive="base">
                                        <p:cTn id="261" dur="3000" fill="hold"/>
                                        <p:tgtEl>
                                          <p:spTgt spid="87"/>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87"/>
                                        </p:tgtEl>
                                        <p:attrNameLst>
                                          <p:attrName>style.visibility</p:attrName>
                                        </p:attrNameLst>
                                      </p:cBhvr>
                                      <p:to>
                                        <p:strVal val="visible"/>
                                      </p:to>
                                    </p:set>
                                    <p:animEffect transition="in" filter="blinds(vertical)">
                                      <p:cBhvr>
                                        <p:cTn id="264" dur="4000"/>
                                        <p:tgtEl>
                                          <p:spTgt spid="87"/>
                                        </p:tgtEl>
                                      </p:cBhvr>
                                    </p:animEffect>
                                  </p:childTnLst>
                                </p:cTn>
                              </p:par>
                              <p:par>
                                <p:cTn id="265" presetID="2" presetClass="exit" presetSubtype="2" fill="hold" grpId="2" nodeType="withEffect">
                                  <p:stCondLst>
                                    <p:cond delay="0"/>
                                  </p:stCondLst>
                                  <p:childTnLst>
                                    <p:anim calcmode="lin" valueType="num">
                                      <p:cBhvr additive="base">
                                        <p:cTn id="266" dur="3000"/>
                                        <p:tgtEl>
                                          <p:spTgt spid="87"/>
                                        </p:tgtEl>
                                        <p:attrNameLst>
                                          <p:attrName>ppt_x</p:attrName>
                                        </p:attrNameLst>
                                      </p:cBhvr>
                                      <p:tavLst>
                                        <p:tav tm="0">
                                          <p:val>
                                            <p:strVal val="ppt_x"/>
                                          </p:val>
                                        </p:tav>
                                        <p:tav tm="100000">
                                          <p:val>
                                            <p:strVal val="1+ppt_w/2"/>
                                          </p:val>
                                        </p:tav>
                                      </p:tavLst>
                                    </p:anim>
                                    <p:anim calcmode="lin" valueType="num">
                                      <p:cBhvr additive="base">
                                        <p:cTn id="267" dur="3000"/>
                                        <p:tgtEl>
                                          <p:spTgt spid="87"/>
                                        </p:tgtEl>
                                        <p:attrNameLst>
                                          <p:attrName>ppt_y</p:attrName>
                                        </p:attrNameLst>
                                      </p:cBhvr>
                                      <p:tavLst>
                                        <p:tav tm="0">
                                          <p:val>
                                            <p:strVal val="ppt_y"/>
                                          </p:val>
                                        </p:tav>
                                        <p:tav tm="100000">
                                          <p:val>
                                            <p:strVal val="ppt_y"/>
                                          </p:val>
                                        </p:tav>
                                      </p:tavLst>
                                    </p:anim>
                                    <p:set>
                                      <p:cBhvr>
                                        <p:cTn id="268" dur="1" fill="hold">
                                          <p:stCondLst>
                                            <p:cond delay="2999"/>
                                          </p:stCondLst>
                                        </p:cTn>
                                        <p:tgtEl>
                                          <p:spTgt spid="87"/>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102"/>
                                        </p:tgtEl>
                                        <p:attrNameLst>
                                          <p:attrName>style.visibility</p:attrName>
                                        </p:attrNameLst>
                                      </p:cBhvr>
                                      <p:to>
                                        <p:strVal val="visible"/>
                                      </p:to>
                                    </p:set>
                                    <p:anim calcmode="lin" valueType="num">
                                      <p:cBhvr additive="base">
                                        <p:cTn id="271" dur="3000" fill="hold"/>
                                        <p:tgtEl>
                                          <p:spTgt spid="102"/>
                                        </p:tgtEl>
                                        <p:attrNameLst>
                                          <p:attrName>ppt_x</p:attrName>
                                        </p:attrNameLst>
                                      </p:cBhvr>
                                      <p:tavLst>
                                        <p:tav tm="0">
                                          <p:val>
                                            <p:strVal val="1+#ppt_w/2"/>
                                          </p:val>
                                        </p:tav>
                                        <p:tav tm="100000">
                                          <p:val>
                                            <p:strVal val="#ppt_x"/>
                                          </p:val>
                                        </p:tav>
                                      </p:tavLst>
                                    </p:anim>
                                    <p:anim calcmode="lin" valueType="num">
                                      <p:cBhvr additive="base">
                                        <p:cTn id="272" dur="3000" fill="hold"/>
                                        <p:tgtEl>
                                          <p:spTgt spid="102"/>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102"/>
                                        </p:tgtEl>
                                        <p:attrNameLst>
                                          <p:attrName>style.visibility</p:attrName>
                                        </p:attrNameLst>
                                      </p:cBhvr>
                                      <p:to>
                                        <p:strVal val="visible"/>
                                      </p:to>
                                    </p:set>
                                    <p:animEffect transition="in" filter="blinds(vertical)">
                                      <p:cBhvr>
                                        <p:cTn id="275" dur="4000"/>
                                        <p:tgtEl>
                                          <p:spTgt spid="102"/>
                                        </p:tgtEl>
                                      </p:cBhvr>
                                    </p:animEffect>
                                  </p:childTnLst>
                                </p:cTn>
                              </p:par>
                              <p:par>
                                <p:cTn id="276" presetID="2" presetClass="exit" presetSubtype="8" fill="hold" grpId="2" nodeType="withEffect">
                                  <p:stCondLst>
                                    <p:cond delay="0"/>
                                  </p:stCondLst>
                                  <p:childTnLst>
                                    <p:anim calcmode="lin" valueType="num">
                                      <p:cBhvr additive="base">
                                        <p:cTn id="277" dur="3000"/>
                                        <p:tgtEl>
                                          <p:spTgt spid="102"/>
                                        </p:tgtEl>
                                        <p:attrNameLst>
                                          <p:attrName>ppt_x</p:attrName>
                                        </p:attrNameLst>
                                      </p:cBhvr>
                                      <p:tavLst>
                                        <p:tav tm="0">
                                          <p:val>
                                            <p:strVal val="ppt_x"/>
                                          </p:val>
                                        </p:tav>
                                        <p:tav tm="100000">
                                          <p:val>
                                            <p:strVal val="0-ppt_w/2"/>
                                          </p:val>
                                        </p:tav>
                                      </p:tavLst>
                                    </p:anim>
                                    <p:anim calcmode="lin" valueType="num">
                                      <p:cBhvr additive="base">
                                        <p:cTn id="278" dur="3000"/>
                                        <p:tgtEl>
                                          <p:spTgt spid="102"/>
                                        </p:tgtEl>
                                        <p:attrNameLst>
                                          <p:attrName>ppt_y</p:attrName>
                                        </p:attrNameLst>
                                      </p:cBhvr>
                                      <p:tavLst>
                                        <p:tav tm="0">
                                          <p:val>
                                            <p:strVal val="ppt_y"/>
                                          </p:val>
                                        </p:tav>
                                        <p:tav tm="100000">
                                          <p:val>
                                            <p:strVal val="ppt_y"/>
                                          </p:val>
                                        </p:tav>
                                      </p:tavLst>
                                    </p:anim>
                                    <p:set>
                                      <p:cBhvr>
                                        <p:cTn id="279" dur="1" fill="hold">
                                          <p:stCondLst>
                                            <p:cond delay="2999"/>
                                          </p:stCondLst>
                                        </p:cTn>
                                        <p:tgtEl>
                                          <p:spTgt spid="102"/>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101"/>
                                        </p:tgtEl>
                                        <p:attrNameLst>
                                          <p:attrName>style.visibility</p:attrName>
                                        </p:attrNameLst>
                                      </p:cBhvr>
                                      <p:to>
                                        <p:strVal val="visible"/>
                                      </p:to>
                                    </p:set>
                                    <p:anim calcmode="lin" valueType="num">
                                      <p:cBhvr additive="base">
                                        <p:cTn id="282" dur="3000" fill="hold"/>
                                        <p:tgtEl>
                                          <p:spTgt spid="101"/>
                                        </p:tgtEl>
                                        <p:attrNameLst>
                                          <p:attrName>ppt_x</p:attrName>
                                        </p:attrNameLst>
                                      </p:cBhvr>
                                      <p:tavLst>
                                        <p:tav tm="0">
                                          <p:val>
                                            <p:strVal val="1+#ppt_w/2"/>
                                          </p:val>
                                        </p:tav>
                                        <p:tav tm="100000">
                                          <p:val>
                                            <p:strVal val="#ppt_x"/>
                                          </p:val>
                                        </p:tav>
                                      </p:tavLst>
                                    </p:anim>
                                    <p:anim calcmode="lin" valueType="num">
                                      <p:cBhvr additive="base">
                                        <p:cTn id="283" dur="3000" fill="hold"/>
                                        <p:tgtEl>
                                          <p:spTgt spid="101"/>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101"/>
                                        </p:tgtEl>
                                        <p:attrNameLst>
                                          <p:attrName>style.visibility</p:attrName>
                                        </p:attrNameLst>
                                      </p:cBhvr>
                                      <p:to>
                                        <p:strVal val="visible"/>
                                      </p:to>
                                    </p:set>
                                    <p:animEffect transition="in" filter="blinds(vertical)">
                                      <p:cBhvr>
                                        <p:cTn id="286" dur="4000"/>
                                        <p:tgtEl>
                                          <p:spTgt spid="101"/>
                                        </p:tgtEl>
                                      </p:cBhvr>
                                    </p:animEffect>
                                  </p:childTnLst>
                                </p:cTn>
                              </p:par>
                              <p:par>
                                <p:cTn id="287" presetID="2" presetClass="exit" presetSubtype="8" fill="hold" grpId="2" nodeType="withEffect">
                                  <p:stCondLst>
                                    <p:cond delay="0"/>
                                  </p:stCondLst>
                                  <p:childTnLst>
                                    <p:anim calcmode="lin" valueType="num">
                                      <p:cBhvr additive="base">
                                        <p:cTn id="288" dur="3000"/>
                                        <p:tgtEl>
                                          <p:spTgt spid="101"/>
                                        </p:tgtEl>
                                        <p:attrNameLst>
                                          <p:attrName>ppt_x</p:attrName>
                                        </p:attrNameLst>
                                      </p:cBhvr>
                                      <p:tavLst>
                                        <p:tav tm="0">
                                          <p:val>
                                            <p:strVal val="ppt_x"/>
                                          </p:val>
                                        </p:tav>
                                        <p:tav tm="100000">
                                          <p:val>
                                            <p:strVal val="0-ppt_w/2"/>
                                          </p:val>
                                        </p:tav>
                                      </p:tavLst>
                                    </p:anim>
                                    <p:anim calcmode="lin" valueType="num">
                                      <p:cBhvr additive="base">
                                        <p:cTn id="289" dur="3000"/>
                                        <p:tgtEl>
                                          <p:spTgt spid="101"/>
                                        </p:tgtEl>
                                        <p:attrNameLst>
                                          <p:attrName>ppt_y</p:attrName>
                                        </p:attrNameLst>
                                      </p:cBhvr>
                                      <p:tavLst>
                                        <p:tav tm="0">
                                          <p:val>
                                            <p:strVal val="ppt_y"/>
                                          </p:val>
                                        </p:tav>
                                        <p:tav tm="100000">
                                          <p:val>
                                            <p:strVal val="ppt_y"/>
                                          </p:val>
                                        </p:tav>
                                      </p:tavLst>
                                    </p:anim>
                                    <p:set>
                                      <p:cBhvr>
                                        <p:cTn id="290" dur="1" fill="hold">
                                          <p:stCondLst>
                                            <p:cond delay="2999"/>
                                          </p:stCondLst>
                                        </p:cTn>
                                        <p:tgtEl>
                                          <p:spTgt spid="101"/>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100"/>
                                        </p:tgtEl>
                                        <p:attrNameLst>
                                          <p:attrName>style.visibility</p:attrName>
                                        </p:attrNameLst>
                                      </p:cBhvr>
                                      <p:to>
                                        <p:strVal val="visible"/>
                                      </p:to>
                                    </p:set>
                                    <p:anim calcmode="lin" valueType="num">
                                      <p:cBhvr additive="base">
                                        <p:cTn id="293" dur="3000" fill="hold"/>
                                        <p:tgtEl>
                                          <p:spTgt spid="100"/>
                                        </p:tgtEl>
                                        <p:attrNameLst>
                                          <p:attrName>ppt_x</p:attrName>
                                        </p:attrNameLst>
                                      </p:cBhvr>
                                      <p:tavLst>
                                        <p:tav tm="0">
                                          <p:val>
                                            <p:strVal val="1+#ppt_w/2"/>
                                          </p:val>
                                        </p:tav>
                                        <p:tav tm="100000">
                                          <p:val>
                                            <p:strVal val="#ppt_x"/>
                                          </p:val>
                                        </p:tav>
                                      </p:tavLst>
                                    </p:anim>
                                    <p:anim calcmode="lin" valueType="num">
                                      <p:cBhvr additive="base">
                                        <p:cTn id="294" dur="3000" fill="hold"/>
                                        <p:tgtEl>
                                          <p:spTgt spid="100"/>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100"/>
                                        </p:tgtEl>
                                        <p:attrNameLst>
                                          <p:attrName>style.visibility</p:attrName>
                                        </p:attrNameLst>
                                      </p:cBhvr>
                                      <p:to>
                                        <p:strVal val="visible"/>
                                      </p:to>
                                    </p:set>
                                    <p:animEffect transition="in" filter="blinds(vertical)">
                                      <p:cBhvr>
                                        <p:cTn id="297" dur="4000"/>
                                        <p:tgtEl>
                                          <p:spTgt spid="100"/>
                                        </p:tgtEl>
                                      </p:cBhvr>
                                    </p:animEffect>
                                  </p:childTnLst>
                                </p:cTn>
                              </p:par>
                              <p:par>
                                <p:cTn id="298" presetID="2" presetClass="exit" presetSubtype="8" fill="hold" grpId="2" nodeType="withEffect">
                                  <p:stCondLst>
                                    <p:cond delay="0"/>
                                  </p:stCondLst>
                                  <p:childTnLst>
                                    <p:anim calcmode="lin" valueType="num">
                                      <p:cBhvr additive="base">
                                        <p:cTn id="299" dur="3000"/>
                                        <p:tgtEl>
                                          <p:spTgt spid="100"/>
                                        </p:tgtEl>
                                        <p:attrNameLst>
                                          <p:attrName>ppt_x</p:attrName>
                                        </p:attrNameLst>
                                      </p:cBhvr>
                                      <p:tavLst>
                                        <p:tav tm="0">
                                          <p:val>
                                            <p:strVal val="ppt_x"/>
                                          </p:val>
                                        </p:tav>
                                        <p:tav tm="100000">
                                          <p:val>
                                            <p:strVal val="0-ppt_w/2"/>
                                          </p:val>
                                        </p:tav>
                                      </p:tavLst>
                                    </p:anim>
                                    <p:anim calcmode="lin" valueType="num">
                                      <p:cBhvr additive="base">
                                        <p:cTn id="300" dur="3000"/>
                                        <p:tgtEl>
                                          <p:spTgt spid="100"/>
                                        </p:tgtEl>
                                        <p:attrNameLst>
                                          <p:attrName>ppt_y</p:attrName>
                                        </p:attrNameLst>
                                      </p:cBhvr>
                                      <p:tavLst>
                                        <p:tav tm="0">
                                          <p:val>
                                            <p:strVal val="ppt_y"/>
                                          </p:val>
                                        </p:tav>
                                        <p:tav tm="100000">
                                          <p:val>
                                            <p:strVal val="ppt_y"/>
                                          </p:val>
                                        </p:tav>
                                      </p:tavLst>
                                    </p:anim>
                                    <p:set>
                                      <p:cBhvr>
                                        <p:cTn id="301" dur="1" fill="hold">
                                          <p:stCondLst>
                                            <p:cond delay="2999"/>
                                          </p:stCondLst>
                                        </p:cTn>
                                        <p:tgtEl>
                                          <p:spTgt spid="100"/>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99"/>
                                        </p:tgtEl>
                                        <p:attrNameLst>
                                          <p:attrName>style.visibility</p:attrName>
                                        </p:attrNameLst>
                                      </p:cBhvr>
                                      <p:to>
                                        <p:strVal val="visible"/>
                                      </p:to>
                                    </p:set>
                                    <p:anim calcmode="lin" valueType="num">
                                      <p:cBhvr additive="base">
                                        <p:cTn id="304" dur="3000" fill="hold"/>
                                        <p:tgtEl>
                                          <p:spTgt spid="99"/>
                                        </p:tgtEl>
                                        <p:attrNameLst>
                                          <p:attrName>ppt_x</p:attrName>
                                        </p:attrNameLst>
                                      </p:cBhvr>
                                      <p:tavLst>
                                        <p:tav tm="0">
                                          <p:val>
                                            <p:strVal val="1+#ppt_w/2"/>
                                          </p:val>
                                        </p:tav>
                                        <p:tav tm="100000">
                                          <p:val>
                                            <p:strVal val="#ppt_x"/>
                                          </p:val>
                                        </p:tav>
                                      </p:tavLst>
                                    </p:anim>
                                    <p:anim calcmode="lin" valueType="num">
                                      <p:cBhvr additive="base">
                                        <p:cTn id="305" dur="3000" fill="hold"/>
                                        <p:tgtEl>
                                          <p:spTgt spid="99"/>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99"/>
                                        </p:tgtEl>
                                        <p:attrNameLst>
                                          <p:attrName>style.visibility</p:attrName>
                                        </p:attrNameLst>
                                      </p:cBhvr>
                                      <p:to>
                                        <p:strVal val="visible"/>
                                      </p:to>
                                    </p:set>
                                    <p:animEffect transition="in" filter="blinds(vertical)">
                                      <p:cBhvr>
                                        <p:cTn id="308" dur="4000"/>
                                        <p:tgtEl>
                                          <p:spTgt spid="99"/>
                                        </p:tgtEl>
                                      </p:cBhvr>
                                    </p:animEffect>
                                  </p:childTnLst>
                                </p:cTn>
                              </p:par>
                              <p:par>
                                <p:cTn id="309" presetID="2" presetClass="exit" presetSubtype="8" fill="hold" grpId="2" nodeType="withEffect">
                                  <p:stCondLst>
                                    <p:cond delay="0"/>
                                  </p:stCondLst>
                                  <p:childTnLst>
                                    <p:anim calcmode="lin" valueType="num">
                                      <p:cBhvr additive="base">
                                        <p:cTn id="310" dur="3000"/>
                                        <p:tgtEl>
                                          <p:spTgt spid="99"/>
                                        </p:tgtEl>
                                        <p:attrNameLst>
                                          <p:attrName>ppt_x</p:attrName>
                                        </p:attrNameLst>
                                      </p:cBhvr>
                                      <p:tavLst>
                                        <p:tav tm="0">
                                          <p:val>
                                            <p:strVal val="ppt_x"/>
                                          </p:val>
                                        </p:tav>
                                        <p:tav tm="100000">
                                          <p:val>
                                            <p:strVal val="0-ppt_w/2"/>
                                          </p:val>
                                        </p:tav>
                                      </p:tavLst>
                                    </p:anim>
                                    <p:anim calcmode="lin" valueType="num">
                                      <p:cBhvr additive="base">
                                        <p:cTn id="311" dur="3000"/>
                                        <p:tgtEl>
                                          <p:spTgt spid="99"/>
                                        </p:tgtEl>
                                        <p:attrNameLst>
                                          <p:attrName>ppt_y</p:attrName>
                                        </p:attrNameLst>
                                      </p:cBhvr>
                                      <p:tavLst>
                                        <p:tav tm="0">
                                          <p:val>
                                            <p:strVal val="ppt_y"/>
                                          </p:val>
                                        </p:tav>
                                        <p:tav tm="100000">
                                          <p:val>
                                            <p:strVal val="ppt_y"/>
                                          </p:val>
                                        </p:tav>
                                      </p:tavLst>
                                    </p:anim>
                                    <p:set>
                                      <p:cBhvr>
                                        <p:cTn id="312" dur="1" fill="hold">
                                          <p:stCondLst>
                                            <p:cond delay="2999"/>
                                          </p:stCondLst>
                                        </p:cTn>
                                        <p:tgtEl>
                                          <p:spTgt spid="99"/>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98"/>
                                        </p:tgtEl>
                                        <p:attrNameLst>
                                          <p:attrName>style.visibility</p:attrName>
                                        </p:attrNameLst>
                                      </p:cBhvr>
                                      <p:to>
                                        <p:strVal val="visible"/>
                                      </p:to>
                                    </p:set>
                                    <p:anim calcmode="lin" valueType="num">
                                      <p:cBhvr additive="base">
                                        <p:cTn id="315" dur="3000" fill="hold"/>
                                        <p:tgtEl>
                                          <p:spTgt spid="98"/>
                                        </p:tgtEl>
                                        <p:attrNameLst>
                                          <p:attrName>ppt_x</p:attrName>
                                        </p:attrNameLst>
                                      </p:cBhvr>
                                      <p:tavLst>
                                        <p:tav tm="0">
                                          <p:val>
                                            <p:strVal val="1+#ppt_w/2"/>
                                          </p:val>
                                        </p:tav>
                                        <p:tav tm="100000">
                                          <p:val>
                                            <p:strVal val="#ppt_x"/>
                                          </p:val>
                                        </p:tav>
                                      </p:tavLst>
                                    </p:anim>
                                    <p:anim calcmode="lin" valueType="num">
                                      <p:cBhvr additive="base">
                                        <p:cTn id="316" dur="3000" fill="hold"/>
                                        <p:tgtEl>
                                          <p:spTgt spid="98"/>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98"/>
                                        </p:tgtEl>
                                        <p:attrNameLst>
                                          <p:attrName>style.visibility</p:attrName>
                                        </p:attrNameLst>
                                      </p:cBhvr>
                                      <p:to>
                                        <p:strVal val="visible"/>
                                      </p:to>
                                    </p:set>
                                    <p:animEffect transition="in" filter="blinds(vertical)">
                                      <p:cBhvr>
                                        <p:cTn id="319" dur="4000"/>
                                        <p:tgtEl>
                                          <p:spTgt spid="98"/>
                                        </p:tgtEl>
                                      </p:cBhvr>
                                    </p:animEffect>
                                  </p:childTnLst>
                                </p:cTn>
                              </p:par>
                              <p:par>
                                <p:cTn id="320" presetID="2" presetClass="exit" presetSubtype="8" fill="hold" grpId="2" nodeType="withEffect">
                                  <p:stCondLst>
                                    <p:cond delay="0"/>
                                  </p:stCondLst>
                                  <p:childTnLst>
                                    <p:anim calcmode="lin" valueType="num">
                                      <p:cBhvr additive="base">
                                        <p:cTn id="321" dur="3000"/>
                                        <p:tgtEl>
                                          <p:spTgt spid="98"/>
                                        </p:tgtEl>
                                        <p:attrNameLst>
                                          <p:attrName>ppt_x</p:attrName>
                                        </p:attrNameLst>
                                      </p:cBhvr>
                                      <p:tavLst>
                                        <p:tav tm="0">
                                          <p:val>
                                            <p:strVal val="ppt_x"/>
                                          </p:val>
                                        </p:tav>
                                        <p:tav tm="100000">
                                          <p:val>
                                            <p:strVal val="0-ppt_w/2"/>
                                          </p:val>
                                        </p:tav>
                                      </p:tavLst>
                                    </p:anim>
                                    <p:anim calcmode="lin" valueType="num">
                                      <p:cBhvr additive="base">
                                        <p:cTn id="322" dur="3000"/>
                                        <p:tgtEl>
                                          <p:spTgt spid="98"/>
                                        </p:tgtEl>
                                        <p:attrNameLst>
                                          <p:attrName>ppt_y</p:attrName>
                                        </p:attrNameLst>
                                      </p:cBhvr>
                                      <p:tavLst>
                                        <p:tav tm="0">
                                          <p:val>
                                            <p:strVal val="ppt_y"/>
                                          </p:val>
                                        </p:tav>
                                        <p:tav tm="100000">
                                          <p:val>
                                            <p:strVal val="ppt_y"/>
                                          </p:val>
                                        </p:tav>
                                      </p:tavLst>
                                    </p:anim>
                                    <p:set>
                                      <p:cBhvr>
                                        <p:cTn id="323" dur="1" fill="hold">
                                          <p:stCondLst>
                                            <p:cond delay="2999"/>
                                          </p:stCondLst>
                                        </p:cTn>
                                        <p:tgtEl>
                                          <p:spTgt spid="98"/>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97"/>
                                        </p:tgtEl>
                                        <p:attrNameLst>
                                          <p:attrName>style.visibility</p:attrName>
                                        </p:attrNameLst>
                                      </p:cBhvr>
                                      <p:to>
                                        <p:strVal val="visible"/>
                                      </p:to>
                                    </p:set>
                                    <p:anim calcmode="lin" valueType="num">
                                      <p:cBhvr additive="base">
                                        <p:cTn id="326" dur="3000" fill="hold"/>
                                        <p:tgtEl>
                                          <p:spTgt spid="97"/>
                                        </p:tgtEl>
                                        <p:attrNameLst>
                                          <p:attrName>ppt_x</p:attrName>
                                        </p:attrNameLst>
                                      </p:cBhvr>
                                      <p:tavLst>
                                        <p:tav tm="0">
                                          <p:val>
                                            <p:strVal val="1+#ppt_w/2"/>
                                          </p:val>
                                        </p:tav>
                                        <p:tav tm="100000">
                                          <p:val>
                                            <p:strVal val="#ppt_x"/>
                                          </p:val>
                                        </p:tav>
                                      </p:tavLst>
                                    </p:anim>
                                    <p:anim calcmode="lin" valueType="num">
                                      <p:cBhvr additive="base">
                                        <p:cTn id="327" dur="3000" fill="hold"/>
                                        <p:tgtEl>
                                          <p:spTgt spid="97"/>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97"/>
                                        </p:tgtEl>
                                        <p:attrNameLst>
                                          <p:attrName>style.visibility</p:attrName>
                                        </p:attrNameLst>
                                      </p:cBhvr>
                                      <p:to>
                                        <p:strVal val="visible"/>
                                      </p:to>
                                    </p:set>
                                    <p:animEffect transition="in" filter="blinds(vertical)">
                                      <p:cBhvr>
                                        <p:cTn id="330" dur="4000"/>
                                        <p:tgtEl>
                                          <p:spTgt spid="97"/>
                                        </p:tgtEl>
                                      </p:cBhvr>
                                    </p:animEffect>
                                  </p:childTnLst>
                                </p:cTn>
                              </p:par>
                              <p:par>
                                <p:cTn id="331" presetID="2" presetClass="exit" presetSubtype="8" fill="hold" grpId="2" nodeType="withEffect">
                                  <p:stCondLst>
                                    <p:cond delay="0"/>
                                  </p:stCondLst>
                                  <p:childTnLst>
                                    <p:anim calcmode="lin" valueType="num">
                                      <p:cBhvr additive="base">
                                        <p:cTn id="332" dur="3000"/>
                                        <p:tgtEl>
                                          <p:spTgt spid="97"/>
                                        </p:tgtEl>
                                        <p:attrNameLst>
                                          <p:attrName>ppt_x</p:attrName>
                                        </p:attrNameLst>
                                      </p:cBhvr>
                                      <p:tavLst>
                                        <p:tav tm="0">
                                          <p:val>
                                            <p:strVal val="ppt_x"/>
                                          </p:val>
                                        </p:tav>
                                        <p:tav tm="100000">
                                          <p:val>
                                            <p:strVal val="0-ppt_w/2"/>
                                          </p:val>
                                        </p:tav>
                                      </p:tavLst>
                                    </p:anim>
                                    <p:anim calcmode="lin" valueType="num">
                                      <p:cBhvr additive="base">
                                        <p:cTn id="333" dur="3000"/>
                                        <p:tgtEl>
                                          <p:spTgt spid="97"/>
                                        </p:tgtEl>
                                        <p:attrNameLst>
                                          <p:attrName>ppt_y</p:attrName>
                                        </p:attrNameLst>
                                      </p:cBhvr>
                                      <p:tavLst>
                                        <p:tav tm="0">
                                          <p:val>
                                            <p:strVal val="ppt_y"/>
                                          </p:val>
                                        </p:tav>
                                        <p:tav tm="100000">
                                          <p:val>
                                            <p:strVal val="ppt_y"/>
                                          </p:val>
                                        </p:tav>
                                      </p:tavLst>
                                    </p:anim>
                                    <p:set>
                                      <p:cBhvr>
                                        <p:cTn id="334" dur="1" fill="hold">
                                          <p:stCondLst>
                                            <p:cond delay="2999"/>
                                          </p:stCondLst>
                                        </p:cTn>
                                        <p:tgtEl>
                                          <p:spTgt spid="97"/>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96"/>
                                        </p:tgtEl>
                                        <p:attrNameLst>
                                          <p:attrName>style.visibility</p:attrName>
                                        </p:attrNameLst>
                                      </p:cBhvr>
                                      <p:to>
                                        <p:strVal val="visible"/>
                                      </p:to>
                                    </p:set>
                                    <p:anim calcmode="lin" valueType="num">
                                      <p:cBhvr additive="base">
                                        <p:cTn id="337" dur="3000" fill="hold"/>
                                        <p:tgtEl>
                                          <p:spTgt spid="96"/>
                                        </p:tgtEl>
                                        <p:attrNameLst>
                                          <p:attrName>ppt_x</p:attrName>
                                        </p:attrNameLst>
                                      </p:cBhvr>
                                      <p:tavLst>
                                        <p:tav tm="0">
                                          <p:val>
                                            <p:strVal val="1+#ppt_w/2"/>
                                          </p:val>
                                        </p:tav>
                                        <p:tav tm="100000">
                                          <p:val>
                                            <p:strVal val="#ppt_x"/>
                                          </p:val>
                                        </p:tav>
                                      </p:tavLst>
                                    </p:anim>
                                    <p:anim calcmode="lin" valueType="num">
                                      <p:cBhvr additive="base">
                                        <p:cTn id="338" dur="3000" fill="hold"/>
                                        <p:tgtEl>
                                          <p:spTgt spid="96"/>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6"/>
                                        </p:tgtEl>
                                        <p:attrNameLst>
                                          <p:attrName>style.visibility</p:attrName>
                                        </p:attrNameLst>
                                      </p:cBhvr>
                                      <p:to>
                                        <p:strVal val="visible"/>
                                      </p:to>
                                    </p:set>
                                    <p:animEffect transition="in" filter="blinds(vertical)">
                                      <p:cBhvr>
                                        <p:cTn id="341" dur="4000"/>
                                        <p:tgtEl>
                                          <p:spTgt spid="96"/>
                                        </p:tgtEl>
                                      </p:cBhvr>
                                    </p:animEffect>
                                  </p:childTnLst>
                                </p:cTn>
                              </p:par>
                              <p:par>
                                <p:cTn id="342" presetID="2" presetClass="exit" presetSubtype="8" fill="hold" grpId="2" nodeType="withEffect">
                                  <p:stCondLst>
                                    <p:cond delay="0"/>
                                  </p:stCondLst>
                                  <p:childTnLst>
                                    <p:anim calcmode="lin" valueType="num">
                                      <p:cBhvr additive="base">
                                        <p:cTn id="343" dur="3000"/>
                                        <p:tgtEl>
                                          <p:spTgt spid="96"/>
                                        </p:tgtEl>
                                        <p:attrNameLst>
                                          <p:attrName>ppt_x</p:attrName>
                                        </p:attrNameLst>
                                      </p:cBhvr>
                                      <p:tavLst>
                                        <p:tav tm="0">
                                          <p:val>
                                            <p:strVal val="ppt_x"/>
                                          </p:val>
                                        </p:tav>
                                        <p:tav tm="100000">
                                          <p:val>
                                            <p:strVal val="0-ppt_w/2"/>
                                          </p:val>
                                        </p:tav>
                                      </p:tavLst>
                                    </p:anim>
                                    <p:anim calcmode="lin" valueType="num">
                                      <p:cBhvr additive="base">
                                        <p:cTn id="344" dur="3000"/>
                                        <p:tgtEl>
                                          <p:spTgt spid="96"/>
                                        </p:tgtEl>
                                        <p:attrNameLst>
                                          <p:attrName>ppt_y</p:attrName>
                                        </p:attrNameLst>
                                      </p:cBhvr>
                                      <p:tavLst>
                                        <p:tav tm="0">
                                          <p:val>
                                            <p:strVal val="ppt_y"/>
                                          </p:val>
                                        </p:tav>
                                        <p:tav tm="100000">
                                          <p:val>
                                            <p:strVal val="ppt_y"/>
                                          </p:val>
                                        </p:tav>
                                      </p:tavLst>
                                    </p:anim>
                                    <p:set>
                                      <p:cBhvr>
                                        <p:cTn id="345" dur="1" fill="hold">
                                          <p:stCondLst>
                                            <p:cond delay="2999"/>
                                          </p:stCondLst>
                                        </p:cTn>
                                        <p:tgtEl>
                                          <p:spTgt spid="96"/>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95"/>
                                        </p:tgtEl>
                                        <p:attrNameLst>
                                          <p:attrName>style.visibility</p:attrName>
                                        </p:attrNameLst>
                                      </p:cBhvr>
                                      <p:to>
                                        <p:strVal val="visible"/>
                                      </p:to>
                                    </p:set>
                                    <p:anim calcmode="lin" valueType="num">
                                      <p:cBhvr additive="base">
                                        <p:cTn id="348" dur="3000" fill="hold"/>
                                        <p:tgtEl>
                                          <p:spTgt spid="95"/>
                                        </p:tgtEl>
                                        <p:attrNameLst>
                                          <p:attrName>ppt_x</p:attrName>
                                        </p:attrNameLst>
                                      </p:cBhvr>
                                      <p:tavLst>
                                        <p:tav tm="0">
                                          <p:val>
                                            <p:strVal val="1+#ppt_w/2"/>
                                          </p:val>
                                        </p:tav>
                                        <p:tav tm="100000">
                                          <p:val>
                                            <p:strVal val="#ppt_x"/>
                                          </p:val>
                                        </p:tav>
                                      </p:tavLst>
                                    </p:anim>
                                    <p:anim calcmode="lin" valueType="num">
                                      <p:cBhvr additive="base">
                                        <p:cTn id="349" dur="3000" fill="hold"/>
                                        <p:tgtEl>
                                          <p:spTgt spid="95"/>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95"/>
                                        </p:tgtEl>
                                        <p:attrNameLst>
                                          <p:attrName>style.visibility</p:attrName>
                                        </p:attrNameLst>
                                      </p:cBhvr>
                                      <p:to>
                                        <p:strVal val="visible"/>
                                      </p:to>
                                    </p:set>
                                    <p:animEffect transition="in" filter="blinds(vertical)">
                                      <p:cBhvr>
                                        <p:cTn id="352" dur="4000"/>
                                        <p:tgtEl>
                                          <p:spTgt spid="95"/>
                                        </p:tgtEl>
                                      </p:cBhvr>
                                    </p:animEffect>
                                  </p:childTnLst>
                                </p:cTn>
                              </p:par>
                              <p:par>
                                <p:cTn id="353" presetID="2" presetClass="exit" presetSubtype="8" fill="hold" grpId="2" nodeType="withEffect">
                                  <p:stCondLst>
                                    <p:cond delay="0"/>
                                  </p:stCondLst>
                                  <p:childTnLst>
                                    <p:anim calcmode="lin" valueType="num">
                                      <p:cBhvr additive="base">
                                        <p:cTn id="354" dur="3000"/>
                                        <p:tgtEl>
                                          <p:spTgt spid="95"/>
                                        </p:tgtEl>
                                        <p:attrNameLst>
                                          <p:attrName>ppt_x</p:attrName>
                                        </p:attrNameLst>
                                      </p:cBhvr>
                                      <p:tavLst>
                                        <p:tav tm="0">
                                          <p:val>
                                            <p:strVal val="ppt_x"/>
                                          </p:val>
                                        </p:tav>
                                        <p:tav tm="100000">
                                          <p:val>
                                            <p:strVal val="0-ppt_w/2"/>
                                          </p:val>
                                        </p:tav>
                                      </p:tavLst>
                                    </p:anim>
                                    <p:anim calcmode="lin" valueType="num">
                                      <p:cBhvr additive="base">
                                        <p:cTn id="355" dur="3000"/>
                                        <p:tgtEl>
                                          <p:spTgt spid="95"/>
                                        </p:tgtEl>
                                        <p:attrNameLst>
                                          <p:attrName>ppt_y</p:attrName>
                                        </p:attrNameLst>
                                      </p:cBhvr>
                                      <p:tavLst>
                                        <p:tav tm="0">
                                          <p:val>
                                            <p:strVal val="ppt_y"/>
                                          </p:val>
                                        </p:tav>
                                        <p:tav tm="100000">
                                          <p:val>
                                            <p:strVal val="ppt_y"/>
                                          </p:val>
                                        </p:tav>
                                      </p:tavLst>
                                    </p:anim>
                                    <p:set>
                                      <p:cBhvr>
                                        <p:cTn id="356" dur="1" fill="hold">
                                          <p:stCondLst>
                                            <p:cond delay="2999"/>
                                          </p:stCondLst>
                                        </p:cTn>
                                        <p:tgtEl>
                                          <p:spTgt spid="95"/>
                                        </p:tgtEl>
                                        <p:attrNameLst>
                                          <p:attrName>style.visibility</p:attrName>
                                        </p:attrNameLst>
                                      </p:cBhvr>
                                      <p:to>
                                        <p:strVal val="hidden"/>
                                      </p:to>
                                    </p:set>
                                  </p:childTnLst>
                                </p:cTn>
                              </p:par>
                              <p:par>
                                <p:cTn id="357" presetID="8" presetClass="entr" presetSubtype="32" fill="hold" nodeType="withEffect">
                                  <p:stCondLst>
                                    <p:cond delay="250"/>
                                  </p:stCondLst>
                                  <p:childTnLst>
                                    <p:set>
                                      <p:cBhvr>
                                        <p:cTn id="358" dur="1" fill="hold">
                                          <p:stCondLst>
                                            <p:cond delay="0"/>
                                          </p:stCondLst>
                                        </p:cTn>
                                        <p:tgtEl>
                                          <p:spTgt spid="40"/>
                                        </p:tgtEl>
                                        <p:attrNameLst>
                                          <p:attrName>style.visibility</p:attrName>
                                        </p:attrNameLst>
                                      </p:cBhvr>
                                      <p:to>
                                        <p:strVal val="visible"/>
                                      </p:to>
                                    </p:set>
                                    <p:animEffect transition="in" filter="diamond(out)">
                                      <p:cBhvr>
                                        <p:cTn id="359" dur="2750"/>
                                        <p:tgtEl>
                                          <p:spTgt spid="40"/>
                                        </p:tgtEl>
                                      </p:cBhvr>
                                    </p:animEffect>
                                  </p:childTnLst>
                                </p:cTn>
                              </p:par>
                              <p:par>
                                <p:cTn id="360" presetID="17" presetClass="entr" presetSubtype="10" fill="hold" nodeType="withEffect">
                                  <p:stCondLst>
                                    <p:cond delay="250"/>
                                  </p:stCondLst>
                                  <p:childTnLst>
                                    <p:set>
                                      <p:cBhvr>
                                        <p:cTn id="361" dur="1" fill="hold">
                                          <p:stCondLst>
                                            <p:cond delay="0"/>
                                          </p:stCondLst>
                                        </p:cTn>
                                        <p:tgtEl>
                                          <p:spTgt spid="40"/>
                                        </p:tgtEl>
                                        <p:attrNameLst>
                                          <p:attrName>style.visibility</p:attrName>
                                        </p:attrNameLst>
                                      </p:cBhvr>
                                      <p:to>
                                        <p:strVal val="visible"/>
                                      </p:to>
                                    </p:set>
                                    <p:anim calcmode="lin" valueType="num">
                                      <p:cBhvr>
                                        <p:cTn id="362" dur="2750" fill="hold"/>
                                        <p:tgtEl>
                                          <p:spTgt spid="40"/>
                                        </p:tgtEl>
                                        <p:attrNameLst>
                                          <p:attrName>ppt_w</p:attrName>
                                        </p:attrNameLst>
                                      </p:cBhvr>
                                      <p:tavLst>
                                        <p:tav tm="0">
                                          <p:val>
                                            <p:fltVal val="0"/>
                                          </p:val>
                                        </p:tav>
                                        <p:tav tm="100000">
                                          <p:val>
                                            <p:strVal val="#ppt_w"/>
                                          </p:val>
                                        </p:tav>
                                      </p:tavLst>
                                    </p:anim>
                                    <p:anim calcmode="lin" valueType="num">
                                      <p:cBhvr>
                                        <p:cTn id="363" dur="2750" fill="hold"/>
                                        <p:tgtEl>
                                          <p:spTgt spid="40"/>
                                        </p:tgtEl>
                                        <p:attrNameLst>
                                          <p:attrName>ppt_h</p:attrName>
                                        </p:attrNameLst>
                                      </p:cBhvr>
                                      <p:tavLst>
                                        <p:tav tm="0">
                                          <p:val>
                                            <p:strVal val="#ppt_h"/>
                                          </p:val>
                                        </p:tav>
                                        <p:tav tm="100000">
                                          <p:val>
                                            <p:strVal val="#ppt_h"/>
                                          </p:val>
                                        </p:tav>
                                      </p:tavLst>
                                    </p:anim>
                                  </p:childTnLst>
                                </p:cTn>
                              </p:par>
                              <p:par>
                                <p:cTn id="364" presetID="9" presetClass="emph" presetSubtype="0" grpId="0" nodeType="withEffect">
                                  <p:stCondLst>
                                    <p:cond delay="0"/>
                                  </p:stCondLst>
                                  <p:childTnLst>
                                    <p:set>
                                      <p:cBhvr rctx="PPT">
                                        <p:cTn id="365" dur="indefinite"/>
                                        <p:tgtEl>
                                          <p:spTgt spid="41"/>
                                        </p:tgtEl>
                                        <p:attrNameLst>
                                          <p:attrName>style.opacity</p:attrName>
                                        </p:attrNameLst>
                                      </p:cBhvr>
                                      <p:to>
                                        <p:strVal val="0"/>
                                      </p:to>
                                    </p:set>
                                    <p:animEffect filter="image" prLst="opacity: 0">
                                      <p:cBhvr rctx="IE">
                                        <p:cTn id="366" dur="indefinite"/>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4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Rectángulo"/>
          <p:cNvSpPr/>
          <p:nvPr/>
        </p:nvSpPr>
        <p:spPr>
          <a:xfrm>
            <a:off x="1475656" y="123478"/>
            <a:ext cx="7320780" cy="3477875"/>
          </a:xfrm>
          <a:prstGeom prst="rect">
            <a:avLst/>
          </a:prstGeom>
        </p:spPr>
        <p:txBody>
          <a:bodyPr wrap="square">
            <a:spAutoFit/>
            <a:scene3d>
              <a:camera prst="obliqueBottomLeft"/>
              <a:lightRig rig="threePt" dir="t"/>
            </a:scene3d>
            <a:sp3d extrusionH="31750">
              <a:extrusionClr>
                <a:schemeClr val="tx1"/>
              </a:extrusionClr>
            </a:sp3d>
          </a:bodyPr>
          <a:lstStyle/>
          <a:p>
            <a:pPr algn="ctr"/>
            <a:endParaRPr lang="es-ES" sz="1600" dirty="0">
              <a:solidFill>
                <a:srgbClr val="321547"/>
              </a:solidFill>
              <a:latin typeface="Hobo Std" pitchFamily="34" charset="0"/>
            </a:endParaRPr>
          </a:p>
          <a:p>
            <a:pPr algn="ctr"/>
            <a:r>
              <a:rPr lang="es-ES" sz="1600" dirty="0" smtClean="0">
                <a:solidFill>
                  <a:srgbClr val="3E1500"/>
                </a:solidFill>
                <a:latin typeface="Hobo Std" pitchFamily="34" charset="0"/>
              </a:rPr>
              <a:t>UNA </a:t>
            </a:r>
            <a:r>
              <a:rPr lang="es-ES" sz="1600" dirty="0">
                <a:solidFill>
                  <a:srgbClr val="3E1500"/>
                </a:solidFill>
                <a:latin typeface="Hobo Std" pitchFamily="34" charset="0"/>
              </a:rPr>
              <a:t>PALABRA DE PRECAUCIÓN</a:t>
            </a:r>
          </a:p>
          <a:p>
            <a:pPr algn="ctr"/>
            <a:endParaRPr lang="es-ES" sz="1600" dirty="0">
              <a:solidFill>
                <a:srgbClr val="3E1500"/>
              </a:solidFill>
              <a:latin typeface="Hobo Std" pitchFamily="34" charset="0"/>
            </a:endParaRPr>
          </a:p>
          <a:p>
            <a:pPr algn="ctr"/>
            <a:r>
              <a:rPr lang="es-ES" sz="1200" dirty="0">
                <a:solidFill>
                  <a:srgbClr val="3E1500"/>
                </a:solidFill>
                <a:latin typeface="Hobo Std" pitchFamily="34" charset="0"/>
              </a:rPr>
              <a:t>Los albaricoques secos pueden ser tratados con gas dióxido de azufre durante el procesamiento. También pueden ser tratados con sulfitos para extender su vida útil. </a:t>
            </a:r>
          </a:p>
          <a:p>
            <a:pPr algn="ctr"/>
            <a:r>
              <a:rPr lang="es-ES" sz="1200" dirty="0" smtClean="0">
                <a:solidFill>
                  <a:srgbClr val="3E1500"/>
                </a:solidFill>
                <a:latin typeface="Hobo Std" pitchFamily="34" charset="0"/>
              </a:rPr>
              <a:t>Los </a:t>
            </a:r>
            <a:r>
              <a:rPr lang="es-ES" sz="1200" dirty="0">
                <a:solidFill>
                  <a:srgbClr val="3E1500"/>
                </a:solidFill>
                <a:latin typeface="Hobo Std" pitchFamily="34" charset="0"/>
              </a:rPr>
              <a:t>compuestos que contienen azufre a menudo se agregan a los alimentos secos como albaricoques como conservantes para ayudar a prevenir la oxidación y decoloración de los colores. Los sulfitos que son usados ​​a preservar los albaricoques secos provocan reacciones adversas en algunas personas, </a:t>
            </a:r>
            <a:endParaRPr lang="es-ES" sz="1200" dirty="0" smtClean="0">
              <a:solidFill>
                <a:srgbClr val="3E1500"/>
              </a:solidFill>
              <a:latin typeface="Hobo Std" pitchFamily="34" charset="0"/>
            </a:endParaRPr>
          </a:p>
          <a:p>
            <a:pPr algn="ctr"/>
            <a:r>
              <a:rPr lang="es-ES" sz="1200" dirty="0" smtClean="0">
                <a:solidFill>
                  <a:srgbClr val="3E1500"/>
                </a:solidFill>
                <a:latin typeface="Hobo Std" pitchFamily="34" charset="0"/>
              </a:rPr>
              <a:t>que </a:t>
            </a:r>
            <a:r>
              <a:rPr lang="es-ES" sz="1200" dirty="0">
                <a:solidFill>
                  <a:srgbClr val="3E1500"/>
                </a:solidFill>
                <a:latin typeface="Hobo Std" pitchFamily="34" charset="0"/>
              </a:rPr>
              <a:t>resultan ser sensibles al sulfito. </a:t>
            </a:r>
          </a:p>
          <a:p>
            <a:pPr algn="ctr"/>
            <a:r>
              <a:rPr lang="es-ES" sz="1200" dirty="0" smtClean="0">
                <a:solidFill>
                  <a:srgbClr val="3E1500"/>
                </a:solidFill>
                <a:latin typeface="Hobo Std" pitchFamily="34" charset="0"/>
              </a:rPr>
              <a:t>Reacciones </a:t>
            </a:r>
            <a:r>
              <a:rPr lang="es-ES" sz="1200" dirty="0">
                <a:solidFill>
                  <a:srgbClr val="3E1500"/>
                </a:solidFill>
                <a:latin typeface="Hobo Std" pitchFamily="34" charset="0"/>
              </a:rPr>
              <a:t>de sulfito pueden ser particularmente agudas en las personas que sufren de asma.</a:t>
            </a:r>
          </a:p>
          <a:p>
            <a:pPr algn="ctr"/>
            <a:r>
              <a:rPr lang="es-ES" sz="1200" dirty="0" smtClean="0">
                <a:solidFill>
                  <a:srgbClr val="3E1500"/>
                </a:solidFill>
                <a:latin typeface="Hobo Std" pitchFamily="34" charset="0"/>
              </a:rPr>
              <a:t>Al </a:t>
            </a:r>
            <a:r>
              <a:rPr lang="es-ES" sz="1200" dirty="0">
                <a:solidFill>
                  <a:srgbClr val="3E1500"/>
                </a:solidFill>
                <a:latin typeface="Hobo Std" pitchFamily="34" charset="0"/>
              </a:rPr>
              <a:t>comprar busque los albaricoques que no están procesados con los sulfitos. Estos son de color marrón, pero son una opción mucho más saludable para las personas que tienen sensibilidad al sulfito</a:t>
            </a:r>
            <a:r>
              <a:rPr lang="es-ES" sz="1200" dirty="0">
                <a:solidFill>
                  <a:srgbClr val="3E1500"/>
                </a:solidFill>
                <a:latin typeface="Hobo Std" pitchFamily="34" charset="0"/>
              </a:rPr>
              <a:t>. </a:t>
            </a:r>
            <a:endParaRPr lang="es-ES" sz="1200" dirty="0" smtClean="0">
              <a:solidFill>
                <a:srgbClr val="3E1500"/>
              </a:solidFill>
              <a:latin typeface="Hobo Std" pitchFamily="34" charset="0"/>
            </a:endParaRPr>
          </a:p>
          <a:p>
            <a:pPr algn="ctr"/>
            <a:r>
              <a:rPr lang="es-ES" sz="1200" dirty="0" smtClean="0">
                <a:solidFill>
                  <a:srgbClr val="3E1500"/>
                </a:solidFill>
                <a:latin typeface="Hobo Std" pitchFamily="34" charset="0"/>
              </a:rPr>
              <a:t>También, si desea consumir albaricoques frescos, trate de que sea lo más orgánico posible, ya que conservará mejor </a:t>
            </a:r>
            <a:r>
              <a:rPr lang="es-ES" sz="1200" dirty="0">
                <a:solidFill>
                  <a:srgbClr val="3E1500"/>
                </a:solidFill>
                <a:latin typeface="Hobo Std" pitchFamily="34" charset="0"/>
              </a:rPr>
              <a:t>todas sus propiedades </a:t>
            </a:r>
            <a:r>
              <a:rPr lang="es-ES" sz="1200" dirty="0" smtClean="0">
                <a:solidFill>
                  <a:srgbClr val="3E1500"/>
                </a:solidFill>
                <a:latin typeface="Hobo Std" pitchFamily="34" charset="0"/>
              </a:rPr>
              <a:t>beneficiosas, al no estar afectados por </a:t>
            </a:r>
            <a:r>
              <a:rPr lang="es-ES" sz="1200" dirty="0">
                <a:solidFill>
                  <a:srgbClr val="3E1500"/>
                </a:solidFill>
                <a:latin typeface="Hobo Std" pitchFamily="34" charset="0"/>
              </a:rPr>
              <a:t>pesticidas y </a:t>
            </a:r>
            <a:r>
              <a:rPr lang="es-ES" sz="1200" dirty="0" smtClean="0">
                <a:solidFill>
                  <a:srgbClr val="3E1500"/>
                </a:solidFill>
                <a:latin typeface="Hobo Std" pitchFamily="34" charset="0"/>
              </a:rPr>
              <a:t>herbicidas que </a:t>
            </a:r>
            <a:r>
              <a:rPr lang="es-ES" sz="1200" dirty="0">
                <a:solidFill>
                  <a:srgbClr val="3E1500"/>
                </a:solidFill>
                <a:latin typeface="Hobo Std" pitchFamily="34" charset="0"/>
              </a:rPr>
              <a:t>eliminan, en muchas ocasiones, sus nutrientes. </a:t>
            </a:r>
            <a:endParaRPr lang="es-ES" sz="1200" dirty="0">
              <a:solidFill>
                <a:srgbClr val="3E1500"/>
              </a:solidFill>
              <a:latin typeface="Hobo Std" pitchFamily="34" charset="0"/>
            </a:endParaRPr>
          </a:p>
          <a:p>
            <a:pPr algn="ctr"/>
            <a:endParaRPr lang="es-ES" sz="1400" dirty="0">
              <a:solidFill>
                <a:srgbClr val="3E1500"/>
              </a:solidFill>
              <a:latin typeface="Hobo Std" pitchFamily="34" charset="0"/>
            </a:endParaRPr>
          </a:p>
          <a:p>
            <a:pPr algn="ctr"/>
            <a:r>
              <a:rPr lang="es-ES" sz="1400" dirty="0">
                <a:solidFill>
                  <a:srgbClr val="3E1500"/>
                </a:solidFill>
                <a:latin typeface="Hobo Std" pitchFamily="34" charset="0"/>
              </a:rPr>
              <a:t> </a:t>
            </a:r>
            <a:endParaRPr lang="es-ES" dirty="0">
              <a:solidFill>
                <a:srgbClr val="3E1500"/>
              </a:solidFill>
              <a:latin typeface="Hobo Std" pitchFamily="34" charset="0"/>
            </a:endParaRPr>
          </a:p>
        </p:txBody>
      </p:sp>
    </p:spTree>
    <p:extLst>
      <p:ext uri="{BB962C8B-B14F-4D97-AF65-F5344CB8AC3E}">
        <p14:creationId xmlns:p14="http://schemas.microsoft.com/office/powerpoint/2010/main" val="193295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53 Rectángulo"/>
          <p:cNvSpPr/>
          <p:nvPr/>
        </p:nvSpPr>
        <p:spPr>
          <a:xfrm>
            <a:off x="11424" y="0"/>
            <a:ext cx="9132576" cy="555526"/>
          </a:xfrm>
          <a:prstGeom prst="rect">
            <a:avLst/>
          </a:prstGeom>
          <a:gradFill>
            <a:gsLst>
              <a:gs pos="4000">
                <a:srgbClr val="FF0000"/>
              </a:gs>
              <a:gs pos="42000">
                <a:srgbClr val="00B050"/>
              </a:gs>
              <a:gs pos="72000">
                <a:srgbClr val="FF99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0800000">
            <a:off x="0" y="4587974"/>
            <a:ext cx="9132576" cy="555526"/>
          </a:xfrm>
          <a:prstGeom prst="rect">
            <a:avLst/>
          </a:prstGeom>
          <a:gradFill>
            <a:gsLst>
              <a:gs pos="4000">
                <a:srgbClr val="FF0000"/>
              </a:gs>
              <a:gs pos="42000">
                <a:srgbClr val="00B050"/>
              </a:gs>
              <a:gs pos="72000">
                <a:srgbClr val="FF9900"/>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1 Forma libre"/>
          <p:cNvSpPr/>
          <p:nvPr/>
        </p:nvSpPr>
        <p:spPr>
          <a:xfrm rot="10800000" flipV="1">
            <a:off x="-439769" y="-4652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pic>
        <p:nvPicPr>
          <p:cNvPr id="58" name="57 Imagen" descr="Diapositiva17"/>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7386" y="1"/>
            <a:ext cx="9144000" cy="5143500"/>
          </a:xfrm>
          <a:prstGeom prst="rect">
            <a:avLst/>
          </a:prstGeom>
          <a:noFill/>
          <a:ln>
            <a:noFill/>
          </a:ln>
        </p:spPr>
      </p:pic>
      <p:sp>
        <p:nvSpPr>
          <p:cNvPr id="3" name="2 Forma libre"/>
          <p:cNvSpPr/>
          <p:nvPr/>
        </p:nvSpPr>
        <p:spPr>
          <a:xfrm rot="10800000" flipV="1">
            <a:off x="28881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1008897"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1720471"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244905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3169137"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380870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453728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525736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596894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669752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7417609" y="-15314"/>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8129183" y="-3092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flipV="1">
            <a:off x="-396552" y="2629317"/>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flipV="1">
            <a:off x="33203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flipV="1">
            <a:off x="1052114"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flipV="1">
            <a:off x="1763688"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flipV="1">
            <a:off x="249227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flipV="1">
            <a:off x="3212354"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flipV="1">
            <a:off x="385192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flipV="1">
            <a:off x="458050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flipV="1">
            <a:off x="530058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flipV="1">
            <a:off x="601216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flipV="1">
            <a:off x="674074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flipV="1">
            <a:off x="7460826" y="259810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flipV="1">
            <a:off x="8172400" y="261371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668094" y="-101251"/>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6049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780572"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V="1">
            <a:off x="1492146"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V="1">
            <a:off x="222073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V="1">
            <a:off x="2940812"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V="1">
            <a:off x="358037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V="1">
            <a:off x="430896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V="1">
            <a:off x="502904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V="1">
            <a:off x="574061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V="1">
            <a:off x="646920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V="1">
            <a:off x="7189284" y="-70039"/>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V="1">
            <a:off x="7900858" y="-85645"/>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flipV="1">
            <a:off x="-624877" y="2574592"/>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flipV="1">
            <a:off x="10370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flipV="1">
            <a:off x="823789"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flipV="1">
            <a:off x="1535363"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flipV="1">
            <a:off x="226394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flipV="1">
            <a:off x="2984029"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flipV="1">
            <a:off x="362359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flipV="1">
            <a:off x="435218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flipV="1">
            <a:off x="507226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flipV="1">
            <a:off x="578383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flipV="1">
            <a:off x="651242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flipV="1">
            <a:off x="7232501" y="2543380"/>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flipV="1">
            <a:off x="7944075" y="2558986"/>
            <a:ext cx="1652389" cy="2529789"/>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rnd" cmpd="sng" algn="ctr">
            <a:gradFill flip="none" rotWithShape="1">
              <a:gsLst>
                <a:gs pos="98333">
                  <a:srgbClr val="FF1700">
                    <a:alpha val="0"/>
                  </a:srgbClr>
                </a:gs>
                <a:gs pos="2083">
                  <a:srgbClr val="FF0000">
                    <a:alpha val="0"/>
                  </a:srgbClr>
                </a:gs>
                <a:gs pos="50000">
                  <a:srgbClr val="92D050"/>
                </a:gs>
                <a:gs pos="7000">
                  <a:srgbClr val="FF0000"/>
                </a:gs>
                <a:gs pos="95000">
                  <a:srgbClr val="FF1700"/>
                </a:gs>
                <a:gs pos="74000">
                  <a:srgbClr val="FFC000"/>
                </a:gs>
                <a:gs pos="26000">
                  <a:srgbClr val="FFC000"/>
                </a:gs>
              </a:gsLst>
              <a:lin ang="16200000" scaled="1"/>
              <a:tileRect/>
            </a:gradFill>
            <a:prstDash val="sysDot"/>
            <a:headEnd type="oval" w="lg" len="lg"/>
            <a:tailEnd type="oval" w="lg" len="lg"/>
          </a:ln>
          <a:effectLst/>
          <a:scene3d>
            <a:camera prst="orthographicFront"/>
            <a:lightRig rig="flat" dir="t"/>
          </a:scene3d>
          <a:sp3d prstMaterial="metal">
            <a:bevelT w="165100" prst="coolSlant"/>
          </a:sp3d>
        </p:spPr>
        <p:txBody>
          <a:bodyPr rtlCol="0" anchor="ctr"/>
          <a:lstStyle/>
          <a:p>
            <a:pPr algn="ctr">
              <a:defRPr/>
            </a:pPr>
            <a:endParaRPr lang="es-ES_tradnl" kern="0">
              <a:solidFill>
                <a:prstClr val="white"/>
              </a:solidFill>
              <a:latin typeface="Calibri"/>
            </a:endParaRPr>
          </a:p>
        </p:txBody>
      </p:sp>
      <p:sp>
        <p:nvSpPr>
          <p:cNvPr id="57" name="56 Rectángulo"/>
          <p:cNvSpPr/>
          <p:nvPr/>
        </p:nvSpPr>
        <p:spPr>
          <a:xfrm flipH="1">
            <a:off x="-756593" y="-188305"/>
            <a:ext cx="10585176" cy="5331805"/>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875003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500" fill="hold"/>
                                        <p:tgtEl>
                                          <p:spTgt spid="2"/>
                                        </p:tgtEl>
                                        <p:attrNameLst>
                                          <p:attrName>ppt_x</p:attrName>
                                        </p:attrNameLst>
                                      </p:cBhvr>
                                      <p:tavLst>
                                        <p:tav tm="0">
                                          <p:val>
                                            <p:strVal val="#ppt_x"/>
                                          </p:val>
                                        </p:tav>
                                        <p:tav tm="100000">
                                          <p:val>
                                            <p:strVal val="#ppt_x"/>
                                          </p:val>
                                        </p:tav>
                                      </p:tavLst>
                                    </p:anim>
                                    <p:anim calcmode="lin" valueType="num">
                                      <p:cBhvr additive="base">
                                        <p:cTn id="8" dur="3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3500" fill="hold"/>
                                        <p:tgtEl>
                                          <p:spTgt spid="3"/>
                                        </p:tgtEl>
                                        <p:attrNameLst>
                                          <p:attrName>ppt_x</p:attrName>
                                        </p:attrNameLst>
                                      </p:cBhvr>
                                      <p:tavLst>
                                        <p:tav tm="0">
                                          <p:val>
                                            <p:strVal val="#ppt_x"/>
                                          </p:val>
                                        </p:tav>
                                        <p:tav tm="100000">
                                          <p:val>
                                            <p:strVal val="#ppt_x"/>
                                          </p:val>
                                        </p:tav>
                                      </p:tavLst>
                                    </p:anim>
                                    <p:anim calcmode="lin" valueType="num">
                                      <p:cBhvr additive="base">
                                        <p:cTn id="12" dur="3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3500" fill="hold"/>
                                        <p:tgtEl>
                                          <p:spTgt spid="4"/>
                                        </p:tgtEl>
                                        <p:attrNameLst>
                                          <p:attrName>ppt_x</p:attrName>
                                        </p:attrNameLst>
                                      </p:cBhvr>
                                      <p:tavLst>
                                        <p:tav tm="0">
                                          <p:val>
                                            <p:strVal val="#ppt_x"/>
                                          </p:val>
                                        </p:tav>
                                        <p:tav tm="100000">
                                          <p:val>
                                            <p:strVal val="#ppt_x"/>
                                          </p:val>
                                        </p:tav>
                                      </p:tavLst>
                                    </p:anim>
                                    <p:anim calcmode="lin" valueType="num">
                                      <p:cBhvr additive="base">
                                        <p:cTn id="16" dur="3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500" fill="hold"/>
                                        <p:tgtEl>
                                          <p:spTgt spid="5"/>
                                        </p:tgtEl>
                                        <p:attrNameLst>
                                          <p:attrName>ppt_x</p:attrName>
                                        </p:attrNameLst>
                                      </p:cBhvr>
                                      <p:tavLst>
                                        <p:tav tm="0">
                                          <p:val>
                                            <p:strVal val="#ppt_x"/>
                                          </p:val>
                                        </p:tav>
                                        <p:tav tm="100000">
                                          <p:val>
                                            <p:strVal val="#ppt_x"/>
                                          </p:val>
                                        </p:tav>
                                      </p:tavLst>
                                    </p:anim>
                                    <p:anim calcmode="lin" valueType="num">
                                      <p:cBhvr additive="base">
                                        <p:cTn id="20" dur="3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3500" fill="hold"/>
                                        <p:tgtEl>
                                          <p:spTgt spid="6"/>
                                        </p:tgtEl>
                                        <p:attrNameLst>
                                          <p:attrName>ppt_x</p:attrName>
                                        </p:attrNameLst>
                                      </p:cBhvr>
                                      <p:tavLst>
                                        <p:tav tm="0">
                                          <p:val>
                                            <p:strVal val="#ppt_x"/>
                                          </p:val>
                                        </p:tav>
                                        <p:tav tm="100000">
                                          <p:val>
                                            <p:strVal val="#ppt_x"/>
                                          </p:val>
                                        </p:tav>
                                      </p:tavLst>
                                    </p:anim>
                                    <p:anim calcmode="lin" valueType="num">
                                      <p:cBhvr additive="base">
                                        <p:cTn id="24" dur="3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3500" fill="hold"/>
                                        <p:tgtEl>
                                          <p:spTgt spid="7"/>
                                        </p:tgtEl>
                                        <p:attrNameLst>
                                          <p:attrName>ppt_x</p:attrName>
                                        </p:attrNameLst>
                                      </p:cBhvr>
                                      <p:tavLst>
                                        <p:tav tm="0">
                                          <p:val>
                                            <p:strVal val="#ppt_x"/>
                                          </p:val>
                                        </p:tav>
                                        <p:tav tm="100000">
                                          <p:val>
                                            <p:strVal val="#ppt_x"/>
                                          </p:val>
                                        </p:tav>
                                      </p:tavLst>
                                    </p:anim>
                                    <p:anim calcmode="lin" valueType="num">
                                      <p:cBhvr additive="base">
                                        <p:cTn id="28" dur="350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500" fill="hold"/>
                                        <p:tgtEl>
                                          <p:spTgt spid="8"/>
                                        </p:tgtEl>
                                        <p:attrNameLst>
                                          <p:attrName>ppt_x</p:attrName>
                                        </p:attrNameLst>
                                      </p:cBhvr>
                                      <p:tavLst>
                                        <p:tav tm="0">
                                          <p:val>
                                            <p:strVal val="#ppt_x"/>
                                          </p:val>
                                        </p:tav>
                                        <p:tav tm="100000">
                                          <p:val>
                                            <p:strVal val="#ppt_x"/>
                                          </p:val>
                                        </p:tav>
                                      </p:tavLst>
                                    </p:anim>
                                    <p:anim calcmode="lin" valueType="num">
                                      <p:cBhvr additive="base">
                                        <p:cTn id="32" dur="3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3500" fill="hold"/>
                                        <p:tgtEl>
                                          <p:spTgt spid="9"/>
                                        </p:tgtEl>
                                        <p:attrNameLst>
                                          <p:attrName>ppt_x</p:attrName>
                                        </p:attrNameLst>
                                      </p:cBhvr>
                                      <p:tavLst>
                                        <p:tav tm="0">
                                          <p:val>
                                            <p:strVal val="#ppt_x"/>
                                          </p:val>
                                        </p:tav>
                                        <p:tav tm="100000">
                                          <p:val>
                                            <p:strVal val="#ppt_x"/>
                                          </p:val>
                                        </p:tav>
                                      </p:tavLst>
                                    </p:anim>
                                    <p:anim calcmode="lin" valueType="num">
                                      <p:cBhvr additive="base">
                                        <p:cTn id="36" dur="3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3500" fill="hold"/>
                                        <p:tgtEl>
                                          <p:spTgt spid="10"/>
                                        </p:tgtEl>
                                        <p:attrNameLst>
                                          <p:attrName>ppt_x</p:attrName>
                                        </p:attrNameLst>
                                      </p:cBhvr>
                                      <p:tavLst>
                                        <p:tav tm="0">
                                          <p:val>
                                            <p:strVal val="#ppt_x"/>
                                          </p:val>
                                        </p:tav>
                                        <p:tav tm="100000">
                                          <p:val>
                                            <p:strVal val="#ppt_x"/>
                                          </p:val>
                                        </p:tav>
                                      </p:tavLst>
                                    </p:anim>
                                    <p:anim calcmode="lin" valueType="num">
                                      <p:cBhvr additive="base">
                                        <p:cTn id="40" dur="3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3500" fill="hold"/>
                                        <p:tgtEl>
                                          <p:spTgt spid="11"/>
                                        </p:tgtEl>
                                        <p:attrNameLst>
                                          <p:attrName>ppt_x</p:attrName>
                                        </p:attrNameLst>
                                      </p:cBhvr>
                                      <p:tavLst>
                                        <p:tav tm="0">
                                          <p:val>
                                            <p:strVal val="#ppt_x"/>
                                          </p:val>
                                        </p:tav>
                                        <p:tav tm="100000">
                                          <p:val>
                                            <p:strVal val="#ppt_x"/>
                                          </p:val>
                                        </p:tav>
                                      </p:tavLst>
                                    </p:anim>
                                    <p:anim calcmode="lin" valueType="num">
                                      <p:cBhvr additive="base">
                                        <p:cTn id="44" dur="3500" fill="hold"/>
                                        <p:tgtEl>
                                          <p:spTgt spid="1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3500" fill="hold"/>
                                        <p:tgtEl>
                                          <p:spTgt spid="12"/>
                                        </p:tgtEl>
                                        <p:attrNameLst>
                                          <p:attrName>ppt_x</p:attrName>
                                        </p:attrNameLst>
                                      </p:cBhvr>
                                      <p:tavLst>
                                        <p:tav tm="0">
                                          <p:val>
                                            <p:strVal val="#ppt_x"/>
                                          </p:val>
                                        </p:tav>
                                        <p:tav tm="100000">
                                          <p:val>
                                            <p:strVal val="#ppt_x"/>
                                          </p:val>
                                        </p:tav>
                                      </p:tavLst>
                                    </p:anim>
                                    <p:anim calcmode="lin" valueType="num">
                                      <p:cBhvr additive="base">
                                        <p:cTn id="48" dur="3500" fill="hold"/>
                                        <p:tgtEl>
                                          <p:spTgt spid="1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3500" fill="hold"/>
                                        <p:tgtEl>
                                          <p:spTgt spid="13"/>
                                        </p:tgtEl>
                                        <p:attrNameLst>
                                          <p:attrName>ppt_x</p:attrName>
                                        </p:attrNameLst>
                                      </p:cBhvr>
                                      <p:tavLst>
                                        <p:tav tm="0">
                                          <p:val>
                                            <p:strVal val="#ppt_x"/>
                                          </p:val>
                                        </p:tav>
                                        <p:tav tm="100000">
                                          <p:val>
                                            <p:strVal val="#ppt_x"/>
                                          </p:val>
                                        </p:tav>
                                      </p:tavLst>
                                    </p:anim>
                                    <p:anim calcmode="lin" valueType="num">
                                      <p:cBhvr additive="base">
                                        <p:cTn id="52" dur="3500" fill="hold"/>
                                        <p:tgtEl>
                                          <p:spTgt spid="1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3500" fill="hold"/>
                                        <p:tgtEl>
                                          <p:spTgt spid="14"/>
                                        </p:tgtEl>
                                        <p:attrNameLst>
                                          <p:attrName>ppt_x</p:attrName>
                                        </p:attrNameLst>
                                      </p:cBhvr>
                                      <p:tavLst>
                                        <p:tav tm="0">
                                          <p:val>
                                            <p:strVal val="#ppt_x"/>
                                          </p:val>
                                        </p:tav>
                                        <p:tav tm="100000">
                                          <p:val>
                                            <p:strVal val="#ppt_x"/>
                                          </p:val>
                                        </p:tav>
                                      </p:tavLst>
                                    </p:anim>
                                    <p:anim calcmode="lin" valueType="num">
                                      <p:cBhvr additive="base">
                                        <p:cTn id="56" dur="3500" fill="hold"/>
                                        <p:tgtEl>
                                          <p:spTgt spid="14"/>
                                        </p:tgtEl>
                                        <p:attrNameLst>
                                          <p:attrName>ppt_y</p:attrName>
                                        </p:attrNameLst>
                                      </p:cBhvr>
                                      <p:tavLst>
                                        <p:tav tm="0">
                                          <p:val>
                                            <p:strVal val="1+#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3500" fill="hold"/>
                                        <p:tgtEl>
                                          <p:spTgt spid="15"/>
                                        </p:tgtEl>
                                        <p:attrNameLst>
                                          <p:attrName>ppt_x</p:attrName>
                                        </p:attrNameLst>
                                      </p:cBhvr>
                                      <p:tavLst>
                                        <p:tav tm="0">
                                          <p:val>
                                            <p:strVal val="#ppt_x"/>
                                          </p:val>
                                        </p:tav>
                                        <p:tav tm="100000">
                                          <p:val>
                                            <p:strVal val="#ppt_x"/>
                                          </p:val>
                                        </p:tav>
                                      </p:tavLst>
                                    </p:anim>
                                    <p:anim calcmode="lin" valueType="num">
                                      <p:cBhvr additive="base">
                                        <p:cTn id="60" dur="3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3500" fill="hold"/>
                                        <p:tgtEl>
                                          <p:spTgt spid="16"/>
                                        </p:tgtEl>
                                        <p:attrNameLst>
                                          <p:attrName>ppt_x</p:attrName>
                                        </p:attrNameLst>
                                      </p:cBhvr>
                                      <p:tavLst>
                                        <p:tav tm="0">
                                          <p:val>
                                            <p:strVal val="#ppt_x"/>
                                          </p:val>
                                        </p:tav>
                                        <p:tav tm="100000">
                                          <p:val>
                                            <p:strVal val="#ppt_x"/>
                                          </p:val>
                                        </p:tav>
                                      </p:tavLst>
                                    </p:anim>
                                    <p:anim calcmode="lin" valueType="num">
                                      <p:cBhvr additive="base">
                                        <p:cTn id="64" dur="3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3500" fill="hold"/>
                                        <p:tgtEl>
                                          <p:spTgt spid="17"/>
                                        </p:tgtEl>
                                        <p:attrNameLst>
                                          <p:attrName>ppt_x</p:attrName>
                                        </p:attrNameLst>
                                      </p:cBhvr>
                                      <p:tavLst>
                                        <p:tav tm="0">
                                          <p:val>
                                            <p:strVal val="#ppt_x"/>
                                          </p:val>
                                        </p:tav>
                                        <p:tav tm="100000">
                                          <p:val>
                                            <p:strVal val="#ppt_x"/>
                                          </p:val>
                                        </p:tav>
                                      </p:tavLst>
                                    </p:anim>
                                    <p:anim calcmode="lin" valueType="num">
                                      <p:cBhvr additive="base">
                                        <p:cTn id="68" dur="3500" fill="hold"/>
                                        <p:tgtEl>
                                          <p:spTgt spid="17"/>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3500" fill="hold"/>
                                        <p:tgtEl>
                                          <p:spTgt spid="18"/>
                                        </p:tgtEl>
                                        <p:attrNameLst>
                                          <p:attrName>ppt_x</p:attrName>
                                        </p:attrNameLst>
                                      </p:cBhvr>
                                      <p:tavLst>
                                        <p:tav tm="0">
                                          <p:val>
                                            <p:strVal val="#ppt_x"/>
                                          </p:val>
                                        </p:tav>
                                        <p:tav tm="100000">
                                          <p:val>
                                            <p:strVal val="#ppt_x"/>
                                          </p:val>
                                        </p:tav>
                                      </p:tavLst>
                                    </p:anim>
                                    <p:anim calcmode="lin" valueType="num">
                                      <p:cBhvr additive="base">
                                        <p:cTn id="72" dur="3500" fill="hold"/>
                                        <p:tgtEl>
                                          <p:spTgt spid="18"/>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3500" fill="hold"/>
                                        <p:tgtEl>
                                          <p:spTgt spid="19"/>
                                        </p:tgtEl>
                                        <p:attrNameLst>
                                          <p:attrName>ppt_x</p:attrName>
                                        </p:attrNameLst>
                                      </p:cBhvr>
                                      <p:tavLst>
                                        <p:tav tm="0">
                                          <p:val>
                                            <p:strVal val="#ppt_x"/>
                                          </p:val>
                                        </p:tav>
                                        <p:tav tm="100000">
                                          <p:val>
                                            <p:strVal val="#ppt_x"/>
                                          </p:val>
                                        </p:tav>
                                      </p:tavLst>
                                    </p:anim>
                                    <p:anim calcmode="lin" valueType="num">
                                      <p:cBhvr additive="base">
                                        <p:cTn id="76" dur="3500" fill="hold"/>
                                        <p:tgtEl>
                                          <p:spTgt spid="19"/>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3500" fill="hold"/>
                                        <p:tgtEl>
                                          <p:spTgt spid="20"/>
                                        </p:tgtEl>
                                        <p:attrNameLst>
                                          <p:attrName>ppt_x</p:attrName>
                                        </p:attrNameLst>
                                      </p:cBhvr>
                                      <p:tavLst>
                                        <p:tav tm="0">
                                          <p:val>
                                            <p:strVal val="#ppt_x"/>
                                          </p:val>
                                        </p:tav>
                                        <p:tav tm="100000">
                                          <p:val>
                                            <p:strVal val="#ppt_x"/>
                                          </p:val>
                                        </p:tav>
                                      </p:tavLst>
                                    </p:anim>
                                    <p:anim calcmode="lin" valueType="num">
                                      <p:cBhvr additive="base">
                                        <p:cTn id="80" dur="3500" fill="hold"/>
                                        <p:tgtEl>
                                          <p:spTgt spid="20"/>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3500" fill="hold"/>
                                        <p:tgtEl>
                                          <p:spTgt spid="21"/>
                                        </p:tgtEl>
                                        <p:attrNameLst>
                                          <p:attrName>ppt_x</p:attrName>
                                        </p:attrNameLst>
                                      </p:cBhvr>
                                      <p:tavLst>
                                        <p:tav tm="0">
                                          <p:val>
                                            <p:strVal val="#ppt_x"/>
                                          </p:val>
                                        </p:tav>
                                        <p:tav tm="100000">
                                          <p:val>
                                            <p:strVal val="#ppt_x"/>
                                          </p:val>
                                        </p:tav>
                                      </p:tavLst>
                                    </p:anim>
                                    <p:anim calcmode="lin" valueType="num">
                                      <p:cBhvr additive="base">
                                        <p:cTn id="84" dur="3500" fill="hold"/>
                                        <p:tgtEl>
                                          <p:spTgt spid="21"/>
                                        </p:tgtEl>
                                        <p:attrNameLst>
                                          <p:attrName>ppt_y</p:attrName>
                                        </p:attrNameLst>
                                      </p:cBhvr>
                                      <p:tavLst>
                                        <p:tav tm="0">
                                          <p:val>
                                            <p:strVal val="0-#ppt_h/2"/>
                                          </p:val>
                                        </p:tav>
                                        <p:tav tm="100000">
                                          <p:val>
                                            <p:strVal val="#ppt_y"/>
                                          </p:val>
                                        </p:tav>
                                      </p:tavLst>
                                    </p:anim>
                                  </p:childTnLst>
                                </p:cTn>
                              </p:par>
                              <p:par>
                                <p:cTn id="85" presetID="2" presetClass="entr" presetSubtype="1"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3500" fill="hold"/>
                                        <p:tgtEl>
                                          <p:spTgt spid="22"/>
                                        </p:tgtEl>
                                        <p:attrNameLst>
                                          <p:attrName>ppt_x</p:attrName>
                                        </p:attrNameLst>
                                      </p:cBhvr>
                                      <p:tavLst>
                                        <p:tav tm="0">
                                          <p:val>
                                            <p:strVal val="#ppt_x"/>
                                          </p:val>
                                        </p:tav>
                                        <p:tav tm="100000">
                                          <p:val>
                                            <p:strVal val="#ppt_x"/>
                                          </p:val>
                                        </p:tav>
                                      </p:tavLst>
                                    </p:anim>
                                    <p:anim calcmode="lin" valueType="num">
                                      <p:cBhvr additive="base">
                                        <p:cTn id="88" dur="3500" fill="hold"/>
                                        <p:tgtEl>
                                          <p:spTgt spid="22"/>
                                        </p:tgtEl>
                                        <p:attrNameLst>
                                          <p:attrName>ppt_y</p:attrName>
                                        </p:attrNameLst>
                                      </p:cBhvr>
                                      <p:tavLst>
                                        <p:tav tm="0">
                                          <p:val>
                                            <p:strVal val="0-#ppt_h/2"/>
                                          </p:val>
                                        </p:tav>
                                        <p:tav tm="100000">
                                          <p:val>
                                            <p:strVal val="#ppt_y"/>
                                          </p:val>
                                        </p:tav>
                                      </p:tavLst>
                                    </p:anim>
                                  </p:childTnLst>
                                </p:cTn>
                              </p:par>
                              <p:par>
                                <p:cTn id="89" presetID="2" presetClass="entr" presetSubtype="1"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3500" fill="hold"/>
                                        <p:tgtEl>
                                          <p:spTgt spid="23"/>
                                        </p:tgtEl>
                                        <p:attrNameLst>
                                          <p:attrName>ppt_x</p:attrName>
                                        </p:attrNameLst>
                                      </p:cBhvr>
                                      <p:tavLst>
                                        <p:tav tm="0">
                                          <p:val>
                                            <p:strVal val="#ppt_x"/>
                                          </p:val>
                                        </p:tav>
                                        <p:tav tm="100000">
                                          <p:val>
                                            <p:strVal val="#ppt_x"/>
                                          </p:val>
                                        </p:tav>
                                      </p:tavLst>
                                    </p:anim>
                                    <p:anim calcmode="lin" valueType="num">
                                      <p:cBhvr additive="base">
                                        <p:cTn id="92" dur="3500" fill="hold"/>
                                        <p:tgtEl>
                                          <p:spTgt spid="23"/>
                                        </p:tgtEl>
                                        <p:attrNameLst>
                                          <p:attrName>ppt_y</p:attrName>
                                        </p:attrNameLst>
                                      </p:cBhvr>
                                      <p:tavLst>
                                        <p:tav tm="0">
                                          <p:val>
                                            <p:strVal val="0-#ppt_h/2"/>
                                          </p:val>
                                        </p:tav>
                                        <p:tav tm="100000">
                                          <p:val>
                                            <p:strVal val="#ppt_y"/>
                                          </p:val>
                                        </p:tav>
                                      </p:tavLst>
                                    </p:anim>
                                  </p:childTnLst>
                                </p:cTn>
                              </p:par>
                              <p:par>
                                <p:cTn id="93" presetID="2" presetClass="entr" presetSubtype="1"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3500" fill="hold"/>
                                        <p:tgtEl>
                                          <p:spTgt spid="24"/>
                                        </p:tgtEl>
                                        <p:attrNameLst>
                                          <p:attrName>ppt_x</p:attrName>
                                        </p:attrNameLst>
                                      </p:cBhvr>
                                      <p:tavLst>
                                        <p:tav tm="0">
                                          <p:val>
                                            <p:strVal val="#ppt_x"/>
                                          </p:val>
                                        </p:tav>
                                        <p:tav tm="100000">
                                          <p:val>
                                            <p:strVal val="#ppt_x"/>
                                          </p:val>
                                        </p:tav>
                                      </p:tavLst>
                                    </p:anim>
                                    <p:anim calcmode="lin" valueType="num">
                                      <p:cBhvr additive="base">
                                        <p:cTn id="96" dur="3500" fill="hold"/>
                                        <p:tgtEl>
                                          <p:spTgt spid="24"/>
                                        </p:tgtEl>
                                        <p:attrNameLst>
                                          <p:attrName>ppt_y</p:attrName>
                                        </p:attrNameLst>
                                      </p:cBhvr>
                                      <p:tavLst>
                                        <p:tav tm="0">
                                          <p:val>
                                            <p:strVal val="0-#ppt_h/2"/>
                                          </p:val>
                                        </p:tav>
                                        <p:tav tm="100000">
                                          <p:val>
                                            <p:strVal val="#ppt_y"/>
                                          </p:val>
                                        </p:tav>
                                      </p:tavLst>
                                    </p:anim>
                                  </p:childTnLst>
                                </p:cTn>
                              </p:par>
                              <p:par>
                                <p:cTn id="97" presetID="2" presetClass="entr" presetSubtype="1"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3500" fill="hold"/>
                                        <p:tgtEl>
                                          <p:spTgt spid="25"/>
                                        </p:tgtEl>
                                        <p:attrNameLst>
                                          <p:attrName>ppt_x</p:attrName>
                                        </p:attrNameLst>
                                      </p:cBhvr>
                                      <p:tavLst>
                                        <p:tav tm="0">
                                          <p:val>
                                            <p:strVal val="#ppt_x"/>
                                          </p:val>
                                        </p:tav>
                                        <p:tav tm="100000">
                                          <p:val>
                                            <p:strVal val="#ppt_x"/>
                                          </p:val>
                                        </p:tav>
                                      </p:tavLst>
                                    </p:anim>
                                    <p:anim calcmode="lin" valueType="num">
                                      <p:cBhvr additive="base">
                                        <p:cTn id="100" dur="3500" fill="hold"/>
                                        <p:tgtEl>
                                          <p:spTgt spid="25"/>
                                        </p:tgtEl>
                                        <p:attrNameLst>
                                          <p:attrName>ppt_y</p:attrName>
                                        </p:attrNameLst>
                                      </p:cBhvr>
                                      <p:tavLst>
                                        <p:tav tm="0">
                                          <p:val>
                                            <p:strVal val="0-#ppt_h/2"/>
                                          </p:val>
                                        </p:tav>
                                        <p:tav tm="100000">
                                          <p:val>
                                            <p:strVal val="#ppt_y"/>
                                          </p:val>
                                        </p:tav>
                                      </p:tavLst>
                                    </p:anim>
                                  </p:childTnLst>
                                </p:cTn>
                              </p:par>
                              <p:par>
                                <p:cTn id="101" presetID="2" presetClass="entr" presetSubtype="1"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3500" fill="hold"/>
                                        <p:tgtEl>
                                          <p:spTgt spid="26"/>
                                        </p:tgtEl>
                                        <p:attrNameLst>
                                          <p:attrName>ppt_x</p:attrName>
                                        </p:attrNameLst>
                                      </p:cBhvr>
                                      <p:tavLst>
                                        <p:tav tm="0">
                                          <p:val>
                                            <p:strVal val="#ppt_x"/>
                                          </p:val>
                                        </p:tav>
                                        <p:tav tm="100000">
                                          <p:val>
                                            <p:strVal val="#ppt_x"/>
                                          </p:val>
                                        </p:tav>
                                      </p:tavLst>
                                    </p:anim>
                                    <p:anim calcmode="lin" valueType="num">
                                      <p:cBhvr additive="base">
                                        <p:cTn id="104" dur="3500" fill="hold"/>
                                        <p:tgtEl>
                                          <p:spTgt spid="26"/>
                                        </p:tgtEl>
                                        <p:attrNameLst>
                                          <p:attrName>ppt_y</p:attrName>
                                        </p:attrNameLst>
                                      </p:cBhvr>
                                      <p:tavLst>
                                        <p:tav tm="0">
                                          <p:val>
                                            <p:strVal val="0-#ppt_h/2"/>
                                          </p:val>
                                        </p:tav>
                                        <p:tav tm="100000">
                                          <p:val>
                                            <p:strVal val="#ppt_y"/>
                                          </p:val>
                                        </p:tav>
                                      </p:tavLst>
                                    </p:anim>
                                  </p:childTnLst>
                                </p:cTn>
                              </p:par>
                              <p:par>
                                <p:cTn id="105" presetID="2" presetClass="entr" presetSubtype="1"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3500" fill="hold"/>
                                        <p:tgtEl>
                                          <p:spTgt spid="27"/>
                                        </p:tgtEl>
                                        <p:attrNameLst>
                                          <p:attrName>ppt_x</p:attrName>
                                        </p:attrNameLst>
                                      </p:cBhvr>
                                      <p:tavLst>
                                        <p:tav tm="0">
                                          <p:val>
                                            <p:strVal val="#ppt_x"/>
                                          </p:val>
                                        </p:tav>
                                        <p:tav tm="100000">
                                          <p:val>
                                            <p:strVal val="#ppt_x"/>
                                          </p:val>
                                        </p:tav>
                                      </p:tavLst>
                                    </p:anim>
                                    <p:anim calcmode="lin" valueType="num">
                                      <p:cBhvr additive="base">
                                        <p:cTn id="108" dur="3500" fill="hold"/>
                                        <p:tgtEl>
                                          <p:spTgt spid="27"/>
                                        </p:tgtEl>
                                        <p:attrNameLst>
                                          <p:attrName>ppt_y</p:attrName>
                                        </p:attrNameLst>
                                      </p:cBhvr>
                                      <p:tavLst>
                                        <p:tav tm="0">
                                          <p:val>
                                            <p:strVal val="0-#ppt_h/2"/>
                                          </p:val>
                                        </p:tav>
                                        <p:tav tm="100000">
                                          <p:val>
                                            <p:strVal val="#ppt_y"/>
                                          </p:val>
                                        </p:tav>
                                      </p:tavLst>
                                    </p:anim>
                                  </p:childTnLst>
                                </p:cTn>
                              </p:par>
                              <p:par>
                                <p:cTn id="109" presetID="19" presetClass="entr" presetSubtype="10" repeatCount="indefinite" fill="hold" grpId="1" nodeType="withEffect">
                                  <p:stCondLst>
                                    <p:cond delay="0"/>
                                  </p:stCondLst>
                                  <p:childTnLst>
                                    <p:set>
                                      <p:cBhvr>
                                        <p:cTn id="110" dur="1" fill="hold">
                                          <p:stCondLst>
                                            <p:cond delay="0"/>
                                          </p:stCondLst>
                                        </p:cTn>
                                        <p:tgtEl>
                                          <p:spTgt spid="2"/>
                                        </p:tgtEl>
                                        <p:attrNameLst>
                                          <p:attrName>style.visibility</p:attrName>
                                        </p:attrNameLst>
                                      </p:cBhvr>
                                      <p:to>
                                        <p:strVal val="visible"/>
                                      </p:to>
                                    </p:set>
                                    <p:anim calcmode="lin" valueType="num">
                                      <p:cBhvr>
                                        <p:cTn id="111" dur="3500" fill="hold"/>
                                        <p:tgtEl>
                                          <p:spTgt spid="2"/>
                                        </p:tgtEl>
                                        <p:attrNameLst>
                                          <p:attrName>ppt_w</p:attrName>
                                        </p:attrNameLst>
                                      </p:cBhvr>
                                      <p:tavLst>
                                        <p:tav tm="0" fmla="#ppt_w*sin(2.5*pi*$)">
                                          <p:val>
                                            <p:fltVal val="0"/>
                                          </p:val>
                                        </p:tav>
                                        <p:tav tm="100000">
                                          <p:val>
                                            <p:fltVal val="1"/>
                                          </p:val>
                                        </p:tav>
                                      </p:tavLst>
                                    </p:anim>
                                    <p:anim calcmode="lin" valueType="num">
                                      <p:cBhvr>
                                        <p:cTn id="112" dur="3500" fill="hold"/>
                                        <p:tgtEl>
                                          <p:spTgt spid="2"/>
                                        </p:tgtEl>
                                        <p:attrNameLst>
                                          <p:attrName>ppt_h</p:attrName>
                                        </p:attrNameLst>
                                      </p:cBhvr>
                                      <p:tavLst>
                                        <p:tav tm="0">
                                          <p:val>
                                            <p:strVal val="#ppt_h"/>
                                          </p:val>
                                        </p:tav>
                                        <p:tav tm="100000">
                                          <p:val>
                                            <p:strVal val="#ppt_h"/>
                                          </p:val>
                                        </p:tav>
                                      </p:tavLst>
                                    </p:anim>
                                  </p:childTnLst>
                                </p:cTn>
                              </p:par>
                              <p:par>
                                <p:cTn id="113" presetID="19" presetClass="entr" presetSubtype="10" repeatCount="indefinite" fill="hold" grpId="1" nodeType="withEffect">
                                  <p:stCondLst>
                                    <p:cond delay="0"/>
                                  </p:stCondLst>
                                  <p:childTnLst>
                                    <p:set>
                                      <p:cBhvr>
                                        <p:cTn id="114" dur="1" fill="hold">
                                          <p:stCondLst>
                                            <p:cond delay="0"/>
                                          </p:stCondLst>
                                        </p:cTn>
                                        <p:tgtEl>
                                          <p:spTgt spid="3"/>
                                        </p:tgtEl>
                                        <p:attrNameLst>
                                          <p:attrName>style.visibility</p:attrName>
                                        </p:attrNameLst>
                                      </p:cBhvr>
                                      <p:to>
                                        <p:strVal val="visible"/>
                                      </p:to>
                                    </p:set>
                                    <p:anim calcmode="lin" valueType="num">
                                      <p:cBhvr>
                                        <p:cTn id="115" dur="3500" fill="hold"/>
                                        <p:tgtEl>
                                          <p:spTgt spid="3"/>
                                        </p:tgtEl>
                                        <p:attrNameLst>
                                          <p:attrName>ppt_w</p:attrName>
                                        </p:attrNameLst>
                                      </p:cBhvr>
                                      <p:tavLst>
                                        <p:tav tm="0" fmla="#ppt_w*sin(2.5*pi*$)">
                                          <p:val>
                                            <p:fltVal val="0"/>
                                          </p:val>
                                        </p:tav>
                                        <p:tav tm="100000">
                                          <p:val>
                                            <p:fltVal val="1"/>
                                          </p:val>
                                        </p:tav>
                                      </p:tavLst>
                                    </p:anim>
                                    <p:anim calcmode="lin" valueType="num">
                                      <p:cBhvr>
                                        <p:cTn id="116" dur="3500" fill="hold"/>
                                        <p:tgtEl>
                                          <p:spTgt spid="3"/>
                                        </p:tgtEl>
                                        <p:attrNameLst>
                                          <p:attrName>ppt_h</p:attrName>
                                        </p:attrNameLst>
                                      </p:cBhvr>
                                      <p:tavLst>
                                        <p:tav tm="0">
                                          <p:val>
                                            <p:strVal val="#ppt_h"/>
                                          </p:val>
                                        </p:tav>
                                        <p:tav tm="100000">
                                          <p:val>
                                            <p:strVal val="#ppt_h"/>
                                          </p:val>
                                        </p:tav>
                                      </p:tavLst>
                                    </p:anim>
                                  </p:childTnLst>
                                </p:cTn>
                              </p:par>
                              <p:par>
                                <p:cTn id="117" presetID="19" presetClass="entr" presetSubtype="10" repeatCount="indefinite" fill="hold" grpId="1" nodeType="withEffect">
                                  <p:stCondLst>
                                    <p:cond delay="0"/>
                                  </p:stCondLst>
                                  <p:childTnLst>
                                    <p:set>
                                      <p:cBhvr>
                                        <p:cTn id="118" dur="1" fill="hold">
                                          <p:stCondLst>
                                            <p:cond delay="0"/>
                                          </p:stCondLst>
                                        </p:cTn>
                                        <p:tgtEl>
                                          <p:spTgt spid="4"/>
                                        </p:tgtEl>
                                        <p:attrNameLst>
                                          <p:attrName>style.visibility</p:attrName>
                                        </p:attrNameLst>
                                      </p:cBhvr>
                                      <p:to>
                                        <p:strVal val="visible"/>
                                      </p:to>
                                    </p:set>
                                    <p:anim calcmode="lin" valueType="num">
                                      <p:cBhvr>
                                        <p:cTn id="119" dur="3500" fill="hold"/>
                                        <p:tgtEl>
                                          <p:spTgt spid="4"/>
                                        </p:tgtEl>
                                        <p:attrNameLst>
                                          <p:attrName>ppt_w</p:attrName>
                                        </p:attrNameLst>
                                      </p:cBhvr>
                                      <p:tavLst>
                                        <p:tav tm="0" fmla="#ppt_w*sin(2.5*pi*$)">
                                          <p:val>
                                            <p:fltVal val="0"/>
                                          </p:val>
                                        </p:tav>
                                        <p:tav tm="100000">
                                          <p:val>
                                            <p:fltVal val="1"/>
                                          </p:val>
                                        </p:tav>
                                      </p:tavLst>
                                    </p:anim>
                                    <p:anim calcmode="lin" valueType="num">
                                      <p:cBhvr>
                                        <p:cTn id="120" dur="3500" fill="hold"/>
                                        <p:tgtEl>
                                          <p:spTgt spid="4"/>
                                        </p:tgtEl>
                                        <p:attrNameLst>
                                          <p:attrName>ppt_h</p:attrName>
                                        </p:attrNameLst>
                                      </p:cBhvr>
                                      <p:tavLst>
                                        <p:tav tm="0">
                                          <p:val>
                                            <p:strVal val="#ppt_h"/>
                                          </p:val>
                                        </p:tav>
                                        <p:tav tm="100000">
                                          <p:val>
                                            <p:strVal val="#ppt_h"/>
                                          </p:val>
                                        </p:tav>
                                      </p:tavLst>
                                    </p:anim>
                                  </p:childTnLst>
                                </p:cTn>
                              </p:par>
                              <p:par>
                                <p:cTn id="121" presetID="19" presetClass="entr" presetSubtype="10" repeatCount="indefinite" fill="hold" grpId="1" nodeType="withEffect">
                                  <p:stCondLst>
                                    <p:cond delay="0"/>
                                  </p:stCondLst>
                                  <p:childTnLst>
                                    <p:set>
                                      <p:cBhvr>
                                        <p:cTn id="122" dur="1" fill="hold">
                                          <p:stCondLst>
                                            <p:cond delay="0"/>
                                          </p:stCondLst>
                                        </p:cTn>
                                        <p:tgtEl>
                                          <p:spTgt spid="5"/>
                                        </p:tgtEl>
                                        <p:attrNameLst>
                                          <p:attrName>style.visibility</p:attrName>
                                        </p:attrNameLst>
                                      </p:cBhvr>
                                      <p:to>
                                        <p:strVal val="visible"/>
                                      </p:to>
                                    </p:set>
                                    <p:anim calcmode="lin" valueType="num">
                                      <p:cBhvr>
                                        <p:cTn id="123" dur="3500" fill="hold"/>
                                        <p:tgtEl>
                                          <p:spTgt spid="5"/>
                                        </p:tgtEl>
                                        <p:attrNameLst>
                                          <p:attrName>ppt_w</p:attrName>
                                        </p:attrNameLst>
                                      </p:cBhvr>
                                      <p:tavLst>
                                        <p:tav tm="0" fmla="#ppt_w*sin(2.5*pi*$)">
                                          <p:val>
                                            <p:fltVal val="0"/>
                                          </p:val>
                                        </p:tav>
                                        <p:tav tm="100000">
                                          <p:val>
                                            <p:fltVal val="1"/>
                                          </p:val>
                                        </p:tav>
                                      </p:tavLst>
                                    </p:anim>
                                    <p:anim calcmode="lin" valueType="num">
                                      <p:cBhvr>
                                        <p:cTn id="124" dur="3500" fill="hold"/>
                                        <p:tgtEl>
                                          <p:spTgt spid="5"/>
                                        </p:tgtEl>
                                        <p:attrNameLst>
                                          <p:attrName>ppt_h</p:attrName>
                                        </p:attrNameLst>
                                      </p:cBhvr>
                                      <p:tavLst>
                                        <p:tav tm="0">
                                          <p:val>
                                            <p:strVal val="#ppt_h"/>
                                          </p:val>
                                        </p:tav>
                                        <p:tav tm="100000">
                                          <p:val>
                                            <p:strVal val="#ppt_h"/>
                                          </p:val>
                                        </p:tav>
                                      </p:tavLst>
                                    </p:anim>
                                  </p:childTnLst>
                                </p:cTn>
                              </p:par>
                              <p:par>
                                <p:cTn id="125" presetID="19" presetClass="entr" presetSubtype="10" repeatCount="indefinite" fill="hold" grpId="1" nodeType="with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p:cTn id="127" dur="3500" fill="hold"/>
                                        <p:tgtEl>
                                          <p:spTgt spid="6"/>
                                        </p:tgtEl>
                                        <p:attrNameLst>
                                          <p:attrName>ppt_w</p:attrName>
                                        </p:attrNameLst>
                                      </p:cBhvr>
                                      <p:tavLst>
                                        <p:tav tm="0" fmla="#ppt_w*sin(2.5*pi*$)">
                                          <p:val>
                                            <p:fltVal val="0"/>
                                          </p:val>
                                        </p:tav>
                                        <p:tav tm="100000">
                                          <p:val>
                                            <p:fltVal val="1"/>
                                          </p:val>
                                        </p:tav>
                                      </p:tavLst>
                                    </p:anim>
                                    <p:anim calcmode="lin" valueType="num">
                                      <p:cBhvr>
                                        <p:cTn id="128" dur="3500" fill="hold"/>
                                        <p:tgtEl>
                                          <p:spTgt spid="6"/>
                                        </p:tgtEl>
                                        <p:attrNameLst>
                                          <p:attrName>ppt_h</p:attrName>
                                        </p:attrNameLst>
                                      </p:cBhvr>
                                      <p:tavLst>
                                        <p:tav tm="0">
                                          <p:val>
                                            <p:strVal val="#ppt_h"/>
                                          </p:val>
                                        </p:tav>
                                        <p:tav tm="100000">
                                          <p:val>
                                            <p:strVal val="#ppt_h"/>
                                          </p:val>
                                        </p:tav>
                                      </p:tavLst>
                                    </p:anim>
                                  </p:childTnLst>
                                </p:cTn>
                              </p:par>
                              <p:par>
                                <p:cTn id="129" presetID="19" presetClass="entr" presetSubtype="10" repeatCount="indefinite" fill="hold" grpId="1" nodeType="withEffect">
                                  <p:stCondLst>
                                    <p:cond delay="0"/>
                                  </p:stCondLst>
                                  <p:childTnLst>
                                    <p:set>
                                      <p:cBhvr>
                                        <p:cTn id="130" dur="1" fill="hold">
                                          <p:stCondLst>
                                            <p:cond delay="0"/>
                                          </p:stCondLst>
                                        </p:cTn>
                                        <p:tgtEl>
                                          <p:spTgt spid="7"/>
                                        </p:tgtEl>
                                        <p:attrNameLst>
                                          <p:attrName>style.visibility</p:attrName>
                                        </p:attrNameLst>
                                      </p:cBhvr>
                                      <p:to>
                                        <p:strVal val="visible"/>
                                      </p:to>
                                    </p:set>
                                    <p:anim calcmode="lin" valueType="num">
                                      <p:cBhvr>
                                        <p:cTn id="131" dur="3500" fill="hold"/>
                                        <p:tgtEl>
                                          <p:spTgt spid="7"/>
                                        </p:tgtEl>
                                        <p:attrNameLst>
                                          <p:attrName>ppt_w</p:attrName>
                                        </p:attrNameLst>
                                      </p:cBhvr>
                                      <p:tavLst>
                                        <p:tav tm="0" fmla="#ppt_w*sin(2.5*pi*$)">
                                          <p:val>
                                            <p:fltVal val="0"/>
                                          </p:val>
                                        </p:tav>
                                        <p:tav tm="100000">
                                          <p:val>
                                            <p:fltVal val="1"/>
                                          </p:val>
                                        </p:tav>
                                      </p:tavLst>
                                    </p:anim>
                                    <p:anim calcmode="lin" valueType="num">
                                      <p:cBhvr>
                                        <p:cTn id="132" dur="3500" fill="hold"/>
                                        <p:tgtEl>
                                          <p:spTgt spid="7"/>
                                        </p:tgtEl>
                                        <p:attrNameLst>
                                          <p:attrName>ppt_h</p:attrName>
                                        </p:attrNameLst>
                                      </p:cBhvr>
                                      <p:tavLst>
                                        <p:tav tm="0">
                                          <p:val>
                                            <p:strVal val="#ppt_h"/>
                                          </p:val>
                                        </p:tav>
                                        <p:tav tm="100000">
                                          <p:val>
                                            <p:strVal val="#ppt_h"/>
                                          </p:val>
                                        </p:tav>
                                      </p:tavLst>
                                    </p:anim>
                                  </p:childTnLst>
                                </p:cTn>
                              </p:par>
                              <p:par>
                                <p:cTn id="133" presetID="19" presetClass="entr" presetSubtype="10" repeatCount="indefinite" fill="hold" grpId="1" nodeType="withEffect">
                                  <p:stCondLst>
                                    <p:cond delay="0"/>
                                  </p:stCondLst>
                                  <p:childTnLst>
                                    <p:set>
                                      <p:cBhvr>
                                        <p:cTn id="134" dur="1" fill="hold">
                                          <p:stCondLst>
                                            <p:cond delay="0"/>
                                          </p:stCondLst>
                                        </p:cTn>
                                        <p:tgtEl>
                                          <p:spTgt spid="8"/>
                                        </p:tgtEl>
                                        <p:attrNameLst>
                                          <p:attrName>style.visibility</p:attrName>
                                        </p:attrNameLst>
                                      </p:cBhvr>
                                      <p:to>
                                        <p:strVal val="visible"/>
                                      </p:to>
                                    </p:set>
                                    <p:anim calcmode="lin" valueType="num">
                                      <p:cBhvr>
                                        <p:cTn id="135" dur="3500" fill="hold"/>
                                        <p:tgtEl>
                                          <p:spTgt spid="8"/>
                                        </p:tgtEl>
                                        <p:attrNameLst>
                                          <p:attrName>ppt_w</p:attrName>
                                        </p:attrNameLst>
                                      </p:cBhvr>
                                      <p:tavLst>
                                        <p:tav tm="0" fmla="#ppt_w*sin(2.5*pi*$)">
                                          <p:val>
                                            <p:fltVal val="0"/>
                                          </p:val>
                                        </p:tav>
                                        <p:tav tm="100000">
                                          <p:val>
                                            <p:fltVal val="1"/>
                                          </p:val>
                                        </p:tav>
                                      </p:tavLst>
                                    </p:anim>
                                    <p:anim calcmode="lin" valueType="num">
                                      <p:cBhvr>
                                        <p:cTn id="136" dur="3500" fill="hold"/>
                                        <p:tgtEl>
                                          <p:spTgt spid="8"/>
                                        </p:tgtEl>
                                        <p:attrNameLst>
                                          <p:attrName>ppt_h</p:attrName>
                                        </p:attrNameLst>
                                      </p:cBhvr>
                                      <p:tavLst>
                                        <p:tav tm="0">
                                          <p:val>
                                            <p:strVal val="#ppt_h"/>
                                          </p:val>
                                        </p:tav>
                                        <p:tav tm="100000">
                                          <p:val>
                                            <p:strVal val="#ppt_h"/>
                                          </p:val>
                                        </p:tav>
                                      </p:tavLst>
                                    </p:anim>
                                  </p:childTnLst>
                                </p:cTn>
                              </p:par>
                              <p:par>
                                <p:cTn id="137" presetID="19" presetClass="entr" presetSubtype="10" repeatCount="indefinite" fill="hold" grpId="1" nodeType="withEffect">
                                  <p:stCondLst>
                                    <p:cond delay="0"/>
                                  </p:stCondLst>
                                  <p:childTnLst>
                                    <p:set>
                                      <p:cBhvr>
                                        <p:cTn id="138" dur="1" fill="hold">
                                          <p:stCondLst>
                                            <p:cond delay="0"/>
                                          </p:stCondLst>
                                        </p:cTn>
                                        <p:tgtEl>
                                          <p:spTgt spid="9"/>
                                        </p:tgtEl>
                                        <p:attrNameLst>
                                          <p:attrName>style.visibility</p:attrName>
                                        </p:attrNameLst>
                                      </p:cBhvr>
                                      <p:to>
                                        <p:strVal val="visible"/>
                                      </p:to>
                                    </p:set>
                                    <p:anim calcmode="lin" valueType="num">
                                      <p:cBhvr>
                                        <p:cTn id="139" dur="3500" fill="hold"/>
                                        <p:tgtEl>
                                          <p:spTgt spid="9"/>
                                        </p:tgtEl>
                                        <p:attrNameLst>
                                          <p:attrName>ppt_w</p:attrName>
                                        </p:attrNameLst>
                                      </p:cBhvr>
                                      <p:tavLst>
                                        <p:tav tm="0" fmla="#ppt_w*sin(2.5*pi*$)">
                                          <p:val>
                                            <p:fltVal val="0"/>
                                          </p:val>
                                        </p:tav>
                                        <p:tav tm="100000">
                                          <p:val>
                                            <p:fltVal val="1"/>
                                          </p:val>
                                        </p:tav>
                                      </p:tavLst>
                                    </p:anim>
                                    <p:anim calcmode="lin" valueType="num">
                                      <p:cBhvr>
                                        <p:cTn id="140" dur="3500" fill="hold"/>
                                        <p:tgtEl>
                                          <p:spTgt spid="9"/>
                                        </p:tgtEl>
                                        <p:attrNameLst>
                                          <p:attrName>ppt_h</p:attrName>
                                        </p:attrNameLst>
                                      </p:cBhvr>
                                      <p:tavLst>
                                        <p:tav tm="0">
                                          <p:val>
                                            <p:strVal val="#ppt_h"/>
                                          </p:val>
                                        </p:tav>
                                        <p:tav tm="100000">
                                          <p:val>
                                            <p:strVal val="#ppt_h"/>
                                          </p:val>
                                        </p:tav>
                                      </p:tavLst>
                                    </p:anim>
                                  </p:childTnLst>
                                </p:cTn>
                              </p:par>
                              <p:par>
                                <p:cTn id="141" presetID="19" presetClass="entr" presetSubtype="10" repeatCount="indefinite" fill="hold" grpId="1" nodeType="withEffect">
                                  <p:stCondLst>
                                    <p:cond delay="0"/>
                                  </p:stCondLst>
                                  <p:childTnLst>
                                    <p:set>
                                      <p:cBhvr>
                                        <p:cTn id="142" dur="1" fill="hold">
                                          <p:stCondLst>
                                            <p:cond delay="0"/>
                                          </p:stCondLst>
                                        </p:cTn>
                                        <p:tgtEl>
                                          <p:spTgt spid="10"/>
                                        </p:tgtEl>
                                        <p:attrNameLst>
                                          <p:attrName>style.visibility</p:attrName>
                                        </p:attrNameLst>
                                      </p:cBhvr>
                                      <p:to>
                                        <p:strVal val="visible"/>
                                      </p:to>
                                    </p:set>
                                    <p:anim calcmode="lin" valueType="num">
                                      <p:cBhvr>
                                        <p:cTn id="143" dur="3500" fill="hold"/>
                                        <p:tgtEl>
                                          <p:spTgt spid="10"/>
                                        </p:tgtEl>
                                        <p:attrNameLst>
                                          <p:attrName>ppt_w</p:attrName>
                                        </p:attrNameLst>
                                      </p:cBhvr>
                                      <p:tavLst>
                                        <p:tav tm="0" fmla="#ppt_w*sin(2.5*pi*$)">
                                          <p:val>
                                            <p:fltVal val="0"/>
                                          </p:val>
                                        </p:tav>
                                        <p:tav tm="100000">
                                          <p:val>
                                            <p:fltVal val="1"/>
                                          </p:val>
                                        </p:tav>
                                      </p:tavLst>
                                    </p:anim>
                                    <p:anim calcmode="lin" valueType="num">
                                      <p:cBhvr>
                                        <p:cTn id="144" dur="3500" fill="hold"/>
                                        <p:tgtEl>
                                          <p:spTgt spid="10"/>
                                        </p:tgtEl>
                                        <p:attrNameLst>
                                          <p:attrName>ppt_h</p:attrName>
                                        </p:attrNameLst>
                                      </p:cBhvr>
                                      <p:tavLst>
                                        <p:tav tm="0">
                                          <p:val>
                                            <p:strVal val="#ppt_h"/>
                                          </p:val>
                                        </p:tav>
                                        <p:tav tm="100000">
                                          <p:val>
                                            <p:strVal val="#ppt_h"/>
                                          </p:val>
                                        </p:tav>
                                      </p:tavLst>
                                    </p:anim>
                                  </p:childTnLst>
                                </p:cTn>
                              </p:par>
                              <p:par>
                                <p:cTn id="145" presetID="19" presetClass="entr" presetSubtype="10" repeatCount="indefinite" fill="hold" grpId="1" nodeType="withEffect">
                                  <p:stCondLst>
                                    <p:cond delay="0"/>
                                  </p:stCondLst>
                                  <p:childTnLst>
                                    <p:set>
                                      <p:cBhvr>
                                        <p:cTn id="146" dur="1" fill="hold">
                                          <p:stCondLst>
                                            <p:cond delay="0"/>
                                          </p:stCondLst>
                                        </p:cTn>
                                        <p:tgtEl>
                                          <p:spTgt spid="11"/>
                                        </p:tgtEl>
                                        <p:attrNameLst>
                                          <p:attrName>style.visibility</p:attrName>
                                        </p:attrNameLst>
                                      </p:cBhvr>
                                      <p:to>
                                        <p:strVal val="visible"/>
                                      </p:to>
                                    </p:set>
                                    <p:anim calcmode="lin" valueType="num">
                                      <p:cBhvr>
                                        <p:cTn id="147" dur="3500" fill="hold"/>
                                        <p:tgtEl>
                                          <p:spTgt spid="11"/>
                                        </p:tgtEl>
                                        <p:attrNameLst>
                                          <p:attrName>ppt_w</p:attrName>
                                        </p:attrNameLst>
                                      </p:cBhvr>
                                      <p:tavLst>
                                        <p:tav tm="0" fmla="#ppt_w*sin(2.5*pi*$)">
                                          <p:val>
                                            <p:fltVal val="0"/>
                                          </p:val>
                                        </p:tav>
                                        <p:tav tm="100000">
                                          <p:val>
                                            <p:fltVal val="1"/>
                                          </p:val>
                                        </p:tav>
                                      </p:tavLst>
                                    </p:anim>
                                    <p:anim calcmode="lin" valueType="num">
                                      <p:cBhvr>
                                        <p:cTn id="148" dur="3500" fill="hold"/>
                                        <p:tgtEl>
                                          <p:spTgt spid="11"/>
                                        </p:tgtEl>
                                        <p:attrNameLst>
                                          <p:attrName>ppt_h</p:attrName>
                                        </p:attrNameLst>
                                      </p:cBhvr>
                                      <p:tavLst>
                                        <p:tav tm="0">
                                          <p:val>
                                            <p:strVal val="#ppt_h"/>
                                          </p:val>
                                        </p:tav>
                                        <p:tav tm="100000">
                                          <p:val>
                                            <p:strVal val="#ppt_h"/>
                                          </p:val>
                                        </p:tav>
                                      </p:tavLst>
                                    </p:anim>
                                  </p:childTnLst>
                                </p:cTn>
                              </p:par>
                              <p:par>
                                <p:cTn id="149" presetID="19" presetClass="entr" presetSubtype="10" repeatCount="indefinite" fill="hold" grpId="1" nodeType="withEffect">
                                  <p:stCondLst>
                                    <p:cond delay="0"/>
                                  </p:stCondLst>
                                  <p:childTnLst>
                                    <p:set>
                                      <p:cBhvr>
                                        <p:cTn id="150" dur="1" fill="hold">
                                          <p:stCondLst>
                                            <p:cond delay="0"/>
                                          </p:stCondLst>
                                        </p:cTn>
                                        <p:tgtEl>
                                          <p:spTgt spid="12"/>
                                        </p:tgtEl>
                                        <p:attrNameLst>
                                          <p:attrName>style.visibility</p:attrName>
                                        </p:attrNameLst>
                                      </p:cBhvr>
                                      <p:to>
                                        <p:strVal val="visible"/>
                                      </p:to>
                                    </p:set>
                                    <p:anim calcmode="lin" valueType="num">
                                      <p:cBhvr>
                                        <p:cTn id="151" dur="3500" fill="hold"/>
                                        <p:tgtEl>
                                          <p:spTgt spid="12"/>
                                        </p:tgtEl>
                                        <p:attrNameLst>
                                          <p:attrName>ppt_w</p:attrName>
                                        </p:attrNameLst>
                                      </p:cBhvr>
                                      <p:tavLst>
                                        <p:tav tm="0" fmla="#ppt_w*sin(2.5*pi*$)">
                                          <p:val>
                                            <p:fltVal val="0"/>
                                          </p:val>
                                        </p:tav>
                                        <p:tav tm="100000">
                                          <p:val>
                                            <p:fltVal val="1"/>
                                          </p:val>
                                        </p:tav>
                                      </p:tavLst>
                                    </p:anim>
                                    <p:anim calcmode="lin" valueType="num">
                                      <p:cBhvr>
                                        <p:cTn id="152" dur="3500" fill="hold"/>
                                        <p:tgtEl>
                                          <p:spTgt spid="12"/>
                                        </p:tgtEl>
                                        <p:attrNameLst>
                                          <p:attrName>ppt_h</p:attrName>
                                        </p:attrNameLst>
                                      </p:cBhvr>
                                      <p:tavLst>
                                        <p:tav tm="0">
                                          <p:val>
                                            <p:strVal val="#ppt_h"/>
                                          </p:val>
                                        </p:tav>
                                        <p:tav tm="100000">
                                          <p:val>
                                            <p:strVal val="#ppt_h"/>
                                          </p:val>
                                        </p:tav>
                                      </p:tavLst>
                                    </p:anim>
                                  </p:childTnLst>
                                </p:cTn>
                              </p:par>
                              <p:par>
                                <p:cTn id="153" presetID="19" presetClass="entr" presetSubtype="10" repeatCount="indefinite" fill="hold" grpId="1" nodeType="withEffect">
                                  <p:stCondLst>
                                    <p:cond delay="0"/>
                                  </p:stCondLst>
                                  <p:childTnLst>
                                    <p:set>
                                      <p:cBhvr>
                                        <p:cTn id="154" dur="1" fill="hold">
                                          <p:stCondLst>
                                            <p:cond delay="0"/>
                                          </p:stCondLst>
                                        </p:cTn>
                                        <p:tgtEl>
                                          <p:spTgt spid="13"/>
                                        </p:tgtEl>
                                        <p:attrNameLst>
                                          <p:attrName>style.visibility</p:attrName>
                                        </p:attrNameLst>
                                      </p:cBhvr>
                                      <p:to>
                                        <p:strVal val="visible"/>
                                      </p:to>
                                    </p:set>
                                    <p:anim calcmode="lin" valueType="num">
                                      <p:cBhvr>
                                        <p:cTn id="155" dur="3500" fill="hold"/>
                                        <p:tgtEl>
                                          <p:spTgt spid="13"/>
                                        </p:tgtEl>
                                        <p:attrNameLst>
                                          <p:attrName>ppt_w</p:attrName>
                                        </p:attrNameLst>
                                      </p:cBhvr>
                                      <p:tavLst>
                                        <p:tav tm="0" fmla="#ppt_w*sin(2.5*pi*$)">
                                          <p:val>
                                            <p:fltVal val="0"/>
                                          </p:val>
                                        </p:tav>
                                        <p:tav tm="100000">
                                          <p:val>
                                            <p:fltVal val="1"/>
                                          </p:val>
                                        </p:tav>
                                      </p:tavLst>
                                    </p:anim>
                                    <p:anim calcmode="lin" valueType="num">
                                      <p:cBhvr>
                                        <p:cTn id="156" dur="3500" fill="hold"/>
                                        <p:tgtEl>
                                          <p:spTgt spid="13"/>
                                        </p:tgtEl>
                                        <p:attrNameLst>
                                          <p:attrName>ppt_h</p:attrName>
                                        </p:attrNameLst>
                                      </p:cBhvr>
                                      <p:tavLst>
                                        <p:tav tm="0">
                                          <p:val>
                                            <p:strVal val="#ppt_h"/>
                                          </p:val>
                                        </p:tav>
                                        <p:tav tm="100000">
                                          <p:val>
                                            <p:strVal val="#ppt_h"/>
                                          </p:val>
                                        </p:tav>
                                      </p:tavLst>
                                    </p:anim>
                                  </p:childTnLst>
                                </p:cTn>
                              </p:par>
                              <p:par>
                                <p:cTn id="157" presetID="19" presetClass="entr" presetSubtype="10" repeatCount="indefinite" fill="hold" grpId="1" nodeType="withEffect">
                                  <p:stCondLst>
                                    <p:cond delay="0"/>
                                  </p:stCondLst>
                                  <p:childTnLst>
                                    <p:set>
                                      <p:cBhvr>
                                        <p:cTn id="158" dur="1" fill="hold">
                                          <p:stCondLst>
                                            <p:cond delay="0"/>
                                          </p:stCondLst>
                                        </p:cTn>
                                        <p:tgtEl>
                                          <p:spTgt spid="14"/>
                                        </p:tgtEl>
                                        <p:attrNameLst>
                                          <p:attrName>style.visibility</p:attrName>
                                        </p:attrNameLst>
                                      </p:cBhvr>
                                      <p:to>
                                        <p:strVal val="visible"/>
                                      </p:to>
                                    </p:set>
                                    <p:anim calcmode="lin" valueType="num">
                                      <p:cBhvr>
                                        <p:cTn id="159" dur="3500" fill="hold"/>
                                        <p:tgtEl>
                                          <p:spTgt spid="14"/>
                                        </p:tgtEl>
                                        <p:attrNameLst>
                                          <p:attrName>ppt_w</p:attrName>
                                        </p:attrNameLst>
                                      </p:cBhvr>
                                      <p:tavLst>
                                        <p:tav tm="0" fmla="#ppt_w*sin(2.5*pi*$)">
                                          <p:val>
                                            <p:fltVal val="0"/>
                                          </p:val>
                                        </p:tav>
                                        <p:tav tm="100000">
                                          <p:val>
                                            <p:fltVal val="1"/>
                                          </p:val>
                                        </p:tav>
                                      </p:tavLst>
                                    </p:anim>
                                    <p:anim calcmode="lin" valueType="num">
                                      <p:cBhvr>
                                        <p:cTn id="160" dur="3500" fill="hold"/>
                                        <p:tgtEl>
                                          <p:spTgt spid="14"/>
                                        </p:tgtEl>
                                        <p:attrNameLst>
                                          <p:attrName>ppt_h</p:attrName>
                                        </p:attrNameLst>
                                      </p:cBhvr>
                                      <p:tavLst>
                                        <p:tav tm="0">
                                          <p:val>
                                            <p:strVal val="#ppt_h"/>
                                          </p:val>
                                        </p:tav>
                                        <p:tav tm="100000">
                                          <p:val>
                                            <p:strVal val="#ppt_h"/>
                                          </p:val>
                                        </p:tav>
                                      </p:tavLst>
                                    </p:anim>
                                  </p:childTnLst>
                                </p:cTn>
                              </p:par>
                              <p:par>
                                <p:cTn id="161" presetID="19" presetClass="entr" presetSubtype="10" repeatCount="indefinite" fill="hold" grpId="1" nodeType="withEffect">
                                  <p:stCondLst>
                                    <p:cond delay="0"/>
                                  </p:stCondLst>
                                  <p:childTnLst>
                                    <p:set>
                                      <p:cBhvr>
                                        <p:cTn id="162" dur="1" fill="hold">
                                          <p:stCondLst>
                                            <p:cond delay="0"/>
                                          </p:stCondLst>
                                        </p:cTn>
                                        <p:tgtEl>
                                          <p:spTgt spid="15"/>
                                        </p:tgtEl>
                                        <p:attrNameLst>
                                          <p:attrName>style.visibility</p:attrName>
                                        </p:attrNameLst>
                                      </p:cBhvr>
                                      <p:to>
                                        <p:strVal val="visible"/>
                                      </p:to>
                                    </p:set>
                                    <p:anim calcmode="lin" valueType="num">
                                      <p:cBhvr>
                                        <p:cTn id="163" dur="3500" fill="hold"/>
                                        <p:tgtEl>
                                          <p:spTgt spid="15"/>
                                        </p:tgtEl>
                                        <p:attrNameLst>
                                          <p:attrName>ppt_w</p:attrName>
                                        </p:attrNameLst>
                                      </p:cBhvr>
                                      <p:tavLst>
                                        <p:tav tm="0" fmla="#ppt_w*sin(2.5*pi*$)">
                                          <p:val>
                                            <p:fltVal val="0"/>
                                          </p:val>
                                        </p:tav>
                                        <p:tav tm="100000">
                                          <p:val>
                                            <p:fltVal val="1"/>
                                          </p:val>
                                        </p:tav>
                                      </p:tavLst>
                                    </p:anim>
                                    <p:anim calcmode="lin" valueType="num">
                                      <p:cBhvr>
                                        <p:cTn id="164" dur="3500" fill="hold"/>
                                        <p:tgtEl>
                                          <p:spTgt spid="15"/>
                                        </p:tgtEl>
                                        <p:attrNameLst>
                                          <p:attrName>ppt_h</p:attrName>
                                        </p:attrNameLst>
                                      </p:cBhvr>
                                      <p:tavLst>
                                        <p:tav tm="0">
                                          <p:val>
                                            <p:strVal val="#ppt_h"/>
                                          </p:val>
                                        </p:tav>
                                        <p:tav tm="100000">
                                          <p:val>
                                            <p:strVal val="#ppt_h"/>
                                          </p:val>
                                        </p:tav>
                                      </p:tavLst>
                                    </p:anim>
                                  </p:childTnLst>
                                </p:cTn>
                              </p:par>
                              <p:par>
                                <p:cTn id="165" presetID="19" presetClass="entr" presetSubtype="10" repeatCount="indefinite" fill="hold" grpId="1" nodeType="withEffect">
                                  <p:stCondLst>
                                    <p:cond delay="0"/>
                                  </p:stCondLst>
                                  <p:childTnLst>
                                    <p:set>
                                      <p:cBhvr>
                                        <p:cTn id="166" dur="1" fill="hold">
                                          <p:stCondLst>
                                            <p:cond delay="0"/>
                                          </p:stCondLst>
                                        </p:cTn>
                                        <p:tgtEl>
                                          <p:spTgt spid="16"/>
                                        </p:tgtEl>
                                        <p:attrNameLst>
                                          <p:attrName>style.visibility</p:attrName>
                                        </p:attrNameLst>
                                      </p:cBhvr>
                                      <p:to>
                                        <p:strVal val="visible"/>
                                      </p:to>
                                    </p:set>
                                    <p:anim calcmode="lin" valueType="num">
                                      <p:cBhvr>
                                        <p:cTn id="167" dur="3500" fill="hold"/>
                                        <p:tgtEl>
                                          <p:spTgt spid="16"/>
                                        </p:tgtEl>
                                        <p:attrNameLst>
                                          <p:attrName>ppt_w</p:attrName>
                                        </p:attrNameLst>
                                      </p:cBhvr>
                                      <p:tavLst>
                                        <p:tav tm="0" fmla="#ppt_w*sin(2.5*pi*$)">
                                          <p:val>
                                            <p:fltVal val="0"/>
                                          </p:val>
                                        </p:tav>
                                        <p:tav tm="100000">
                                          <p:val>
                                            <p:fltVal val="1"/>
                                          </p:val>
                                        </p:tav>
                                      </p:tavLst>
                                    </p:anim>
                                    <p:anim calcmode="lin" valueType="num">
                                      <p:cBhvr>
                                        <p:cTn id="168" dur="3500" fill="hold"/>
                                        <p:tgtEl>
                                          <p:spTgt spid="16"/>
                                        </p:tgtEl>
                                        <p:attrNameLst>
                                          <p:attrName>ppt_h</p:attrName>
                                        </p:attrNameLst>
                                      </p:cBhvr>
                                      <p:tavLst>
                                        <p:tav tm="0">
                                          <p:val>
                                            <p:strVal val="#ppt_h"/>
                                          </p:val>
                                        </p:tav>
                                        <p:tav tm="100000">
                                          <p:val>
                                            <p:strVal val="#ppt_h"/>
                                          </p:val>
                                        </p:tav>
                                      </p:tavLst>
                                    </p:anim>
                                  </p:childTnLst>
                                </p:cTn>
                              </p:par>
                              <p:par>
                                <p:cTn id="169" presetID="19" presetClass="entr" presetSubtype="10" repeatCount="indefinite" fill="hold" grpId="1" nodeType="withEffect">
                                  <p:stCondLst>
                                    <p:cond delay="0"/>
                                  </p:stCondLst>
                                  <p:childTnLst>
                                    <p:set>
                                      <p:cBhvr>
                                        <p:cTn id="170" dur="1" fill="hold">
                                          <p:stCondLst>
                                            <p:cond delay="0"/>
                                          </p:stCondLst>
                                        </p:cTn>
                                        <p:tgtEl>
                                          <p:spTgt spid="17"/>
                                        </p:tgtEl>
                                        <p:attrNameLst>
                                          <p:attrName>style.visibility</p:attrName>
                                        </p:attrNameLst>
                                      </p:cBhvr>
                                      <p:to>
                                        <p:strVal val="visible"/>
                                      </p:to>
                                    </p:set>
                                    <p:anim calcmode="lin" valueType="num">
                                      <p:cBhvr>
                                        <p:cTn id="171" dur="3500" fill="hold"/>
                                        <p:tgtEl>
                                          <p:spTgt spid="17"/>
                                        </p:tgtEl>
                                        <p:attrNameLst>
                                          <p:attrName>ppt_w</p:attrName>
                                        </p:attrNameLst>
                                      </p:cBhvr>
                                      <p:tavLst>
                                        <p:tav tm="0" fmla="#ppt_w*sin(2.5*pi*$)">
                                          <p:val>
                                            <p:fltVal val="0"/>
                                          </p:val>
                                        </p:tav>
                                        <p:tav tm="100000">
                                          <p:val>
                                            <p:fltVal val="1"/>
                                          </p:val>
                                        </p:tav>
                                      </p:tavLst>
                                    </p:anim>
                                    <p:anim calcmode="lin" valueType="num">
                                      <p:cBhvr>
                                        <p:cTn id="172" dur="3500" fill="hold"/>
                                        <p:tgtEl>
                                          <p:spTgt spid="17"/>
                                        </p:tgtEl>
                                        <p:attrNameLst>
                                          <p:attrName>ppt_h</p:attrName>
                                        </p:attrNameLst>
                                      </p:cBhvr>
                                      <p:tavLst>
                                        <p:tav tm="0">
                                          <p:val>
                                            <p:strVal val="#ppt_h"/>
                                          </p:val>
                                        </p:tav>
                                        <p:tav tm="100000">
                                          <p:val>
                                            <p:strVal val="#ppt_h"/>
                                          </p:val>
                                        </p:tav>
                                      </p:tavLst>
                                    </p:anim>
                                  </p:childTnLst>
                                </p:cTn>
                              </p:par>
                              <p:par>
                                <p:cTn id="173" presetID="19" presetClass="entr" presetSubtype="10" repeatCount="indefinite" fill="hold" grpId="1"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p:cTn id="175" dur="3500" fill="hold"/>
                                        <p:tgtEl>
                                          <p:spTgt spid="18"/>
                                        </p:tgtEl>
                                        <p:attrNameLst>
                                          <p:attrName>ppt_w</p:attrName>
                                        </p:attrNameLst>
                                      </p:cBhvr>
                                      <p:tavLst>
                                        <p:tav tm="0" fmla="#ppt_w*sin(2.5*pi*$)">
                                          <p:val>
                                            <p:fltVal val="0"/>
                                          </p:val>
                                        </p:tav>
                                        <p:tav tm="100000">
                                          <p:val>
                                            <p:fltVal val="1"/>
                                          </p:val>
                                        </p:tav>
                                      </p:tavLst>
                                    </p:anim>
                                    <p:anim calcmode="lin" valueType="num">
                                      <p:cBhvr>
                                        <p:cTn id="176" dur="3500" fill="hold"/>
                                        <p:tgtEl>
                                          <p:spTgt spid="18"/>
                                        </p:tgtEl>
                                        <p:attrNameLst>
                                          <p:attrName>ppt_h</p:attrName>
                                        </p:attrNameLst>
                                      </p:cBhvr>
                                      <p:tavLst>
                                        <p:tav tm="0">
                                          <p:val>
                                            <p:strVal val="#ppt_h"/>
                                          </p:val>
                                        </p:tav>
                                        <p:tav tm="100000">
                                          <p:val>
                                            <p:strVal val="#ppt_h"/>
                                          </p:val>
                                        </p:tav>
                                      </p:tavLst>
                                    </p:anim>
                                  </p:childTnLst>
                                </p:cTn>
                              </p:par>
                              <p:par>
                                <p:cTn id="177" presetID="19" presetClass="entr" presetSubtype="10" repeatCount="indefinite" fill="hold" grpId="1" nodeType="withEffect">
                                  <p:stCondLst>
                                    <p:cond delay="0"/>
                                  </p:stCondLst>
                                  <p:childTnLst>
                                    <p:set>
                                      <p:cBhvr>
                                        <p:cTn id="178" dur="1" fill="hold">
                                          <p:stCondLst>
                                            <p:cond delay="0"/>
                                          </p:stCondLst>
                                        </p:cTn>
                                        <p:tgtEl>
                                          <p:spTgt spid="19"/>
                                        </p:tgtEl>
                                        <p:attrNameLst>
                                          <p:attrName>style.visibility</p:attrName>
                                        </p:attrNameLst>
                                      </p:cBhvr>
                                      <p:to>
                                        <p:strVal val="visible"/>
                                      </p:to>
                                    </p:set>
                                    <p:anim calcmode="lin" valueType="num">
                                      <p:cBhvr>
                                        <p:cTn id="179" dur="3500" fill="hold"/>
                                        <p:tgtEl>
                                          <p:spTgt spid="19"/>
                                        </p:tgtEl>
                                        <p:attrNameLst>
                                          <p:attrName>ppt_w</p:attrName>
                                        </p:attrNameLst>
                                      </p:cBhvr>
                                      <p:tavLst>
                                        <p:tav tm="0" fmla="#ppt_w*sin(2.5*pi*$)">
                                          <p:val>
                                            <p:fltVal val="0"/>
                                          </p:val>
                                        </p:tav>
                                        <p:tav tm="100000">
                                          <p:val>
                                            <p:fltVal val="1"/>
                                          </p:val>
                                        </p:tav>
                                      </p:tavLst>
                                    </p:anim>
                                    <p:anim calcmode="lin" valueType="num">
                                      <p:cBhvr>
                                        <p:cTn id="180" dur="3500" fill="hold"/>
                                        <p:tgtEl>
                                          <p:spTgt spid="19"/>
                                        </p:tgtEl>
                                        <p:attrNameLst>
                                          <p:attrName>ppt_h</p:attrName>
                                        </p:attrNameLst>
                                      </p:cBhvr>
                                      <p:tavLst>
                                        <p:tav tm="0">
                                          <p:val>
                                            <p:strVal val="#ppt_h"/>
                                          </p:val>
                                        </p:tav>
                                        <p:tav tm="100000">
                                          <p:val>
                                            <p:strVal val="#ppt_h"/>
                                          </p:val>
                                        </p:tav>
                                      </p:tavLst>
                                    </p:anim>
                                  </p:childTnLst>
                                </p:cTn>
                              </p:par>
                              <p:par>
                                <p:cTn id="181" presetID="19" presetClass="entr" presetSubtype="10" repeatCount="indefinite" fill="hold" grpId="1" nodeType="withEffect">
                                  <p:stCondLst>
                                    <p:cond delay="0"/>
                                  </p:stCondLst>
                                  <p:childTnLst>
                                    <p:set>
                                      <p:cBhvr>
                                        <p:cTn id="182" dur="1" fill="hold">
                                          <p:stCondLst>
                                            <p:cond delay="0"/>
                                          </p:stCondLst>
                                        </p:cTn>
                                        <p:tgtEl>
                                          <p:spTgt spid="20"/>
                                        </p:tgtEl>
                                        <p:attrNameLst>
                                          <p:attrName>style.visibility</p:attrName>
                                        </p:attrNameLst>
                                      </p:cBhvr>
                                      <p:to>
                                        <p:strVal val="visible"/>
                                      </p:to>
                                    </p:set>
                                    <p:anim calcmode="lin" valueType="num">
                                      <p:cBhvr>
                                        <p:cTn id="183" dur="3500" fill="hold"/>
                                        <p:tgtEl>
                                          <p:spTgt spid="20"/>
                                        </p:tgtEl>
                                        <p:attrNameLst>
                                          <p:attrName>ppt_w</p:attrName>
                                        </p:attrNameLst>
                                      </p:cBhvr>
                                      <p:tavLst>
                                        <p:tav tm="0" fmla="#ppt_w*sin(2.5*pi*$)">
                                          <p:val>
                                            <p:fltVal val="0"/>
                                          </p:val>
                                        </p:tav>
                                        <p:tav tm="100000">
                                          <p:val>
                                            <p:fltVal val="1"/>
                                          </p:val>
                                        </p:tav>
                                      </p:tavLst>
                                    </p:anim>
                                    <p:anim calcmode="lin" valueType="num">
                                      <p:cBhvr>
                                        <p:cTn id="184" dur="3500" fill="hold"/>
                                        <p:tgtEl>
                                          <p:spTgt spid="20"/>
                                        </p:tgtEl>
                                        <p:attrNameLst>
                                          <p:attrName>ppt_h</p:attrName>
                                        </p:attrNameLst>
                                      </p:cBhvr>
                                      <p:tavLst>
                                        <p:tav tm="0">
                                          <p:val>
                                            <p:strVal val="#ppt_h"/>
                                          </p:val>
                                        </p:tav>
                                        <p:tav tm="100000">
                                          <p:val>
                                            <p:strVal val="#ppt_h"/>
                                          </p:val>
                                        </p:tav>
                                      </p:tavLst>
                                    </p:anim>
                                  </p:childTnLst>
                                </p:cTn>
                              </p:par>
                              <p:par>
                                <p:cTn id="185" presetID="19" presetClass="entr" presetSubtype="10" repeatCount="indefinite" fill="hold" grpId="1" nodeType="withEffect">
                                  <p:stCondLst>
                                    <p:cond delay="0"/>
                                  </p:stCondLst>
                                  <p:childTnLst>
                                    <p:set>
                                      <p:cBhvr>
                                        <p:cTn id="186" dur="1" fill="hold">
                                          <p:stCondLst>
                                            <p:cond delay="0"/>
                                          </p:stCondLst>
                                        </p:cTn>
                                        <p:tgtEl>
                                          <p:spTgt spid="21"/>
                                        </p:tgtEl>
                                        <p:attrNameLst>
                                          <p:attrName>style.visibility</p:attrName>
                                        </p:attrNameLst>
                                      </p:cBhvr>
                                      <p:to>
                                        <p:strVal val="visible"/>
                                      </p:to>
                                    </p:set>
                                    <p:anim calcmode="lin" valueType="num">
                                      <p:cBhvr>
                                        <p:cTn id="187" dur="3500" fill="hold"/>
                                        <p:tgtEl>
                                          <p:spTgt spid="21"/>
                                        </p:tgtEl>
                                        <p:attrNameLst>
                                          <p:attrName>ppt_w</p:attrName>
                                        </p:attrNameLst>
                                      </p:cBhvr>
                                      <p:tavLst>
                                        <p:tav tm="0" fmla="#ppt_w*sin(2.5*pi*$)">
                                          <p:val>
                                            <p:fltVal val="0"/>
                                          </p:val>
                                        </p:tav>
                                        <p:tav tm="100000">
                                          <p:val>
                                            <p:fltVal val="1"/>
                                          </p:val>
                                        </p:tav>
                                      </p:tavLst>
                                    </p:anim>
                                    <p:anim calcmode="lin" valueType="num">
                                      <p:cBhvr>
                                        <p:cTn id="188" dur="3500" fill="hold"/>
                                        <p:tgtEl>
                                          <p:spTgt spid="21"/>
                                        </p:tgtEl>
                                        <p:attrNameLst>
                                          <p:attrName>ppt_h</p:attrName>
                                        </p:attrNameLst>
                                      </p:cBhvr>
                                      <p:tavLst>
                                        <p:tav tm="0">
                                          <p:val>
                                            <p:strVal val="#ppt_h"/>
                                          </p:val>
                                        </p:tav>
                                        <p:tav tm="100000">
                                          <p:val>
                                            <p:strVal val="#ppt_h"/>
                                          </p:val>
                                        </p:tav>
                                      </p:tavLst>
                                    </p:anim>
                                  </p:childTnLst>
                                </p:cTn>
                              </p:par>
                              <p:par>
                                <p:cTn id="189" presetID="19" presetClass="entr" presetSubtype="10" repeatCount="indefinite" fill="hold" grpId="1" nodeType="withEffect">
                                  <p:stCondLst>
                                    <p:cond delay="0"/>
                                  </p:stCondLst>
                                  <p:childTnLst>
                                    <p:set>
                                      <p:cBhvr>
                                        <p:cTn id="190" dur="1" fill="hold">
                                          <p:stCondLst>
                                            <p:cond delay="0"/>
                                          </p:stCondLst>
                                        </p:cTn>
                                        <p:tgtEl>
                                          <p:spTgt spid="22"/>
                                        </p:tgtEl>
                                        <p:attrNameLst>
                                          <p:attrName>style.visibility</p:attrName>
                                        </p:attrNameLst>
                                      </p:cBhvr>
                                      <p:to>
                                        <p:strVal val="visible"/>
                                      </p:to>
                                    </p:set>
                                    <p:anim calcmode="lin" valueType="num">
                                      <p:cBhvr>
                                        <p:cTn id="191" dur="3500" fill="hold"/>
                                        <p:tgtEl>
                                          <p:spTgt spid="22"/>
                                        </p:tgtEl>
                                        <p:attrNameLst>
                                          <p:attrName>ppt_w</p:attrName>
                                        </p:attrNameLst>
                                      </p:cBhvr>
                                      <p:tavLst>
                                        <p:tav tm="0" fmla="#ppt_w*sin(2.5*pi*$)">
                                          <p:val>
                                            <p:fltVal val="0"/>
                                          </p:val>
                                        </p:tav>
                                        <p:tav tm="100000">
                                          <p:val>
                                            <p:fltVal val="1"/>
                                          </p:val>
                                        </p:tav>
                                      </p:tavLst>
                                    </p:anim>
                                    <p:anim calcmode="lin" valueType="num">
                                      <p:cBhvr>
                                        <p:cTn id="192" dur="3500" fill="hold"/>
                                        <p:tgtEl>
                                          <p:spTgt spid="22"/>
                                        </p:tgtEl>
                                        <p:attrNameLst>
                                          <p:attrName>ppt_h</p:attrName>
                                        </p:attrNameLst>
                                      </p:cBhvr>
                                      <p:tavLst>
                                        <p:tav tm="0">
                                          <p:val>
                                            <p:strVal val="#ppt_h"/>
                                          </p:val>
                                        </p:tav>
                                        <p:tav tm="100000">
                                          <p:val>
                                            <p:strVal val="#ppt_h"/>
                                          </p:val>
                                        </p:tav>
                                      </p:tavLst>
                                    </p:anim>
                                  </p:childTnLst>
                                </p:cTn>
                              </p:par>
                              <p:par>
                                <p:cTn id="193" presetID="19" presetClass="entr" presetSubtype="10" repeatCount="indefinite" fill="hold" grpId="1" nodeType="withEffect">
                                  <p:stCondLst>
                                    <p:cond delay="0"/>
                                  </p:stCondLst>
                                  <p:childTnLst>
                                    <p:set>
                                      <p:cBhvr>
                                        <p:cTn id="194" dur="1" fill="hold">
                                          <p:stCondLst>
                                            <p:cond delay="0"/>
                                          </p:stCondLst>
                                        </p:cTn>
                                        <p:tgtEl>
                                          <p:spTgt spid="23"/>
                                        </p:tgtEl>
                                        <p:attrNameLst>
                                          <p:attrName>style.visibility</p:attrName>
                                        </p:attrNameLst>
                                      </p:cBhvr>
                                      <p:to>
                                        <p:strVal val="visible"/>
                                      </p:to>
                                    </p:set>
                                    <p:anim calcmode="lin" valueType="num">
                                      <p:cBhvr>
                                        <p:cTn id="195" dur="3500" fill="hold"/>
                                        <p:tgtEl>
                                          <p:spTgt spid="23"/>
                                        </p:tgtEl>
                                        <p:attrNameLst>
                                          <p:attrName>ppt_w</p:attrName>
                                        </p:attrNameLst>
                                      </p:cBhvr>
                                      <p:tavLst>
                                        <p:tav tm="0" fmla="#ppt_w*sin(2.5*pi*$)">
                                          <p:val>
                                            <p:fltVal val="0"/>
                                          </p:val>
                                        </p:tav>
                                        <p:tav tm="100000">
                                          <p:val>
                                            <p:fltVal val="1"/>
                                          </p:val>
                                        </p:tav>
                                      </p:tavLst>
                                    </p:anim>
                                    <p:anim calcmode="lin" valueType="num">
                                      <p:cBhvr>
                                        <p:cTn id="196" dur="3500" fill="hold"/>
                                        <p:tgtEl>
                                          <p:spTgt spid="23"/>
                                        </p:tgtEl>
                                        <p:attrNameLst>
                                          <p:attrName>ppt_h</p:attrName>
                                        </p:attrNameLst>
                                      </p:cBhvr>
                                      <p:tavLst>
                                        <p:tav tm="0">
                                          <p:val>
                                            <p:strVal val="#ppt_h"/>
                                          </p:val>
                                        </p:tav>
                                        <p:tav tm="100000">
                                          <p:val>
                                            <p:strVal val="#ppt_h"/>
                                          </p:val>
                                        </p:tav>
                                      </p:tavLst>
                                    </p:anim>
                                  </p:childTnLst>
                                </p:cTn>
                              </p:par>
                              <p:par>
                                <p:cTn id="197" presetID="19" presetClass="entr" presetSubtype="10" repeatCount="indefinite" fill="hold" grpId="1" nodeType="withEffect">
                                  <p:stCondLst>
                                    <p:cond delay="0"/>
                                  </p:stCondLst>
                                  <p:childTnLst>
                                    <p:set>
                                      <p:cBhvr>
                                        <p:cTn id="198" dur="1" fill="hold">
                                          <p:stCondLst>
                                            <p:cond delay="0"/>
                                          </p:stCondLst>
                                        </p:cTn>
                                        <p:tgtEl>
                                          <p:spTgt spid="24"/>
                                        </p:tgtEl>
                                        <p:attrNameLst>
                                          <p:attrName>style.visibility</p:attrName>
                                        </p:attrNameLst>
                                      </p:cBhvr>
                                      <p:to>
                                        <p:strVal val="visible"/>
                                      </p:to>
                                    </p:set>
                                    <p:anim calcmode="lin" valueType="num">
                                      <p:cBhvr>
                                        <p:cTn id="199" dur="3500" fill="hold"/>
                                        <p:tgtEl>
                                          <p:spTgt spid="24"/>
                                        </p:tgtEl>
                                        <p:attrNameLst>
                                          <p:attrName>ppt_w</p:attrName>
                                        </p:attrNameLst>
                                      </p:cBhvr>
                                      <p:tavLst>
                                        <p:tav tm="0" fmla="#ppt_w*sin(2.5*pi*$)">
                                          <p:val>
                                            <p:fltVal val="0"/>
                                          </p:val>
                                        </p:tav>
                                        <p:tav tm="100000">
                                          <p:val>
                                            <p:fltVal val="1"/>
                                          </p:val>
                                        </p:tav>
                                      </p:tavLst>
                                    </p:anim>
                                    <p:anim calcmode="lin" valueType="num">
                                      <p:cBhvr>
                                        <p:cTn id="200" dur="3500" fill="hold"/>
                                        <p:tgtEl>
                                          <p:spTgt spid="24"/>
                                        </p:tgtEl>
                                        <p:attrNameLst>
                                          <p:attrName>ppt_h</p:attrName>
                                        </p:attrNameLst>
                                      </p:cBhvr>
                                      <p:tavLst>
                                        <p:tav tm="0">
                                          <p:val>
                                            <p:strVal val="#ppt_h"/>
                                          </p:val>
                                        </p:tav>
                                        <p:tav tm="100000">
                                          <p:val>
                                            <p:strVal val="#ppt_h"/>
                                          </p:val>
                                        </p:tav>
                                      </p:tavLst>
                                    </p:anim>
                                  </p:childTnLst>
                                </p:cTn>
                              </p:par>
                              <p:par>
                                <p:cTn id="201" presetID="19" presetClass="entr" presetSubtype="10" repeatCount="indefinite" fill="hold" grpId="1" nodeType="withEffect">
                                  <p:stCondLst>
                                    <p:cond delay="0"/>
                                  </p:stCondLst>
                                  <p:childTnLst>
                                    <p:set>
                                      <p:cBhvr>
                                        <p:cTn id="202" dur="1" fill="hold">
                                          <p:stCondLst>
                                            <p:cond delay="0"/>
                                          </p:stCondLst>
                                        </p:cTn>
                                        <p:tgtEl>
                                          <p:spTgt spid="25"/>
                                        </p:tgtEl>
                                        <p:attrNameLst>
                                          <p:attrName>style.visibility</p:attrName>
                                        </p:attrNameLst>
                                      </p:cBhvr>
                                      <p:to>
                                        <p:strVal val="visible"/>
                                      </p:to>
                                    </p:set>
                                    <p:anim calcmode="lin" valueType="num">
                                      <p:cBhvr>
                                        <p:cTn id="203" dur="3500" fill="hold"/>
                                        <p:tgtEl>
                                          <p:spTgt spid="25"/>
                                        </p:tgtEl>
                                        <p:attrNameLst>
                                          <p:attrName>ppt_w</p:attrName>
                                        </p:attrNameLst>
                                      </p:cBhvr>
                                      <p:tavLst>
                                        <p:tav tm="0" fmla="#ppt_w*sin(2.5*pi*$)">
                                          <p:val>
                                            <p:fltVal val="0"/>
                                          </p:val>
                                        </p:tav>
                                        <p:tav tm="100000">
                                          <p:val>
                                            <p:fltVal val="1"/>
                                          </p:val>
                                        </p:tav>
                                      </p:tavLst>
                                    </p:anim>
                                    <p:anim calcmode="lin" valueType="num">
                                      <p:cBhvr>
                                        <p:cTn id="204" dur="3500" fill="hold"/>
                                        <p:tgtEl>
                                          <p:spTgt spid="25"/>
                                        </p:tgtEl>
                                        <p:attrNameLst>
                                          <p:attrName>ppt_h</p:attrName>
                                        </p:attrNameLst>
                                      </p:cBhvr>
                                      <p:tavLst>
                                        <p:tav tm="0">
                                          <p:val>
                                            <p:strVal val="#ppt_h"/>
                                          </p:val>
                                        </p:tav>
                                        <p:tav tm="100000">
                                          <p:val>
                                            <p:strVal val="#ppt_h"/>
                                          </p:val>
                                        </p:tav>
                                      </p:tavLst>
                                    </p:anim>
                                  </p:childTnLst>
                                </p:cTn>
                              </p:par>
                              <p:par>
                                <p:cTn id="205" presetID="19" presetClass="entr" presetSubtype="10" repeatCount="indefinite" fill="hold" grpId="1" nodeType="withEffect">
                                  <p:stCondLst>
                                    <p:cond delay="0"/>
                                  </p:stCondLst>
                                  <p:childTnLst>
                                    <p:set>
                                      <p:cBhvr>
                                        <p:cTn id="206" dur="1" fill="hold">
                                          <p:stCondLst>
                                            <p:cond delay="0"/>
                                          </p:stCondLst>
                                        </p:cTn>
                                        <p:tgtEl>
                                          <p:spTgt spid="26"/>
                                        </p:tgtEl>
                                        <p:attrNameLst>
                                          <p:attrName>style.visibility</p:attrName>
                                        </p:attrNameLst>
                                      </p:cBhvr>
                                      <p:to>
                                        <p:strVal val="visible"/>
                                      </p:to>
                                    </p:set>
                                    <p:anim calcmode="lin" valueType="num">
                                      <p:cBhvr>
                                        <p:cTn id="207" dur="3500" fill="hold"/>
                                        <p:tgtEl>
                                          <p:spTgt spid="26"/>
                                        </p:tgtEl>
                                        <p:attrNameLst>
                                          <p:attrName>ppt_w</p:attrName>
                                        </p:attrNameLst>
                                      </p:cBhvr>
                                      <p:tavLst>
                                        <p:tav tm="0" fmla="#ppt_w*sin(2.5*pi*$)">
                                          <p:val>
                                            <p:fltVal val="0"/>
                                          </p:val>
                                        </p:tav>
                                        <p:tav tm="100000">
                                          <p:val>
                                            <p:fltVal val="1"/>
                                          </p:val>
                                        </p:tav>
                                      </p:tavLst>
                                    </p:anim>
                                    <p:anim calcmode="lin" valueType="num">
                                      <p:cBhvr>
                                        <p:cTn id="208" dur="3500" fill="hold"/>
                                        <p:tgtEl>
                                          <p:spTgt spid="26"/>
                                        </p:tgtEl>
                                        <p:attrNameLst>
                                          <p:attrName>ppt_h</p:attrName>
                                        </p:attrNameLst>
                                      </p:cBhvr>
                                      <p:tavLst>
                                        <p:tav tm="0">
                                          <p:val>
                                            <p:strVal val="#ppt_h"/>
                                          </p:val>
                                        </p:tav>
                                        <p:tav tm="100000">
                                          <p:val>
                                            <p:strVal val="#ppt_h"/>
                                          </p:val>
                                        </p:tav>
                                      </p:tavLst>
                                    </p:anim>
                                  </p:childTnLst>
                                </p:cTn>
                              </p:par>
                              <p:par>
                                <p:cTn id="209" presetID="19" presetClass="entr" presetSubtype="10" repeatCount="indefinite" fill="hold" grpId="1" nodeType="withEffect">
                                  <p:stCondLst>
                                    <p:cond delay="0"/>
                                  </p:stCondLst>
                                  <p:childTnLst>
                                    <p:set>
                                      <p:cBhvr>
                                        <p:cTn id="210" dur="1" fill="hold">
                                          <p:stCondLst>
                                            <p:cond delay="0"/>
                                          </p:stCondLst>
                                        </p:cTn>
                                        <p:tgtEl>
                                          <p:spTgt spid="27"/>
                                        </p:tgtEl>
                                        <p:attrNameLst>
                                          <p:attrName>style.visibility</p:attrName>
                                        </p:attrNameLst>
                                      </p:cBhvr>
                                      <p:to>
                                        <p:strVal val="visible"/>
                                      </p:to>
                                    </p:set>
                                    <p:anim calcmode="lin" valueType="num">
                                      <p:cBhvr>
                                        <p:cTn id="211" dur="3500" fill="hold"/>
                                        <p:tgtEl>
                                          <p:spTgt spid="27"/>
                                        </p:tgtEl>
                                        <p:attrNameLst>
                                          <p:attrName>ppt_w</p:attrName>
                                        </p:attrNameLst>
                                      </p:cBhvr>
                                      <p:tavLst>
                                        <p:tav tm="0" fmla="#ppt_w*sin(2.5*pi*$)">
                                          <p:val>
                                            <p:fltVal val="0"/>
                                          </p:val>
                                        </p:tav>
                                        <p:tav tm="100000">
                                          <p:val>
                                            <p:fltVal val="1"/>
                                          </p:val>
                                        </p:tav>
                                      </p:tavLst>
                                    </p:anim>
                                    <p:anim calcmode="lin" valueType="num">
                                      <p:cBhvr>
                                        <p:cTn id="212" dur="3500" fill="hold"/>
                                        <p:tgtEl>
                                          <p:spTgt spid="27"/>
                                        </p:tgtEl>
                                        <p:attrNameLst>
                                          <p:attrName>ppt_h</p:attrName>
                                        </p:attrNameLst>
                                      </p:cBhvr>
                                      <p:tavLst>
                                        <p:tav tm="0">
                                          <p:val>
                                            <p:strVal val="#ppt_h"/>
                                          </p:val>
                                        </p:tav>
                                        <p:tav tm="100000">
                                          <p:val>
                                            <p:strVal val="#ppt_h"/>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28"/>
                                        </p:tgtEl>
                                        <p:attrNameLst>
                                          <p:attrName>style.visibility</p:attrName>
                                        </p:attrNameLst>
                                      </p:cBhvr>
                                      <p:to>
                                        <p:strVal val="visible"/>
                                      </p:to>
                                    </p:set>
                                    <p:anim calcmode="lin" valueType="num">
                                      <p:cBhvr additive="base">
                                        <p:cTn id="215" dur="3500" fill="hold"/>
                                        <p:tgtEl>
                                          <p:spTgt spid="28"/>
                                        </p:tgtEl>
                                        <p:attrNameLst>
                                          <p:attrName>ppt_x</p:attrName>
                                        </p:attrNameLst>
                                      </p:cBhvr>
                                      <p:tavLst>
                                        <p:tav tm="0">
                                          <p:val>
                                            <p:strVal val="#ppt_x"/>
                                          </p:val>
                                        </p:tav>
                                        <p:tav tm="100000">
                                          <p:val>
                                            <p:strVal val="#ppt_x"/>
                                          </p:val>
                                        </p:tav>
                                      </p:tavLst>
                                    </p:anim>
                                    <p:anim calcmode="lin" valueType="num">
                                      <p:cBhvr additive="base">
                                        <p:cTn id="216" dur="3500" fill="hold"/>
                                        <p:tgtEl>
                                          <p:spTgt spid="28"/>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9"/>
                                        </p:tgtEl>
                                        <p:attrNameLst>
                                          <p:attrName>style.visibility</p:attrName>
                                        </p:attrNameLst>
                                      </p:cBhvr>
                                      <p:to>
                                        <p:strVal val="visible"/>
                                      </p:to>
                                    </p:set>
                                    <p:anim calcmode="lin" valueType="num">
                                      <p:cBhvr additive="base">
                                        <p:cTn id="219" dur="3500" fill="hold"/>
                                        <p:tgtEl>
                                          <p:spTgt spid="29"/>
                                        </p:tgtEl>
                                        <p:attrNameLst>
                                          <p:attrName>ppt_x</p:attrName>
                                        </p:attrNameLst>
                                      </p:cBhvr>
                                      <p:tavLst>
                                        <p:tav tm="0">
                                          <p:val>
                                            <p:strVal val="#ppt_x"/>
                                          </p:val>
                                        </p:tav>
                                        <p:tav tm="100000">
                                          <p:val>
                                            <p:strVal val="#ppt_x"/>
                                          </p:val>
                                        </p:tav>
                                      </p:tavLst>
                                    </p:anim>
                                    <p:anim calcmode="lin" valueType="num">
                                      <p:cBhvr additive="base">
                                        <p:cTn id="220" dur="3500" fill="hold"/>
                                        <p:tgtEl>
                                          <p:spTgt spid="29"/>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30"/>
                                        </p:tgtEl>
                                        <p:attrNameLst>
                                          <p:attrName>style.visibility</p:attrName>
                                        </p:attrNameLst>
                                      </p:cBhvr>
                                      <p:to>
                                        <p:strVal val="visible"/>
                                      </p:to>
                                    </p:set>
                                    <p:anim calcmode="lin" valueType="num">
                                      <p:cBhvr additive="base">
                                        <p:cTn id="223" dur="3500" fill="hold"/>
                                        <p:tgtEl>
                                          <p:spTgt spid="30"/>
                                        </p:tgtEl>
                                        <p:attrNameLst>
                                          <p:attrName>ppt_x</p:attrName>
                                        </p:attrNameLst>
                                      </p:cBhvr>
                                      <p:tavLst>
                                        <p:tav tm="0">
                                          <p:val>
                                            <p:strVal val="#ppt_x"/>
                                          </p:val>
                                        </p:tav>
                                        <p:tav tm="100000">
                                          <p:val>
                                            <p:strVal val="#ppt_x"/>
                                          </p:val>
                                        </p:tav>
                                      </p:tavLst>
                                    </p:anim>
                                    <p:anim calcmode="lin" valueType="num">
                                      <p:cBhvr additive="base">
                                        <p:cTn id="224" dur="3500" fill="hold"/>
                                        <p:tgtEl>
                                          <p:spTgt spid="30"/>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3500" fill="hold"/>
                                        <p:tgtEl>
                                          <p:spTgt spid="31"/>
                                        </p:tgtEl>
                                        <p:attrNameLst>
                                          <p:attrName>ppt_x</p:attrName>
                                        </p:attrNameLst>
                                      </p:cBhvr>
                                      <p:tavLst>
                                        <p:tav tm="0">
                                          <p:val>
                                            <p:strVal val="#ppt_x"/>
                                          </p:val>
                                        </p:tav>
                                        <p:tav tm="100000">
                                          <p:val>
                                            <p:strVal val="#ppt_x"/>
                                          </p:val>
                                        </p:tav>
                                      </p:tavLst>
                                    </p:anim>
                                    <p:anim calcmode="lin" valueType="num">
                                      <p:cBhvr additive="base">
                                        <p:cTn id="228" dur="3500" fill="hold"/>
                                        <p:tgtEl>
                                          <p:spTgt spid="31"/>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32"/>
                                        </p:tgtEl>
                                        <p:attrNameLst>
                                          <p:attrName>style.visibility</p:attrName>
                                        </p:attrNameLst>
                                      </p:cBhvr>
                                      <p:to>
                                        <p:strVal val="visible"/>
                                      </p:to>
                                    </p:set>
                                    <p:anim calcmode="lin" valueType="num">
                                      <p:cBhvr additive="base">
                                        <p:cTn id="231" dur="3500" fill="hold"/>
                                        <p:tgtEl>
                                          <p:spTgt spid="32"/>
                                        </p:tgtEl>
                                        <p:attrNameLst>
                                          <p:attrName>ppt_x</p:attrName>
                                        </p:attrNameLst>
                                      </p:cBhvr>
                                      <p:tavLst>
                                        <p:tav tm="0">
                                          <p:val>
                                            <p:strVal val="#ppt_x"/>
                                          </p:val>
                                        </p:tav>
                                        <p:tav tm="100000">
                                          <p:val>
                                            <p:strVal val="#ppt_x"/>
                                          </p:val>
                                        </p:tav>
                                      </p:tavLst>
                                    </p:anim>
                                    <p:anim calcmode="lin" valueType="num">
                                      <p:cBhvr additive="base">
                                        <p:cTn id="232" dur="3500" fill="hold"/>
                                        <p:tgtEl>
                                          <p:spTgt spid="32"/>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33"/>
                                        </p:tgtEl>
                                        <p:attrNameLst>
                                          <p:attrName>style.visibility</p:attrName>
                                        </p:attrNameLst>
                                      </p:cBhvr>
                                      <p:to>
                                        <p:strVal val="visible"/>
                                      </p:to>
                                    </p:set>
                                    <p:anim calcmode="lin" valueType="num">
                                      <p:cBhvr additive="base">
                                        <p:cTn id="235" dur="3500" fill="hold"/>
                                        <p:tgtEl>
                                          <p:spTgt spid="33"/>
                                        </p:tgtEl>
                                        <p:attrNameLst>
                                          <p:attrName>ppt_x</p:attrName>
                                        </p:attrNameLst>
                                      </p:cBhvr>
                                      <p:tavLst>
                                        <p:tav tm="0">
                                          <p:val>
                                            <p:strVal val="#ppt_x"/>
                                          </p:val>
                                        </p:tav>
                                        <p:tav tm="100000">
                                          <p:val>
                                            <p:strVal val="#ppt_x"/>
                                          </p:val>
                                        </p:tav>
                                      </p:tavLst>
                                    </p:anim>
                                    <p:anim calcmode="lin" valueType="num">
                                      <p:cBhvr additive="base">
                                        <p:cTn id="236" dur="3500" fill="hold"/>
                                        <p:tgtEl>
                                          <p:spTgt spid="33"/>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34"/>
                                        </p:tgtEl>
                                        <p:attrNameLst>
                                          <p:attrName>style.visibility</p:attrName>
                                        </p:attrNameLst>
                                      </p:cBhvr>
                                      <p:to>
                                        <p:strVal val="visible"/>
                                      </p:to>
                                    </p:set>
                                    <p:anim calcmode="lin" valueType="num">
                                      <p:cBhvr additive="base">
                                        <p:cTn id="239" dur="3500" fill="hold"/>
                                        <p:tgtEl>
                                          <p:spTgt spid="34"/>
                                        </p:tgtEl>
                                        <p:attrNameLst>
                                          <p:attrName>ppt_x</p:attrName>
                                        </p:attrNameLst>
                                      </p:cBhvr>
                                      <p:tavLst>
                                        <p:tav tm="0">
                                          <p:val>
                                            <p:strVal val="#ppt_x"/>
                                          </p:val>
                                        </p:tav>
                                        <p:tav tm="100000">
                                          <p:val>
                                            <p:strVal val="#ppt_x"/>
                                          </p:val>
                                        </p:tav>
                                      </p:tavLst>
                                    </p:anim>
                                    <p:anim calcmode="lin" valueType="num">
                                      <p:cBhvr additive="base">
                                        <p:cTn id="240" dur="3500" fill="hold"/>
                                        <p:tgtEl>
                                          <p:spTgt spid="34"/>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35"/>
                                        </p:tgtEl>
                                        <p:attrNameLst>
                                          <p:attrName>style.visibility</p:attrName>
                                        </p:attrNameLst>
                                      </p:cBhvr>
                                      <p:to>
                                        <p:strVal val="visible"/>
                                      </p:to>
                                    </p:set>
                                    <p:anim calcmode="lin" valueType="num">
                                      <p:cBhvr additive="base">
                                        <p:cTn id="243" dur="3500" fill="hold"/>
                                        <p:tgtEl>
                                          <p:spTgt spid="35"/>
                                        </p:tgtEl>
                                        <p:attrNameLst>
                                          <p:attrName>ppt_x</p:attrName>
                                        </p:attrNameLst>
                                      </p:cBhvr>
                                      <p:tavLst>
                                        <p:tav tm="0">
                                          <p:val>
                                            <p:strVal val="#ppt_x"/>
                                          </p:val>
                                        </p:tav>
                                        <p:tav tm="100000">
                                          <p:val>
                                            <p:strVal val="#ppt_x"/>
                                          </p:val>
                                        </p:tav>
                                      </p:tavLst>
                                    </p:anim>
                                    <p:anim calcmode="lin" valueType="num">
                                      <p:cBhvr additive="base">
                                        <p:cTn id="244" dur="3500" fill="hold"/>
                                        <p:tgtEl>
                                          <p:spTgt spid="35"/>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36"/>
                                        </p:tgtEl>
                                        <p:attrNameLst>
                                          <p:attrName>style.visibility</p:attrName>
                                        </p:attrNameLst>
                                      </p:cBhvr>
                                      <p:to>
                                        <p:strVal val="visible"/>
                                      </p:to>
                                    </p:set>
                                    <p:anim calcmode="lin" valueType="num">
                                      <p:cBhvr additive="base">
                                        <p:cTn id="247" dur="3500" fill="hold"/>
                                        <p:tgtEl>
                                          <p:spTgt spid="36"/>
                                        </p:tgtEl>
                                        <p:attrNameLst>
                                          <p:attrName>ppt_x</p:attrName>
                                        </p:attrNameLst>
                                      </p:cBhvr>
                                      <p:tavLst>
                                        <p:tav tm="0">
                                          <p:val>
                                            <p:strVal val="#ppt_x"/>
                                          </p:val>
                                        </p:tav>
                                        <p:tav tm="100000">
                                          <p:val>
                                            <p:strVal val="#ppt_x"/>
                                          </p:val>
                                        </p:tav>
                                      </p:tavLst>
                                    </p:anim>
                                    <p:anim calcmode="lin" valueType="num">
                                      <p:cBhvr additive="base">
                                        <p:cTn id="248" dur="3500" fill="hold"/>
                                        <p:tgtEl>
                                          <p:spTgt spid="36"/>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7"/>
                                        </p:tgtEl>
                                        <p:attrNameLst>
                                          <p:attrName>style.visibility</p:attrName>
                                        </p:attrNameLst>
                                      </p:cBhvr>
                                      <p:to>
                                        <p:strVal val="visible"/>
                                      </p:to>
                                    </p:set>
                                    <p:anim calcmode="lin" valueType="num">
                                      <p:cBhvr additive="base">
                                        <p:cTn id="251" dur="3500" fill="hold"/>
                                        <p:tgtEl>
                                          <p:spTgt spid="37"/>
                                        </p:tgtEl>
                                        <p:attrNameLst>
                                          <p:attrName>ppt_x</p:attrName>
                                        </p:attrNameLst>
                                      </p:cBhvr>
                                      <p:tavLst>
                                        <p:tav tm="0">
                                          <p:val>
                                            <p:strVal val="#ppt_x"/>
                                          </p:val>
                                        </p:tav>
                                        <p:tav tm="100000">
                                          <p:val>
                                            <p:strVal val="#ppt_x"/>
                                          </p:val>
                                        </p:tav>
                                      </p:tavLst>
                                    </p:anim>
                                    <p:anim calcmode="lin" valueType="num">
                                      <p:cBhvr additive="base">
                                        <p:cTn id="252" dur="3500" fill="hold"/>
                                        <p:tgtEl>
                                          <p:spTgt spid="37"/>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38"/>
                                        </p:tgtEl>
                                        <p:attrNameLst>
                                          <p:attrName>style.visibility</p:attrName>
                                        </p:attrNameLst>
                                      </p:cBhvr>
                                      <p:to>
                                        <p:strVal val="visible"/>
                                      </p:to>
                                    </p:set>
                                    <p:anim calcmode="lin" valueType="num">
                                      <p:cBhvr additive="base">
                                        <p:cTn id="255" dur="3500" fill="hold"/>
                                        <p:tgtEl>
                                          <p:spTgt spid="38"/>
                                        </p:tgtEl>
                                        <p:attrNameLst>
                                          <p:attrName>ppt_x</p:attrName>
                                        </p:attrNameLst>
                                      </p:cBhvr>
                                      <p:tavLst>
                                        <p:tav tm="0">
                                          <p:val>
                                            <p:strVal val="#ppt_x"/>
                                          </p:val>
                                        </p:tav>
                                        <p:tav tm="100000">
                                          <p:val>
                                            <p:strVal val="#ppt_x"/>
                                          </p:val>
                                        </p:tav>
                                      </p:tavLst>
                                    </p:anim>
                                    <p:anim calcmode="lin" valueType="num">
                                      <p:cBhvr additive="base">
                                        <p:cTn id="256" dur="3500" fill="hold"/>
                                        <p:tgtEl>
                                          <p:spTgt spid="38"/>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39"/>
                                        </p:tgtEl>
                                        <p:attrNameLst>
                                          <p:attrName>style.visibility</p:attrName>
                                        </p:attrNameLst>
                                      </p:cBhvr>
                                      <p:to>
                                        <p:strVal val="visible"/>
                                      </p:to>
                                    </p:set>
                                    <p:anim calcmode="lin" valueType="num">
                                      <p:cBhvr additive="base">
                                        <p:cTn id="259" dur="3500" fill="hold"/>
                                        <p:tgtEl>
                                          <p:spTgt spid="39"/>
                                        </p:tgtEl>
                                        <p:attrNameLst>
                                          <p:attrName>ppt_x</p:attrName>
                                        </p:attrNameLst>
                                      </p:cBhvr>
                                      <p:tavLst>
                                        <p:tav tm="0">
                                          <p:val>
                                            <p:strVal val="#ppt_x"/>
                                          </p:val>
                                        </p:tav>
                                        <p:tav tm="100000">
                                          <p:val>
                                            <p:strVal val="#ppt_x"/>
                                          </p:val>
                                        </p:tav>
                                      </p:tavLst>
                                    </p:anim>
                                    <p:anim calcmode="lin" valueType="num">
                                      <p:cBhvr additive="base">
                                        <p:cTn id="260" dur="3500" fill="hold"/>
                                        <p:tgtEl>
                                          <p:spTgt spid="39"/>
                                        </p:tgtEl>
                                        <p:attrNameLst>
                                          <p:attrName>ppt_y</p:attrName>
                                        </p:attrNameLst>
                                      </p:cBhvr>
                                      <p:tavLst>
                                        <p:tav tm="0">
                                          <p:val>
                                            <p:strVal val="1+#ppt_h/2"/>
                                          </p:val>
                                        </p:tav>
                                        <p:tav tm="100000">
                                          <p:val>
                                            <p:strVal val="#ppt_y"/>
                                          </p:val>
                                        </p:tav>
                                      </p:tavLst>
                                    </p:anim>
                                  </p:childTnLst>
                                </p:cTn>
                              </p:par>
                              <p:par>
                                <p:cTn id="261" presetID="2" presetClass="entr" presetSubtype="4" fill="hold" grpId="0" nodeType="withEffect">
                                  <p:stCondLst>
                                    <p:cond delay="0"/>
                                  </p:stCondLst>
                                  <p:childTnLst>
                                    <p:set>
                                      <p:cBhvr>
                                        <p:cTn id="262" dur="1" fill="hold">
                                          <p:stCondLst>
                                            <p:cond delay="0"/>
                                          </p:stCondLst>
                                        </p:cTn>
                                        <p:tgtEl>
                                          <p:spTgt spid="40"/>
                                        </p:tgtEl>
                                        <p:attrNameLst>
                                          <p:attrName>style.visibility</p:attrName>
                                        </p:attrNameLst>
                                      </p:cBhvr>
                                      <p:to>
                                        <p:strVal val="visible"/>
                                      </p:to>
                                    </p:set>
                                    <p:anim calcmode="lin" valueType="num">
                                      <p:cBhvr additive="base">
                                        <p:cTn id="263" dur="3500" fill="hold"/>
                                        <p:tgtEl>
                                          <p:spTgt spid="40"/>
                                        </p:tgtEl>
                                        <p:attrNameLst>
                                          <p:attrName>ppt_x</p:attrName>
                                        </p:attrNameLst>
                                      </p:cBhvr>
                                      <p:tavLst>
                                        <p:tav tm="0">
                                          <p:val>
                                            <p:strVal val="#ppt_x"/>
                                          </p:val>
                                        </p:tav>
                                        <p:tav tm="100000">
                                          <p:val>
                                            <p:strVal val="#ppt_x"/>
                                          </p:val>
                                        </p:tav>
                                      </p:tavLst>
                                    </p:anim>
                                    <p:anim calcmode="lin" valueType="num">
                                      <p:cBhvr additive="base">
                                        <p:cTn id="264" dur="3500" fill="hold"/>
                                        <p:tgtEl>
                                          <p:spTgt spid="40"/>
                                        </p:tgtEl>
                                        <p:attrNameLst>
                                          <p:attrName>ppt_y</p:attrName>
                                        </p:attrNameLst>
                                      </p:cBhvr>
                                      <p:tavLst>
                                        <p:tav tm="0">
                                          <p:val>
                                            <p:strVal val="1+#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41"/>
                                        </p:tgtEl>
                                        <p:attrNameLst>
                                          <p:attrName>style.visibility</p:attrName>
                                        </p:attrNameLst>
                                      </p:cBhvr>
                                      <p:to>
                                        <p:strVal val="visible"/>
                                      </p:to>
                                    </p:set>
                                    <p:anim calcmode="lin" valueType="num">
                                      <p:cBhvr additive="base">
                                        <p:cTn id="267" dur="3500" fill="hold"/>
                                        <p:tgtEl>
                                          <p:spTgt spid="41"/>
                                        </p:tgtEl>
                                        <p:attrNameLst>
                                          <p:attrName>ppt_x</p:attrName>
                                        </p:attrNameLst>
                                      </p:cBhvr>
                                      <p:tavLst>
                                        <p:tav tm="0">
                                          <p:val>
                                            <p:strVal val="#ppt_x"/>
                                          </p:val>
                                        </p:tav>
                                        <p:tav tm="100000">
                                          <p:val>
                                            <p:strVal val="#ppt_x"/>
                                          </p:val>
                                        </p:tav>
                                      </p:tavLst>
                                    </p:anim>
                                    <p:anim calcmode="lin" valueType="num">
                                      <p:cBhvr additive="base">
                                        <p:cTn id="268" dur="3500" fill="hold"/>
                                        <p:tgtEl>
                                          <p:spTgt spid="41"/>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42"/>
                                        </p:tgtEl>
                                        <p:attrNameLst>
                                          <p:attrName>style.visibility</p:attrName>
                                        </p:attrNameLst>
                                      </p:cBhvr>
                                      <p:to>
                                        <p:strVal val="visible"/>
                                      </p:to>
                                    </p:set>
                                    <p:anim calcmode="lin" valueType="num">
                                      <p:cBhvr additive="base">
                                        <p:cTn id="271" dur="3500" fill="hold"/>
                                        <p:tgtEl>
                                          <p:spTgt spid="42"/>
                                        </p:tgtEl>
                                        <p:attrNameLst>
                                          <p:attrName>ppt_x</p:attrName>
                                        </p:attrNameLst>
                                      </p:cBhvr>
                                      <p:tavLst>
                                        <p:tav tm="0">
                                          <p:val>
                                            <p:strVal val="#ppt_x"/>
                                          </p:val>
                                        </p:tav>
                                        <p:tav tm="100000">
                                          <p:val>
                                            <p:strVal val="#ppt_x"/>
                                          </p:val>
                                        </p:tav>
                                      </p:tavLst>
                                    </p:anim>
                                    <p:anim calcmode="lin" valueType="num">
                                      <p:cBhvr additive="base">
                                        <p:cTn id="272" dur="3500" fill="hold"/>
                                        <p:tgtEl>
                                          <p:spTgt spid="42"/>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43"/>
                                        </p:tgtEl>
                                        <p:attrNameLst>
                                          <p:attrName>style.visibility</p:attrName>
                                        </p:attrNameLst>
                                      </p:cBhvr>
                                      <p:to>
                                        <p:strVal val="visible"/>
                                      </p:to>
                                    </p:set>
                                    <p:anim calcmode="lin" valueType="num">
                                      <p:cBhvr additive="base">
                                        <p:cTn id="275" dur="3500" fill="hold"/>
                                        <p:tgtEl>
                                          <p:spTgt spid="43"/>
                                        </p:tgtEl>
                                        <p:attrNameLst>
                                          <p:attrName>ppt_x</p:attrName>
                                        </p:attrNameLst>
                                      </p:cBhvr>
                                      <p:tavLst>
                                        <p:tav tm="0">
                                          <p:val>
                                            <p:strVal val="#ppt_x"/>
                                          </p:val>
                                        </p:tav>
                                        <p:tav tm="100000">
                                          <p:val>
                                            <p:strVal val="#ppt_x"/>
                                          </p:val>
                                        </p:tav>
                                      </p:tavLst>
                                    </p:anim>
                                    <p:anim calcmode="lin" valueType="num">
                                      <p:cBhvr additive="base">
                                        <p:cTn id="276" dur="3500" fill="hold"/>
                                        <p:tgtEl>
                                          <p:spTgt spid="43"/>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44"/>
                                        </p:tgtEl>
                                        <p:attrNameLst>
                                          <p:attrName>style.visibility</p:attrName>
                                        </p:attrNameLst>
                                      </p:cBhvr>
                                      <p:to>
                                        <p:strVal val="visible"/>
                                      </p:to>
                                    </p:set>
                                    <p:anim calcmode="lin" valueType="num">
                                      <p:cBhvr additive="base">
                                        <p:cTn id="279" dur="3500" fill="hold"/>
                                        <p:tgtEl>
                                          <p:spTgt spid="44"/>
                                        </p:tgtEl>
                                        <p:attrNameLst>
                                          <p:attrName>ppt_x</p:attrName>
                                        </p:attrNameLst>
                                      </p:cBhvr>
                                      <p:tavLst>
                                        <p:tav tm="0">
                                          <p:val>
                                            <p:strVal val="#ppt_x"/>
                                          </p:val>
                                        </p:tav>
                                        <p:tav tm="100000">
                                          <p:val>
                                            <p:strVal val="#ppt_x"/>
                                          </p:val>
                                        </p:tav>
                                      </p:tavLst>
                                    </p:anim>
                                    <p:anim calcmode="lin" valueType="num">
                                      <p:cBhvr additive="base">
                                        <p:cTn id="280" dur="3500" fill="hold"/>
                                        <p:tgtEl>
                                          <p:spTgt spid="44"/>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45"/>
                                        </p:tgtEl>
                                        <p:attrNameLst>
                                          <p:attrName>style.visibility</p:attrName>
                                        </p:attrNameLst>
                                      </p:cBhvr>
                                      <p:to>
                                        <p:strVal val="visible"/>
                                      </p:to>
                                    </p:set>
                                    <p:anim calcmode="lin" valueType="num">
                                      <p:cBhvr additive="base">
                                        <p:cTn id="283" dur="3500" fill="hold"/>
                                        <p:tgtEl>
                                          <p:spTgt spid="45"/>
                                        </p:tgtEl>
                                        <p:attrNameLst>
                                          <p:attrName>ppt_x</p:attrName>
                                        </p:attrNameLst>
                                      </p:cBhvr>
                                      <p:tavLst>
                                        <p:tav tm="0">
                                          <p:val>
                                            <p:strVal val="#ppt_x"/>
                                          </p:val>
                                        </p:tav>
                                        <p:tav tm="100000">
                                          <p:val>
                                            <p:strVal val="#ppt_x"/>
                                          </p:val>
                                        </p:tav>
                                      </p:tavLst>
                                    </p:anim>
                                    <p:anim calcmode="lin" valueType="num">
                                      <p:cBhvr additive="base">
                                        <p:cTn id="284" dur="3500" fill="hold"/>
                                        <p:tgtEl>
                                          <p:spTgt spid="45"/>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46"/>
                                        </p:tgtEl>
                                        <p:attrNameLst>
                                          <p:attrName>style.visibility</p:attrName>
                                        </p:attrNameLst>
                                      </p:cBhvr>
                                      <p:to>
                                        <p:strVal val="visible"/>
                                      </p:to>
                                    </p:set>
                                    <p:anim calcmode="lin" valueType="num">
                                      <p:cBhvr additive="base">
                                        <p:cTn id="287" dur="3500" fill="hold"/>
                                        <p:tgtEl>
                                          <p:spTgt spid="46"/>
                                        </p:tgtEl>
                                        <p:attrNameLst>
                                          <p:attrName>ppt_x</p:attrName>
                                        </p:attrNameLst>
                                      </p:cBhvr>
                                      <p:tavLst>
                                        <p:tav tm="0">
                                          <p:val>
                                            <p:strVal val="#ppt_x"/>
                                          </p:val>
                                        </p:tav>
                                        <p:tav tm="100000">
                                          <p:val>
                                            <p:strVal val="#ppt_x"/>
                                          </p:val>
                                        </p:tav>
                                      </p:tavLst>
                                    </p:anim>
                                    <p:anim calcmode="lin" valueType="num">
                                      <p:cBhvr additive="base">
                                        <p:cTn id="288" dur="3500" fill="hold"/>
                                        <p:tgtEl>
                                          <p:spTgt spid="46"/>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47"/>
                                        </p:tgtEl>
                                        <p:attrNameLst>
                                          <p:attrName>style.visibility</p:attrName>
                                        </p:attrNameLst>
                                      </p:cBhvr>
                                      <p:to>
                                        <p:strVal val="visible"/>
                                      </p:to>
                                    </p:set>
                                    <p:anim calcmode="lin" valueType="num">
                                      <p:cBhvr additive="base">
                                        <p:cTn id="291" dur="3500" fill="hold"/>
                                        <p:tgtEl>
                                          <p:spTgt spid="47"/>
                                        </p:tgtEl>
                                        <p:attrNameLst>
                                          <p:attrName>ppt_x</p:attrName>
                                        </p:attrNameLst>
                                      </p:cBhvr>
                                      <p:tavLst>
                                        <p:tav tm="0">
                                          <p:val>
                                            <p:strVal val="#ppt_x"/>
                                          </p:val>
                                        </p:tav>
                                        <p:tav tm="100000">
                                          <p:val>
                                            <p:strVal val="#ppt_x"/>
                                          </p:val>
                                        </p:tav>
                                      </p:tavLst>
                                    </p:anim>
                                    <p:anim calcmode="lin" valueType="num">
                                      <p:cBhvr additive="base">
                                        <p:cTn id="292" dur="3500" fill="hold"/>
                                        <p:tgtEl>
                                          <p:spTgt spid="47"/>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additive="base">
                                        <p:cTn id="295" dur="3500" fill="hold"/>
                                        <p:tgtEl>
                                          <p:spTgt spid="48"/>
                                        </p:tgtEl>
                                        <p:attrNameLst>
                                          <p:attrName>ppt_x</p:attrName>
                                        </p:attrNameLst>
                                      </p:cBhvr>
                                      <p:tavLst>
                                        <p:tav tm="0">
                                          <p:val>
                                            <p:strVal val="#ppt_x"/>
                                          </p:val>
                                        </p:tav>
                                        <p:tav tm="100000">
                                          <p:val>
                                            <p:strVal val="#ppt_x"/>
                                          </p:val>
                                        </p:tav>
                                      </p:tavLst>
                                    </p:anim>
                                    <p:anim calcmode="lin" valueType="num">
                                      <p:cBhvr additive="base">
                                        <p:cTn id="296" dur="3500" fill="hold"/>
                                        <p:tgtEl>
                                          <p:spTgt spid="48"/>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49"/>
                                        </p:tgtEl>
                                        <p:attrNameLst>
                                          <p:attrName>style.visibility</p:attrName>
                                        </p:attrNameLst>
                                      </p:cBhvr>
                                      <p:to>
                                        <p:strVal val="visible"/>
                                      </p:to>
                                    </p:set>
                                    <p:anim calcmode="lin" valueType="num">
                                      <p:cBhvr additive="base">
                                        <p:cTn id="299" dur="3500" fill="hold"/>
                                        <p:tgtEl>
                                          <p:spTgt spid="49"/>
                                        </p:tgtEl>
                                        <p:attrNameLst>
                                          <p:attrName>ppt_x</p:attrName>
                                        </p:attrNameLst>
                                      </p:cBhvr>
                                      <p:tavLst>
                                        <p:tav tm="0">
                                          <p:val>
                                            <p:strVal val="#ppt_x"/>
                                          </p:val>
                                        </p:tav>
                                        <p:tav tm="100000">
                                          <p:val>
                                            <p:strVal val="#ppt_x"/>
                                          </p:val>
                                        </p:tav>
                                      </p:tavLst>
                                    </p:anim>
                                    <p:anim calcmode="lin" valueType="num">
                                      <p:cBhvr additive="base">
                                        <p:cTn id="300" dur="3500" fill="hold"/>
                                        <p:tgtEl>
                                          <p:spTgt spid="49"/>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50"/>
                                        </p:tgtEl>
                                        <p:attrNameLst>
                                          <p:attrName>style.visibility</p:attrName>
                                        </p:attrNameLst>
                                      </p:cBhvr>
                                      <p:to>
                                        <p:strVal val="visible"/>
                                      </p:to>
                                    </p:set>
                                    <p:anim calcmode="lin" valueType="num">
                                      <p:cBhvr additive="base">
                                        <p:cTn id="303" dur="3500" fill="hold"/>
                                        <p:tgtEl>
                                          <p:spTgt spid="50"/>
                                        </p:tgtEl>
                                        <p:attrNameLst>
                                          <p:attrName>ppt_x</p:attrName>
                                        </p:attrNameLst>
                                      </p:cBhvr>
                                      <p:tavLst>
                                        <p:tav tm="0">
                                          <p:val>
                                            <p:strVal val="#ppt_x"/>
                                          </p:val>
                                        </p:tav>
                                        <p:tav tm="100000">
                                          <p:val>
                                            <p:strVal val="#ppt_x"/>
                                          </p:val>
                                        </p:tav>
                                      </p:tavLst>
                                    </p:anim>
                                    <p:anim calcmode="lin" valueType="num">
                                      <p:cBhvr additive="base">
                                        <p:cTn id="304" dur="3500" fill="hold"/>
                                        <p:tgtEl>
                                          <p:spTgt spid="50"/>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51"/>
                                        </p:tgtEl>
                                        <p:attrNameLst>
                                          <p:attrName>style.visibility</p:attrName>
                                        </p:attrNameLst>
                                      </p:cBhvr>
                                      <p:to>
                                        <p:strVal val="visible"/>
                                      </p:to>
                                    </p:set>
                                    <p:anim calcmode="lin" valueType="num">
                                      <p:cBhvr additive="base">
                                        <p:cTn id="307" dur="3500" fill="hold"/>
                                        <p:tgtEl>
                                          <p:spTgt spid="51"/>
                                        </p:tgtEl>
                                        <p:attrNameLst>
                                          <p:attrName>ppt_x</p:attrName>
                                        </p:attrNameLst>
                                      </p:cBhvr>
                                      <p:tavLst>
                                        <p:tav tm="0">
                                          <p:val>
                                            <p:strVal val="#ppt_x"/>
                                          </p:val>
                                        </p:tav>
                                        <p:tav tm="100000">
                                          <p:val>
                                            <p:strVal val="#ppt_x"/>
                                          </p:val>
                                        </p:tav>
                                      </p:tavLst>
                                    </p:anim>
                                    <p:anim calcmode="lin" valueType="num">
                                      <p:cBhvr additive="base">
                                        <p:cTn id="308" dur="3500" fill="hold"/>
                                        <p:tgtEl>
                                          <p:spTgt spid="51"/>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52"/>
                                        </p:tgtEl>
                                        <p:attrNameLst>
                                          <p:attrName>style.visibility</p:attrName>
                                        </p:attrNameLst>
                                      </p:cBhvr>
                                      <p:to>
                                        <p:strVal val="visible"/>
                                      </p:to>
                                    </p:set>
                                    <p:anim calcmode="lin" valueType="num">
                                      <p:cBhvr additive="base">
                                        <p:cTn id="311" dur="3500" fill="hold"/>
                                        <p:tgtEl>
                                          <p:spTgt spid="52"/>
                                        </p:tgtEl>
                                        <p:attrNameLst>
                                          <p:attrName>ppt_x</p:attrName>
                                        </p:attrNameLst>
                                      </p:cBhvr>
                                      <p:tavLst>
                                        <p:tav tm="0">
                                          <p:val>
                                            <p:strVal val="#ppt_x"/>
                                          </p:val>
                                        </p:tav>
                                        <p:tav tm="100000">
                                          <p:val>
                                            <p:strVal val="#ppt_x"/>
                                          </p:val>
                                        </p:tav>
                                      </p:tavLst>
                                    </p:anim>
                                    <p:anim calcmode="lin" valueType="num">
                                      <p:cBhvr additive="base">
                                        <p:cTn id="312" dur="3500" fill="hold"/>
                                        <p:tgtEl>
                                          <p:spTgt spid="52"/>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53"/>
                                        </p:tgtEl>
                                        <p:attrNameLst>
                                          <p:attrName>style.visibility</p:attrName>
                                        </p:attrNameLst>
                                      </p:cBhvr>
                                      <p:to>
                                        <p:strVal val="visible"/>
                                      </p:to>
                                    </p:set>
                                    <p:anim calcmode="lin" valueType="num">
                                      <p:cBhvr additive="base">
                                        <p:cTn id="315" dur="3500" fill="hold"/>
                                        <p:tgtEl>
                                          <p:spTgt spid="53"/>
                                        </p:tgtEl>
                                        <p:attrNameLst>
                                          <p:attrName>ppt_x</p:attrName>
                                        </p:attrNameLst>
                                      </p:cBhvr>
                                      <p:tavLst>
                                        <p:tav tm="0">
                                          <p:val>
                                            <p:strVal val="#ppt_x"/>
                                          </p:val>
                                        </p:tav>
                                        <p:tav tm="100000">
                                          <p:val>
                                            <p:strVal val="#ppt_x"/>
                                          </p:val>
                                        </p:tav>
                                      </p:tavLst>
                                    </p:anim>
                                    <p:anim calcmode="lin" valueType="num">
                                      <p:cBhvr additive="base">
                                        <p:cTn id="316" dur="3500" fill="hold"/>
                                        <p:tgtEl>
                                          <p:spTgt spid="53"/>
                                        </p:tgtEl>
                                        <p:attrNameLst>
                                          <p:attrName>ppt_y</p:attrName>
                                        </p:attrNameLst>
                                      </p:cBhvr>
                                      <p:tavLst>
                                        <p:tav tm="0">
                                          <p:val>
                                            <p:strVal val="0-#ppt_h/2"/>
                                          </p:val>
                                        </p:tav>
                                        <p:tav tm="100000">
                                          <p:val>
                                            <p:strVal val="#ppt_y"/>
                                          </p:val>
                                        </p:tav>
                                      </p:tavLst>
                                    </p:anim>
                                  </p:childTnLst>
                                </p:cTn>
                              </p:par>
                              <p:par>
                                <p:cTn id="317" presetID="19" presetClass="entr" presetSubtype="10" repeatCount="indefinite" fill="hold" grpId="1"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p:cTn id="319" dur="3500" fill="hold"/>
                                        <p:tgtEl>
                                          <p:spTgt spid="28"/>
                                        </p:tgtEl>
                                        <p:attrNameLst>
                                          <p:attrName>ppt_w</p:attrName>
                                        </p:attrNameLst>
                                      </p:cBhvr>
                                      <p:tavLst>
                                        <p:tav tm="0" fmla="#ppt_w*sin(2.5*pi*$)">
                                          <p:val>
                                            <p:fltVal val="0"/>
                                          </p:val>
                                        </p:tav>
                                        <p:tav tm="100000">
                                          <p:val>
                                            <p:fltVal val="1"/>
                                          </p:val>
                                        </p:tav>
                                      </p:tavLst>
                                    </p:anim>
                                    <p:anim calcmode="lin" valueType="num">
                                      <p:cBhvr>
                                        <p:cTn id="320" dur="3500" fill="hold"/>
                                        <p:tgtEl>
                                          <p:spTgt spid="28"/>
                                        </p:tgtEl>
                                        <p:attrNameLst>
                                          <p:attrName>ppt_h</p:attrName>
                                        </p:attrNameLst>
                                      </p:cBhvr>
                                      <p:tavLst>
                                        <p:tav tm="0">
                                          <p:val>
                                            <p:strVal val="#ppt_h"/>
                                          </p:val>
                                        </p:tav>
                                        <p:tav tm="100000">
                                          <p:val>
                                            <p:strVal val="#ppt_h"/>
                                          </p:val>
                                        </p:tav>
                                      </p:tavLst>
                                    </p:anim>
                                  </p:childTnLst>
                                </p:cTn>
                              </p:par>
                              <p:par>
                                <p:cTn id="321" presetID="19" presetClass="entr" presetSubtype="10" repeatCount="indefinite" fill="hold" grpId="1"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p:cTn id="323" dur="3500" fill="hold"/>
                                        <p:tgtEl>
                                          <p:spTgt spid="29"/>
                                        </p:tgtEl>
                                        <p:attrNameLst>
                                          <p:attrName>ppt_w</p:attrName>
                                        </p:attrNameLst>
                                      </p:cBhvr>
                                      <p:tavLst>
                                        <p:tav tm="0" fmla="#ppt_w*sin(2.5*pi*$)">
                                          <p:val>
                                            <p:fltVal val="0"/>
                                          </p:val>
                                        </p:tav>
                                        <p:tav tm="100000">
                                          <p:val>
                                            <p:fltVal val="1"/>
                                          </p:val>
                                        </p:tav>
                                      </p:tavLst>
                                    </p:anim>
                                    <p:anim calcmode="lin" valueType="num">
                                      <p:cBhvr>
                                        <p:cTn id="324" dur="3500" fill="hold"/>
                                        <p:tgtEl>
                                          <p:spTgt spid="29"/>
                                        </p:tgtEl>
                                        <p:attrNameLst>
                                          <p:attrName>ppt_h</p:attrName>
                                        </p:attrNameLst>
                                      </p:cBhvr>
                                      <p:tavLst>
                                        <p:tav tm="0">
                                          <p:val>
                                            <p:strVal val="#ppt_h"/>
                                          </p:val>
                                        </p:tav>
                                        <p:tav tm="100000">
                                          <p:val>
                                            <p:strVal val="#ppt_h"/>
                                          </p:val>
                                        </p:tav>
                                      </p:tavLst>
                                    </p:anim>
                                  </p:childTnLst>
                                </p:cTn>
                              </p:par>
                              <p:par>
                                <p:cTn id="325" presetID="19" presetClass="entr" presetSubtype="10" repeatCount="indefinite" fill="hold" grpId="1"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p:cTn id="327" dur="3500" fill="hold"/>
                                        <p:tgtEl>
                                          <p:spTgt spid="30"/>
                                        </p:tgtEl>
                                        <p:attrNameLst>
                                          <p:attrName>ppt_w</p:attrName>
                                        </p:attrNameLst>
                                      </p:cBhvr>
                                      <p:tavLst>
                                        <p:tav tm="0" fmla="#ppt_w*sin(2.5*pi*$)">
                                          <p:val>
                                            <p:fltVal val="0"/>
                                          </p:val>
                                        </p:tav>
                                        <p:tav tm="100000">
                                          <p:val>
                                            <p:fltVal val="1"/>
                                          </p:val>
                                        </p:tav>
                                      </p:tavLst>
                                    </p:anim>
                                    <p:anim calcmode="lin" valueType="num">
                                      <p:cBhvr>
                                        <p:cTn id="328" dur="3500" fill="hold"/>
                                        <p:tgtEl>
                                          <p:spTgt spid="30"/>
                                        </p:tgtEl>
                                        <p:attrNameLst>
                                          <p:attrName>ppt_h</p:attrName>
                                        </p:attrNameLst>
                                      </p:cBhvr>
                                      <p:tavLst>
                                        <p:tav tm="0">
                                          <p:val>
                                            <p:strVal val="#ppt_h"/>
                                          </p:val>
                                        </p:tav>
                                        <p:tav tm="100000">
                                          <p:val>
                                            <p:strVal val="#ppt_h"/>
                                          </p:val>
                                        </p:tav>
                                      </p:tavLst>
                                    </p:anim>
                                  </p:childTnLst>
                                </p:cTn>
                              </p:par>
                              <p:par>
                                <p:cTn id="329" presetID="19" presetClass="entr" presetSubtype="10" repeatCount="indefinite" fill="hold" grpId="1"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p:cTn id="331" dur="3500" fill="hold"/>
                                        <p:tgtEl>
                                          <p:spTgt spid="31"/>
                                        </p:tgtEl>
                                        <p:attrNameLst>
                                          <p:attrName>ppt_w</p:attrName>
                                        </p:attrNameLst>
                                      </p:cBhvr>
                                      <p:tavLst>
                                        <p:tav tm="0" fmla="#ppt_w*sin(2.5*pi*$)">
                                          <p:val>
                                            <p:fltVal val="0"/>
                                          </p:val>
                                        </p:tav>
                                        <p:tav tm="100000">
                                          <p:val>
                                            <p:fltVal val="1"/>
                                          </p:val>
                                        </p:tav>
                                      </p:tavLst>
                                    </p:anim>
                                    <p:anim calcmode="lin" valueType="num">
                                      <p:cBhvr>
                                        <p:cTn id="332" dur="3500" fill="hold"/>
                                        <p:tgtEl>
                                          <p:spTgt spid="31"/>
                                        </p:tgtEl>
                                        <p:attrNameLst>
                                          <p:attrName>ppt_h</p:attrName>
                                        </p:attrNameLst>
                                      </p:cBhvr>
                                      <p:tavLst>
                                        <p:tav tm="0">
                                          <p:val>
                                            <p:strVal val="#ppt_h"/>
                                          </p:val>
                                        </p:tav>
                                        <p:tav tm="100000">
                                          <p:val>
                                            <p:strVal val="#ppt_h"/>
                                          </p:val>
                                        </p:tav>
                                      </p:tavLst>
                                    </p:anim>
                                  </p:childTnLst>
                                </p:cTn>
                              </p:par>
                              <p:par>
                                <p:cTn id="333" presetID="19" presetClass="entr" presetSubtype="10" repeatCount="indefinite" fill="hold" grpId="1"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p:cTn id="335" dur="3500" fill="hold"/>
                                        <p:tgtEl>
                                          <p:spTgt spid="32"/>
                                        </p:tgtEl>
                                        <p:attrNameLst>
                                          <p:attrName>ppt_w</p:attrName>
                                        </p:attrNameLst>
                                      </p:cBhvr>
                                      <p:tavLst>
                                        <p:tav tm="0" fmla="#ppt_w*sin(2.5*pi*$)">
                                          <p:val>
                                            <p:fltVal val="0"/>
                                          </p:val>
                                        </p:tav>
                                        <p:tav tm="100000">
                                          <p:val>
                                            <p:fltVal val="1"/>
                                          </p:val>
                                        </p:tav>
                                      </p:tavLst>
                                    </p:anim>
                                    <p:anim calcmode="lin" valueType="num">
                                      <p:cBhvr>
                                        <p:cTn id="336" dur="3500" fill="hold"/>
                                        <p:tgtEl>
                                          <p:spTgt spid="32"/>
                                        </p:tgtEl>
                                        <p:attrNameLst>
                                          <p:attrName>ppt_h</p:attrName>
                                        </p:attrNameLst>
                                      </p:cBhvr>
                                      <p:tavLst>
                                        <p:tav tm="0">
                                          <p:val>
                                            <p:strVal val="#ppt_h"/>
                                          </p:val>
                                        </p:tav>
                                        <p:tav tm="100000">
                                          <p:val>
                                            <p:strVal val="#ppt_h"/>
                                          </p:val>
                                        </p:tav>
                                      </p:tavLst>
                                    </p:anim>
                                  </p:childTnLst>
                                </p:cTn>
                              </p:par>
                              <p:par>
                                <p:cTn id="337" presetID="19" presetClass="entr" presetSubtype="10" repeatCount="indefinite" fill="hold" grpId="1"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p:cTn id="339" dur="3500" fill="hold"/>
                                        <p:tgtEl>
                                          <p:spTgt spid="33"/>
                                        </p:tgtEl>
                                        <p:attrNameLst>
                                          <p:attrName>ppt_w</p:attrName>
                                        </p:attrNameLst>
                                      </p:cBhvr>
                                      <p:tavLst>
                                        <p:tav tm="0" fmla="#ppt_w*sin(2.5*pi*$)">
                                          <p:val>
                                            <p:fltVal val="0"/>
                                          </p:val>
                                        </p:tav>
                                        <p:tav tm="100000">
                                          <p:val>
                                            <p:fltVal val="1"/>
                                          </p:val>
                                        </p:tav>
                                      </p:tavLst>
                                    </p:anim>
                                    <p:anim calcmode="lin" valueType="num">
                                      <p:cBhvr>
                                        <p:cTn id="340" dur="3500" fill="hold"/>
                                        <p:tgtEl>
                                          <p:spTgt spid="33"/>
                                        </p:tgtEl>
                                        <p:attrNameLst>
                                          <p:attrName>ppt_h</p:attrName>
                                        </p:attrNameLst>
                                      </p:cBhvr>
                                      <p:tavLst>
                                        <p:tav tm="0">
                                          <p:val>
                                            <p:strVal val="#ppt_h"/>
                                          </p:val>
                                        </p:tav>
                                        <p:tav tm="100000">
                                          <p:val>
                                            <p:strVal val="#ppt_h"/>
                                          </p:val>
                                        </p:tav>
                                      </p:tavLst>
                                    </p:anim>
                                  </p:childTnLst>
                                </p:cTn>
                              </p:par>
                              <p:par>
                                <p:cTn id="341" presetID="19" presetClass="entr" presetSubtype="10" repeatCount="indefinite" fill="hold" grpId="1"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p:cTn id="343" dur="3500" fill="hold"/>
                                        <p:tgtEl>
                                          <p:spTgt spid="34"/>
                                        </p:tgtEl>
                                        <p:attrNameLst>
                                          <p:attrName>ppt_w</p:attrName>
                                        </p:attrNameLst>
                                      </p:cBhvr>
                                      <p:tavLst>
                                        <p:tav tm="0" fmla="#ppt_w*sin(2.5*pi*$)">
                                          <p:val>
                                            <p:fltVal val="0"/>
                                          </p:val>
                                        </p:tav>
                                        <p:tav tm="100000">
                                          <p:val>
                                            <p:fltVal val="1"/>
                                          </p:val>
                                        </p:tav>
                                      </p:tavLst>
                                    </p:anim>
                                    <p:anim calcmode="lin" valueType="num">
                                      <p:cBhvr>
                                        <p:cTn id="344" dur="3500" fill="hold"/>
                                        <p:tgtEl>
                                          <p:spTgt spid="34"/>
                                        </p:tgtEl>
                                        <p:attrNameLst>
                                          <p:attrName>ppt_h</p:attrName>
                                        </p:attrNameLst>
                                      </p:cBhvr>
                                      <p:tavLst>
                                        <p:tav tm="0">
                                          <p:val>
                                            <p:strVal val="#ppt_h"/>
                                          </p:val>
                                        </p:tav>
                                        <p:tav tm="100000">
                                          <p:val>
                                            <p:strVal val="#ppt_h"/>
                                          </p:val>
                                        </p:tav>
                                      </p:tavLst>
                                    </p:anim>
                                  </p:childTnLst>
                                </p:cTn>
                              </p:par>
                              <p:par>
                                <p:cTn id="345" presetID="19" presetClass="entr" presetSubtype="10" repeatCount="indefinite" fill="hold" grpId="1"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p:cTn id="347" dur="3500" fill="hold"/>
                                        <p:tgtEl>
                                          <p:spTgt spid="35"/>
                                        </p:tgtEl>
                                        <p:attrNameLst>
                                          <p:attrName>ppt_w</p:attrName>
                                        </p:attrNameLst>
                                      </p:cBhvr>
                                      <p:tavLst>
                                        <p:tav tm="0" fmla="#ppt_w*sin(2.5*pi*$)">
                                          <p:val>
                                            <p:fltVal val="0"/>
                                          </p:val>
                                        </p:tav>
                                        <p:tav tm="100000">
                                          <p:val>
                                            <p:fltVal val="1"/>
                                          </p:val>
                                        </p:tav>
                                      </p:tavLst>
                                    </p:anim>
                                    <p:anim calcmode="lin" valueType="num">
                                      <p:cBhvr>
                                        <p:cTn id="348" dur="3500" fill="hold"/>
                                        <p:tgtEl>
                                          <p:spTgt spid="35"/>
                                        </p:tgtEl>
                                        <p:attrNameLst>
                                          <p:attrName>ppt_h</p:attrName>
                                        </p:attrNameLst>
                                      </p:cBhvr>
                                      <p:tavLst>
                                        <p:tav tm="0">
                                          <p:val>
                                            <p:strVal val="#ppt_h"/>
                                          </p:val>
                                        </p:tav>
                                        <p:tav tm="100000">
                                          <p:val>
                                            <p:strVal val="#ppt_h"/>
                                          </p:val>
                                        </p:tav>
                                      </p:tavLst>
                                    </p:anim>
                                  </p:childTnLst>
                                </p:cTn>
                              </p:par>
                              <p:par>
                                <p:cTn id="349" presetID="19" presetClass="entr" presetSubtype="10" repeatCount="indefinite" fill="hold" grpId="1"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p:cTn id="351" dur="3500" fill="hold"/>
                                        <p:tgtEl>
                                          <p:spTgt spid="36"/>
                                        </p:tgtEl>
                                        <p:attrNameLst>
                                          <p:attrName>ppt_w</p:attrName>
                                        </p:attrNameLst>
                                      </p:cBhvr>
                                      <p:tavLst>
                                        <p:tav tm="0" fmla="#ppt_w*sin(2.5*pi*$)">
                                          <p:val>
                                            <p:fltVal val="0"/>
                                          </p:val>
                                        </p:tav>
                                        <p:tav tm="100000">
                                          <p:val>
                                            <p:fltVal val="1"/>
                                          </p:val>
                                        </p:tav>
                                      </p:tavLst>
                                    </p:anim>
                                    <p:anim calcmode="lin" valueType="num">
                                      <p:cBhvr>
                                        <p:cTn id="352" dur="3500" fill="hold"/>
                                        <p:tgtEl>
                                          <p:spTgt spid="36"/>
                                        </p:tgtEl>
                                        <p:attrNameLst>
                                          <p:attrName>ppt_h</p:attrName>
                                        </p:attrNameLst>
                                      </p:cBhvr>
                                      <p:tavLst>
                                        <p:tav tm="0">
                                          <p:val>
                                            <p:strVal val="#ppt_h"/>
                                          </p:val>
                                        </p:tav>
                                        <p:tav tm="100000">
                                          <p:val>
                                            <p:strVal val="#ppt_h"/>
                                          </p:val>
                                        </p:tav>
                                      </p:tavLst>
                                    </p:anim>
                                  </p:childTnLst>
                                </p:cTn>
                              </p:par>
                              <p:par>
                                <p:cTn id="353" presetID="19" presetClass="entr" presetSubtype="10" repeatCount="indefinite" fill="hold" grpId="1"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p:cTn id="355" dur="3500" fill="hold"/>
                                        <p:tgtEl>
                                          <p:spTgt spid="37"/>
                                        </p:tgtEl>
                                        <p:attrNameLst>
                                          <p:attrName>ppt_w</p:attrName>
                                        </p:attrNameLst>
                                      </p:cBhvr>
                                      <p:tavLst>
                                        <p:tav tm="0" fmla="#ppt_w*sin(2.5*pi*$)">
                                          <p:val>
                                            <p:fltVal val="0"/>
                                          </p:val>
                                        </p:tav>
                                        <p:tav tm="100000">
                                          <p:val>
                                            <p:fltVal val="1"/>
                                          </p:val>
                                        </p:tav>
                                      </p:tavLst>
                                    </p:anim>
                                    <p:anim calcmode="lin" valueType="num">
                                      <p:cBhvr>
                                        <p:cTn id="356" dur="3500" fill="hold"/>
                                        <p:tgtEl>
                                          <p:spTgt spid="37"/>
                                        </p:tgtEl>
                                        <p:attrNameLst>
                                          <p:attrName>ppt_h</p:attrName>
                                        </p:attrNameLst>
                                      </p:cBhvr>
                                      <p:tavLst>
                                        <p:tav tm="0">
                                          <p:val>
                                            <p:strVal val="#ppt_h"/>
                                          </p:val>
                                        </p:tav>
                                        <p:tav tm="100000">
                                          <p:val>
                                            <p:strVal val="#ppt_h"/>
                                          </p:val>
                                        </p:tav>
                                      </p:tavLst>
                                    </p:anim>
                                  </p:childTnLst>
                                </p:cTn>
                              </p:par>
                              <p:par>
                                <p:cTn id="357" presetID="19" presetClass="entr" presetSubtype="10" repeatCount="indefinite" fill="hold" grpId="1"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p:cTn id="359" dur="3500" fill="hold"/>
                                        <p:tgtEl>
                                          <p:spTgt spid="38"/>
                                        </p:tgtEl>
                                        <p:attrNameLst>
                                          <p:attrName>ppt_w</p:attrName>
                                        </p:attrNameLst>
                                      </p:cBhvr>
                                      <p:tavLst>
                                        <p:tav tm="0" fmla="#ppt_w*sin(2.5*pi*$)">
                                          <p:val>
                                            <p:fltVal val="0"/>
                                          </p:val>
                                        </p:tav>
                                        <p:tav tm="100000">
                                          <p:val>
                                            <p:fltVal val="1"/>
                                          </p:val>
                                        </p:tav>
                                      </p:tavLst>
                                    </p:anim>
                                    <p:anim calcmode="lin" valueType="num">
                                      <p:cBhvr>
                                        <p:cTn id="360" dur="3500" fill="hold"/>
                                        <p:tgtEl>
                                          <p:spTgt spid="38"/>
                                        </p:tgtEl>
                                        <p:attrNameLst>
                                          <p:attrName>ppt_h</p:attrName>
                                        </p:attrNameLst>
                                      </p:cBhvr>
                                      <p:tavLst>
                                        <p:tav tm="0">
                                          <p:val>
                                            <p:strVal val="#ppt_h"/>
                                          </p:val>
                                        </p:tav>
                                        <p:tav tm="100000">
                                          <p:val>
                                            <p:strVal val="#ppt_h"/>
                                          </p:val>
                                        </p:tav>
                                      </p:tavLst>
                                    </p:anim>
                                  </p:childTnLst>
                                </p:cTn>
                              </p:par>
                              <p:par>
                                <p:cTn id="361" presetID="19" presetClass="entr" presetSubtype="10" repeatCount="indefinite" fill="hold" grpId="1"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p:cTn id="363" dur="3500" fill="hold"/>
                                        <p:tgtEl>
                                          <p:spTgt spid="39"/>
                                        </p:tgtEl>
                                        <p:attrNameLst>
                                          <p:attrName>ppt_w</p:attrName>
                                        </p:attrNameLst>
                                      </p:cBhvr>
                                      <p:tavLst>
                                        <p:tav tm="0" fmla="#ppt_w*sin(2.5*pi*$)">
                                          <p:val>
                                            <p:fltVal val="0"/>
                                          </p:val>
                                        </p:tav>
                                        <p:tav tm="100000">
                                          <p:val>
                                            <p:fltVal val="1"/>
                                          </p:val>
                                        </p:tav>
                                      </p:tavLst>
                                    </p:anim>
                                    <p:anim calcmode="lin" valueType="num">
                                      <p:cBhvr>
                                        <p:cTn id="364" dur="3500" fill="hold"/>
                                        <p:tgtEl>
                                          <p:spTgt spid="39"/>
                                        </p:tgtEl>
                                        <p:attrNameLst>
                                          <p:attrName>ppt_h</p:attrName>
                                        </p:attrNameLst>
                                      </p:cBhvr>
                                      <p:tavLst>
                                        <p:tav tm="0">
                                          <p:val>
                                            <p:strVal val="#ppt_h"/>
                                          </p:val>
                                        </p:tav>
                                        <p:tav tm="100000">
                                          <p:val>
                                            <p:strVal val="#ppt_h"/>
                                          </p:val>
                                        </p:tav>
                                      </p:tavLst>
                                    </p:anim>
                                  </p:childTnLst>
                                </p:cTn>
                              </p:par>
                              <p:par>
                                <p:cTn id="365" presetID="19" presetClass="entr" presetSubtype="10" repeatCount="indefinite" fill="hold" grpId="1"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p:cTn id="367" dur="3500" fill="hold"/>
                                        <p:tgtEl>
                                          <p:spTgt spid="40"/>
                                        </p:tgtEl>
                                        <p:attrNameLst>
                                          <p:attrName>ppt_w</p:attrName>
                                        </p:attrNameLst>
                                      </p:cBhvr>
                                      <p:tavLst>
                                        <p:tav tm="0" fmla="#ppt_w*sin(2.5*pi*$)">
                                          <p:val>
                                            <p:fltVal val="0"/>
                                          </p:val>
                                        </p:tav>
                                        <p:tav tm="100000">
                                          <p:val>
                                            <p:fltVal val="1"/>
                                          </p:val>
                                        </p:tav>
                                      </p:tavLst>
                                    </p:anim>
                                    <p:anim calcmode="lin" valueType="num">
                                      <p:cBhvr>
                                        <p:cTn id="368" dur="3500" fill="hold"/>
                                        <p:tgtEl>
                                          <p:spTgt spid="40"/>
                                        </p:tgtEl>
                                        <p:attrNameLst>
                                          <p:attrName>ppt_h</p:attrName>
                                        </p:attrNameLst>
                                      </p:cBhvr>
                                      <p:tavLst>
                                        <p:tav tm="0">
                                          <p:val>
                                            <p:strVal val="#ppt_h"/>
                                          </p:val>
                                        </p:tav>
                                        <p:tav tm="100000">
                                          <p:val>
                                            <p:strVal val="#ppt_h"/>
                                          </p:val>
                                        </p:tav>
                                      </p:tavLst>
                                    </p:anim>
                                  </p:childTnLst>
                                </p:cTn>
                              </p:par>
                              <p:par>
                                <p:cTn id="369" presetID="19" presetClass="entr" presetSubtype="10" repeatCount="indefinite" fill="hold" grpId="1"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p:cTn id="371" dur="3500" fill="hold"/>
                                        <p:tgtEl>
                                          <p:spTgt spid="41"/>
                                        </p:tgtEl>
                                        <p:attrNameLst>
                                          <p:attrName>ppt_w</p:attrName>
                                        </p:attrNameLst>
                                      </p:cBhvr>
                                      <p:tavLst>
                                        <p:tav tm="0" fmla="#ppt_w*sin(2.5*pi*$)">
                                          <p:val>
                                            <p:fltVal val="0"/>
                                          </p:val>
                                        </p:tav>
                                        <p:tav tm="100000">
                                          <p:val>
                                            <p:fltVal val="1"/>
                                          </p:val>
                                        </p:tav>
                                      </p:tavLst>
                                    </p:anim>
                                    <p:anim calcmode="lin" valueType="num">
                                      <p:cBhvr>
                                        <p:cTn id="372" dur="3500" fill="hold"/>
                                        <p:tgtEl>
                                          <p:spTgt spid="41"/>
                                        </p:tgtEl>
                                        <p:attrNameLst>
                                          <p:attrName>ppt_h</p:attrName>
                                        </p:attrNameLst>
                                      </p:cBhvr>
                                      <p:tavLst>
                                        <p:tav tm="0">
                                          <p:val>
                                            <p:strVal val="#ppt_h"/>
                                          </p:val>
                                        </p:tav>
                                        <p:tav tm="100000">
                                          <p:val>
                                            <p:strVal val="#ppt_h"/>
                                          </p:val>
                                        </p:tav>
                                      </p:tavLst>
                                    </p:anim>
                                  </p:childTnLst>
                                </p:cTn>
                              </p:par>
                              <p:par>
                                <p:cTn id="373" presetID="19" presetClass="entr" presetSubtype="10" repeatCount="indefinite" fill="hold" grpId="1"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p:cTn id="375" dur="3500" fill="hold"/>
                                        <p:tgtEl>
                                          <p:spTgt spid="42"/>
                                        </p:tgtEl>
                                        <p:attrNameLst>
                                          <p:attrName>ppt_w</p:attrName>
                                        </p:attrNameLst>
                                      </p:cBhvr>
                                      <p:tavLst>
                                        <p:tav tm="0" fmla="#ppt_w*sin(2.5*pi*$)">
                                          <p:val>
                                            <p:fltVal val="0"/>
                                          </p:val>
                                        </p:tav>
                                        <p:tav tm="100000">
                                          <p:val>
                                            <p:fltVal val="1"/>
                                          </p:val>
                                        </p:tav>
                                      </p:tavLst>
                                    </p:anim>
                                    <p:anim calcmode="lin" valueType="num">
                                      <p:cBhvr>
                                        <p:cTn id="376" dur="3500" fill="hold"/>
                                        <p:tgtEl>
                                          <p:spTgt spid="42"/>
                                        </p:tgtEl>
                                        <p:attrNameLst>
                                          <p:attrName>ppt_h</p:attrName>
                                        </p:attrNameLst>
                                      </p:cBhvr>
                                      <p:tavLst>
                                        <p:tav tm="0">
                                          <p:val>
                                            <p:strVal val="#ppt_h"/>
                                          </p:val>
                                        </p:tav>
                                        <p:tav tm="100000">
                                          <p:val>
                                            <p:strVal val="#ppt_h"/>
                                          </p:val>
                                        </p:tav>
                                      </p:tavLst>
                                    </p:anim>
                                  </p:childTnLst>
                                </p:cTn>
                              </p:par>
                              <p:par>
                                <p:cTn id="377" presetID="19" presetClass="entr" presetSubtype="10" repeatCount="indefinite" fill="hold" grpId="1"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p:cTn id="379" dur="3500" fill="hold"/>
                                        <p:tgtEl>
                                          <p:spTgt spid="43"/>
                                        </p:tgtEl>
                                        <p:attrNameLst>
                                          <p:attrName>ppt_w</p:attrName>
                                        </p:attrNameLst>
                                      </p:cBhvr>
                                      <p:tavLst>
                                        <p:tav tm="0" fmla="#ppt_w*sin(2.5*pi*$)">
                                          <p:val>
                                            <p:fltVal val="0"/>
                                          </p:val>
                                        </p:tav>
                                        <p:tav tm="100000">
                                          <p:val>
                                            <p:fltVal val="1"/>
                                          </p:val>
                                        </p:tav>
                                      </p:tavLst>
                                    </p:anim>
                                    <p:anim calcmode="lin" valueType="num">
                                      <p:cBhvr>
                                        <p:cTn id="380" dur="3500" fill="hold"/>
                                        <p:tgtEl>
                                          <p:spTgt spid="43"/>
                                        </p:tgtEl>
                                        <p:attrNameLst>
                                          <p:attrName>ppt_h</p:attrName>
                                        </p:attrNameLst>
                                      </p:cBhvr>
                                      <p:tavLst>
                                        <p:tav tm="0">
                                          <p:val>
                                            <p:strVal val="#ppt_h"/>
                                          </p:val>
                                        </p:tav>
                                        <p:tav tm="100000">
                                          <p:val>
                                            <p:strVal val="#ppt_h"/>
                                          </p:val>
                                        </p:tav>
                                      </p:tavLst>
                                    </p:anim>
                                  </p:childTnLst>
                                </p:cTn>
                              </p:par>
                              <p:par>
                                <p:cTn id="381" presetID="19" presetClass="entr" presetSubtype="10" repeatCount="indefinite" fill="hold" grpId="1"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p:cTn id="383" dur="3500" fill="hold"/>
                                        <p:tgtEl>
                                          <p:spTgt spid="44"/>
                                        </p:tgtEl>
                                        <p:attrNameLst>
                                          <p:attrName>ppt_w</p:attrName>
                                        </p:attrNameLst>
                                      </p:cBhvr>
                                      <p:tavLst>
                                        <p:tav tm="0" fmla="#ppt_w*sin(2.5*pi*$)">
                                          <p:val>
                                            <p:fltVal val="0"/>
                                          </p:val>
                                        </p:tav>
                                        <p:tav tm="100000">
                                          <p:val>
                                            <p:fltVal val="1"/>
                                          </p:val>
                                        </p:tav>
                                      </p:tavLst>
                                    </p:anim>
                                    <p:anim calcmode="lin" valueType="num">
                                      <p:cBhvr>
                                        <p:cTn id="384" dur="3500" fill="hold"/>
                                        <p:tgtEl>
                                          <p:spTgt spid="44"/>
                                        </p:tgtEl>
                                        <p:attrNameLst>
                                          <p:attrName>ppt_h</p:attrName>
                                        </p:attrNameLst>
                                      </p:cBhvr>
                                      <p:tavLst>
                                        <p:tav tm="0">
                                          <p:val>
                                            <p:strVal val="#ppt_h"/>
                                          </p:val>
                                        </p:tav>
                                        <p:tav tm="100000">
                                          <p:val>
                                            <p:strVal val="#ppt_h"/>
                                          </p:val>
                                        </p:tav>
                                      </p:tavLst>
                                    </p:anim>
                                  </p:childTnLst>
                                </p:cTn>
                              </p:par>
                              <p:par>
                                <p:cTn id="385" presetID="19" presetClass="entr" presetSubtype="10" repeatCount="indefinite" fill="hold" grpId="1"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p:cTn id="387" dur="3500" fill="hold"/>
                                        <p:tgtEl>
                                          <p:spTgt spid="45"/>
                                        </p:tgtEl>
                                        <p:attrNameLst>
                                          <p:attrName>ppt_w</p:attrName>
                                        </p:attrNameLst>
                                      </p:cBhvr>
                                      <p:tavLst>
                                        <p:tav tm="0" fmla="#ppt_w*sin(2.5*pi*$)">
                                          <p:val>
                                            <p:fltVal val="0"/>
                                          </p:val>
                                        </p:tav>
                                        <p:tav tm="100000">
                                          <p:val>
                                            <p:fltVal val="1"/>
                                          </p:val>
                                        </p:tav>
                                      </p:tavLst>
                                    </p:anim>
                                    <p:anim calcmode="lin" valueType="num">
                                      <p:cBhvr>
                                        <p:cTn id="388" dur="3500" fill="hold"/>
                                        <p:tgtEl>
                                          <p:spTgt spid="45"/>
                                        </p:tgtEl>
                                        <p:attrNameLst>
                                          <p:attrName>ppt_h</p:attrName>
                                        </p:attrNameLst>
                                      </p:cBhvr>
                                      <p:tavLst>
                                        <p:tav tm="0">
                                          <p:val>
                                            <p:strVal val="#ppt_h"/>
                                          </p:val>
                                        </p:tav>
                                        <p:tav tm="100000">
                                          <p:val>
                                            <p:strVal val="#ppt_h"/>
                                          </p:val>
                                        </p:tav>
                                      </p:tavLst>
                                    </p:anim>
                                  </p:childTnLst>
                                </p:cTn>
                              </p:par>
                              <p:par>
                                <p:cTn id="389" presetID="19" presetClass="entr" presetSubtype="10" repeatCount="indefinite" fill="hold" grpId="1"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p:cTn id="391" dur="3500" fill="hold"/>
                                        <p:tgtEl>
                                          <p:spTgt spid="46"/>
                                        </p:tgtEl>
                                        <p:attrNameLst>
                                          <p:attrName>ppt_w</p:attrName>
                                        </p:attrNameLst>
                                      </p:cBhvr>
                                      <p:tavLst>
                                        <p:tav tm="0" fmla="#ppt_w*sin(2.5*pi*$)">
                                          <p:val>
                                            <p:fltVal val="0"/>
                                          </p:val>
                                        </p:tav>
                                        <p:tav tm="100000">
                                          <p:val>
                                            <p:fltVal val="1"/>
                                          </p:val>
                                        </p:tav>
                                      </p:tavLst>
                                    </p:anim>
                                    <p:anim calcmode="lin" valueType="num">
                                      <p:cBhvr>
                                        <p:cTn id="392" dur="3500" fill="hold"/>
                                        <p:tgtEl>
                                          <p:spTgt spid="46"/>
                                        </p:tgtEl>
                                        <p:attrNameLst>
                                          <p:attrName>ppt_h</p:attrName>
                                        </p:attrNameLst>
                                      </p:cBhvr>
                                      <p:tavLst>
                                        <p:tav tm="0">
                                          <p:val>
                                            <p:strVal val="#ppt_h"/>
                                          </p:val>
                                        </p:tav>
                                        <p:tav tm="100000">
                                          <p:val>
                                            <p:strVal val="#ppt_h"/>
                                          </p:val>
                                        </p:tav>
                                      </p:tavLst>
                                    </p:anim>
                                  </p:childTnLst>
                                </p:cTn>
                              </p:par>
                              <p:par>
                                <p:cTn id="393" presetID="19" presetClass="entr" presetSubtype="10" repeatCount="indefinite" fill="hold" grpId="1"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p:cTn id="395" dur="3500" fill="hold"/>
                                        <p:tgtEl>
                                          <p:spTgt spid="47"/>
                                        </p:tgtEl>
                                        <p:attrNameLst>
                                          <p:attrName>ppt_w</p:attrName>
                                        </p:attrNameLst>
                                      </p:cBhvr>
                                      <p:tavLst>
                                        <p:tav tm="0" fmla="#ppt_w*sin(2.5*pi*$)">
                                          <p:val>
                                            <p:fltVal val="0"/>
                                          </p:val>
                                        </p:tav>
                                        <p:tav tm="100000">
                                          <p:val>
                                            <p:fltVal val="1"/>
                                          </p:val>
                                        </p:tav>
                                      </p:tavLst>
                                    </p:anim>
                                    <p:anim calcmode="lin" valueType="num">
                                      <p:cBhvr>
                                        <p:cTn id="396" dur="3500" fill="hold"/>
                                        <p:tgtEl>
                                          <p:spTgt spid="47"/>
                                        </p:tgtEl>
                                        <p:attrNameLst>
                                          <p:attrName>ppt_h</p:attrName>
                                        </p:attrNameLst>
                                      </p:cBhvr>
                                      <p:tavLst>
                                        <p:tav tm="0">
                                          <p:val>
                                            <p:strVal val="#ppt_h"/>
                                          </p:val>
                                        </p:tav>
                                        <p:tav tm="100000">
                                          <p:val>
                                            <p:strVal val="#ppt_h"/>
                                          </p:val>
                                        </p:tav>
                                      </p:tavLst>
                                    </p:anim>
                                  </p:childTnLst>
                                </p:cTn>
                              </p:par>
                              <p:par>
                                <p:cTn id="397" presetID="19" presetClass="entr" presetSubtype="10" repeatCount="indefinite" fill="hold" grpId="1"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p:cTn id="399" dur="3500" fill="hold"/>
                                        <p:tgtEl>
                                          <p:spTgt spid="48"/>
                                        </p:tgtEl>
                                        <p:attrNameLst>
                                          <p:attrName>ppt_w</p:attrName>
                                        </p:attrNameLst>
                                      </p:cBhvr>
                                      <p:tavLst>
                                        <p:tav tm="0" fmla="#ppt_w*sin(2.5*pi*$)">
                                          <p:val>
                                            <p:fltVal val="0"/>
                                          </p:val>
                                        </p:tav>
                                        <p:tav tm="100000">
                                          <p:val>
                                            <p:fltVal val="1"/>
                                          </p:val>
                                        </p:tav>
                                      </p:tavLst>
                                    </p:anim>
                                    <p:anim calcmode="lin" valueType="num">
                                      <p:cBhvr>
                                        <p:cTn id="400" dur="3500" fill="hold"/>
                                        <p:tgtEl>
                                          <p:spTgt spid="48"/>
                                        </p:tgtEl>
                                        <p:attrNameLst>
                                          <p:attrName>ppt_h</p:attrName>
                                        </p:attrNameLst>
                                      </p:cBhvr>
                                      <p:tavLst>
                                        <p:tav tm="0">
                                          <p:val>
                                            <p:strVal val="#ppt_h"/>
                                          </p:val>
                                        </p:tav>
                                        <p:tav tm="100000">
                                          <p:val>
                                            <p:strVal val="#ppt_h"/>
                                          </p:val>
                                        </p:tav>
                                      </p:tavLst>
                                    </p:anim>
                                  </p:childTnLst>
                                </p:cTn>
                              </p:par>
                              <p:par>
                                <p:cTn id="401" presetID="19" presetClass="entr" presetSubtype="10" repeatCount="indefinite" fill="hold" grpId="1"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p:cTn id="403" dur="3500" fill="hold"/>
                                        <p:tgtEl>
                                          <p:spTgt spid="49"/>
                                        </p:tgtEl>
                                        <p:attrNameLst>
                                          <p:attrName>ppt_w</p:attrName>
                                        </p:attrNameLst>
                                      </p:cBhvr>
                                      <p:tavLst>
                                        <p:tav tm="0" fmla="#ppt_w*sin(2.5*pi*$)">
                                          <p:val>
                                            <p:fltVal val="0"/>
                                          </p:val>
                                        </p:tav>
                                        <p:tav tm="100000">
                                          <p:val>
                                            <p:fltVal val="1"/>
                                          </p:val>
                                        </p:tav>
                                      </p:tavLst>
                                    </p:anim>
                                    <p:anim calcmode="lin" valueType="num">
                                      <p:cBhvr>
                                        <p:cTn id="404" dur="3500" fill="hold"/>
                                        <p:tgtEl>
                                          <p:spTgt spid="49"/>
                                        </p:tgtEl>
                                        <p:attrNameLst>
                                          <p:attrName>ppt_h</p:attrName>
                                        </p:attrNameLst>
                                      </p:cBhvr>
                                      <p:tavLst>
                                        <p:tav tm="0">
                                          <p:val>
                                            <p:strVal val="#ppt_h"/>
                                          </p:val>
                                        </p:tav>
                                        <p:tav tm="100000">
                                          <p:val>
                                            <p:strVal val="#ppt_h"/>
                                          </p:val>
                                        </p:tav>
                                      </p:tavLst>
                                    </p:anim>
                                  </p:childTnLst>
                                </p:cTn>
                              </p:par>
                              <p:par>
                                <p:cTn id="405" presetID="19" presetClass="entr" presetSubtype="10" repeatCount="indefinite" fill="hold" grpId="1"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p:cTn id="407" dur="3500" fill="hold"/>
                                        <p:tgtEl>
                                          <p:spTgt spid="50"/>
                                        </p:tgtEl>
                                        <p:attrNameLst>
                                          <p:attrName>ppt_w</p:attrName>
                                        </p:attrNameLst>
                                      </p:cBhvr>
                                      <p:tavLst>
                                        <p:tav tm="0" fmla="#ppt_w*sin(2.5*pi*$)">
                                          <p:val>
                                            <p:fltVal val="0"/>
                                          </p:val>
                                        </p:tav>
                                        <p:tav tm="100000">
                                          <p:val>
                                            <p:fltVal val="1"/>
                                          </p:val>
                                        </p:tav>
                                      </p:tavLst>
                                    </p:anim>
                                    <p:anim calcmode="lin" valueType="num">
                                      <p:cBhvr>
                                        <p:cTn id="408" dur="3500" fill="hold"/>
                                        <p:tgtEl>
                                          <p:spTgt spid="50"/>
                                        </p:tgtEl>
                                        <p:attrNameLst>
                                          <p:attrName>ppt_h</p:attrName>
                                        </p:attrNameLst>
                                      </p:cBhvr>
                                      <p:tavLst>
                                        <p:tav tm="0">
                                          <p:val>
                                            <p:strVal val="#ppt_h"/>
                                          </p:val>
                                        </p:tav>
                                        <p:tav tm="100000">
                                          <p:val>
                                            <p:strVal val="#ppt_h"/>
                                          </p:val>
                                        </p:tav>
                                      </p:tavLst>
                                    </p:anim>
                                  </p:childTnLst>
                                </p:cTn>
                              </p:par>
                              <p:par>
                                <p:cTn id="409" presetID="19" presetClass="entr" presetSubtype="10" repeatCount="indefinite" fill="hold" grpId="1"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p:cTn id="411" dur="3500" fill="hold"/>
                                        <p:tgtEl>
                                          <p:spTgt spid="51"/>
                                        </p:tgtEl>
                                        <p:attrNameLst>
                                          <p:attrName>ppt_w</p:attrName>
                                        </p:attrNameLst>
                                      </p:cBhvr>
                                      <p:tavLst>
                                        <p:tav tm="0" fmla="#ppt_w*sin(2.5*pi*$)">
                                          <p:val>
                                            <p:fltVal val="0"/>
                                          </p:val>
                                        </p:tav>
                                        <p:tav tm="100000">
                                          <p:val>
                                            <p:fltVal val="1"/>
                                          </p:val>
                                        </p:tav>
                                      </p:tavLst>
                                    </p:anim>
                                    <p:anim calcmode="lin" valueType="num">
                                      <p:cBhvr>
                                        <p:cTn id="412" dur="3500" fill="hold"/>
                                        <p:tgtEl>
                                          <p:spTgt spid="51"/>
                                        </p:tgtEl>
                                        <p:attrNameLst>
                                          <p:attrName>ppt_h</p:attrName>
                                        </p:attrNameLst>
                                      </p:cBhvr>
                                      <p:tavLst>
                                        <p:tav tm="0">
                                          <p:val>
                                            <p:strVal val="#ppt_h"/>
                                          </p:val>
                                        </p:tav>
                                        <p:tav tm="100000">
                                          <p:val>
                                            <p:strVal val="#ppt_h"/>
                                          </p:val>
                                        </p:tav>
                                      </p:tavLst>
                                    </p:anim>
                                  </p:childTnLst>
                                </p:cTn>
                              </p:par>
                              <p:par>
                                <p:cTn id="413" presetID="19" presetClass="entr" presetSubtype="10" repeatCount="indefinite" fill="hold" grpId="1"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3500" fill="hold"/>
                                        <p:tgtEl>
                                          <p:spTgt spid="52"/>
                                        </p:tgtEl>
                                        <p:attrNameLst>
                                          <p:attrName>ppt_w</p:attrName>
                                        </p:attrNameLst>
                                      </p:cBhvr>
                                      <p:tavLst>
                                        <p:tav tm="0" fmla="#ppt_w*sin(2.5*pi*$)">
                                          <p:val>
                                            <p:fltVal val="0"/>
                                          </p:val>
                                        </p:tav>
                                        <p:tav tm="100000">
                                          <p:val>
                                            <p:fltVal val="1"/>
                                          </p:val>
                                        </p:tav>
                                      </p:tavLst>
                                    </p:anim>
                                    <p:anim calcmode="lin" valueType="num">
                                      <p:cBhvr>
                                        <p:cTn id="416" dur="3500" fill="hold"/>
                                        <p:tgtEl>
                                          <p:spTgt spid="52"/>
                                        </p:tgtEl>
                                        <p:attrNameLst>
                                          <p:attrName>ppt_h</p:attrName>
                                        </p:attrNameLst>
                                      </p:cBhvr>
                                      <p:tavLst>
                                        <p:tav tm="0">
                                          <p:val>
                                            <p:strVal val="#ppt_h"/>
                                          </p:val>
                                        </p:tav>
                                        <p:tav tm="100000">
                                          <p:val>
                                            <p:strVal val="#ppt_h"/>
                                          </p:val>
                                        </p:tav>
                                      </p:tavLst>
                                    </p:anim>
                                  </p:childTnLst>
                                </p:cTn>
                              </p:par>
                              <p:par>
                                <p:cTn id="417" presetID="19" presetClass="entr" presetSubtype="10" repeatCount="indefinite" fill="hold" grpId="1"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p:cTn id="419" dur="3500" fill="hold"/>
                                        <p:tgtEl>
                                          <p:spTgt spid="53"/>
                                        </p:tgtEl>
                                        <p:attrNameLst>
                                          <p:attrName>ppt_w</p:attrName>
                                        </p:attrNameLst>
                                      </p:cBhvr>
                                      <p:tavLst>
                                        <p:tav tm="0" fmla="#ppt_w*sin(2.5*pi*$)">
                                          <p:val>
                                            <p:fltVal val="0"/>
                                          </p:val>
                                        </p:tav>
                                        <p:tav tm="100000">
                                          <p:val>
                                            <p:fltVal val="1"/>
                                          </p:val>
                                        </p:tav>
                                      </p:tavLst>
                                    </p:anim>
                                    <p:anim calcmode="lin" valueType="num">
                                      <p:cBhvr>
                                        <p:cTn id="420" dur="3500" fill="hold"/>
                                        <p:tgtEl>
                                          <p:spTgt spid="53"/>
                                        </p:tgtEl>
                                        <p:attrNameLst>
                                          <p:attrName>ppt_h</p:attrName>
                                        </p:attrNameLst>
                                      </p:cBhvr>
                                      <p:tavLst>
                                        <p:tav tm="0">
                                          <p:val>
                                            <p:strVal val="#ppt_h"/>
                                          </p:val>
                                        </p:tav>
                                        <p:tav tm="100000">
                                          <p:val>
                                            <p:strVal val="#ppt_h"/>
                                          </p:val>
                                        </p:tav>
                                      </p:tavLst>
                                    </p:anim>
                                  </p:childTnLst>
                                </p:cTn>
                              </p:par>
                              <p:par>
                                <p:cTn id="421" presetID="9" presetClass="emph" presetSubtype="0" grpId="0" nodeType="withEffect">
                                  <p:stCondLst>
                                    <p:cond delay="0"/>
                                  </p:stCondLst>
                                  <p:childTnLst>
                                    <p:set>
                                      <p:cBhvr rctx="PPT">
                                        <p:cTn id="422" dur="indefinite"/>
                                        <p:tgtEl>
                                          <p:spTgt spid="57"/>
                                        </p:tgtEl>
                                        <p:attrNameLst>
                                          <p:attrName>style.opacity</p:attrName>
                                        </p:attrNameLst>
                                      </p:cBhvr>
                                      <p:to>
                                        <p:strVal val="0"/>
                                      </p:to>
                                    </p:set>
                                    <p:animEffect filter="image" prLst="opacity: 0">
                                      <p:cBhvr rctx="IE">
                                        <p:cTn id="423" dur="indefinite"/>
                                        <p:tgtEl>
                                          <p:spTgt spid="57"/>
                                        </p:tgtEl>
                                      </p:cBhvr>
                                    </p:animEffect>
                                  </p:childTnLst>
                                </p:cTn>
                              </p:par>
                              <p:par>
                                <p:cTn id="424" presetID="2" presetClass="exit" presetSubtype="4" fill="hold" grpId="2" nodeType="withEffect">
                                  <p:stCondLst>
                                    <p:cond delay="0"/>
                                  </p:stCondLst>
                                  <p:childTnLst>
                                    <p:anim calcmode="lin" valueType="num">
                                      <p:cBhvr additive="base">
                                        <p:cTn id="425" dur="3500"/>
                                        <p:tgtEl>
                                          <p:spTgt spid="2"/>
                                        </p:tgtEl>
                                        <p:attrNameLst>
                                          <p:attrName>ppt_x</p:attrName>
                                        </p:attrNameLst>
                                      </p:cBhvr>
                                      <p:tavLst>
                                        <p:tav tm="0">
                                          <p:val>
                                            <p:strVal val="ppt_x"/>
                                          </p:val>
                                        </p:tav>
                                        <p:tav tm="100000">
                                          <p:val>
                                            <p:strVal val="ppt_x"/>
                                          </p:val>
                                        </p:tav>
                                      </p:tavLst>
                                    </p:anim>
                                    <p:anim calcmode="lin" valueType="num">
                                      <p:cBhvr additive="base">
                                        <p:cTn id="426" dur="3500"/>
                                        <p:tgtEl>
                                          <p:spTgt spid="2"/>
                                        </p:tgtEl>
                                        <p:attrNameLst>
                                          <p:attrName>ppt_y</p:attrName>
                                        </p:attrNameLst>
                                      </p:cBhvr>
                                      <p:tavLst>
                                        <p:tav tm="0">
                                          <p:val>
                                            <p:strVal val="ppt_y"/>
                                          </p:val>
                                        </p:tav>
                                        <p:tav tm="100000">
                                          <p:val>
                                            <p:strVal val="1+ppt_h/2"/>
                                          </p:val>
                                        </p:tav>
                                      </p:tavLst>
                                    </p:anim>
                                    <p:set>
                                      <p:cBhvr>
                                        <p:cTn id="427" dur="1" fill="hold">
                                          <p:stCondLst>
                                            <p:cond delay="3499"/>
                                          </p:stCondLst>
                                        </p:cTn>
                                        <p:tgtEl>
                                          <p:spTgt spid="2"/>
                                        </p:tgtEl>
                                        <p:attrNameLst>
                                          <p:attrName>style.visibility</p:attrName>
                                        </p:attrNameLst>
                                      </p:cBhvr>
                                      <p:to>
                                        <p:strVal val="hidden"/>
                                      </p:to>
                                    </p:set>
                                  </p:childTnLst>
                                </p:cTn>
                              </p:par>
                              <p:par>
                                <p:cTn id="428" presetID="2" presetClass="exit" presetSubtype="4" fill="hold" grpId="2" nodeType="withEffect">
                                  <p:stCondLst>
                                    <p:cond delay="0"/>
                                  </p:stCondLst>
                                  <p:childTnLst>
                                    <p:anim calcmode="lin" valueType="num">
                                      <p:cBhvr additive="base">
                                        <p:cTn id="429" dur="3500"/>
                                        <p:tgtEl>
                                          <p:spTgt spid="3"/>
                                        </p:tgtEl>
                                        <p:attrNameLst>
                                          <p:attrName>ppt_x</p:attrName>
                                        </p:attrNameLst>
                                      </p:cBhvr>
                                      <p:tavLst>
                                        <p:tav tm="0">
                                          <p:val>
                                            <p:strVal val="ppt_x"/>
                                          </p:val>
                                        </p:tav>
                                        <p:tav tm="100000">
                                          <p:val>
                                            <p:strVal val="ppt_x"/>
                                          </p:val>
                                        </p:tav>
                                      </p:tavLst>
                                    </p:anim>
                                    <p:anim calcmode="lin" valueType="num">
                                      <p:cBhvr additive="base">
                                        <p:cTn id="430" dur="3500"/>
                                        <p:tgtEl>
                                          <p:spTgt spid="3"/>
                                        </p:tgtEl>
                                        <p:attrNameLst>
                                          <p:attrName>ppt_y</p:attrName>
                                        </p:attrNameLst>
                                      </p:cBhvr>
                                      <p:tavLst>
                                        <p:tav tm="0">
                                          <p:val>
                                            <p:strVal val="ppt_y"/>
                                          </p:val>
                                        </p:tav>
                                        <p:tav tm="100000">
                                          <p:val>
                                            <p:strVal val="1+ppt_h/2"/>
                                          </p:val>
                                        </p:tav>
                                      </p:tavLst>
                                    </p:anim>
                                    <p:set>
                                      <p:cBhvr>
                                        <p:cTn id="431" dur="1" fill="hold">
                                          <p:stCondLst>
                                            <p:cond delay="3499"/>
                                          </p:stCondLst>
                                        </p:cTn>
                                        <p:tgtEl>
                                          <p:spTgt spid="3"/>
                                        </p:tgtEl>
                                        <p:attrNameLst>
                                          <p:attrName>style.visibility</p:attrName>
                                        </p:attrNameLst>
                                      </p:cBhvr>
                                      <p:to>
                                        <p:strVal val="hidden"/>
                                      </p:to>
                                    </p:set>
                                  </p:childTnLst>
                                </p:cTn>
                              </p:par>
                              <p:par>
                                <p:cTn id="432" presetID="2" presetClass="exit" presetSubtype="4" fill="hold" grpId="2" nodeType="withEffect">
                                  <p:stCondLst>
                                    <p:cond delay="0"/>
                                  </p:stCondLst>
                                  <p:childTnLst>
                                    <p:anim calcmode="lin" valueType="num">
                                      <p:cBhvr additive="base">
                                        <p:cTn id="433" dur="3500"/>
                                        <p:tgtEl>
                                          <p:spTgt spid="4"/>
                                        </p:tgtEl>
                                        <p:attrNameLst>
                                          <p:attrName>ppt_x</p:attrName>
                                        </p:attrNameLst>
                                      </p:cBhvr>
                                      <p:tavLst>
                                        <p:tav tm="0">
                                          <p:val>
                                            <p:strVal val="ppt_x"/>
                                          </p:val>
                                        </p:tav>
                                        <p:tav tm="100000">
                                          <p:val>
                                            <p:strVal val="ppt_x"/>
                                          </p:val>
                                        </p:tav>
                                      </p:tavLst>
                                    </p:anim>
                                    <p:anim calcmode="lin" valueType="num">
                                      <p:cBhvr additive="base">
                                        <p:cTn id="434" dur="3500"/>
                                        <p:tgtEl>
                                          <p:spTgt spid="4"/>
                                        </p:tgtEl>
                                        <p:attrNameLst>
                                          <p:attrName>ppt_y</p:attrName>
                                        </p:attrNameLst>
                                      </p:cBhvr>
                                      <p:tavLst>
                                        <p:tav tm="0">
                                          <p:val>
                                            <p:strVal val="ppt_y"/>
                                          </p:val>
                                        </p:tav>
                                        <p:tav tm="100000">
                                          <p:val>
                                            <p:strVal val="1+ppt_h/2"/>
                                          </p:val>
                                        </p:tav>
                                      </p:tavLst>
                                    </p:anim>
                                    <p:set>
                                      <p:cBhvr>
                                        <p:cTn id="435" dur="1" fill="hold">
                                          <p:stCondLst>
                                            <p:cond delay="3499"/>
                                          </p:stCondLst>
                                        </p:cTn>
                                        <p:tgtEl>
                                          <p:spTgt spid="4"/>
                                        </p:tgtEl>
                                        <p:attrNameLst>
                                          <p:attrName>style.visibility</p:attrName>
                                        </p:attrNameLst>
                                      </p:cBhvr>
                                      <p:to>
                                        <p:strVal val="hidden"/>
                                      </p:to>
                                    </p:set>
                                  </p:childTnLst>
                                </p:cTn>
                              </p:par>
                              <p:par>
                                <p:cTn id="436" presetID="2" presetClass="exit" presetSubtype="4" fill="hold" grpId="2" nodeType="withEffect">
                                  <p:stCondLst>
                                    <p:cond delay="0"/>
                                  </p:stCondLst>
                                  <p:childTnLst>
                                    <p:anim calcmode="lin" valueType="num">
                                      <p:cBhvr additive="base">
                                        <p:cTn id="437" dur="3500"/>
                                        <p:tgtEl>
                                          <p:spTgt spid="5"/>
                                        </p:tgtEl>
                                        <p:attrNameLst>
                                          <p:attrName>ppt_x</p:attrName>
                                        </p:attrNameLst>
                                      </p:cBhvr>
                                      <p:tavLst>
                                        <p:tav tm="0">
                                          <p:val>
                                            <p:strVal val="ppt_x"/>
                                          </p:val>
                                        </p:tav>
                                        <p:tav tm="100000">
                                          <p:val>
                                            <p:strVal val="ppt_x"/>
                                          </p:val>
                                        </p:tav>
                                      </p:tavLst>
                                    </p:anim>
                                    <p:anim calcmode="lin" valueType="num">
                                      <p:cBhvr additive="base">
                                        <p:cTn id="438" dur="3500"/>
                                        <p:tgtEl>
                                          <p:spTgt spid="5"/>
                                        </p:tgtEl>
                                        <p:attrNameLst>
                                          <p:attrName>ppt_y</p:attrName>
                                        </p:attrNameLst>
                                      </p:cBhvr>
                                      <p:tavLst>
                                        <p:tav tm="0">
                                          <p:val>
                                            <p:strVal val="ppt_y"/>
                                          </p:val>
                                        </p:tav>
                                        <p:tav tm="100000">
                                          <p:val>
                                            <p:strVal val="1+ppt_h/2"/>
                                          </p:val>
                                        </p:tav>
                                      </p:tavLst>
                                    </p:anim>
                                    <p:set>
                                      <p:cBhvr>
                                        <p:cTn id="439" dur="1" fill="hold">
                                          <p:stCondLst>
                                            <p:cond delay="3499"/>
                                          </p:stCondLst>
                                        </p:cTn>
                                        <p:tgtEl>
                                          <p:spTgt spid="5"/>
                                        </p:tgtEl>
                                        <p:attrNameLst>
                                          <p:attrName>style.visibility</p:attrName>
                                        </p:attrNameLst>
                                      </p:cBhvr>
                                      <p:to>
                                        <p:strVal val="hidden"/>
                                      </p:to>
                                    </p:set>
                                  </p:childTnLst>
                                </p:cTn>
                              </p:par>
                              <p:par>
                                <p:cTn id="440" presetID="2" presetClass="exit" presetSubtype="4" fill="hold" grpId="2" nodeType="withEffect">
                                  <p:stCondLst>
                                    <p:cond delay="0"/>
                                  </p:stCondLst>
                                  <p:childTnLst>
                                    <p:anim calcmode="lin" valueType="num">
                                      <p:cBhvr additive="base">
                                        <p:cTn id="441" dur="3500"/>
                                        <p:tgtEl>
                                          <p:spTgt spid="6"/>
                                        </p:tgtEl>
                                        <p:attrNameLst>
                                          <p:attrName>ppt_x</p:attrName>
                                        </p:attrNameLst>
                                      </p:cBhvr>
                                      <p:tavLst>
                                        <p:tav tm="0">
                                          <p:val>
                                            <p:strVal val="ppt_x"/>
                                          </p:val>
                                        </p:tav>
                                        <p:tav tm="100000">
                                          <p:val>
                                            <p:strVal val="ppt_x"/>
                                          </p:val>
                                        </p:tav>
                                      </p:tavLst>
                                    </p:anim>
                                    <p:anim calcmode="lin" valueType="num">
                                      <p:cBhvr additive="base">
                                        <p:cTn id="442" dur="3500"/>
                                        <p:tgtEl>
                                          <p:spTgt spid="6"/>
                                        </p:tgtEl>
                                        <p:attrNameLst>
                                          <p:attrName>ppt_y</p:attrName>
                                        </p:attrNameLst>
                                      </p:cBhvr>
                                      <p:tavLst>
                                        <p:tav tm="0">
                                          <p:val>
                                            <p:strVal val="ppt_y"/>
                                          </p:val>
                                        </p:tav>
                                        <p:tav tm="100000">
                                          <p:val>
                                            <p:strVal val="1+ppt_h/2"/>
                                          </p:val>
                                        </p:tav>
                                      </p:tavLst>
                                    </p:anim>
                                    <p:set>
                                      <p:cBhvr>
                                        <p:cTn id="443" dur="1" fill="hold">
                                          <p:stCondLst>
                                            <p:cond delay="3499"/>
                                          </p:stCondLst>
                                        </p:cTn>
                                        <p:tgtEl>
                                          <p:spTgt spid="6"/>
                                        </p:tgtEl>
                                        <p:attrNameLst>
                                          <p:attrName>style.visibility</p:attrName>
                                        </p:attrNameLst>
                                      </p:cBhvr>
                                      <p:to>
                                        <p:strVal val="hidden"/>
                                      </p:to>
                                    </p:set>
                                  </p:childTnLst>
                                </p:cTn>
                              </p:par>
                              <p:par>
                                <p:cTn id="444" presetID="2" presetClass="exit" presetSubtype="4" fill="hold" grpId="2" nodeType="withEffect">
                                  <p:stCondLst>
                                    <p:cond delay="0"/>
                                  </p:stCondLst>
                                  <p:childTnLst>
                                    <p:anim calcmode="lin" valueType="num">
                                      <p:cBhvr additive="base">
                                        <p:cTn id="445" dur="3500"/>
                                        <p:tgtEl>
                                          <p:spTgt spid="7"/>
                                        </p:tgtEl>
                                        <p:attrNameLst>
                                          <p:attrName>ppt_x</p:attrName>
                                        </p:attrNameLst>
                                      </p:cBhvr>
                                      <p:tavLst>
                                        <p:tav tm="0">
                                          <p:val>
                                            <p:strVal val="ppt_x"/>
                                          </p:val>
                                        </p:tav>
                                        <p:tav tm="100000">
                                          <p:val>
                                            <p:strVal val="ppt_x"/>
                                          </p:val>
                                        </p:tav>
                                      </p:tavLst>
                                    </p:anim>
                                    <p:anim calcmode="lin" valueType="num">
                                      <p:cBhvr additive="base">
                                        <p:cTn id="446" dur="3500"/>
                                        <p:tgtEl>
                                          <p:spTgt spid="7"/>
                                        </p:tgtEl>
                                        <p:attrNameLst>
                                          <p:attrName>ppt_y</p:attrName>
                                        </p:attrNameLst>
                                      </p:cBhvr>
                                      <p:tavLst>
                                        <p:tav tm="0">
                                          <p:val>
                                            <p:strVal val="ppt_y"/>
                                          </p:val>
                                        </p:tav>
                                        <p:tav tm="100000">
                                          <p:val>
                                            <p:strVal val="1+ppt_h/2"/>
                                          </p:val>
                                        </p:tav>
                                      </p:tavLst>
                                    </p:anim>
                                    <p:set>
                                      <p:cBhvr>
                                        <p:cTn id="447" dur="1" fill="hold">
                                          <p:stCondLst>
                                            <p:cond delay="3499"/>
                                          </p:stCondLst>
                                        </p:cTn>
                                        <p:tgtEl>
                                          <p:spTgt spid="7"/>
                                        </p:tgtEl>
                                        <p:attrNameLst>
                                          <p:attrName>style.visibility</p:attrName>
                                        </p:attrNameLst>
                                      </p:cBhvr>
                                      <p:to>
                                        <p:strVal val="hidden"/>
                                      </p:to>
                                    </p:set>
                                  </p:childTnLst>
                                </p:cTn>
                              </p:par>
                              <p:par>
                                <p:cTn id="448" presetID="2" presetClass="exit" presetSubtype="4" fill="hold" grpId="2" nodeType="withEffect">
                                  <p:stCondLst>
                                    <p:cond delay="0"/>
                                  </p:stCondLst>
                                  <p:childTnLst>
                                    <p:anim calcmode="lin" valueType="num">
                                      <p:cBhvr additive="base">
                                        <p:cTn id="449" dur="3500"/>
                                        <p:tgtEl>
                                          <p:spTgt spid="8"/>
                                        </p:tgtEl>
                                        <p:attrNameLst>
                                          <p:attrName>ppt_x</p:attrName>
                                        </p:attrNameLst>
                                      </p:cBhvr>
                                      <p:tavLst>
                                        <p:tav tm="0">
                                          <p:val>
                                            <p:strVal val="ppt_x"/>
                                          </p:val>
                                        </p:tav>
                                        <p:tav tm="100000">
                                          <p:val>
                                            <p:strVal val="ppt_x"/>
                                          </p:val>
                                        </p:tav>
                                      </p:tavLst>
                                    </p:anim>
                                    <p:anim calcmode="lin" valueType="num">
                                      <p:cBhvr additive="base">
                                        <p:cTn id="450" dur="3500"/>
                                        <p:tgtEl>
                                          <p:spTgt spid="8"/>
                                        </p:tgtEl>
                                        <p:attrNameLst>
                                          <p:attrName>ppt_y</p:attrName>
                                        </p:attrNameLst>
                                      </p:cBhvr>
                                      <p:tavLst>
                                        <p:tav tm="0">
                                          <p:val>
                                            <p:strVal val="ppt_y"/>
                                          </p:val>
                                        </p:tav>
                                        <p:tav tm="100000">
                                          <p:val>
                                            <p:strVal val="1+ppt_h/2"/>
                                          </p:val>
                                        </p:tav>
                                      </p:tavLst>
                                    </p:anim>
                                    <p:set>
                                      <p:cBhvr>
                                        <p:cTn id="451" dur="1" fill="hold">
                                          <p:stCondLst>
                                            <p:cond delay="3499"/>
                                          </p:stCondLst>
                                        </p:cTn>
                                        <p:tgtEl>
                                          <p:spTgt spid="8"/>
                                        </p:tgtEl>
                                        <p:attrNameLst>
                                          <p:attrName>style.visibility</p:attrName>
                                        </p:attrNameLst>
                                      </p:cBhvr>
                                      <p:to>
                                        <p:strVal val="hidden"/>
                                      </p:to>
                                    </p:set>
                                  </p:childTnLst>
                                </p:cTn>
                              </p:par>
                              <p:par>
                                <p:cTn id="452" presetID="2" presetClass="exit" presetSubtype="4" fill="hold" grpId="2" nodeType="withEffect">
                                  <p:stCondLst>
                                    <p:cond delay="0"/>
                                  </p:stCondLst>
                                  <p:childTnLst>
                                    <p:anim calcmode="lin" valueType="num">
                                      <p:cBhvr additive="base">
                                        <p:cTn id="453" dur="3500"/>
                                        <p:tgtEl>
                                          <p:spTgt spid="9"/>
                                        </p:tgtEl>
                                        <p:attrNameLst>
                                          <p:attrName>ppt_x</p:attrName>
                                        </p:attrNameLst>
                                      </p:cBhvr>
                                      <p:tavLst>
                                        <p:tav tm="0">
                                          <p:val>
                                            <p:strVal val="ppt_x"/>
                                          </p:val>
                                        </p:tav>
                                        <p:tav tm="100000">
                                          <p:val>
                                            <p:strVal val="ppt_x"/>
                                          </p:val>
                                        </p:tav>
                                      </p:tavLst>
                                    </p:anim>
                                    <p:anim calcmode="lin" valueType="num">
                                      <p:cBhvr additive="base">
                                        <p:cTn id="454" dur="3500"/>
                                        <p:tgtEl>
                                          <p:spTgt spid="9"/>
                                        </p:tgtEl>
                                        <p:attrNameLst>
                                          <p:attrName>ppt_y</p:attrName>
                                        </p:attrNameLst>
                                      </p:cBhvr>
                                      <p:tavLst>
                                        <p:tav tm="0">
                                          <p:val>
                                            <p:strVal val="ppt_y"/>
                                          </p:val>
                                        </p:tav>
                                        <p:tav tm="100000">
                                          <p:val>
                                            <p:strVal val="1+ppt_h/2"/>
                                          </p:val>
                                        </p:tav>
                                      </p:tavLst>
                                    </p:anim>
                                    <p:set>
                                      <p:cBhvr>
                                        <p:cTn id="455" dur="1" fill="hold">
                                          <p:stCondLst>
                                            <p:cond delay="3499"/>
                                          </p:stCondLst>
                                        </p:cTn>
                                        <p:tgtEl>
                                          <p:spTgt spid="9"/>
                                        </p:tgtEl>
                                        <p:attrNameLst>
                                          <p:attrName>style.visibility</p:attrName>
                                        </p:attrNameLst>
                                      </p:cBhvr>
                                      <p:to>
                                        <p:strVal val="hidden"/>
                                      </p:to>
                                    </p:set>
                                  </p:childTnLst>
                                </p:cTn>
                              </p:par>
                              <p:par>
                                <p:cTn id="456" presetID="2" presetClass="exit" presetSubtype="4" fill="hold" grpId="2" nodeType="withEffect">
                                  <p:stCondLst>
                                    <p:cond delay="0"/>
                                  </p:stCondLst>
                                  <p:childTnLst>
                                    <p:anim calcmode="lin" valueType="num">
                                      <p:cBhvr additive="base">
                                        <p:cTn id="457" dur="3500"/>
                                        <p:tgtEl>
                                          <p:spTgt spid="10"/>
                                        </p:tgtEl>
                                        <p:attrNameLst>
                                          <p:attrName>ppt_x</p:attrName>
                                        </p:attrNameLst>
                                      </p:cBhvr>
                                      <p:tavLst>
                                        <p:tav tm="0">
                                          <p:val>
                                            <p:strVal val="ppt_x"/>
                                          </p:val>
                                        </p:tav>
                                        <p:tav tm="100000">
                                          <p:val>
                                            <p:strVal val="ppt_x"/>
                                          </p:val>
                                        </p:tav>
                                      </p:tavLst>
                                    </p:anim>
                                    <p:anim calcmode="lin" valueType="num">
                                      <p:cBhvr additive="base">
                                        <p:cTn id="458" dur="3500"/>
                                        <p:tgtEl>
                                          <p:spTgt spid="10"/>
                                        </p:tgtEl>
                                        <p:attrNameLst>
                                          <p:attrName>ppt_y</p:attrName>
                                        </p:attrNameLst>
                                      </p:cBhvr>
                                      <p:tavLst>
                                        <p:tav tm="0">
                                          <p:val>
                                            <p:strVal val="ppt_y"/>
                                          </p:val>
                                        </p:tav>
                                        <p:tav tm="100000">
                                          <p:val>
                                            <p:strVal val="1+ppt_h/2"/>
                                          </p:val>
                                        </p:tav>
                                      </p:tavLst>
                                    </p:anim>
                                    <p:set>
                                      <p:cBhvr>
                                        <p:cTn id="459" dur="1" fill="hold">
                                          <p:stCondLst>
                                            <p:cond delay="3499"/>
                                          </p:stCondLst>
                                        </p:cTn>
                                        <p:tgtEl>
                                          <p:spTgt spid="10"/>
                                        </p:tgtEl>
                                        <p:attrNameLst>
                                          <p:attrName>style.visibility</p:attrName>
                                        </p:attrNameLst>
                                      </p:cBhvr>
                                      <p:to>
                                        <p:strVal val="hidden"/>
                                      </p:to>
                                    </p:set>
                                  </p:childTnLst>
                                </p:cTn>
                              </p:par>
                              <p:par>
                                <p:cTn id="460" presetID="2" presetClass="exit" presetSubtype="4" fill="hold" grpId="2" nodeType="withEffect">
                                  <p:stCondLst>
                                    <p:cond delay="0"/>
                                  </p:stCondLst>
                                  <p:childTnLst>
                                    <p:anim calcmode="lin" valueType="num">
                                      <p:cBhvr additive="base">
                                        <p:cTn id="461" dur="3500"/>
                                        <p:tgtEl>
                                          <p:spTgt spid="11"/>
                                        </p:tgtEl>
                                        <p:attrNameLst>
                                          <p:attrName>ppt_x</p:attrName>
                                        </p:attrNameLst>
                                      </p:cBhvr>
                                      <p:tavLst>
                                        <p:tav tm="0">
                                          <p:val>
                                            <p:strVal val="ppt_x"/>
                                          </p:val>
                                        </p:tav>
                                        <p:tav tm="100000">
                                          <p:val>
                                            <p:strVal val="ppt_x"/>
                                          </p:val>
                                        </p:tav>
                                      </p:tavLst>
                                    </p:anim>
                                    <p:anim calcmode="lin" valueType="num">
                                      <p:cBhvr additive="base">
                                        <p:cTn id="462" dur="3500"/>
                                        <p:tgtEl>
                                          <p:spTgt spid="11"/>
                                        </p:tgtEl>
                                        <p:attrNameLst>
                                          <p:attrName>ppt_y</p:attrName>
                                        </p:attrNameLst>
                                      </p:cBhvr>
                                      <p:tavLst>
                                        <p:tav tm="0">
                                          <p:val>
                                            <p:strVal val="ppt_y"/>
                                          </p:val>
                                        </p:tav>
                                        <p:tav tm="100000">
                                          <p:val>
                                            <p:strVal val="1+ppt_h/2"/>
                                          </p:val>
                                        </p:tav>
                                      </p:tavLst>
                                    </p:anim>
                                    <p:set>
                                      <p:cBhvr>
                                        <p:cTn id="463" dur="1" fill="hold">
                                          <p:stCondLst>
                                            <p:cond delay="3499"/>
                                          </p:stCondLst>
                                        </p:cTn>
                                        <p:tgtEl>
                                          <p:spTgt spid="11"/>
                                        </p:tgtEl>
                                        <p:attrNameLst>
                                          <p:attrName>style.visibility</p:attrName>
                                        </p:attrNameLst>
                                      </p:cBhvr>
                                      <p:to>
                                        <p:strVal val="hidden"/>
                                      </p:to>
                                    </p:set>
                                  </p:childTnLst>
                                </p:cTn>
                              </p:par>
                              <p:par>
                                <p:cTn id="464" presetID="2" presetClass="exit" presetSubtype="4" fill="hold" grpId="2" nodeType="withEffect">
                                  <p:stCondLst>
                                    <p:cond delay="0"/>
                                  </p:stCondLst>
                                  <p:childTnLst>
                                    <p:anim calcmode="lin" valueType="num">
                                      <p:cBhvr additive="base">
                                        <p:cTn id="465" dur="3500"/>
                                        <p:tgtEl>
                                          <p:spTgt spid="12"/>
                                        </p:tgtEl>
                                        <p:attrNameLst>
                                          <p:attrName>ppt_x</p:attrName>
                                        </p:attrNameLst>
                                      </p:cBhvr>
                                      <p:tavLst>
                                        <p:tav tm="0">
                                          <p:val>
                                            <p:strVal val="ppt_x"/>
                                          </p:val>
                                        </p:tav>
                                        <p:tav tm="100000">
                                          <p:val>
                                            <p:strVal val="ppt_x"/>
                                          </p:val>
                                        </p:tav>
                                      </p:tavLst>
                                    </p:anim>
                                    <p:anim calcmode="lin" valueType="num">
                                      <p:cBhvr additive="base">
                                        <p:cTn id="466" dur="3500"/>
                                        <p:tgtEl>
                                          <p:spTgt spid="12"/>
                                        </p:tgtEl>
                                        <p:attrNameLst>
                                          <p:attrName>ppt_y</p:attrName>
                                        </p:attrNameLst>
                                      </p:cBhvr>
                                      <p:tavLst>
                                        <p:tav tm="0">
                                          <p:val>
                                            <p:strVal val="ppt_y"/>
                                          </p:val>
                                        </p:tav>
                                        <p:tav tm="100000">
                                          <p:val>
                                            <p:strVal val="1+ppt_h/2"/>
                                          </p:val>
                                        </p:tav>
                                      </p:tavLst>
                                    </p:anim>
                                    <p:set>
                                      <p:cBhvr>
                                        <p:cTn id="467" dur="1" fill="hold">
                                          <p:stCondLst>
                                            <p:cond delay="3499"/>
                                          </p:stCondLst>
                                        </p:cTn>
                                        <p:tgtEl>
                                          <p:spTgt spid="12"/>
                                        </p:tgtEl>
                                        <p:attrNameLst>
                                          <p:attrName>style.visibility</p:attrName>
                                        </p:attrNameLst>
                                      </p:cBhvr>
                                      <p:to>
                                        <p:strVal val="hidden"/>
                                      </p:to>
                                    </p:set>
                                  </p:childTnLst>
                                </p:cTn>
                              </p:par>
                              <p:par>
                                <p:cTn id="468" presetID="2" presetClass="exit" presetSubtype="4" fill="hold" grpId="2" nodeType="withEffect">
                                  <p:stCondLst>
                                    <p:cond delay="0"/>
                                  </p:stCondLst>
                                  <p:childTnLst>
                                    <p:anim calcmode="lin" valueType="num">
                                      <p:cBhvr additive="base">
                                        <p:cTn id="469" dur="3500"/>
                                        <p:tgtEl>
                                          <p:spTgt spid="13"/>
                                        </p:tgtEl>
                                        <p:attrNameLst>
                                          <p:attrName>ppt_x</p:attrName>
                                        </p:attrNameLst>
                                      </p:cBhvr>
                                      <p:tavLst>
                                        <p:tav tm="0">
                                          <p:val>
                                            <p:strVal val="ppt_x"/>
                                          </p:val>
                                        </p:tav>
                                        <p:tav tm="100000">
                                          <p:val>
                                            <p:strVal val="ppt_x"/>
                                          </p:val>
                                        </p:tav>
                                      </p:tavLst>
                                    </p:anim>
                                    <p:anim calcmode="lin" valueType="num">
                                      <p:cBhvr additive="base">
                                        <p:cTn id="470" dur="3500"/>
                                        <p:tgtEl>
                                          <p:spTgt spid="13"/>
                                        </p:tgtEl>
                                        <p:attrNameLst>
                                          <p:attrName>ppt_y</p:attrName>
                                        </p:attrNameLst>
                                      </p:cBhvr>
                                      <p:tavLst>
                                        <p:tav tm="0">
                                          <p:val>
                                            <p:strVal val="ppt_y"/>
                                          </p:val>
                                        </p:tav>
                                        <p:tav tm="100000">
                                          <p:val>
                                            <p:strVal val="1+ppt_h/2"/>
                                          </p:val>
                                        </p:tav>
                                      </p:tavLst>
                                    </p:anim>
                                    <p:set>
                                      <p:cBhvr>
                                        <p:cTn id="471" dur="1" fill="hold">
                                          <p:stCondLst>
                                            <p:cond delay="3499"/>
                                          </p:stCondLst>
                                        </p:cTn>
                                        <p:tgtEl>
                                          <p:spTgt spid="13"/>
                                        </p:tgtEl>
                                        <p:attrNameLst>
                                          <p:attrName>style.visibility</p:attrName>
                                        </p:attrNameLst>
                                      </p:cBhvr>
                                      <p:to>
                                        <p:strVal val="hidden"/>
                                      </p:to>
                                    </p:set>
                                  </p:childTnLst>
                                </p:cTn>
                              </p:par>
                              <p:par>
                                <p:cTn id="472" presetID="2" presetClass="exit" presetSubtype="4" fill="hold" grpId="2" nodeType="withEffect">
                                  <p:stCondLst>
                                    <p:cond delay="0"/>
                                  </p:stCondLst>
                                  <p:childTnLst>
                                    <p:anim calcmode="lin" valueType="num">
                                      <p:cBhvr additive="base">
                                        <p:cTn id="473" dur="3500"/>
                                        <p:tgtEl>
                                          <p:spTgt spid="14"/>
                                        </p:tgtEl>
                                        <p:attrNameLst>
                                          <p:attrName>ppt_x</p:attrName>
                                        </p:attrNameLst>
                                      </p:cBhvr>
                                      <p:tavLst>
                                        <p:tav tm="0">
                                          <p:val>
                                            <p:strVal val="ppt_x"/>
                                          </p:val>
                                        </p:tav>
                                        <p:tav tm="100000">
                                          <p:val>
                                            <p:strVal val="ppt_x"/>
                                          </p:val>
                                        </p:tav>
                                      </p:tavLst>
                                    </p:anim>
                                    <p:anim calcmode="lin" valueType="num">
                                      <p:cBhvr additive="base">
                                        <p:cTn id="474" dur="3500"/>
                                        <p:tgtEl>
                                          <p:spTgt spid="14"/>
                                        </p:tgtEl>
                                        <p:attrNameLst>
                                          <p:attrName>ppt_y</p:attrName>
                                        </p:attrNameLst>
                                      </p:cBhvr>
                                      <p:tavLst>
                                        <p:tav tm="0">
                                          <p:val>
                                            <p:strVal val="ppt_y"/>
                                          </p:val>
                                        </p:tav>
                                        <p:tav tm="100000">
                                          <p:val>
                                            <p:strVal val="1+ppt_h/2"/>
                                          </p:val>
                                        </p:tav>
                                      </p:tavLst>
                                    </p:anim>
                                    <p:set>
                                      <p:cBhvr>
                                        <p:cTn id="475" dur="1" fill="hold">
                                          <p:stCondLst>
                                            <p:cond delay="3499"/>
                                          </p:stCondLst>
                                        </p:cTn>
                                        <p:tgtEl>
                                          <p:spTgt spid="14"/>
                                        </p:tgtEl>
                                        <p:attrNameLst>
                                          <p:attrName>style.visibility</p:attrName>
                                        </p:attrNameLst>
                                      </p:cBhvr>
                                      <p:to>
                                        <p:strVal val="hidden"/>
                                      </p:to>
                                    </p:set>
                                  </p:childTnLst>
                                </p:cTn>
                              </p:par>
                              <p:par>
                                <p:cTn id="476" presetID="2" presetClass="exit" presetSubtype="4" fill="hold" grpId="2" nodeType="withEffect">
                                  <p:stCondLst>
                                    <p:cond delay="0"/>
                                  </p:stCondLst>
                                  <p:childTnLst>
                                    <p:anim calcmode="lin" valueType="num">
                                      <p:cBhvr additive="base">
                                        <p:cTn id="477" dur="3500"/>
                                        <p:tgtEl>
                                          <p:spTgt spid="28"/>
                                        </p:tgtEl>
                                        <p:attrNameLst>
                                          <p:attrName>ppt_x</p:attrName>
                                        </p:attrNameLst>
                                      </p:cBhvr>
                                      <p:tavLst>
                                        <p:tav tm="0">
                                          <p:val>
                                            <p:strVal val="ppt_x"/>
                                          </p:val>
                                        </p:tav>
                                        <p:tav tm="100000">
                                          <p:val>
                                            <p:strVal val="ppt_x"/>
                                          </p:val>
                                        </p:tav>
                                      </p:tavLst>
                                    </p:anim>
                                    <p:anim calcmode="lin" valueType="num">
                                      <p:cBhvr additive="base">
                                        <p:cTn id="478" dur="3500"/>
                                        <p:tgtEl>
                                          <p:spTgt spid="28"/>
                                        </p:tgtEl>
                                        <p:attrNameLst>
                                          <p:attrName>ppt_y</p:attrName>
                                        </p:attrNameLst>
                                      </p:cBhvr>
                                      <p:tavLst>
                                        <p:tav tm="0">
                                          <p:val>
                                            <p:strVal val="ppt_y"/>
                                          </p:val>
                                        </p:tav>
                                        <p:tav tm="100000">
                                          <p:val>
                                            <p:strVal val="1+ppt_h/2"/>
                                          </p:val>
                                        </p:tav>
                                      </p:tavLst>
                                    </p:anim>
                                    <p:set>
                                      <p:cBhvr>
                                        <p:cTn id="479" dur="1" fill="hold">
                                          <p:stCondLst>
                                            <p:cond delay="3499"/>
                                          </p:stCondLst>
                                        </p:cTn>
                                        <p:tgtEl>
                                          <p:spTgt spid="28"/>
                                        </p:tgtEl>
                                        <p:attrNameLst>
                                          <p:attrName>style.visibility</p:attrName>
                                        </p:attrNameLst>
                                      </p:cBhvr>
                                      <p:to>
                                        <p:strVal val="hidden"/>
                                      </p:to>
                                    </p:set>
                                  </p:childTnLst>
                                </p:cTn>
                              </p:par>
                              <p:par>
                                <p:cTn id="480" presetID="2" presetClass="exit" presetSubtype="4" fill="hold" grpId="2" nodeType="withEffect">
                                  <p:stCondLst>
                                    <p:cond delay="0"/>
                                  </p:stCondLst>
                                  <p:childTnLst>
                                    <p:anim calcmode="lin" valueType="num">
                                      <p:cBhvr additive="base">
                                        <p:cTn id="481" dur="3500"/>
                                        <p:tgtEl>
                                          <p:spTgt spid="29"/>
                                        </p:tgtEl>
                                        <p:attrNameLst>
                                          <p:attrName>ppt_x</p:attrName>
                                        </p:attrNameLst>
                                      </p:cBhvr>
                                      <p:tavLst>
                                        <p:tav tm="0">
                                          <p:val>
                                            <p:strVal val="ppt_x"/>
                                          </p:val>
                                        </p:tav>
                                        <p:tav tm="100000">
                                          <p:val>
                                            <p:strVal val="ppt_x"/>
                                          </p:val>
                                        </p:tav>
                                      </p:tavLst>
                                    </p:anim>
                                    <p:anim calcmode="lin" valueType="num">
                                      <p:cBhvr additive="base">
                                        <p:cTn id="482" dur="3500"/>
                                        <p:tgtEl>
                                          <p:spTgt spid="29"/>
                                        </p:tgtEl>
                                        <p:attrNameLst>
                                          <p:attrName>ppt_y</p:attrName>
                                        </p:attrNameLst>
                                      </p:cBhvr>
                                      <p:tavLst>
                                        <p:tav tm="0">
                                          <p:val>
                                            <p:strVal val="ppt_y"/>
                                          </p:val>
                                        </p:tav>
                                        <p:tav tm="100000">
                                          <p:val>
                                            <p:strVal val="1+ppt_h/2"/>
                                          </p:val>
                                        </p:tav>
                                      </p:tavLst>
                                    </p:anim>
                                    <p:set>
                                      <p:cBhvr>
                                        <p:cTn id="483" dur="1" fill="hold">
                                          <p:stCondLst>
                                            <p:cond delay="3499"/>
                                          </p:stCondLst>
                                        </p:cTn>
                                        <p:tgtEl>
                                          <p:spTgt spid="29"/>
                                        </p:tgtEl>
                                        <p:attrNameLst>
                                          <p:attrName>style.visibility</p:attrName>
                                        </p:attrNameLst>
                                      </p:cBhvr>
                                      <p:to>
                                        <p:strVal val="hidden"/>
                                      </p:to>
                                    </p:set>
                                  </p:childTnLst>
                                </p:cTn>
                              </p:par>
                              <p:par>
                                <p:cTn id="484" presetID="2" presetClass="exit" presetSubtype="4" fill="hold" grpId="2" nodeType="withEffect">
                                  <p:stCondLst>
                                    <p:cond delay="0"/>
                                  </p:stCondLst>
                                  <p:childTnLst>
                                    <p:anim calcmode="lin" valueType="num">
                                      <p:cBhvr additive="base">
                                        <p:cTn id="485" dur="3500"/>
                                        <p:tgtEl>
                                          <p:spTgt spid="30"/>
                                        </p:tgtEl>
                                        <p:attrNameLst>
                                          <p:attrName>ppt_x</p:attrName>
                                        </p:attrNameLst>
                                      </p:cBhvr>
                                      <p:tavLst>
                                        <p:tav tm="0">
                                          <p:val>
                                            <p:strVal val="ppt_x"/>
                                          </p:val>
                                        </p:tav>
                                        <p:tav tm="100000">
                                          <p:val>
                                            <p:strVal val="ppt_x"/>
                                          </p:val>
                                        </p:tav>
                                      </p:tavLst>
                                    </p:anim>
                                    <p:anim calcmode="lin" valueType="num">
                                      <p:cBhvr additive="base">
                                        <p:cTn id="486" dur="3500"/>
                                        <p:tgtEl>
                                          <p:spTgt spid="30"/>
                                        </p:tgtEl>
                                        <p:attrNameLst>
                                          <p:attrName>ppt_y</p:attrName>
                                        </p:attrNameLst>
                                      </p:cBhvr>
                                      <p:tavLst>
                                        <p:tav tm="0">
                                          <p:val>
                                            <p:strVal val="ppt_y"/>
                                          </p:val>
                                        </p:tav>
                                        <p:tav tm="100000">
                                          <p:val>
                                            <p:strVal val="1+ppt_h/2"/>
                                          </p:val>
                                        </p:tav>
                                      </p:tavLst>
                                    </p:anim>
                                    <p:set>
                                      <p:cBhvr>
                                        <p:cTn id="487" dur="1" fill="hold">
                                          <p:stCondLst>
                                            <p:cond delay="3499"/>
                                          </p:stCondLst>
                                        </p:cTn>
                                        <p:tgtEl>
                                          <p:spTgt spid="30"/>
                                        </p:tgtEl>
                                        <p:attrNameLst>
                                          <p:attrName>style.visibility</p:attrName>
                                        </p:attrNameLst>
                                      </p:cBhvr>
                                      <p:to>
                                        <p:strVal val="hidden"/>
                                      </p:to>
                                    </p:set>
                                  </p:childTnLst>
                                </p:cTn>
                              </p:par>
                              <p:par>
                                <p:cTn id="488" presetID="2" presetClass="exit" presetSubtype="4" fill="hold" grpId="2" nodeType="withEffect">
                                  <p:stCondLst>
                                    <p:cond delay="0"/>
                                  </p:stCondLst>
                                  <p:childTnLst>
                                    <p:anim calcmode="lin" valueType="num">
                                      <p:cBhvr additive="base">
                                        <p:cTn id="489" dur="3500"/>
                                        <p:tgtEl>
                                          <p:spTgt spid="31"/>
                                        </p:tgtEl>
                                        <p:attrNameLst>
                                          <p:attrName>ppt_x</p:attrName>
                                        </p:attrNameLst>
                                      </p:cBhvr>
                                      <p:tavLst>
                                        <p:tav tm="0">
                                          <p:val>
                                            <p:strVal val="ppt_x"/>
                                          </p:val>
                                        </p:tav>
                                        <p:tav tm="100000">
                                          <p:val>
                                            <p:strVal val="ppt_x"/>
                                          </p:val>
                                        </p:tav>
                                      </p:tavLst>
                                    </p:anim>
                                    <p:anim calcmode="lin" valueType="num">
                                      <p:cBhvr additive="base">
                                        <p:cTn id="490" dur="3500"/>
                                        <p:tgtEl>
                                          <p:spTgt spid="31"/>
                                        </p:tgtEl>
                                        <p:attrNameLst>
                                          <p:attrName>ppt_y</p:attrName>
                                        </p:attrNameLst>
                                      </p:cBhvr>
                                      <p:tavLst>
                                        <p:tav tm="0">
                                          <p:val>
                                            <p:strVal val="ppt_y"/>
                                          </p:val>
                                        </p:tav>
                                        <p:tav tm="100000">
                                          <p:val>
                                            <p:strVal val="1+ppt_h/2"/>
                                          </p:val>
                                        </p:tav>
                                      </p:tavLst>
                                    </p:anim>
                                    <p:set>
                                      <p:cBhvr>
                                        <p:cTn id="491" dur="1" fill="hold">
                                          <p:stCondLst>
                                            <p:cond delay="3499"/>
                                          </p:stCondLst>
                                        </p:cTn>
                                        <p:tgtEl>
                                          <p:spTgt spid="31"/>
                                        </p:tgtEl>
                                        <p:attrNameLst>
                                          <p:attrName>style.visibility</p:attrName>
                                        </p:attrNameLst>
                                      </p:cBhvr>
                                      <p:to>
                                        <p:strVal val="hidden"/>
                                      </p:to>
                                    </p:set>
                                  </p:childTnLst>
                                </p:cTn>
                              </p:par>
                              <p:par>
                                <p:cTn id="492" presetID="2" presetClass="exit" presetSubtype="4" fill="hold" grpId="2" nodeType="withEffect">
                                  <p:stCondLst>
                                    <p:cond delay="0"/>
                                  </p:stCondLst>
                                  <p:childTnLst>
                                    <p:anim calcmode="lin" valueType="num">
                                      <p:cBhvr additive="base">
                                        <p:cTn id="493" dur="3500"/>
                                        <p:tgtEl>
                                          <p:spTgt spid="32"/>
                                        </p:tgtEl>
                                        <p:attrNameLst>
                                          <p:attrName>ppt_x</p:attrName>
                                        </p:attrNameLst>
                                      </p:cBhvr>
                                      <p:tavLst>
                                        <p:tav tm="0">
                                          <p:val>
                                            <p:strVal val="ppt_x"/>
                                          </p:val>
                                        </p:tav>
                                        <p:tav tm="100000">
                                          <p:val>
                                            <p:strVal val="ppt_x"/>
                                          </p:val>
                                        </p:tav>
                                      </p:tavLst>
                                    </p:anim>
                                    <p:anim calcmode="lin" valueType="num">
                                      <p:cBhvr additive="base">
                                        <p:cTn id="494" dur="3500"/>
                                        <p:tgtEl>
                                          <p:spTgt spid="32"/>
                                        </p:tgtEl>
                                        <p:attrNameLst>
                                          <p:attrName>ppt_y</p:attrName>
                                        </p:attrNameLst>
                                      </p:cBhvr>
                                      <p:tavLst>
                                        <p:tav tm="0">
                                          <p:val>
                                            <p:strVal val="ppt_y"/>
                                          </p:val>
                                        </p:tav>
                                        <p:tav tm="100000">
                                          <p:val>
                                            <p:strVal val="1+ppt_h/2"/>
                                          </p:val>
                                        </p:tav>
                                      </p:tavLst>
                                    </p:anim>
                                    <p:set>
                                      <p:cBhvr>
                                        <p:cTn id="495" dur="1" fill="hold">
                                          <p:stCondLst>
                                            <p:cond delay="3499"/>
                                          </p:stCondLst>
                                        </p:cTn>
                                        <p:tgtEl>
                                          <p:spTgt spid="32"/>
                                        </p:tgtEl>
                                        <p:attrNameLst>
                                          <p:attrName>style.visibility</p:attrName>
                                        </p:attrNameLst>
                                      </p:cBhvr>
                                      <p:to>
                                        <p:strVal val="hidden"/>
                                      </p:to>
                                    </p:set>
                                  </p:childTnLst>
                                </p:cTn>
                              </p:par>
                              <p:par>
                                <p:cTn id="496" presetID="2" presetClass="exit" presetSubtype="4" fill="hold" grpId="2" nodeType="withEffect">
                                  <p:stCondLst>
                                    <p:cond delay="0"/>
                                  </p:stCondLst>
                                  <p:childTnLst>
                                    <p:anim calcmode="lin" valueType="num">
                                      <p:cBhvr additive="base">
                                        <p:cTn id="497" dur="3500"/>
                                        <p:tgtEl>
                                          <p:spTgt spid="33"/>
                                        </p:tgtEl>
                                        <p:attrNameLst>
                                          <p:attrName>ppt_x</p:attrName>
                                        </p:attrNameLst>
                                      </p:cBhvr>
                                      <p:tavLst>
                                        <p:tav tm="0">
                                          <p:val>
                                            <p:strVal val="ppt_x"/>
                                          </p:val>
                                        </p:tav>
                                        <p:tav tm="100000">
                                          <p:val>
                                            <p:strVal val="ppt_x"/>
                                          </p:val>
                                        </p:tav>
                                      </p:tavLst>
                                    </p:anim>
                                    <p:anim calcmode="lin" valueType="num">
                                      <p:cBhvr additive="base">
                                        <p:cTn id="498" dur="3500"/>
                                        <p:tgtEl>
                                          <p:spTgt spid="33"/>
                                        </p:tgtEl>
                                        <p:attrNameLst>
                                          <p:attrName>ppt_y</p:attrName>
                                        </p:attrNameLst>
                                      </p:cBhvr>
                                      <p:tavLst>
                                        <p:tav tm="0">
                                          <p:val>
                                            <p:strVal val="ppt_y"/>
                                          </p:val>
                                        </p:tav>
                                        <p:tav tm="100000">
                                          <p:val>
                                            <p:strVal val="1+ppt_h/2"/>
                                          </p:val>
                                        </p:tav>
                                      </p:tavLst>
                                    </p:anim>
                                    <p:set>
                                      <p:cBhvr>
                                        <p:cTn id="499" dur="1" fill="hold">
                                          <p:stCondLst>
                                            <p:cond delay="3499"/>
                                          </p:stCondLst>
                                        </p:cTn>
                                        <p:tgtEl>
                                          <p:spTgt spid="33"/>
                                        </p:tgtEl>
                                        <p:attrNameLst>
                                          <p:attrName>style.visibility</p:attrName>
                                        </p:attrNameLst>
                                      </p:cBhvr>
                                      <p:to>
                                        <p:strVal val="hidden"/>
                                      </p:to>
                                    </p:set>
                                  </p:childTnLst>
                                </p:cTn>
                              </p:par>
                              <p:par>
                                <p:cTn id="500" presetID="2" presetClass="exit" presetSubtype="4" fill="hold" grpId="2" nodeType="withEffect">
                                  <p:stCondLst>
                                    <p:cond delay="0"/>
                                  </p:stCondLst>
                                  <p:childTnLst>
                                    <p:anim calcmode="lin" valueType="num">
                                      <p:cBhvr additive="base">
                                        <p:cTn id="501" dur="3500"/>
                                        <p:tgtEl>
                                          <p:spTgt spid="34"/>
                                        </p:tgtEl>
                                        <p:attrNameLst>
                                          <p:attrName>ppt_x</p:attrName>
                                        </p:attrNameLst>
                                      </p:cBhvr>
                                      <p:tavLst>
                                        <p:tav tm="0">
                                          <p:val>
                                            <p:strVal val="ppt_x"/>
                                          </p:val>
                                        </p:tav>
                                        <p:tav tm="100000">
                                          <p:val>
                                            <p:strVal val="ppt_x"/>
                                          </p:val>
                                        </p:tav>
                                      </p:tavLst>
                                    </p:anim>
                                    <p:anim calcmode="lin" valueType="num">
                                      <p:cBhvr additive="base">
                                        <p:cTn id="502" dur="3500"/>
                                        <p:tgtEl>
                                          <p:spTgt spid="34"/>
                                        </p:tgtEl>
                                        <p:attrNameLst>
                                          <p:attrName>ppt_y</p:attrName>
                                        </p:attrNameLst>
                                      </p:cBhvr>
                                      <p:tavLst>
                                        <p:tav tm="0">
                                          <p:val>
                                            <p:strVal val="ppt_y"/>
                                          </p:val>
                                        </p:tav>
                                        <p:tav tm="100000">
                                          <p:val>
                                            <p:strVal val="1+ppt_h/2"/>
                                          </p:val>
                                        </p:tav>
                                      </p:tavLst>
                                    </p:anim>
                                    <p:set>
                                      <p:cBhvr>
                                        <p:cTn id="503" dur="1" fill="hold">
                                          <p:stCondLst>
                                            <p:cond delay="3499"/>
                                          </p:stCondLst>
                                        </p:cTn>
                                        <p:tgtEl>
                                          <p:spTgt spid="34"/>
                                        </p:tgtEl>
                                        <p:attrNameLst>
                                          <p:attrName>style.visibility</p:attrName>
                                        </p:attrNameLst>
                                      </p:cBhvr>
                                      <p:to>
                                        <p:strVal val="hidden"/>
                                      </p:to>
                                    </p:set>
                                  </p:childTnLst>
                                </p:cTn>
                              </p:par>
                              <p:par>
                                <p:cTn id="504" presetID="2" presetClass="exit" presetSubtype="4" fill="hold" grpId="2" nodeType="withEffect">
                                  <p:stCondLst>
                                    <p:cond delay="0"/>
                                  </p:stCondLst>
                                  <p:childTnLst>
                                    <p:anim calcmode="lin" valueType="num">
                                      <p:cBhvr additive="base">
                                        <p:cTn id="505" dur="3500"/>
                                        <p:tgtEl>
                                          <p:spTgt spid="35"/>
                                        </p:tgtEl>
                                        <p:attrNameLst>
                                          <p:attrName>ppt_x</p:attrName>
                                        </p:attrNameLst>
                                      </p:cBhvr>
                                      <p:tavLst>
                                        <p:tav tm="0">
                                          <p:val>
                                            <p:strVal val="ppt_x"/>
                                          </p:val>
                                        </p:tav>
                                        <p:tav tm="100000">
                                          <p:val>
                                            <p:strVal val="ppt_x"/>
                                          </p:val>
                                        </p:tav>
                                      </p:tavLst>
                                    </p:anim>
                                    <p:anim calcmode="lin" valueType="num">
                                      <p:cBhvr additive="base">
                                        <p:cTn id="506" dur="3500"/>
                                        <p:tgtEl>
                                          <p:spTgt spid="35"/>
                                        </p:tgtEl>
                                        <p:attrNameLst>
                                          <p:attrName>ppt_y</p:attrName>
                                        </p:attrNameLst>
                                      </p:cBhvr>
                                      <p:tavLst>
                                        <p:tav tm="0">
                                          <p:val>
                                            <p:strVal val="ppt_y"/>
                                          </p:val>
                                        </p:tav>
                                        <p:tav tm="100000">
                                          <p:val>
                                            <p:strVal val="1+ppt_h/2"/>
                                          </p:val>
                                        </p:tav>
                                      </p:tavLst>
                                    </p:anim>
                                    <p:set>
                                      <p:cBhvr>
                                        <p:cTn id="507" dur="1" fill="hold">
                                          <p:stCondLst>
                                            <p:cond delay="3499"/>
                                          </p:stCondLst>
                                        </p:cTn>
                                        <p:tgtEl>
                                          <p:spTgt spid="35"/>
                                        </p:tgtEl>
                                        <p:attrNameLst>
                                          <p:attrName>style.visibility</p:attrName>
                                        </p:attrNameLst>
                                      </p:cBhvr>
                                      <p:to>
                                        <p:strVal val="hidden"/>
                                      </p:to>
                                    </p:set>
                                  </p:childTnLst>
                                </p:cTn>
                              </p:par>
                              <p:par>
                                <p:cTn id="508" presetID="2" presetClass="exit" presetSubtype="4" fill="hold" grpId="2" nodeType="withEffect">
                                  <p:stCondLst>
                                    <p:cond delay="0"/>
                                  </p:stCondLst>
                                  <p:childTnLst>
                                    <p:anim calcmode="lin" valueType="num">
                                      <p:cBhvr additive="base">
                                        <p:cTn id="509" dur="3500"/>
                                        <p:tgtEl>
                                          <p:spTgt spid="36"/>
                                        </p:tgtEl>
                                        <p:attrNameLst>
                                          <p:attrName>ppt_x</p:attrName>
                                        </p:attrNameLst>
                                      </p:cBhvr>
                                      <p:tavLst>
                                        <p:tav tm="0">
                                          <p:val>
                                            <p:strVal val="ppt_x"/>
                                          </p:val>
                                        </p:tav>
                                        <p:tav tm="100000">
                                          <p:val>
                                            <p:strVal val="ppt_x"/>
                                          </p:val>
                                        </p:tav>
                                      </p:tavLst>
                                    </p:anim>
                                    <p:anim calcmode="lin" valueType="num">
                                      <p:cBhvr additive="base">
                                        <p:cTn id="510" dur="3500"/>
                                        <p:tgtEl>
                                          <p:spTgt spid="36"/>
                                        </p:tgtEl>
                                        <p:attrNameLst>
                                          <p:attrName>ppt_y</p:attrName>
                                        </p:attrNameLst>
                                      </p:cBhvr>
                                      <p:tavLst>
                                        <p:tav tm="0">
                                          <p:val>
                                            <p:strVal val="ppt_y"/>
                                          </p:val>
                                        </p:tav>
                                        <p:tav tm="100000">
                                          <p:val>
                                            <p:strVal val="1+ppt_h/2"/>
                                          </p:val>
                                        </p:tav>
                                      </p:tavLst>
                                    </p:anim>
                                    <p:set>
                                      <p:cBhvr>
                                        <p:cTn id="511" dur="1" fill="hold">
                                          <p:stCondLst>
                                            <p:cond delay="3499"/>
                                          </p:stCondLst>
                                        </p:cTn>
                                        <p:tgtEl>
                                          <p:spTgt spid="36"/>
                                        </p:tgtEl>
                                        <p:attrNameLst>
                                          <p:attrName>style.visibility</p:attrName>
                                        </p:attrNameLst>
                                      </p:cBhvr>
                                      <p:to>
                                        <p:strVal val="hidden"/>
                                      </p:to>
                                    </p:set>
                                  </p:childTnLst>
                                </p:cTn>
                              </p:par>
                              <p:par>
                                <p:cTn id="512" presetID="2" presetClass="exit" presetSubtype="4" fill="hold" grpId="2" nodeType="withEffect">
                                  <p:stCondLst>
                                    <p:cond delay="0"/>
                                  </p:stCondLst>
                                  <p:childTnLst>
                                    <p:anim calcmode="lin" valueType="num">
                                      <p:cBhvr additive="base">
                                        <p:cTn id="513" dur="3500"/>
                                        <p:tgtEl>
                                          <p:spTgt spid="37"/>
                                        </p:tgtEl>
                                        <p:attrNameLst>
                                          <p:attrName>ppt_x</p:attrName>
                                        </p:attrNameLst>
                                      </p:cBhvr>
                                      <p:tavLst>
                                        <p:tav tm="0">
                                          <p:val>
                                            <p:strVal val="ppt_x"/>
                                          </p:val>
                                        </p:tav>
                                        <p:tav tm="100000">
                                          <p:val>
                                            <p:strVal val="ppt_x"/>
                                          </p:val>
                                        </p:tav>
                                      </p:tavLst>
                                    </p:anim>
                                    <p:anim calcmode="lin" valueType="num">
                                      <p:cBhvr additive="base">
                                        <p:cTn id="514" dur="3500"/>
                                        <p:tgtEl>
                                          <p:spTgt spid="37"/>
                                        </p:tgtEl>
                                        <p:attrNameLst>
                                          <p:attrName>ppt_y</p:attrName>
                                        </p:attrNameLst>
                                      </p:cBhvr>
                                      <p:tavLst>
                                        <p:tav tm="0">
                                          <p:val>
                                            <p:strVal val="ppt_y"/>
                                          </p:val>
                                        </p:tav>
                                        <p:tav tm="100000">
                                          <p:val>
                                            <p:strVal val="1+ppt_h/2"/>
                                          </p:val>
                                        </p:tav>
                                      </p:tavLst>
                                    </p:anim>
                                    <p:set>
                                      <p:cBhvr>
                                        <p:cTn id="515" dur="1" fill="hold">
                                          <p:stCondLst>
                                            <p:cond delay="3499"/>
                                          </p:stCondLst>
                                        </p:cTn>
                                        <p:tgtEl>
                                          <p:spTgt spid="37"/>
                                        </p:tgtEl>
                                        <p:attrNameLst>
                                          <p:attrName>style.visibility</p:attrName>
                                        </p:attrNameLst>
                                      </p:cBhvr>
                                      <p:to>
                                        <p:strVal val="hidden"/>
                                      </p:to>
                                    </p:set>
                                  </p:childTnLst>
                                </p:cTn>
                              </p:par>
                              <p:par>
                                <p:cTn id="516" presetID="2" presetClass="exit" presetSubtype="4" fill="hold" grpId="2" nodeType="withEffect">
                                  <p:stCondLst>
                                    <p:cond delay="0"/>
                                  </p:stCondLst>
                                  <p:childTnLst>
                                    <p:anim calcmode="lin" valueType="num">
                                      <p:cBhvr additive="base">
                                        <p:cTn id="517" dur="3500"/>
                                        <p:tgtEl>
                                          <p:spTgt spid="38"/>
                                        </p:tgtEl>
                                        <p:attrNameLst>
                                          <p:attrName>ppt_x</p:attrName>
                                        </p:attrNameLst>
                                      </p:cBhvr>
                                      <p:tavLst>
                                        <p:tav tm="0">
                                          <p:val>
                                            <p:strVal val="ppt_x"/>
                                          </p:val>
                                        </p:tav>
                                        <p:tav tm="100000">
                                          <p:val>
                                            <p:strVal val="ppt_x"/>
                                          </p:val>
                                        </p:tav>
                                      </p:tavLst>
                                    </p:anim>
                                    <p:anim calcmode="lin" valueType="num">
                                      <p:cBhvr additive="base">
                                        <p:cTn id="518" dur="3500"/>
                                        <p:tgtEl>
                                          <p:spTgt spid="38"/>
                                        </p:tgtEl>
                                        <p:attrNameLst>
                                          <p:attrName>ppt_y</p:attrName>
                                        </p:attrNameLst>
                                      </p:cBhvr>
                                      <p:tavLst>
                                        <p:tav tm="0">
                                          <p:val>
                                            <p:strVal val="ppt_y"/>
                                          </p:val>
                                        </p:tav>
                                        <p:tav tm="100000">
                                          <p:val>
                                            <p:strVal val="1+ppt_h/2"/>
                                          </p:val>
                                        </p:tav>
                                      </p:tavLst>
                                    </p:anim>
                                    <p:set>
                                      <p:cBhvr>
                                        <p:cTn id="519" dur="1" fill="hold">
                                          <p:stCondLst>
                                            <p:cond delay="3499"/>
                                          </p:stCondLst>
                                        </p:cTn>
                                        <p:tgtEl>
                                          <p:spTgt spid="38"/>
                                        </p:tgtEl>
                                        <p:attrNameLst>
                                          <p:attrName>style.visibility</p:attrName>
                                        </p:attrNameLst>
                                      </p:cBhvr>
                                      <p:to>
                                        <p:strVal val="hidden"/>
                                      </p:to>
                                    </p:set>
                                  </p:childTnLst>
                                </p:cTn>
                              </p:par>
                              <p:par>
                                <p:cTn id="520" presetID="2" presetClass="exit" presetSubtype="4" fill="hold" grpId="2" nodeType="withEffect">
                                  <p:stCondLst>
                                    <p:cond delay="0"/>
                                  </p:stCondLst>
                                  <p:childTnLst>
                                    <p:anim calcmode="lin" valueType="num">
                                      <p:cBhvr additive="base">
                                        <p:cTn id="521" dur="3500"/>
                                        <p:tgtEl>
                                          <p:spTgt spid="39"/>
                                        </p:tgtEl>
                                        <p:attrNameLst>
                                          <p:attrName>ppt_x</p:attrName>
                                        </p:attrNameLst>
                                      </p:cBhvr>
                                      <p:tavLst>
                                        <p:tav tm="0">
                                          <p:val>
                                            <p:strVal val="ppt_x"/>
                                          </p:val>
                                        </p:tav>
                                        <p:tav tm="100000">
                                          <p:val>
                                            <p:strVal val="ppt_x"/>
                                          </p:val>
                                        </p:tav>
                                      </p:tavLst>
                                    </p:anim>
                                    <p:anim calcmode="lin" valueType="num">
                                      <p:cBhvr additive="base">
                                        <p:cTn id="522" dur="3500"/>
                                        <p:tgtEl>
                                          <p:spTgt spid="39"/>
                                        </p:tgtEl>
                                        <p:attrNameLst>
                                          <p:attrName>ppt_y</p:attrName>
                                        </p:attrNameLst>
                                      </p:cBhvr>
                                      <p:tavLst>
                                        <p:tav tm="0">
                                          <p:val>
                                            <p:strVal val="ppt_y"/>
                                          </p:val>
                                        </p:tav>
                                        <p:tav tm="100000">
                                          <p:val>
                                            <p:strVal val="1+ppt_h/2"/>
                                          </p:val>
                                        </p:tav>
                                      </p:tavLst>
                                    </p:anim>
                                    <p:set>
                                      <p:cBhvr>
                                        <p:cTn id="523" dur="1" fill="hold">
                                          <p:stCondLst>
                                            <p:cond delay="3499"/>
                                          </p:stCondLst>
                                        </p:cTn>
                                        <p:tgtEl>
                                          <p:spTgt spid="39"/>
                                        </p:tgtEl>
                                        <p:attrNameLst>
                                          <p:attrName>style.visibility</p:attrName>
                                        </p:attrNameLst>
                                      </p:cBhvr>
                                      <p:to>
                                        <p:strVal val="hidden"/>
                                      </p:to>
                                    </p:set>
                                  </p:childTnLst>
                                </p:cTn>
                              </p:par>
                              <p:par>
                                <p:cTn id="524" presetID="2" presetClass="exit" presetSubtype="4" fill="hold" grpId="2" nodeType="withEffect">
                                  <p:stCondLst>
                                    <p:cond delay="0"/>
                                  </p:stCondLst>
                                  <p:childTnLst>
                                    <p:anim calcmode="lin" valueType="num">
                                      <p:cBhvr additive="base">
                                        <p:cTn id="525" dur="3500"/>
                                        <p:tgtEl>
                                          <p:spTgt spid="40"/>
                                        </p:tgtEl>
                                        <p:attrNameLst>
                                          <p:attrName>ppt_x</p:attrName>
                                        </p:attrNameLst>
                                      </p:cBhvr>
                                      <p:tavLst>
                                        <p:tav tm="0">
                                          <p:val>
                                            <p:strVal val="ppt_x"/>
                                          </p:val>
                                        </p:tav>
                                        <p:tav tm="100000">
                                          <p:val>
                                            <p:strVal val="ppt_x"/>
                                          </p:val>
                                        </p:tav>
                                      </p:tavLst>
                                    </p:anim>
                                    <p:anim calcmode="lin" valueType="num">
                                      <p:cBhvr additive="base">
                                        <p:cTn id="526" dur="3500"/>
                                        <p:tgtEl>
                                          <p:spTgt spid="40"/>
                                        </p:tgtEl>
                                        <p:attrNameLst>
                                          <p:attrName>ppt_y</p:attrName>
                                        </p:attrNameLst>
                                      </p:cBhvr>
                                      <p:tavLst>
                                        <p:tav tm="0">
                                          <p:val>
                                            <p:strVal val="ppt_y"/>
                                          </p:val>
                                        </p:tav>
                                        <p:tav tm="100000">
                                          <p:val>
                                            <p:strVal val="1+ppt_h/2"/>
                                          </p:val>
                                        </p:tav>
                                      </p:tavLst>
                                    </p:anim>
                                    <p:set>
                                      <p:cBhvr>
                                        <p:cTn id="527" dur="1" fill="hold">
                                          <p:stCondLst>
                                            <p:cond delay="3499"/>
                                          </p:stCondLst>
                                        </p:cTn>
                                        <p:tgtEl>
                                          <p:spTgt spid="40"/>
                                        </p:tgtEl>
                                        <p:attrNameLst>
                                          <p:attrName>style.visibility</p:attrName>
                                        </p:attrNameLst>
                                      </p:cBhvr>
                                      <p:to>
                                        <p:strVal val="hidden"/>
                                      </p:to>
                                    </p:set>
                                  </p:childTnLst>
                                </p:cTn>
                              </p:par>
                              <p:par>
                                <p:cTn id="528" presetID="2" presetClass="exit" presetSubtype="1" fill="hold" grpId="2" nodeType="withEffect">
                                  <p:stCondLst>
                                    <p:cond delay="0"/>
                                  </p:stCondLst>
                                  <p:childTnLst>
                                    <p:anim calcmode="lin" valueType="num">
                                      <p:cBhvr additive="base">
                                        <p:cTn id="529" dur="3500"/>
                                        <p:tgtEl>
                                          <p:spTgt spid="15"/>
                                        </p:tgtEl>
                                        <p:attrNameLst>
                                          <p:attrName>ppt_x</p:attrName>
                                        </p:attrNameLst>
                                      </p:cBhvr>
                                      <p:tavLst>
                                        <p:tav tm="0">
                                          <p:val>
                                            <p:strVal val="ppt_x"/>
                                          </p:val>
                                        </p:tav>
                                        <p:tav tm="100000">
                                          <p:val>
                                            <p:strVal val="ppt_x"/>
                                          </p:val>
                                        </p:tav>
                                      </p:tavLst>
                                    </p:anim>
                                    <p:anim calcmode="lin" valueType="num">
                                      <p:cBhvr additive="base">
                                        <p:cTn id="530" dur="3500"/>
                                        <p:tgtEl>
                                          <p:spTgt spid="15"/>
                                        </p:tgtEl>
                                        <p:attrNameLst>
                                          <p:attrName>ppt_y</p:attrName>
                                        </p:attrNameLst>
                                      </p:cBhvr>
                                      <p:tavLst>
                                        <p:tav tm="0">
                                          <p:val>
                                            <p:strVal val="ppt_y"/>
                                          </p:val>
                                        </p:tav>
                                        <p:tav tm="100000">
                                          <p:val>
                                            <p:strVal val="0-ppt_h/2"/>
                                          </p:val>
                                        </p:tav>
                                      </p:tavLst>
                                    </p:anim>
                                    <p:set>
                                      <p:cBhvr>
                                        <p:cTn id="531" dur="1" fill="hold">
                                          <p:stCondLst>
                                            <p:cond delay="3499"/>
                                          </p:stCondLst>
                                        </p:cTn>
                                        <p:tgtEl>
                                          <p:spTgt spid="15"/>
                                        </p:tgtEl>
                                        <p:attrNameLst>
                                          <p:attrName>style.visibility</p:attrName>
                                        </p:attrNameLst>
                                      </p:cBhvr>
                                      <p:to>
                                        <p:strVal val="hidden"/>
                                      </p:to>
                                    </p:set>
                                  </p:childTnLst>
                                </p:cTn>
                              </p:par>
                              <p:par>
                                <p:cTn id="532" presetID="2" presetClass="exit" presetSubtype="1" fill="hold" grpId="2" nodeType="withEffect">
                                  <p:stCondLst>
                                    <p:cond delay="0"/>
                                  </p:stCondLst>
                                  <p:childTnLst>
                                    <p:anim calcmode="lin" valueType="num">
                                      <p:cBhvr additive="base">
                                        <p:cTn id="533" dur="3500"/>
                                        <p:tgtEl>
                                          <p:spTgt spid="16"/>
                                        </p:tgtEl>
                                        <p:attrNameLst>
                                          <p:attrName>ppt_x</p:attrName>
                                        </p:attrNameLst>
                                      </p:cBhvr>
                                      <p:tavLst>
                                        <p:tav tm="0">
                                          <p:val>
                                            <p:strVal val="ppt_x"/>
                                          </p:val>
                                        </p:tav>
                                        <p:tav tm="100000">
                                          <p:val>
                                            <p:strVal val="ppt_x"/>
                                          </p:val>
                                        </p:tav>
                                      </p:tavLst>
                                    </p:anim>
                                    <p:anim calcmode="lin" valueType="num">
                                      <p:cBhvr additive="base">
                                        <p:cTn id="534" dur="3500"/>
                                        <p:tgtEl>
                                          <p:spTgt spid="16"/>
                                        </p:tgtEl>
                                        <p:attrNameLst>
                                          <p:attrName>ppt_y</p:attrName>
                                        </p:attrNameLst>
                                      </p:cBhvr>
                                      <p:tavLst>
                                        <p:tav tm="0">
                                          <p:val>
                                            <p:strVal val="ppt_y"/>
                                          </p:val>
                                        </p:tav>
                                        <p:tav tm="100000">
                                          <p:val>
                                            <p:strVal val="0-ppt_h/2"/>
                                          </p:val>
                                        </p:tav>
                                      </p:tavLst>
                                    </p:anim>
                                    <p:set>
                                      <p:cBhvr>
                                        <p:cTn id="535" dur="1" fill="hold">
                                          <p:stCondLst>
                                            <p:cond delay="3499"/>
                                          </p:stCondLst>
                                        </p:cTn>
                                        <p:tgtEl>
                                          <p:spTgt spid="16"/>
                                        </p:tgtEl>
                                        <p:attrNameLst>
                                          <p:attrName>style.visibility</p:attrName>
                                        </p:attrNameLst>
                                      </p:cBhvr>
                                      <p:to>
                                        <p:strVal val="hidden"/>
                                      </p:to>
                                    </p:set>
                                  </p:childTnLst>
                                </p:cTn>
                              </p:par>
                              <p:par>
                                <p:cTn id="536" presetID="2" presetClass="exit" presetSubtype="1" fill="hold" grpId="2" nodeType="withEffect">
                                  <p:stCondLst>
                                    <p:cond delay="0"/>
                                  </p:stCondLst>
                                  <p:childTnLst>
                                    <p:anim calcmode="lin" valueType="num">
                                      <p:cBhvr additive="base">
                                        <p:cTn id="537" dur="3500"/>
                                        <p:tgtEl>
                                          <p:spTgt spid="17"/>
                                        </p:tgtEl>
                                        <p:attrNameLst>
                                          <p:attrName>ppt_x</p:attrName>
                                        </p:attrNameLst>
                                      </p:cBhvr>
                                      <p:tavLst>
                                        <p:tav tm="0">
                                          <p:val>
                                            <p:strVal val="ppt_x"/>
                                          </p:val>
                                        </p:tav>
                                        <p:tav tm="100000">
                                          <p:val>
                                            <p:strVal val="ppt_x"/>
                                          </p:val>
                                        </p:tav>
                                      </p:tavLst>
                                    </p:anim>
                                    <p:anim calcmode="lin" valueType="num">
                                      <p:cBhvr additive="base">
                                        <p:cTn id="538" dur="3500"/>
                                        <p:tgtEl>
                                          <p:spTgt spid="17"/>
                                        </p:tgtEl>
                                        <p:attrNameLst>
                                          <p:attrName>ppt_y</p:attrName>
                                        </p:attrNameLst>
                                      </p:cBhvr>
                                      <p:tavLst>
                                        <p:tav tm="0">
                                          <p:val>
                                            <p:strVal val="ppt_y"/>
                                          </p:val>
                                        </p:tav>
                                        <p:tav tm="100000">
                                          <p:val>
                                            <p:strVal val="0-ppt_h/2"/>
                                          </p:val>
                                        </p:tav>
                                      </p:tavLst>
                                    </p:anim>
                                    <p:set>
                                      <p:cBhvr>
                                        <p:cTn id="539" dur="1" fill="hold">
                                          <p:stCondLst>
                                            <p:cond delay="3499"/>
                                          </p:stCondLst>
                                        </p:cTn>
                                        <p:tgtEl>
                                          <p:spTgt spid="17"/>
                                        </p:tgtEl>
                                        <p:attrNameLst>
                                          <p:attrName>style.visibility</p:attrName>
                                        </p:attrNameLst>
                                      </p:cBhvr>
                                      <p:to>
                                        <p:strVal val="hidden"/>
                                      </p:to>
                                    </p:set>
                                  </p:childTnLst>
                                </p:cTn>
                              </p:par>
                              <p:par>
                                <p:cTn id="540" presetID="2" presetClass="exit" presetSubtype="1" fill="hold" grpId="2" nodeType="withEffect">
                                  <p:stCondLst>
                                    <p:cond delay="0"/>
                                  </p:stCondLst>
                                  <p:childTnLst>
                                    <p:anim calcmode="lin" valueType="num">
                                      <p:cBhvr additive="base">
                                        <p:cTn id="541" dur="3500"/>
                                        <p:tgtEl>
                                          <p:spTgt spid="18"/>
                                        </p:tgtEl>
                                        <p:attrNameLst>
                                          <p:attrName>ppt_x</p:attrName>
                                        </p:attrNameLst>
                                      </p:cBhvr>
                                      <p:tavLst>
                                        <p:tav tm="0">
                                          <p:val>
                                            <p:strVal val="ppt_x"/>
                                          </p:val>
                                        </p:tav>
                                        <p:tav tm="100000">
                                          <p:val>
                                            <p:strVal val="ppt_x"/>
                                          </p:val>
                                        </p:tav>
                                      </p:tavLst>
                                    </p:anim>
                                    <p:anim calcmode="lin" valueType="num">
                                      <p:cBhvr additive="base">
                                        <p:cTn id="542" dur="3500"/>
                                        <p:tgtEl>
                                          <p:spTgt spid="18"/>
                                        </p:tgtEl>
                                        <p:attrNameLst>
                                          <p:attrName>ppt_y</p:attrName>
                                        </p:attrNameLst>
                                      </p:cBhvr>
                                      <p:tavLst>
                                        <p:tav tm="0">
                                          <p:val>
                                            <p:strVal val="ppt_y"/>
                                          </p:val>
                                        </p:tav>
                                        <p:tav tm="100000">
                                          <p:val>
                                            <p:strVal val="0-ppt_h/2"/>
                                          </p:val>
                                        </p:tav>
                                      </p:tavLst>
                                    </p:anim>
                                    <p:set>
                                      <p:cBhvr>
                                        <p:cTn id="543" dur="1" fill="hold">
                                          <p:stCondLst>
                                            <p:cond delay="3499"/>
                                          </p:stCondLst>
                                        </p:cTn>
                                        <p:tgtEl>
                                          <p:spTgt spid="18"/>
                                        </p:tgtEl>
                                        <p:attrNameLst>
                                          <p:attrName>style.visibility</p:attrName>
                                        </p:attrNameLst>
                                      </p:cBhvr>
                                      <p:to>
                                        <p:strVal val="hidden"/>
                                      </p:to>
                                    </p:set>
                                  </p:childTnLst>
                                </p:cTn>
                              </p:par>
                              <p:par>
                                <p:cTn id="544" presetID="2" presetClass="exit" presetSubtype="1" fill="hold" grpId="2" nodeType="withEffect">
                                  <p:stCondLst>
                                    <p:cond delay="0"/>
                                  </p:stCondLst>
                                  <p:childTnLst>
                                    <p:anim calcmode="lin" valueType="num">
                                      <p:cBhvr additive="base">
                                        <p:cTn id="545" dur="3500"/>
                                        <p:tgtEl>
                                          <p:spTgt spid="19"/>
                                        </p:tgtEl>
                                        <p:attrNameLst>
                                          <p:attrName>ppt_x</p:attrName>
                                        </p:attrNameLst>
                                      </p:cBhvr>
                                      <p:tavLst>
                                        <p:tav tm="0">
                                          <p:val>
                                            <p:strVal val="ppt_x"/>
                                          </p:val>
                                        </p:tav>
                                        <p:tav tm="100000">
                                          <p:val>
                                            <p:strVal val="ppt_x"/>
                                          </p:val>
                                        </p:tav>
                                      </p:tavLst>
                                    </p:anim>
                                    <p:anim calcmode="lin" valueType="num">
                                      <p:cBhvr additive="base">
                                        <p:cTn id="546" dur="3500"/>
                                        <p:tgtEl>
                                          <p:spTgt spid="19"/>
                                        </p:tgtEl>
                                        <p:attrNameLst>
                                          <p:attrName>ppt_y</p:attrName>
                                        </p:attrNameLst>
                                      </p:cBhvr>
                                      <p:tavLst>
                                        <p:tav tm="0">
                                          <p:val>
                                            <p:strVal val="ppt_y"/>
                                          </p:val>
                                        </p:tav>
                                        <p:tav tm="100000">
                                          <p:val>
                                            <p:strVal val="0-ppt_h/2"/>
                                          </p:val>
                                        </p:tav>
                                      </p:tavLst>
                                    </p:anim>
                                    <p:set>
                                      <p:cBhvr>
                                        <p:cTn id="547" dur="1" fill="hold">
                                          <p:stCondLst>
                                            <p:cond delay="3499"/>
                                          </p:stCondLst>
                                        </p:cTn>
                                        <p:tgtEl>
                                          <p:spTgt spid="19"/>
                                        </p:tgtEl>
                                        <p:attrNameLst>
                                          <p:attrName>style.visibility</p:attrName>
                                        </p:attrNameLst>
                                      </p:cBhvr>
                                      <p:to>
                                        <p:strVal val="hidden"/>
                                      </p:to>
                                    </p:set>
                                  </p:childTnLst>
                                </p:cTn>
                              </p:par>
                              <p:par>
                                <p:cTn id="548" presetID="2" presetClass="exit" presetSubtype="1" fill="hold" grpId="2" nodeType="withEffect">
                                  <p:stCondLst>
                                    <p:cond delay="0"/>
                                  </p:stCondLst>
                                  <p:childTnLst>
                                    <p:anim calcmode="lin" valueType="num">
                                      <p:cBhvr additive="base">
                                        <p:cTn id="549" dur="3500"/>
                                        <p:tgtEl>
                                          <p:spTgt spid="20"/>
                                        </p:tgtEl>
                                        <p:attrNameLst>
                                          <p:attrName>ppt_x</p:attrName>
                                        </p:attrNameLst>
                                      </p:cBhvr>
                                      <p:tavLst>
                                        <p:tav tm="0">
                                          <p:val>
                                            <p:strVal val="ppt_x"/>
                                          </p:val>
                                        </p:tav>
                                        <p:tav tm="100000">
                                          <p:val>
                                            <p:strVal val="ppt_x"/>
                                          </p:val>
                                        </p:tav>
                                      </p:tavLst>
                                    </p:anim>
                                    <p:anim calcmode="lin" valueType="num">
                                      <p:cBhvr additive="base">
                                        <p:cTn id="550" dur="3500"/>
                                        <p:tgtEl>
                                          <p:spTgt spid="20"/>
                                        </p:tgtEl>
                                        <p:attrNameLst>
                                          <p:attrName>ppt_y</p:attrName>
                                        </p:attrNameLst>
                                      </p:cBhvr>
                                      <p:tavLst>
                                        <p:tav tm="0">
                                          <p:val>
                                            <p:strVal val="ppt_y"/>
                                          </p:val>
                                        </p:tav>
                                        <p:tav tm="100000">
                                          <p:val>
                                            <p:strVal val="0-ppt_h/2"/>
                                          </p:val>
                                        </p:tav>
                                      </p:tavLst>
                                    </p:anim>
                                    <p:set>
                                      <p:cBhvr>
                                        <p:cTn id="551" dur="1" fill="hold">
                                          <p:stCondLst>
                                            <p:cond delay="3499"/>
                                          </p:stCondLst>
                                        </p:cTn>
                                        <p:tgtEl>
                                          <p:spTgt spid="20"/>
                                        </p:tgtEl>
                                        <p:attrNameLst>
                                          <p:attrName>style.visibility</p:attrName>
                                        </p:attrNameLst>
                                      </p:cBhvr>
                                      <p:to>
                                        <p:strVal val="hidden"/>
                                      </p:to>
                                    </p:set>
                                  </p:childTnLst>
                                </p:cTn>
                              </p:par>
                              <p:par>
                                <p:cTn id="552" presetID="2" presetClass="exit" presetSubtype="1" fill="hold" grpId="2" nodeType="withEffect">
                                  <p:stCondLst>
                                    <p:cond delay="0"/>
                                  </p:stCondLst>
                                  <p:childTnLst>
                                    <p:anim calcmode="lin" valueType="num">
                                      <p:cBhvr additive="base">
                                        <p:cTn id="553" dur="3500"/>
                                        <p:tgtEl>
                                          <p:spTgt spid="21"/>
                                        </p:tgtEl>
                                        <p:attrNameLst>
                                          <p:attrName>ppt_x</p:attrName>
                                        </p:attrNameLst>
                                      </p:cBhvr>
                                      <p:tavLst>
                                        <p:tav tm="0">
                                          <p:val>
                                            <p:strVal val="ppt_x"/>
                                          </p:val>
                                        </p:tav>
                                        <p:tav tm="100000">
                                          <p:val>
                                            <p:strVal val="ppt_x"/>
                                          </p:val>
                                        </p:tav>
                                      </p:tavLst>
                                    </p:anim>
                                    <p:anim calcmode="lin" valueType="num">
                                      <p:cBhvr additive="base">
                                        <p:cTn id="554" dur="3500"/>
                                        <p:tgtEl>
                                          <p:spTgt spid="21"/>
                                        </p:tgtEl>
                                        <p:attrNameLst>
                                          <p:attrName>ppt_y</p:attrName>
                                        </p:attrNameLst>
                                      </p:cBhvr>
                                      <p:tavLst>
                                        <p:tav tm="0">
                                          <p:val>
                                            <p:strVal val="ppt_y"/>
                                          </p:val>
                                        </p:tav>
                                        <p:tav tm="100000">
                                          <p:val>
                                            <p:strVal val="0-ppt_h/2"/>
                                          </p:val>
                                        </p:tav>
                                      </p:tavLst>
                                    </p:anim>
                                    <p:set>
                                      <p:cBhvr>
                                        <p:cTn id="555" dur="1" fill="hold">
                                          <p:stCondLst>
                                            <p:cond delay="3499"/>
                                          </p:stCondLst>
                                        </p:cTn>
                                        <p:tgtEl>
                                          <p:spTgt spid="21"/>
                                        </p:tgtEl>
                                        <p:attrNameLst>
                                          <p:attrName>style.visibility</p:attrName>
                                        </p:attrNameLst>
                                      </p:cBhvr>
                                      <p:to>
                                        <p:strVal val="hidden"/>
                                      </p:to>
                                    </p:set>
                                  </p:childTnLst>
                                </p:cTn>
                              </p:par>
                              <p:par>
                                <p:cTn id="556" presetID="2" presetClass="exit" presetSubtype="1" fill="hold" grpId="2" nodeType="withEffect">
                                  <p:stCondLst>
                                    <p:cond delay="0"/>
                                  </p:stCondLst>
                                  <p:childTnLst>
                                    <p:anim calcmode="lin" valueType="num">
                                      <p:cBhvr additive="base">
                                        <p:cTn id="557" dur="3500"/>
                                        <p:tgtEl>
                                          <p:spTgt spid="22"/>
                                        </p:tgtEl>
                                        <p:attrNameLst>
                                          <p:attrName>ppt_x</p:attrName>
                                        </p:attrNameLst>
                                      </p:cBhvr>
                                      <p:tavLst>
                                        <p:tav tm="0">
                                          <p:val>
                                            <p:strVal val="ppt_x"/>
                                          </p:val>
                                        </p:tav>
                                        <p:tav tm="100000">
                                          <p:val>
                                            <p:strVal val="ppt_x"/>
                                          </p:val>
                                        </p:tav>
                                      </p:tavLst>
                                    </p:anim>
                                    <p:anim calcmode="lin" valueType="num">
                                      <p:cBhvr additive="base">
                                        <p:cTn id="558" dur="3500"/>
                                        <p:tgtEl>
                                          <p:spTgt spid="22"/>
                                        </p:tgtEl>
                                        <p:attrNameLst>
                                          <p:attrName>ppt_y</p:attrName>
                                        </p:attrNameLst>
                                      </p:cBhvr>
                                      <p:tavLst>
                                        <p:tav tm="0">
                                          <p:val>
                                            <p:strVal val="ppt_y"/>
                                          </p:val>
                                        </p:tav>
                                        <p:tav tm="100000">
                                          <p:val>
                                            <p:strVal val="0-ppt_h/2"/>
                                          </p:val>
                                        </p:tav>
                                      </p:tavLst>
                                    </p:anim>
                                    <p:set>
                                      <p:cBhvr>
                                        <p:cTn id="559" dur="1" fill="hold">
                                          <p:stCondLst>
                                            <p:cond delay="3499"/>
                                          </p:stCondLst>
                                        </p:cTn>
                                        <p:tgtEl>
                                          <p:spTgt spid="22"/>
                                        </p:tgtEl>
                                        <p:attrNameLst>
                                          <p:attrName>style.visibility</p:attrName>
                                        </p:attrNameLst>
                                      </p:cBhvr>
                                      <p:to>
                                        <p:strVal val="hidden"/>
                                      </p:to>
                                    </p:set>
                                  </p:childTnLst>
                                </p:cTn>
                              </p:par>
                              <p:par>
                                <p:cTn id="560" presetID="2" presetClass="exit" presetSubtype="1" fill="hold" grpId="2" nodeType="withEffect">
                                  <p:stCondLst>
                                    <p:cond delay="0"/>
                                  </p:stCondLst>
                                  <p:childTnLst>
                                    <p:anim calcmode="lin" valueType="num">
                                      <p:cBhvr additive="base">
                                        <p:cTn id="561" dur="3500"/>
                                        <p:tgtEl>
                                          <p:spTgt spid="23"/>
                                        </p:tgtEl>
                                        <p:attrNameLst>
                                          <p:attrName>ppt_x</p:attrName>
                                        </p:attrNameLst>
                                      </p:cBhvr>
                                      <p:tavLst>
                                        <p:tav tm="0">
                                          <p:val>
                                            <p:strVal val="ppt_x"/>
                                          </p:val>
                                        </p:tav>
                                        <p:tav tm="100000">
                                          <p:val>
                                            <p:strVal val="ppt_x"/>
                                          </p:val>
                                        </p:tav>
                                      </p:tavLst>
                                    </p:anim>
                                    <p:anim calcmode="lin" valueType="num">
                                      <p:cBhvr additive="base">
                                        <p:cTn id="562" dur="3500"/>
                                        <p:tgtEl>
                                          <p:spTgt spid="23"/>
                                        </p:tgtEl>
                                        <p:attrNameLst>
                                          <p:attrName>ppt_y</p:attrName>
                                        </p:attrNameLst>
                                      </p:cBhvr>
                                      <p:tavLst>
                                        <p:tav tm="0">
                                          <p:val>
                                            <p:strVal val="ppt_y"/>
                                          </p:val>
                                        </p:tav>
                                        <p:tav tm="100000">
                                          <p:val>
                                            <p:strVal val="0-ppt_h/2"/>
                                          </p:val>
                                        </p:tav>
                                      </p:tavLst>
                                    </p:anim>
                                    <p:set>
                                      <p:cBhvr>
                                        <p:cTn id="563" dur="1" fill="hold">
                                          <p:stCondLst>
                                            <p:cond delay="3499"/>
                                          </p:stCondLst>
                                        </p:cTn>
                                        <p:tgtEl>
                                          <p:spTgt spid="23"/>
                                        </p:tgtEl>
                                        <p:attrNameLst>
                                          <p:attrName>style.visibility</p:attrName>
                                        </p:attrNameLst>
                                      </p:cBhvr>
                                      <p:to>
                                        <p:strVal val="hidden"/>
                                      </p:to>
                                    </p:set>
                                  </p:childTnLst>
                                </p:cTn>
                              </p:par>
                              <p:par>
                                <p:cTn id="564" presetID="2" presetClass="exit" presetSubtype="1" fill="hold" grpId="2" nodeType="withEffect">
                                  <p:stCondLst>
                                    <p:cond delay="0"/>
                                  </p:stCondLst>
                                  <p:childTnLst>
                                    <p:anim calcmode="lin" valueType="num">
                                      <p:cBhvr additive="base">
                                        <p:cTn id="565" dur="3500"/>
                                        <p:tgtEl>
                                          <p:spTgt spid="24"/>
                                        </p:tgtEl>
                                        <p:attrNameLst>
                                          <p:attrName>ppt_x</p:attrName>
                                        </p:attrNameLst>
                                      </p:cBhvr>
                                      <p:tavLst>
                                        <p:tav tm="0">
                                          <p:val>
                                            <p:strVal val="ppt_x"/>
                                          </p:val>
                                        </p:tav>
                                        <p:tav tm="100000">
                                          <p:val>
                                            <p:strVal val="ppt_x"/>
                                          </p:val>
                                        </p:tav>
                                      </p:tavLst>
                                    </p:anim>
                                    <p:anim calcmode="lin" valueType="num">
                                      <p:cBhvr additive="base">
                                        <p:cTn id="566" dur="3500"/>
                                        <p:tgtEl>
                                          <p:spTgt spid="24"/>
                                        </p:tgtEl>
                                        <p:attrNameLst>
                                          <p:attrName>ppt_y</p:attrName>
                                        </p:attrNameLst>
                                      </p:cBhvr>
                                      <p:tavLst>
                                        <p:tav tm="0">
                                          <p:val>
                                            <p:strVal val="ppt_y"/>
                                          </p:val>
                                        </p:tav>
                                        <p:tav tm="100000">
                                          <p:val>
                                            <p:strVal val="0-ppt_h/2"/>
                                          </p:val>
                                        </p:tav>
                                      </p:tavLst>
                                    </p:anim>
                                    <p:set>
                                      <p:cBhvr>
                                        <p:cTn id="567" dur="1" fill="hold">
                                          <p:stCondLst>
                                            <p:cond delay="3499"/>
                                          </p:stCondLst>
                                        </p:cTn>
                                        <p:tgtEl>
                                          <p:spTgt spid="24"/>
                                        </p:tgtEl>
                                        <p:attrNameLst>
                                          <p:attrName>style.visibility</p:attrName>
                                        </p:attrNameLst>
                                      </p:cBhvr>
                                      <p:to>
                                        <p:strVal val="hidden"/>
                                      </p:to>
                                    </p:set>
                                  </p:childTnLst>
                                </p:cTn>
                              </p:par>
                              <p:par>
                                <p:cTn id="568" presetID="2" presetClass="exit" presetSubtype="1" fill="hold" grpId="2" nodeType="withEffect">
                                  <p:stCondLst>
                                    <p:cond delay="0"/>
                                  </p:stCondLst>
                                  <p:childTnLst>
                                    <p:anim calcmode="lin" valueType="num">
                                      <p:cBhvr additive="base">
                                        <p:cTn id="569" dur="3500"/>
                                        <p:tgtEl>
                                          <p:spTgt spid="25"/>
                                        </p:tgtEl>
                                        <p:attrNameLst>
                                          <p:attrName>ppt_x</p:attrName>
                                        </p:attrNameLst>
                                      </p:cBhvr>
                                      <p:tavLst>
                                        <p:tav tm="0">
                                          <p:val>
                                            <p:strVal val="ppt_x"/>
                                          </p:val>
                                        </p:tav>
                                        <p:tav tm="100000">
                                          <p:val>
                                            <p:strVal val="ppt_x"/>
                                          </p:val>
                                        </p:tav>
                                      </p:tavLst>
                                    </p:anim>
                                    <p:anim calcmode="lin" valueType="num">
                                      <p:cBhvr additive="base">
                                        <p:cTn id="570" dur="3500"/>
                                        <p:tgtEl>
                                          <p:spTgt spid="25"/>
                                        </p:tgtEl>
                                        <p:attrNameLst>
                                          <p:attrName>ppt_y</p:attrName>
                                        </p:attrNameLst>
                                      </p:cBhvr>
                                      <p:tavLst>
                                        <p:tav tm="0">
                                          <p:val>
                                            <p:strVal val="ppt_y"/>
                                          </p:val>
                                        </p:tav>
                                        <p:tav tm="100000">
                                          <p:val>
                                            <p:strVal val="0-ppt_h/2"/>
                                          </p:val>
                                        </p:tav>
                                      </p:tavLst>
                                    </p:anim>
                                    <p:set>
                                      <p:cBhvr>
                                        <p:cTn id="571" dur="1" fill="hold">
                                          <p:stCondLst>
                                            <p:cond delay="3499"/>
                                          </p:stCondLst>
                                        </p:cTn>
                                        <p:tgtEl>
                                          <p:spTgt spid="25"/>
                                        </p:tgtEl>
                                        <p:attrNameLst>
                                          <p:attrName>style.visibility</p:attrName>
                                        </p:attrNameLst>
                                      </p:cBhvr>
                                      <p:to>
                                        <p:strVal val="hidden"/>
                                      </p:to>
                                    </p:set>
                                  </p:childTnLst>
                                </p:cTn>
                              </p:par>
                              <p:par>
                                <p:cTn id="572" presetID="2" presetClass="exit" presetSubtype="1" fill="hold" grpId="2" nodeType="withEffect">
                                  <p:stCondLst>
                                    <p:cond delay="0"/>
                                  </p:stCondLst>
                                  <p:childTnLst>
                                    <p:anim calcmode="lin" valueType="num">
                                      <p:cBhvr additive="base">
                                        <p:cTn id="573" dur="3500"/>
                                        <p:tgtEl>
                                          <p:spTgt spid="26"/>
                                        </p:tgtEl>
                                        <p:attrNameLst>
                                          <p:attrName>ppt_x</p:attrName>
                                        </p:attrNameLst>
                                      </p:cBhvr>
                                      <p:tavLst>
                                        <p:tav tm="0">
                                          <p:val>
                                            <p:strVal val="ppt_x"/>
                                          </p:val>
                                        </p:tav>
                                        <p:tav tm="100000">
                                          <p:val>
                                            <p:strVal val="ppt_x"/>
                                          </p:val>
                                        </p:tav>
                                      </p:tavLst>
                                    </p:anim>
                                    <p:anim calcmode="lin" valueType="num">
                                      <p:cBhvr additive="base">
                                        <p:cTn id="574" dur="3500"/>
                                        <p:tgtEl>
                                          <p:spTgt spid="26"/>
                                        </p:tgtEl>
                                        <p:attrNameLst>
                                          <p:attrName>ppt_y</p:attrName>
                                        </p:attrNameLst>
                                      </p:cBhvr>
                                      <p:tavLst>
                                        <p:tav tm="0">
                                          <p:val>
                                            <p:strVal val="ppt_y"/>
                                          </p:val>
                                        </p:tav>
                                        <p:tav tm="100000">
                                          <p:val>
                                            <p:strVal val="0-ppt_h/2"/>
                                          </p:val>
                                        </p:tav>
                                      </p:tavLst>
                                    </p:anim>
                                    <p:set>
                                      <p:cBhvr>
                                        <p:cTn id="575" dur="1" fill="hold">
                                          <p:stCondLst>
                                            <p:cond delay="3499"/>
                                          </p:stCondLst>
                                        </p:cTn>
                                        <p:tgtEl>
                                          <p:spTgt spid="26"/>
                                        </p:tgtEl>
                                        <p:attrNameLst>
                                          <p:attrName>style.visibility</p:attrName>
                                        </p:attrNameLst>
                                      </p:cBhvr>
                                      <p:to>
                                        <p:strVal val="hidden"/>
                                      </p:to>
                                    </p:set>
                                  </p:childTnLst>
                                </p:cTn>
                              </p:par>
                              <p:par>
                                <p:cTn id="576" presetID="2" presetClass="exit" presetSubtype="1" fill="hold" grpId="2" nodeType="withEffect">
                                  <p:stCondLst>
                                    <p:cond delay="0"/>
                                  </p:stCondLst>
                                  <p:childTnLst>
                                    <p:anim calcmode="lin" valueType="num">
                                      <p:cBhvr additive="base">
                                        <p:cTn id="577" dur="3500"/>
                                        <p:tgtEl>
                                          <p:spTgt spid="27"/>
                                        </p:tgtEl>
                                        <p:attrNameLst>
                                          <p:attrName>ppt_x</p:attrName>
                                        </p:attrNameLst>
                                      </p:cBhvr>
                                      <p:tavLst>
                                        <p:tav tm="0">
                                          <p:val>
                                            <p:strVal val="ppt_x"/>
                                          </p:val>
                                        </p:tav>
                                        <p:tav tm="100000">
                                          <p:val>
                                            <p:strVal val="ppt_x"/>
                                          </p:val>
                                        </p:tav>
                                      </p:tavLst>
                                    </p:anim>
                                    <p:anim calcmode="lin" valueType="num">
                                      <p:cBhvr additive="base">
                                        <p:cTn id="578" dur="3500"/>
                                        <p:tgtEl>
                                          <p:spTgt spid="27"/>
                                        </p:tgtEl>
                                        <p:attrNameLst>
                                          <p:attrName>ppt_y</p:attrName>
                                        </p:attrNameLst>
                                      </p:cBhvr>
                                      <p:tavLst>
                                        <p:tav tm="0">
                                          <p:val>
                                            <p:strVal val="ppt_y"/>
                                          </p:val>
                                        </p:tav>
                                        <p:tav tm="100000">
                                          <p:val>
                                            <p:strVal val="0-ppt_h/2"/>
                                          </p:val>
                                        </p:tav>
                                      </p:tavLst>
                                    </p:anim>
                                    <p:set>
                                      <p:cBhvr>
                                        <p:cTn id="579" dur="1" fill="hold">
                                          <p:stCondLst>
                                            <p:cond delay="3499"/>
                                          </p:stCondLst>
                                        </p:cTn>
                                        <p:tgtEl>
                                          <p:spTgt spid="27"/>
                                        </p:tgtEl>
                                        <p:attrNameLst>
                                          <p:attrName>style.visibility</p:attrName>
                                        </p:attrNameLst>
                                      </p:cBhvr>
                                      <p:to>
                                        <p:strVal val="hidden"/>
                                      </p:to>
                                    </p:set>
                                  </p:childTnLst>
                                </p:cTn>
                              </p:par>
                              <p:par>
                                <p:cTn id="580" presetID="2" presetClass="exit" presetSubtype="1" fill="hold" grpId="2" nodeType="withEffect">
                                  <p:stCondLst>
                                    <p:cond delay="0"/>
                                  </p:stCondLst>
                                  <p:childTnLst>
                                    <p:anim calcmode="lin" valueType="num">
                                      <p:cBhvr additive="base">
                                        <p:cTn id="581" dur="3500"/>
                                        <p:tgtEl>
                                          <p:spTgt spid="41"/>
                                        </p:tgtEl>
                                        <p:attrNameLst>
                                          <p:attrName>ppt_x</p:attrName>
                                        </p:attrNameLst>
                                      </p:cBhvr>
                                      <p:tavLst>
                                        <p:tav tm="0">
                                          <p:val>
                                            <p:strVal val="ppt_x"/>
                                          </p:val>
                                        </p:tav>
                                        <p:tav tm="100000">
                                          <p:val>
                                            <p:strVal val="ppt_x"/>
                                          </p:val>
                                        </p:tav>
                                      </p:tavLst>
                                    </p:anim>
                                    <p:anim calcmode="lin" valueType="num">
                                      <p:cBhvr additive="base">
                                        <p:cTn id="582" dur="3500"/>
                                        <p:tgtEl>
                                          <p:spTgt spid="41"/>
                                        </p:tgtEl>
                                        <p:attrNameLst>
                                          <p:attrName>ppt_y</p:attrName>
                                        </p:attrNameLst>
                                      </p:cBhvr>
                                      <p:tavLst>
                                        <p:tav tm="0">
                                          <p:val>
                                            <p:strVal val="ppt_y"/>
                                          </p:val>
                                        </p:tav>
                                        <p:tav tm="100000">
                                          <p:val>
                                            <p:strVal val="0-ppt_h/2"/>
                                          </p:val>
                                        </p:tav>
                                      </p:tavLst>
                                    </p:anim>
                                    <p:set>
                                      <p:cBhvr>
                                        <p:cTn id="583" dur="1" fill="hold">
                                          <p:stCondLst>
                                            <p:cond delay="3499"/>
                                          </p:stCondLst>
                                        </p:cTn>
                                        <p:tgtEl>
                                          <p:spTgt spid="41"/>
                                        </p:tgtEl>
                                        <p:attrNameLst>
                                          <p:attrName>style.visibility</p:attrName>
                                        </p:attrNameLst>
                                      </p:cBhvr>
                                      <p:to>
                                        <p:strVal val="hidden"/>
                                      </p:to>
                                    </p:set>
                                  </p:childTnLst>
                                </p:cTn>
                              </p:par>
                              <p:par>
                                <p:cTn id="584" presetID="2" presetClass="exit" presetSubtype="1" fill="hold" grpId="2" nodeType="withEffect">
                                  <p:stCondLst>
                                    <p:cond delay="0"/>
                                  </p:stCondLst>
                                  <p:childTnLst>
                                    <p:anim calcmode="lin" valueType="num">
                                      <p:cBhvr additive="base">
                                        <p:cTn id="585" dur="3500"/>
                                        <p:tgtEl>
                                          <p:spTgt spid="42"/>
                                        </p:tgtEl>
                                        <p:attrNameLst>
                                          <p:attrName>ppt_x</p:attrName>
                                        </p:attrNameLst>
                                      </p:cBhvr>
                                      <p:tavLst>
                                        <p:tav tm="0">
                                          <p:val>
                                            <p:strVal val="ppt_x"/>
                                          </p:val>
                                        </p:tav>
                                        <p:tav tm="100000">
                                          <p:val>
                                            <p:strVal val="ppt_x"/>
                                          </p:val>
                                        </p:tav>
                                      </p:tavLst>
                                    </p:anim>
                                    <p:anim calcmode="lin" valueType="num">
                                      <p:cBhvr additive="base">
                                        <p:cTn id="586" dur="3500"/>
                                        <p:tgtEl>
                                          <p:spTgt spid="42"/>
                                        </p:tgtEl>
                                        <p:attrNameLst>
                                          <p:attrName>ppt_y</p:attrName>
                                        </p:attrNameLst>
                                      </p:cBhvr>
                                      <p:tavLst>
                                        <p:tav tm="0">
                                          <p:val>
                                            <p:strVal val="ppt_y"/>
                                          </p:val>
                                        </p:tav>
                                        <p:tav tm="100000">
                                          <p:val>
                                            <p:strVal val="0-ppt_h/2"/>
                                          </p:val>
                                        </p:tav>
                                      </p:tavLst>
                                    </p:anim>
                                    <p:set>
                                      <p:cBhvr>
                                        <p:cTn id="587" dur="1" fill="hold">
                                          <p:stCondLst>
                                            <p:cond delay="3499"/>
                                          </p:stCondLst>
                                        </p:cTn>
                                        <p:tgtEl>
                                          <p:spTgt spid="42"/>
                                        </p:tgtEl>
                                        <p:attrNameLst>
                                          <p:attrName>style.visibility</p:attrName>
                                        </p:attrNameLst>
                                      </p:cBhvr>
                                      <p:to>
                                        <p:strVal val="hidden"/>
                                      </p:to>
                                    </p:set>
                                  </p:childTnLst>
                                </p:cTn>
                              </p:par>
                              <p:par>
                                <p:cTn id="588" presetID="2" presetClass="exit" presetSubtype="1" fill="hold" grpId="2" nodeType="withEffect">
                                  <p:stCondLst>
                                    <p:cond delay="0"/>
                                  </p:stCondLst>
                                  <p:childTnLst>
                                    <p:anim calcmode="lin" valueType="num">
                                      <p:cBhvr additive="base">
                                        <p:cTn id="589" dur="3500"/>
                                        <p:tgtEl>
                                          <p:spTgt spid="43"/>
                                        </p:tgtEl>
                                        <p:attrNameLst>
                                          <p:attrName>ppt_x</p:attrName>
                                        </p:attrNameLst>
                                      </p:cBhvr>
                                      <p:tavLst>
                                        <p:tav tm="0">
                                          <p:val>
                                            <p:strVal val="ppt_x"/>
                                          </p:val>
                                        </p:tav>
                                        <p:tav tm="100000">
                                          <p:val>
                                            <p:strVal val="ppt_x"/>
                                          </p:val>
                                        </p:tav>
                                      </p:tavLst>
                                    </p:anim>
                                    <p:anim calcmode="lin" valueType="num">
                                      <p:cBhvr additive="base">
                                        <p:cTn id="590" dur="3500"/>
                                        <p:tgtEl>
                                          <p:spTgt spid="43"/>
                                        </p:tgtEl>
                                        <p:attrNameLst>
                                          <p:attrName>ppt_y</p:attrName>
                                        </p:attrNameLst>
                                      </p:cBhvr>
                                      <p:tavLst>
                                        <p:tav tm="0">
                                          <p:val>
                                            <p:strVal val="ppt_y"/>
                                          </p:val>
                                        </p:tav>
                                        <p:tav tm="100000">
                                          <p:val>
                                            <p:strVal val="0-ppt_h/2"/>
                                          </p:val>
                                        </p:tav>
                                      </p:tavLst>
                                    </p:anim>
                                    <p:set>
                                      <p:cBhvr>
                                        <p:cTn id="591" dur="1" fill="hold">
                                          <p:stCondLst>
                                            <p:cond delay="3499"/>
                                          </p:stCondLst>
                                        </p:cTn>
                                        <p:tgtEl>
                                          <p:spTgt spid="43"/>
                                        </p:tgtEl>
                                        <p:attrNameLst>
                                          <p:attrName>style.visibility</p:attrName>
                                        </p:attrNameLst>
                                      </p:cBhvr>
                                      <p:to>
                                        <p:strVal val="hidden"/>
                                      </p:to>
                                    </p:set>
                                  </p:childTnLst>
                                </p:cTn>
                              </p:par>
                              <p:par>
                                <p:cTn id="592" presetID="2" presetClass="exit" presetSubtype="1" fill="hold" grpId="2" nodeType="withEffect">
                                  <p:stCondLst>
                                    <p:cond delay="0"/>
                                  </p:stCondLst>
                                  <p:childTnLst>
                                    <p:anim calcmode="lin" valueType="num">
                                      <p:cBhvr additive="base">
                                        <p:cTn id="593" dur="3500"/>
                                        <p:tgtEl>
                                          <p:spTgt spid="44"/>
                                        </p:tgtEl>
                                        <p:attrNameLst>
                                          <p:attrName>ppt_x</p:attrName>
                                        </p:attrNameLst>
                                      </p:cBhvr>
                                      <p:tavLst>
                                        <p:tav tm="0">
                                          <p:val>
                                            <p:strVal val="ppt_x"/>
                                          </p:val>
                                        </p:tav>
                                        <p:tav tm="100000">
                                          <p:val>
                                            <p:strVal val="ppt_x"/>
                                          </p:val>
                                        </p:tav>
                                      </p:tavLst>
                                    </p:anim>
                                    <p:anim calcmode="lin" valueType="num">
                                      <p:cBhvr additive="base">
                                        <p:cTn id="594" dur="3500"/>
                                        <p:tgtEl>
                                          <p:spTgt spid="44"/>
                                        </p:tgtEl>
                                        <p:attrNameLst>
                                          <p:attrName>ppt_y</p:attrName>
                                        </p:attrNameLst>
                                      </p:cBhvr>
                                      <p:tavLst>
                                        <p:tav tm="0">
                                          <p:val>
                                            <p:strVal val="ppt_y"/>
                                          </p:val>
                                        </p:tav>
                                        <p:tav tm="100000">
                                          <p:val>
                                            <p:strVal val="0-ppt_h/2"/>
                                          </p:val>
                                        </p:tav>
                                      </p:tavLst>
                                    </p:anim>
                                    <p:set>
                                      <p:cBhvr>
                                        <p:cTn id="595" dur="1" fill="hold">
                                          <p:stCondLst>
                                            <p:cond delay="3499"/>
                                          </p:stCondLst>
                                        </p:cTn>
                                        <p:tgtEl>
                                          <p:spTgt spid="44"/>
                                        </p:tgtEl>
                                        <p:attrNameLst>
                                          <p:attrName>style.visibility</p:attrName>
                                        </p:attrNameLst>
                                      </p:cBhvr>
                                      <p:to>
                                        <p:strVal val="hidden"/>
                                      </p:to>
                                    </p:set>
                                  </p:childTnLst>
                                </p:cTn>
                              </p:par>
                              <p:par>
                                <p:cTn id="596" presetID="2" presetClass="exit" presetSubtype="1" fill="hold" grpId="2" nodeType="withEffect">
                                  <p:stCondLst>
                                    <p:cond delay="0"/>
                                  </p:stCondLst>
                                  <p:childTnLst>
                                    <p:anim calcmode="lin" valueType="num">
                                      <p:cBhvr additive="base">
                                        <p:cTn id="597" dur="3500"/>
                                        <p:tgtEl>
                                          <p:spTgt spid="45"/>
                                        </p:tgtEl>
                                        <p:attrNameLst>
                                          <p:attrName>ppt_x</p:attrName>
                                        </p:attrNameLst>
                                      </p:cBhvr>
                                      <p:tavLst>
                                        <p:tav tm="0">
                                          <p:val>
                                            <p:strVal val="ppt_x"/>
                                          </p:val>
                                        </p:tav>
                                        <p:tav tm="100000">
                                          <p:val>
                                            <p:strVal val="ppt_x"/>
                                          </p:val>
                                        </p:tav>
                                      </p:tavLst>
                                    </p:anim>
                                    <p:anim calcmode="lin" valueType="num">
                                      <p:cBhvr additive="base">
                                        <p:cTn id="598" dur="3500"/>
                                        <p:tgtEl>
                                          <p:spTgt spid="45"/>
                                        </p:tgtEl>
                                        <p:attrNameLst>
                                          <p:attrName>ppt_y</p:attrName>
                                        </p:attrNameLst>
                                      </p:cBhvr>
                                      <p:tavLst>
                                        <p:tav tm="0">
                                          <p:val>
                                            <p:strVal val="ppt_y"/>
                                          </p:val>
                                        </p:tav>
                                        <p:tav tm="100000">
                                          <p:val>
                                            <p:strVal val="0-ppt_h/2"/>
                                          </p:val>
                                        </p:tav>
                                      </p:tavLst>
                                    </p:anim>
                                    <p:set>
                                      <p:cBhvr>
                                        <p:cTn id="599" dur="1" fill="hold">
                                          <p:stCondLst>
                                            <p:cond delay="3499"/>
                                          </p:stCondLst>
                                        </p:cTn>
                                        <p:tgtEl>
                                          <p:spTgt spid="45"/>
                                        </p:tgtEl>
                                        <p:attrNameLst>
                                          <p:attrName>style.visibility</p:attrName>
                                        </p:attrNameLst>
                                      </p:cBhvr>
                                      <p:to>
                                        <p:strVal val="hidden"/>
                                      </p:to>
                                    </p:set>
                                  </p:childTnLst>
                                </p:cTn>
                              </p:par>
                              <p:par>
                                <p:cTn id="600" presetID="2" presetClass="exit" presetSubtype="1" fill="hold" grpId="2" nodeType="withEffect">
                                  <p:stCondLst>
                                    <p:cond delay="0"/>
                                  </p:stCondLst>
                                  <p:childTnLst>
                                    <p:anim calcmode="lin" valueType="num">
                                      <p:cBhvr additive="base">
                                        <p:cTn id="601" dur="3500"/>
                                        <p:tgtEl>
                                          <p:spTgt spid="46"/>
                                        </p:tgtEl>
                                        <p:attrNameLst>
                                          <p:attrName>ppt_x</p:attrName>
                                        </p:attrNameLst>
                                      </p:cBhvr>
                                      <p:tavLst>
                                        <p:tav tm="0">
                                          <p:val>
                                            <p:strVal val="ppt_x"/>
                                          </p:val>
                                        </p:tav>
                                        <p:tav tm="100000">
                                          <p:val>
                                            <p:strVal val="ppt_x"/>
                                          </p:val>
                                        </p:tav>
                                      </p:tavLst>
                                    </p:anim>
                                    <p:anim calcmode="lin" valueType="num">
                                      <p:cBhvr additive="base">
                                        <p:cTn id="602" dur="3500"/>
                                        <p:tgtEl>
                                          <p:spTgt spid="46"/>
                                        </p:tgtEl>
                                        <p:attrNameLst>
                                          <p:attrName>ppt_y</p:attrName>
                                        </p:attrNameLst>
                                      </p:cBhvr>
                                      <p:tavLst>
                                        <p:tav tm="0">
                                          <p:val>
                                            <p:strVal val="ppt_y"/>
                                          </p:val>
                                        </p:tav>
                                        <p:tav tm="100000">
                                          <p:val>
                                            <p:strVal val="0-ppt_h/2"/>
                                          </p:val>
                                        </p:tav>
                                      </p:tavLst>
                                    </p:anim>
                                    <p:set>
                                      <p:cBhvr>
                                        <p:cTn id="603" dur="1" fill="hold">
                                          <p:stCondLst>
                                            <p:cond delay="3499"/>
                                          </p:stCondLst>
                                        </p:cTn>
                                        <p:tgtEl>
                                          <p:spTgt spid="46"/>
                                        </p:tgtEl>
                                        <p:attrNameLst>
                                          <p:attrName>style.visibility</p:attrName>
                                        </p:attrNameLst>
                                      </p:cBhvr>
                                      <p:to>
                                        <p:strVal val="hidden"/>
                                      </p:to>
                                    </p:set>
                                  </p:childTnLst>
                                </p:cTn>
                              </p:par>
                              <p:par>
                                <p:cTn id="604" presetID="2" presetClass="exit" presetSubtype="1" fill="hold" grpId="2" nodeType="withEffect">
                                  <p:stCondLst>
                                    <p:cond delay="0"/>
                                  </p:stCondLst>
                                  <p:childTnLst>
                                    <p:anim calcmode="lin" valueType="num">
                                      <p:cBhvr additive="base">
                                        <p:cTn id="605" dur="3500"/>
                                        <p:tgtEl>
                                          <p:spTgt spid="47"/>
                                        </p:tgtEl>
                                        <p:attrNameLst>
                                          <p:attrName>ppt_x</p:attrName>
                                        </p:attrNameLst>
                                      </p:cBhvr>
                                      <p:tavLst>
                                        <p:tav tm="0">
                                          <p:val>
                                            <p:strVal val="ppt_x"/>
                                          </p:val>
                                        </p:tav>
                                        <p:tav tm="100000">
                                          <p:val>
                                            <p:strVal val="ppt_x"/>
                                          </p:val>
                                        </p:tav>
                                      </p:tavLst>
                                    </p:anim>
                                    <p:anim calcmode="lin" valueType="num">
                                      <p:cBhvr additive="base">
                                        <p:cTn id="606" dur="3500"/>
                                        <p:tgtEl>
                                          <p:spTgt spid="47"/>
                                        </p:tgtEl>
                                        <p:attrNameLst>
                                          <p:attrName>ppt_y</p:attrName>
                                        </p:attrNameLst>
                                      </p:cBhvr>
                                      <p:tavLst>
                                        <p:tav tm="0">
                                          <p:val>
                                            <p:strVal val="ppt_y"/>
                                          </p:val>
                                        </p:tav>
                                        <p:tav tm="100000">
                                          <p:val>
                                            <p:strVal val="0-ppt_h/2"/>
                                          </p:val>
                                        </p:tav>
                                      </p:tavLst>
                                    </p:anim>
                                    <p:set>
                                      <p:cBhvr>
                                        <p:cTn id="607" dur="1" fill="hold">
                                          <p:stCondLst>
                                            <p:cond delay="3499"/>
                                          </p:stCondLst>
                                        </p:cTn>
                                        <p:tgtEl>
                                          <p:spTgt spid="47"/>
                                        </p:tgtEl>
                                        <p:attrNameLst>
                                          <p:attrName>style.visibility</p:attrName>
                                        </p:attrNameLst>
                                      </p:cBhvr>
                                      <p:to>
                                        <p:strVal val="hidden"/>
                                      </p:to>
                                    </p:set>
                                  </p:childTnLst>
                                </p:cTn>
                              </p:par>
                              <p:par>
                                <p:cTn id="608" presetID="2" presetClass="exit" presetSubtype="1" fill="hold" grpId="2" nodeType="withEffect">
                                  <p:stCondLst>
                                    <p:cond delay="0"/>
                                  </p:stCondLst>
                                  <p:childTnLst>
                                    <p:anim calcmode="lin" valueType="num">
                                      <p:cBhvr additive="base">
                                        <p:cTn id="609" dur="3500"/>
                                        <p:tgtEl>
                                          <p:spTgt spid="48"/>
                                        </p:tgtEl>
                                        <p:attrNameLst>
                                          <p:attrName>ppt_x</p:attrName>
                                        </p:attrNameLst>
                                      </p:cBhvr>
                                      <p:tavLst>
                                        <p:tav tm="0">
                                          <p:val>
                                            <p:strVal val="ppt_x"/>
                                          </p:val>
                                        </p:tav>
                                        <p:tav tm="100000">
                                          <p:val>
                                            <p:strVal val="ppt_x"/>
                                          </p:val>
                                        </p:tav>
                                      </p:tavLst>
                                    </p:anim>
                                    <p:anim calcmode="lin" valueType="num">
                                      <p:cBhvr additive="base">
                                        <p:cTn id="610" dur="3500"/>
                                        <p:tgtEl>
                                          <p:spTgt spid="48"/>
                                        </p:tgtEl>
                                        <p:attrNameLst>
                                          <p:attrName>ppt_y</p:attrName>
                                        </p:attrNameLst>
                                      </p:cBhvr>
                                      <p:tavLst>
                                        <p:tav tm="0">
                                          <p:val>
                                            <p:strVal val="ppt_y"/>
                                          </p:val>
                                        </p:tav>
                                        <p:tav tm="100000">
                                          <p:val>
                                            <p:strVal val="0-ppt_h/2"/>
                                          </p:val>
                                        </p:tav>
                                      </p:tavLst>
                                    </p:anim>
                                    <p:set>
                                      <p:cBhvr>
                                        <p:cTn id="611" dur="1" fill="hold">
                                          <p:stCondLst>
                                            <p:cond delay="3499"/>
                                          </p:stCondLst>
                                        </p:cTn>
                                        <p:tgtEl>
                                          <p:spTgt spid="48"/>
                                        </p:tgtEl>
                                        <p:attrNameLst>
                                          <p:attrName>style.visibility</p:attrName>
                                        </p:attrNameLst>
                                      </p:cBhvr>
                                      <p:to>
                                        <p:strVal val="hidden"/>
                                      </p:to>
                                    </p:set>
                                  </p:childTnLst>
                                </p:cTn>
                              </p:par>
                              <p:par>
                                <p:cTn id="612" presetID="2" presetClass="exit" presetSubtype="1" fill="hold" grpId="2" nodeType="withEffect">
                                  <p:stCondLst>
                                    <p:cond delay="0"/>
                                  </p:stCondLst>
                                  <p:childTnLst>
                                    <p:anim calcmode="lin" valueType="num">
                                      <p:cBhvr additive="base">
                                        <p:cTn id="613" dur="3500"/>
                                        <p:tgtEl>
                                          <p:spTgt spid="49"/>
                                        </p:tgtEl>
                                        <p:attrNameLst>
                                          <p:attrName>ppt_x</p:attrName>
                                        </p:attrNameLst>
                                      </p:cBhvr>
                                      <p:tavLst>
                                        <p:tav tm="0">
                                          <p:val>
                                            <p:strVal val="ppt_x"/>
                                          </p:val>
                                        </p:tav>
                                        <p:tav tm="100000">
                                          <p:val>
                                            <p:strVal val="ppt_x"/>
                                          </p:val>
                                        </p:tav>
                                      </p:tavLst>
                                    </p:anim>
                                    <p:anim calcmode="lin" valueType="num">
                                      <p:cBhvr additive="base">
                                        <p:cTn id="614" dur="3500"/>
                                        <p:tgtEl>
                                          <p:spTgt spid="49"/>
                                        </p:tgtEl>
                                        <p:attrNameLst>
                                          <p:attrName>ppt_y</p:attrName>
                                        </p:attrNameLst>
                                      </p:cBhvr>
                                      <p:tavLst>
                                        <p:tav tm="0">
                                          <p:val>
                                            <p:strVal val="ppt_y"/>
                                          </p:val>
                                        </p:tav>
                                        <p:tav tm="100000">
                                          <p:val>
                                            <p:strVal val="0-ppt_h/2"/>
                                          </p:val>
                                        </p:tav>
                                      </p:tavLst>
                                    </p:anim>
                                    <p:set>
                                      <p:cBhvr>
                                        <p:cTn id="615" dur="1" fill="hold">
                                          <p:stCondLst>
                                            <p:cond delay="3499"/>
                                          </p:stCondLst>
                                        </p:cTn>
                                        <p:tgtEl>
                                          <p:spTgt spid="49"/>
                                        </p:tgtEl>
                                        <p:attrNameLst>
                                          <p:attrName>style.visibility</p:attrName>
                                        </p:attrNameLst>
                                      </p:cBhvr>
                                      <p:to>
                                        <p:strVal val="hidden"/>
                                      </p:to>
                                    </p:set>
                                  </p:childTnLst>
                                </p:cTn>
                              </p:par>
                              <p:par>
                                <p:cTn id="616" presetID="2" presetClass="exit" presetSubtype="1" fill="hold" grpId="2" nodeType="withEffect">
                                  <p:stCondLst>
                                    <p:cond delay="0"/>
                                  </p:stCondLst>
                                  <p:childTnLst>
                                    <p:anim calcmode="lin" valueType="num">
                                      <p:cBhvr additive="base">
                                        <p:cTn id="617" dur="3500"/>
                                        <p:tgtEl>
                                          <p:spTgt spid="50"/>
                                        </p:tgtEl>
                                        <p:attrNameLst>
                                          <p:attrName>ppt_x</p:attrName>
                                        </p:attrNameLst>
                                      </p:cBhvr>
                                      <p:tavLst>
                                        <p:tav tm="0">
                                          <p:val>
                                            <p:strVal val="ppt_x"/>
                                          </p:val>
                                        </p:tav>
                                        <p:tav tm="100000">
                                          <p:val>
                                            <p:strVal val="ppt_x"/>
                                          </p:val>
                                        </p:tav>
                                      </p:tavLst>
                                    </p:anim>
                                    <p:anim calcmode="lin" valueType="num">
                                      <p:cBhvr additive="base">
                                        <p:cTn id="618" dur="3500"/>
                                        <p:tgtEl>
                                          <p:spTgt spid="50"/>
                                        </p:tgtEl>
                                        <p:attrNameLst>
                                          <p:attrName>ppt_y</p:attrName>
                                        </p:attrNameLst>
                                      </p:cBhvr>
                                      <p:tavLst>
                                        <p:tav tm="0">
                                          <p:val>
                                            <p:strVal val="ppt_y"/>
                                          </p:val>
                                        </p:tav>
                                        <p:tav tm="100000">
                                          <p:val>
                                            <p:strVal val="0-ppt_h/2"/>
                                          </p:val>
                                        </p:tav>
                                      </p:tavLst>
                                    </p:anim>
                                    <p:set>
                                      <p:cBhvr>
                                        <p:cTn id="619" dur="1" fill="hold">
                                          <p:stCondLst>
                                            <p:cond delay="3499"/>
                                          </p:stCondLst>
                                        </p:cTn>
                                        <p:tgtEl>
                                          <p:spTgt spid="50"/>
                                        </p:tgtEl>
                                        <p:attrNameLst>
                                          <p:attrName>style.visibility</p:attrName>
                                        </p:attrNameLst>
                                      </p:cBhvr>
                                      <p:to>
                                        <p:strVal val="hidden"/>
                                      </p:to>
                                    </p:set>
                                  </p:childTnLst>
                                </p:cTn>
                              </p:par>
                              <p:par>
                                <p:cTn id="620" presetID="2" presetClass="exit" presetSubtype="1" fill="hold" grpId="2" nodeType="withEffect">
                                  <p:stCondLst>
                                    <p:cond delay="0"/>
                                  </p:stCondLst>
                                  <p:childTnLst>
                                    <p:anim calcmode="lin" valueType="num">
                                      <p:cBhvr additive="base">
                                        <p:cTn id="621" dur="3500"/>
                                        <p:tgtEl>
                                          <p:spTgt spid="51"/>
                                        </p:tgtEl>
                                        <p:attrNameLst>
                                          <p:attrName>ppt_x</p:attrName>
                                        </p:attrNameLst>
                                      </p:cBhvr>
                                      <p:tavLst>
                                        <p:tav tm="0">
                                          <p:val>
                                            <p:strVal val="ppt_x"/>
                                          </p:val>
                                        </p:tav>
                                        <p:tav tm="100000">
                                          <p:val>
                                            <p:strVal val="ppt_x"/>
                                          </p:val>
                                        </p:tav>
                                      </p:tavLst>
                                    </p:anim>
                                    <p:anim calcmode="lin" valueType="num">
                                      <p:cBhvr additive="base">
                                        <p:cTn id="622" dur="3500"/>
                                        <p:tgtEl>
                                          <p:spTgt spid="51"/>
                                        </p:tgtEl>
                                        <p:attrNameLst>
                                          <p:attrName>ppt_y</p:attrName>
                                        </p:attrNameLst>
                                      </p:cBhvr>
                                      <p:tavLst>
                                        <p:tav tm="0">
                                          <p:val>
                                            <p:strVal val="ppt_y"/>
                                          </p:val>
                                        </p:tav>
                                        <p:tav tm="100000">
                                          <p:val>
                                            <p:strVal val="0-ppt_h/2"/>
                                          </p:val>
                                        </p:tav>
                                      </p:tavLst>
                                    </p:anim>
                                    <p:set>
                                      <p:cBhvr>
                                        <p:cTn id="623" dur="1" fill="hold">
                                          <p:stCondLst>
                                            <p:cond delay="3499"/>
                                          </p:stCondLst>
                                        </p:cTn>
                                        <p:tgtEl>
                                          <p:spTgt spid="51"/>
                                        </p:tgtEl>
                                        <p:attrNameLst>
                                          <p:attrName>style.visibility</p:attrName>
                                        </p:attrNameLst>
                                      </p:cBhvr>
                                      <p:to>
                                        <p:strVal val="hidden"/>
                                      </p:to>
                                    </p:set>
                                  </p:childTnLst>
                                </p:cTn>
                              </p:par>
                              <p:par>
                                <p:cTn id="624" presetID="2" presetClass="exit" presetSubtype="1" fill="hold" grpId="2" nodeType="withEffect">
                                  <p:stCondLst>
                                    <p:cond delay="0"/>
                                  </p:stCondLst>
                                  <p:childTnLst>
                                    <p:anim calcmode="lin" valueType="num">
                                      <p:cBhvr additive="base">
                                        <p:cTn id="625" dur="3500"/>
                                        <p:tgtEl>
                                          <p:spTgt spid="52"/>
                                        </p:tgtEl>
                                        <p:attrNameLst>
                                          <p:attrName>ppt_x</p:attrName>
                                        </p:attrNameLst>
                                      </p:cBhvr>
                                      <p:tavLst>
                                        <p:tav tm="0">
                                          <p:val>
                                            <p:strVal val="ppt_x"/>
                                          </p:val>
                                        </p:tav>
                                        <p:tav tm="100000">
                                          <p:val>
                                            <p:strVal val="ppt_x"/>
                                          </p:val>
                                        </p:tav>
                                      </p:tavLst>
                                    </p:anim>
                                    <p:anim calcmode="lin" valueType="num">
                                      <p:cBhvr additive="base">
                                        <p:cTn id="626" dur="3500"/>
                                        <p:tgtEl>
                                          <p:spTgt spid="52"/>
                                        </p:tgtEl>
                                        <p:attrNameLst>
                                          <p:attrName>ppt_y</p:attrName>
                                        </p:attrNameLst>
                                      </p:cBhvr>
                                      <p:tavLst>
                                        <p:tav tm="0">
                                          <p:val>
                                            <p:strVal val="ppt_y"/>
                                          </p:val>
                                        </p:tav>
                                        <p:tav tm="100000">
                                          <p:val>
                                            <p:strVal val="0-ppt_h/2"/>
                                          </p:val>
                                        </p:tav>
                                      </p:tavLst>
                                    </p:anim>
                                    <p:set>
                                      <p:cBhvr>
                                        <p:cTn id="627" dur="1" fill="hold">
                                          <p:stCondLst>
                                            <p:cond delay="3499"/>
                                          </p:stCondLst>
                                        </p:cTn>
                                        <p:tgtEl>
                                          <p:spTgt spid="52"/>
                                        </p:tgtEl>
                                        <p:attrNameLst>
                                          <p:attrName>style.visibility</p:attrName>
                                        </p:attrNameLst>
                                      </p:cBhvr>
                                      <p:to>
                                        <p:strVal val="hidden"/>
                                      </p:to>
                                    </p:set>
                                  </p:childTnLst>
                                </p:cTn>
                              </p:par>
                              <p:par>
                                <p:cTn id="628" presetID="2" presetClass="exit" presetSubtype="1" fill="hold" grpId="2" nodeType="withEffect">
                                  <p:stCondLst>
                                    <p:cond delay="0"/>
                                  </p:stCondLst>
                                  <p:childTnLst>
                                    <p:anim calcmode="lin" valueType="num">
                                      <p:cBhvr additive="base">
                                        <p:cTn id="629" dur="3500"/>
                                        <p:tgtEl>
                                          <p:spTgt spid="53"/>
                                        </p:tgtEl>
                                        <p:attrNameLst>
                                          <p:attrName>ppt_x</p:attrName>
                                        </p:attrNameLst>
                                      </p:cBhvr>
                                      <p:tavLst>
                                        <p:tav tm="0">
                                          <p:val>
                                            <p:strVal val="ppt_x"/>
                                          </p:val>
                                        </p:tav>
                                        <p:tav tm="100000">
                                          <p:val>
                                            <p:strVal val="ppt_x"/>
                                          </p:val>
                                        </p:tav>
                                      </p:tavLst>
                                    </p:anim>
                                    <p:anim calcmode="lin" valueType="num">
                                      <p:cBhvr additive="base">
                                        <p:cTn id="630" dur="3500"/>
                                        <p:tgtEl>
                                          <p:spTgt spid="53"/>
                                        </p:tgtEl>
                                        <p:attrNameLst>
                                          <p:attrName>ppt_y</p:attrName>
                                        </p:attrNameLst>
                                      </p:cBhvr>
                                      <p:tavLst>
                                        <p:tav tm="0">
                                          <p:val>
                                            <p:strVal val="ppt_y"/>
                                          </p:val>
                                        </p:tav>
                                        <p:tav tm="100000">
                                          <p:val>
                                            <p:strVal val="0-ppt_h/2"/>
                                          </p:val>
                                        </p:tav>
                                      </p:tavLst>
                                    </p:anim>
                                    <p:set>
                                      <p:cBhvr>
                                        <p:cTn id="631" dur="1" fill="hold">
                                          <p:stCondLst>
                                            <p:cond delay="3499"/>
                                          </p:stCondLst>
                                        </p:cTn>
                                        <p:tgtEl>
                                          <p:spTgt spid="53"/>
                                        </p:tgtEl>
                                        <p:attrNameLst>
                                          <p:attrName>style.visibility</p:attrName>
                                        </p:attrNameLst>
                                      </p:cBhvr>
                                      <p:to>
                                        <p:strVal val="hidden"/>
                                      </p:to>
                                    </p:set>
                                  </p:childTnLst>
                                </p:cTn>
                              </p:par>
                              <p:par>
                                <p:cTn id="632" presetID="23" presetClass="entr" presetSubtype="288" fill="hold" nodeType="withEffect">
                                  <p:stCondLst>
                                    <p:cond delay="0"/>
                                  </p:stCondLst>
                                  <p:childTnLst>
                                    <p:set>
                                      <p:cBhvr>
                                        <p:cTn id="633" dur="1" fill="hold">
                                          <p:stCondLst>
                                            <p:cond delay="0"/>
                                          </p:stCondLst>
                                        </p:cTn>
                                        <p:tgtEl>
                                          <p:spTgt spid="58"/>
                                        </p:tgtEl>
                                        <p:attrNameLst>
                                          <p:attrName>style.visibility</p:attrName>
                                        </p:attrNameLst>
                                      </p:cBhvr>
                                      <p:to>
                                        <p:strVal val="visible"/>
                                      </p:to>
                                    </p:set>
                                    <p:anim calcmode="lin" valueType="num">
                                      <p:cBhvr>
                                        <p:cTn id="634" dur="3500" fill="hold"/>
                                        <p:tgtEl>
                                          <p:spTgt spid="58"/>
                                        </p:tgtEl>
                                        <p:attrNameLst>
                                          <p:attrName>ppt_w</p:attrName>
                                        </p:attrNameLst>
                                      </p:cBhvr>
                                      <p:tavLst>
                                        <p:tav tm="0">
                                          <p:val>
                                            <p:strVal val="4/3*#ppt_w"/>
                                          </p:val>
                                        </p:tav>
                                        <p:tav tm="100000">
                                          <p:val>
                                            <p:strVal val="#ppt_w"/>
                                          </p:val>
                                        </p:tav>
                                      </p:tavLst>
                                    </p:anim>
                                    <p:anim calcmode="lin" valueType="num">
                                      <p:cBhvr>
                                        <p:cTn id="635" dur="3500" fill="hold"/>
                                        <p:tgtEl>
                                          <p:spTgt spid="58"/>
                                        </p:tgtEl>
                                        <p:attrNameLst>
                                          <p:attrName>ppt_h</p:attrName>
                                        </p:attrNameLst>
                                      </p:cBhvr>
                                      <p:tavLst>
                                        <p:tav tm="0">
                                          <p:val>
                                            <p:strVal val="4/3*#ppt_h"/>
                                          </p:val>
                                        </p:tav>
                                        <p:tav tm="100000">
                                          <p:val>
                                            <p:strVal val="#ppt_h"/>
                                          </p:val>
                                        </p:tav>
                                      </p:tavLst>
                                    </p:anim>
                                  </p:childTnLst>
                                </p:cTn>
                              </p:par>
                              <p:par>
                                <p:cTn id="636" presetID="16" presetClass="entr" presetSubtype="42" fill="hold" nodeType="withEffect">
                                  <p:stCondLst>
                                    <p:cond delay="0"/>
                                  </p:stCondLst>
                                  <p:childTnLst>
                                    <p:set>
                                      <p:cBhvr>
                                        <p:cTn id="637" dur="1" fill="hold">
                                          <p:stCondLst>
                                            <p:cond delay="0"/>
                                          </p:stCondLst>
                                        </p:cTn>
                                        <p:tgtEl>
                                          <p:spTgt spid="58"/>
                                        </p:tgtEl>
                                        <p:attrNameLst>
                                          <p:attrName>style.visibility</p:attrName>
                                        </p:attrNameLst>
                                      </p:cBhvr>
                                      <p:to>
                                        <p:strVal val="visible"/>
                                      </p:to>
                                    </p:set>
                                    <p:animEffect transition="in" filter="barn(outHorizontal)">
                                      <p:cBhvr>
                                        <p:cTn id="638" dur="3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1183" y="12742"/>
            <a:ext cx="9144000" cy="5143500"/>
            <a:chOff x="0" y="0"/>
            <a:chExt cx="9144000" cy="5143500"/>
          </a:xfrm>
        </p:grpSpPr>
        <p:sp>
          <p:nvSpPr>
            <p:cNvPr id="25" name="2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FCA904">
                    <a:lumMod val="66000"/>
                    <a:lumOff val="34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1" name="30 Imagen" descr="Diapositiva39"/>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1"/>
            <a:ext cx="9144000" cy="5143500"/>
          </a:xfrm>
          <a:prstGeom prst="rect">
            <a:avLst/>
          </a:prstGeom>
          <a:noFill/>
          <a:ln>
            <a:noFill/>
          </a:ln>
        </p:spPr>
      </p:pic>
      <p:grpSp>
        <p:nvGrpSpPr>
          <p:cNvPr id="17" name="16 Grupo"/>
          <p:cNvGrpSpPr/>
          <p:nvPr/>
        </p:nvGrpSpPr>
        <p:grpSpPr>
          <a:xfrm>
            <a:off x="1187624" y="2643758"/>
            <a:ext cx="6840763" cy="3456384"/>
            <a:chOff x="971600" y="2551538"/>
            <a:chExt cx="7272811" cy="2599552"/>
          </a:xfrm>
          <a:gradFill>
            <a:gsLst>
              <a:gs pos="64000">
                <a:srgbClr val="FF9900"/>
              </a:gs>
              <a:gs pos="14000">
                <a:srgbClr val="FF9900">
                  <a:lumMod val="35000"/>
                  <a:lumOff val="65000"/>
                </a:srgbClr>
              </a:gs>
            </a:gsLst>
            <a:path path="circle">
              <a:fillToRect l="50000" t="50000" r="50000" b="50000"/>
            </a:path>
          </a:gradFill>
        </p:grpSpPr>
        <p:sp>
          <p:nvSpPr>
            <p:cNvPr id="2" name="Forma libre 9"/>
            <p:cNvSpPr/>
            <p:nvPr/>
          </p:nvSpPr>
          <p:spPr>
            <a:xfrm rot="16200000">
              <a:off x="3311863" y="211275"/>
              <a:ext cx="2592286" cy="7272811"/>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4" name="Forma libre 9"/>
            <p:cNvSpPr/>
            <p:nvPr/>
          </p:nvSpPr>
          <p:spPr>
            <a:xfrm rot="16200000">
              <a:off x="3826187" y="1807172"/>
              <a:ext cx="1419622" cy="525658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5" name="Forma libre 9"/>
            <p:cNvSpPr/>
            <p:nvPr/>
          </p:nvSpPr>
          <p:spPr>
            <a:xfrm rot="16200000">
              <a:off x="4284000" y="3253146"/>
              <a:ext cx="627534" cy="316835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16" name="15 Grupo"/>
          <p:cNvGrpSpPr/>
          <p:nvPr/>
        </p:nvGrpSpPr>
        <p:grpSpPr>
          <a:xfrm>
            <a:off x="1331640" y="-884634"/>
            <a:ext cx="6480720" cy="3509465"/>
            <a:chOff x="971601" y="0"/>
            <a:chExt cx="7128793" cy="2599552"/>
          </a:xfrm>
          <a:gradFill>
            <a:gsLst>
              <a:gs pos="64000">
                <a:srgbClr val="FF9900"/>
              </a:gs>
              <a:gs pos="14000">
                <a:srgbClr val="FF9900">
                  <a:lumMod val="35000"/>
                  <a:lumOff val="65000"/>
                </a:srgbClr>
              </a:gs>
            </a:gsLst>
            <a:path path="circle">
              <a:fillToRect l="50000" t="50000" r="50000" b="50000"/>
            </a:path>
          </a:gradFill>
        </p:grpSpPr>
        <p:sp>
          <p:nvSpPr>
            <p:cNvPr id="6" name="Forma libre 9"/>
            <p:cNvSpPr/>
            <p:nvPr/>
          </p:nvSpPr>
          <p:spPr>
            <a:xfrm rot="5400000" flipV="1">
              <a:off x="3239855" y="-2260988"/>
              <a:ext cx="2592286" cy="7128793"/>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7" name="Forma libre 9"/>
            <p:cNvSpPr/>
            <p:nvPr/>
          </p:nvSpPr>
          <p:spPr>
            <a:xfrm rot="5400000" flipV="1">
              <a:off x="3790182" y="-1874887"/>
              <a:ext cx="1419622" cy="5184575"/>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8" name="Forma libre 9"/>
            <p:cNvSpPr/>
            <p:nvPr/>
          </p:nvSpPr>
          <p:spPr>
            <a:xfrm rot="5400000" flipV="1">
              <a:off x="4248000" y="-1342417"/>
              <a:ext cx="627534" cy="3312368"/>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3" name="2 Grupo"/>
          <p:cNvGrpSpPr/>
          <p:nvPr/>
        </p:nvGrpSpPr>
        <p:grpSpPr>
          <a:xfrm>
            <a:off x="0" y="0"/>
            <a:ext cx="4572000" cy="5143500"/>
            <a:chOff x="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0" name="Forma libre 9"/>
            <p:cNvSpPr/>
            <p:nvPr/>
          </p:nvSpPr>
          <p:spPr>
            <a:xfrm flipV="1">
              <a:off x="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1" name="Forma libre 9"/>
            <p:cNvSpPr/>
            <p:nvPr/>
          </p:nvSpPr>
          <p:spPr>
            <a:xfrm flipV="1">
              <a:off x="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2" name="Forma libre 9"/>
            <p:cNvSpPr/>
            <p:nvPr/>
          </p:nvSpPr>
          <p:spPr>
            <a:xfrm flipV="1">
              <a:off x="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grpSp>
        <p:nvGrpSpPr>
          <p:cNvPr id="9" name="8 Grupo"/>
          <p:cNvGrpSpPr/>
          <p:nvPr/>
        </p:nvGrpSpPr>
        <p:grpSpPr>
          <a:xfrm>
            <a:off x="4572000" y="0"/>
            <a:ext cx="4572000" cy="5143500"/>
            <a:chOff x="4572000" y="0"/>
            <a:chExt cx="4572000" cy="5143500"/>
          </a:xfrm>
          <a:gradFill>
            <a:gsLst>
              <a:gs pos="64000">
                <a:srgbClr val="FF9900"/>
              </a:gs>
              <a:gs pos="14000">
                <a:srgbClr val="FF9900">
                  <a:lumMod val="35000"/>
                  <a:lumOff val="65000"/>
                </a:srgbClr>
              </a:gs>
            </a:gsLst>
            <a:path path="circle">
              <a:fillToRect l="50000" t="50000" r="50000" b="50000"/>
            </a:path>
          </a:gradFill>
        </p:grpSpPr>
        <p:sp>
          <p:nvSpPr>
            <p:cNvPr id="13" name="Forma libre 9"/>
            <p:cNvSpPr/>
            <p:nvPr/>
          </p:nvSpPr>
          <p:spPr>
            <a:xfrm flipH="1" flipV="1">
              <a:off x="4572000" y="0"/>
              <a:ext cx="4572000" cy="514350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4" name="Forma libre 9"/>
            <p:cNvSpPr/>
            <p:nvPr/>
          </p:nvSpPr>
          <p:spPr>
            <a:xfrm flipH="1" flipV="1">
              <a:off x="6633120" y="612000"/>
              <a:ext cx="2510880" cy="3888432"/>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sp>
          <p:nvSpPr>
            <p:cNvPr id="15" name="Forma libre 9"/>
            <p:cNvSpPr/>
            <p:nvPr/>
          </p:nvSpPr>
          <p:spPr>
            <a:xfrm flipH="1" flipV="1">
              <a:off x="7944070" y="1224000"/>
              <a:ext cx="1199930" cy="2672680"/>
            </a:xfrm>
            <a:custGeom>
              <a:avLst/>
              <a:gdLst>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146714 w 3140968"/>
                <a:gd name="connsiteY123" fmla="*/ 0 h 8442684"/>
                <a:gd name="connsiteX124" fmla="*/ 3140968 w 3140968"/>
                <a:gd name="connsiteY124" fmla="*/ 4221342 h 8442684"/>
                <a:gd name="connsiteX125" fmla="*/ 146714 w 3140968"/>
                <a:gd name="connsiteY125"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0 w 3140968"/>
                <a:gd name="connsiteY120" fmla="*/ 8442684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0 w 3140968"/>
                <a:gd name="connsiteY126" fmla="*/ 8442684 h 8442684"/>
                <a:gd name="connsiteX0" fmla="*/ 1450382 w 3140968"/>
                <a:gd name="connsiteY0" fmla="*/ 2829805 h 8442684"/>
                <a:gd name="connsiteX1" fmla="*/ 1454926 w 3140968"/>
                <a:gd name="connsiteY1" fmla="*/ 2874718 h 8442684"/>
                <a:gd name="connsiteX2" fmla="*/ 1540994 w 3140968"/>
                <a:gd name="connsiteY2" fmla="*/ 3003512 h 8442684"/>
                <a:gd name="connsiteX3" fmla="*/ 1687893 w 3140968"/>
                <a:gd name="connsiteY3" fmla="*/ 3099042 h 8442684"/>
                <a:gd name="connsiteX4" fmla="*/ 1822909 w 3140968"/>
                <a:gd name="connsiteY4" fmla="*/ 3131051 h 8442684"/>
                <a:gd name="connsiteX5" fmla="*/ 1912860 w 3140968"/>
                <a:gd name="connsiteY5" fmla="*/ 3160686 h 8442684"/>
                <a:gd name="connsiteX6" fmla="*/ 2006930 w 3140968"/>
                <a:gd name="connsiteY6" fmla="*/ 3212123 h 8442684"/>
                <a:gd name="connsiteX7" fmla="*/ 2115059 w 3140968"/>
                <a:gd name="connsiteY7" fmla="*/ 3304918 h 8442684"/>
                <a:gd name="connsiteX8" fmla="*/ 2265840 w 3140968"/>
                <a:gd name="connsiteY8" fmla="*/ 3506026 h 8442684"/>
                <a:gd name="connsiteX9" fmla="*/ 2277428 w 3140968"/>
                <a:gd name="connsiteY9" fmla="*/ 3631024 h 8442684"/>
                <a:gd name="connsiteX10" fmla="*/ 2172062 w 3140968"/>
                <a:gd name="connsiteY10" fmla="*/ 3636678 h 8442684"/>
                <a:gd name="connsiteX11" fmla="*/ 1998690 w 3140968"/>
                <a:gd name="connsiteY11" fmla="*/ 3514454 h 8442684"/>
                <a:gd name="connsiteX12" fmla="*/ 1898503 w 3140968"/>
                <a:gd name="connsiteY12" fmla="*/ 3378482 h 8442684"/>
                <a:gd name="connsiteX13" fmla="*/ 1893151 w 3140968"/>
                <a:gd name="connsiteY13" fmla="*/ 3294366 h 8442684"/>
                <a:gd name="connsiteX14" fmla="*/ 1947804 w 3140968"/>
                <a:gd name="connsiteY14" fmla="*/ 3288408 h 8442684"/>
                <a:gd name="connsiteX15" fmla="*/ 2039520 w 3140968"/>
                <a:gd name="connsiteY15" fmla="*/ 3351591 h 8442684"/>
                <a:gd name="connsiteX16" fmla="*/ 2087584 w 3140968"/>
                <a:gd name="connsiteY16" fmla="*/ 3414530 h 8442684"/>
                <a:gd name="connsiteX17" fmla="*/ 2091761 w 3140968"/>
                <a:gd name="connsiteY17" fmla="*/ 3455101 h 8442684"/>
                <a:gd name="connsiteX18" fmla="*/ 2066434 w 3140968"/>
                <a:gd name="connsiteY18" fmla="*/ 3453743 h 8442684"/>
                <a:gd name="connsiteX19" fmla="*/ 2029401 w 3140968"/>
                <a:gd name="connsiteY19" fmla="*/ 3427519 h 8442684"/>
                <a:gd name="connsiteX20" fmla="*/ 2004574 w 3140968"/>
                <a:gd name="connsiteY20" fmla="*/ 3400367 h 8442684"/>
                <a:gd name="connsiteX21" fmla="*/ 1998221 w 3140968"/>
                <a:gd name="connsiteY21" fmla="*/ 3392549 h 8442684"/>
                <a:gd name="connsiteX22" fmla="*/ 1991867 w 3140968"/>
                <a:gd name="connsiteY22" fmla="*/ 3384730 h 8442684"/>
                <a:gd name="connsiteX23" fmla="*/ 1986925 w 3140968"/>
                <a:gd name="connsiteY23" fmla="*/ 3382571 h 8442684"/>
                <a:gd name="connsiteX24" fmla="*/ 1984631 w 3140968"/>
                <a:gd name="connsiteY24" fmla="*/ 3388376 h 8442684"/>
                <a:gd name="connsiteX25" fmla="*/ 1990867 w 3140968"/>
                <a:gd name="connsiteY25" fmla="*/ 3411608 h 8442684"/>
                <a:gd name="connsiteX26" fmla="*/ 2025870 w 3140968"/>
                <a:gd name="connsiteY26" fmla="*/ 3459259 h 8442684"/>
                <a:gd name="connsiteX27" fmla="*/ 2101585 w 3140968"/>
                <a:gd name="connsiteY27" fmla="*/ 3511250 h 8442684"/>
                <a:gd name="connsiteX28" fmla="*/ 2145649 w 3140968"/>
                <a:gd name="connsiteY28" fmla="*/ 3505203 h 8442684"/>
                <a:gd name="connsiteX29" fmla="*/ 2140679 w 3140968"/>
                <a:gd name="connsiteY29" fmla="*/ 3442476 h 8442684"/>
                <a:gd name="connsiteX30" fmla="*/ 2068112 w 3140968"/>
                <a:gd name="connsiteY30" fmla="*/ 3344416 h 8442684"/>
                <a:gd name="connsiteX31" fmla="*/ 1941333 w 3140968"/>
                <a:gd name="connsiteY31" fmla="*/ 3253643 h 8442684"/>
                <a:gd name="connsiteX32" fmla="*/ 1863971 w 3140968"/>
                <a:gd name="connsiteY32" fmla="*/ 3262118 h 8442684"/>
                <a:gd name="connsiteX33" fmla="*/ 1873883 w 3140968"/>
                <a:gd name="connsiteY33" fmla="*/ 3365835 h 8442684"/>
                <a:gd name="connsiteX34" fmla="*/ 1990571 w 3140968"/>
                <a:gd name="connsiteY34" fmla="*/ 3522505 h 8442684"/>
                <a:gd name="connsiteX35" fmla="*/ 2197477 w 3140968"/>
                <a:gd name="connsiteY35" fmla="*/ 3675013 h 8442684"/>
                <a:gd name="connsiteX36" fmla="*/ 2318256 w 3140968"/>
                <a:gd name="connsiteY36" fmla="*/ 3672899 h 8442684"/>
                <a:gd name="connsiteX37" fmla="*/ 2310727 w 3140968"/>
                <a:gd name="connsiteY37" fmla="*/ 3526226 h 8442684"/>
                <a:gd name="connsiteX38" fmla="*/ 2136474 w 3140968"/>
                <a:gd name="connsiteY38" fmla="*/ 3288388 h 8442684"/>
                <a:gd name="connsiteX39" fmla="*/ 1980398 w 3140968"/>
                <a:gd name="connsiteY39" fmla="*/ 3149010 h 8442684"/>
                <a:gd name="connsiteX40" fmla="*/ 1859973 w 3140968"/>
                <a:gd name="connsiteY40" fmla="*/ 3076645 h 8442684"/>
                <a:gd name="connsiteX41" fmla="*/ 1753960 w 3140968"/>
                <a:gd name="connsiteY41" fmla="*/ 3041758 h 8442684"/>
                <a:gd name="connsiteX42" fmla="*/ 1673068 w 3140968"/>
                <a:gd name="connsiteY42" fmla="*/ 3025495 h 8442684"/>
                <a:gd name="connsiteX43" fmla="*/ 1600119 w 3140968"/>
                <a:gd name="connsiteY43" fmla="*/ 3004886 h 8442684"/>
                <a:gd name="connsiteX44" fmla="*/ 1529934 w 3140968"/>
                <a:gd name="connsiteY44" fmla="*/ 2955648 h 8442684"/>
                <a:gd name="connsiteX45" fmla="*/ 1477282 w 3140968"/>
                <a:gd name="connsiteY45" fmla="*/ 2872550 h 8442684"/>
                <a:gd name="connsiteX46" fmla="*/ 1488754 w 3140968"/>
                <a:gd name="connsiteY46" fmla="*/ 2822344 h 8442684"/>
                <a:gd name="connsiteX47" fmla="*/ 1519582 w 3140968"/>
                <a:gd name="connsiteY47" fmla="*/ 2815305 h 8442684"/>
                <a:gd name="connsiteX48" fmla="*/ 1572646 w 3140968"/>
                <a:gd name="connsiteY48" fmla="*/ 2849751 h 8442684"/>
                <a:gd name="connsiteX49" fmla="*/ 1590707 w 3140968"/>
                <a:gd name="connsiteY49" fmla="*/ 2870081 h 8442684"/>
                <a:gd name="connsiteX50" fmla="*/ 1604532 w 3140968"/>
                <a:gd name="connsiteY50" fmla="*/ 2891081 h 8442684"/>
                <a:gd name="connsiteX51" fmla="*/ 1610356 w 3140968"/>
                <a:gd name="connsiteY51" fmla="*/ 2899425 h 8442684"/>
                <a:gd name="connsiteX52" fmla="*/ 1618181 w 3140968"/>
                <a:gd name="connsiteY52" fmla="*/ 2903432 h 8442684"/>
                <a:gd name="connsiteX53" fmla="*/ 1628829 w 3140968"/>
                <a:gd name="connsiteY53" fmla="*/ 2901108 h 8442684"/>
                <a:gd name="connsiteX54" fmla="*/ 1632683 w 3140968"/>
                <a:gd name="connsiteY54" fmla="*/ 2894933 h 8442684"/>
                <a:gd name="connsiteX55" fmla="*/ 1624447 w 3140968"/>
                <a:gd name="connsiteY55" fmla="*/ 2870744 h 8442684"/>
                <a:gd name="connsiteX56" fmla="*/ 1595120 w 3140968"/>
                <a:gd name="connsiteY56" fmla="*/ 2832170 h 8442684"/>
                <a:gd name="connsiteX57" fmla="*/ 1512581 w 3140968"/>
                <a:gd name="connsiteY57" fmla="*/ 2781065 h 8442684"/>
                <a:gd name="connsiteX58" fmla="*/ 1466281 w 3140968"/>
                <a:gd name="connsiteY58" fmla="*/ 2797565 h 8442684"/>
                <a:gd name="connsiteX59" fmla="*/ 1450382 w 3140968"/>
                <a:gd name="connsiteY59" fmla="*/ 2829805 h 8442684"/>
                <a:gd name="connsiteX60" fmla="*/ 1450382 w 3140968"/>
                <a:gd name="connsiteY60" fmla="*/ 5654431 h 8442684"/>
                <a:gd name="connsiteX61" fmla="*/ 1466281 w 3140968"/>
                <a:gd name="connsiteY61" fmla="*/ 5686672 h 8442684"/>
                <a:gd name="connsiteX62" fmla="*/ 1512581 w 3140968"/>
                <a:gd name="connsiteY62" fmla="*/ 5703171 h 8442684"/>
                <a:gd name="connsiteX63" fmla="*/ 1595120 w 3140968"/>
                <a:gd name="connsiteY63" fmla="*/ 5652066 h 8442684"/>
                <a:gd name="connsiteX64" fmla="*/ 1624447 w 3140968"/>
                <a:gd name="connsiteY64" fmla="*/ 5613492 h 8442684"/>
                <a:gd name="connsiteX65" fmla="*/ 1632683 w 3140968"/>
                <a:gd name="connsiteY65" fmla="*/ 5589303 h 8442684"/>
                <a:gd name="connsiteX66" fmla="*/ 1628829 w 3140968"/>
                <a:gd name="connsiteY66" fmla="*/ 5583128 h 8442684"/>
                <a:gd name="connsiteX67" fmla="*/ 1618181 w 3140968"/>
                <a:gd name="connsiteY67" fmla="*/ 5580804 h 8442684"/>
                <a:gd name="connsiteX68" fmla="*/ 1610356 w 3140968"/>
                <a:gd name="connsiteY68" fmla="*/ 5584811 h 8442684"/>
                <a:gd name="connsiteX69" fmla="*/ 1604532 w 3140968"/>
                <a:gd name="connsiteY69" fmla="*/ 5593155 h 8442684"/>
                <a:gd name="connsiteX70" fmla="*/ 1590707 w 3140968"/>
                <a:gd name="connsiteY70" fmla="*/ 5614155 h 8442684"/>
                <a:gd name="connsiteX71" fmla="*/ 1572646 w 3140968"/>
                <a:gd name="connsiteY71" fmla="*/ 5634485 h 8442684"/>
                <a:gd name="connsiteX72" fmla="*/ 1519582 w 3140968"/>
                <a:gd name="connsiteY72" fmla="*/ 5668932 h 8442684"/>
                <a:gd name="connsiteX73" fmla="*/ 1488754 w 3140968"/>
                <a:gd name="connsiteY73" fmla="*/ 5661892 h 8442684"/>
                <a:gd name="connsiteX74" fmla="*/ 1477282 w 3140968"/>
                <a:gd name="connsiteY74" fmla="*/ 5611686 h 8442684"/>
                <a:gd name="connsiteX75" fmla="*/ 1529934 w 3140968"/>
                <a:gd name="connsiteY75" fmla="*/ 5528589 h 8442684"/>
                <a:gd name="connsiteX76" fmla="*/ 1600119 w 3140968"/>
                <a:gd name="connsiteY76" fmla="*/ 5479351 h 8442684"/>
                <a:gd name="connsiteX77" fmla="*/ 1673068 w 3140968"/>
                <a:gd name="connsiteY77" fmla="*/ 5458741 h 8442684"/>
                <a:gd name="connsiteX78" fmla="*/ 1753960 w 3140968"/>
                <a:gd name="connsiteY78" fmla="*/ 5442478 h 8442684"/>
                <a:gd name="connsiteX79" fmla="*/ 1859973 w 3140968"/>
                <a:gd name="connsiteY79" fmla="*/ 5407592 h 8442684"/>
                <a:gd name="connsiteX80" fmla="*/ 1980398 w 3140968"/>
                <a:gd name="connsiteY80" fmla="*/ 5335226 h 8442684"/>
                <a:gd name="connsiteX81" fmla="*/ 2136474 w 3140968"/>
                <a:gd name="connsiteY81" fmla="*/ 5195849 h 8442684"/>
                <a:gd name="connsiteX82" fmla="*/ 2310727 w 3140968"/>
                <a:gd name="connsiteY82" fmla="*/ 4958011 h 8442684"/>
                <a:gd name="connsiteX83" fmla="*/ 2318256 w 3140968"/>
                <a:gd name="connsiteY83" fmla="*/ 4811337 h 8442684"/>
                <a:gd name="connsiteX84" fmla="*/ 2197477 w 3140968"/>
                <a:gd name="connsiteY84" fmla="*/ 4809223 h 8442684"/>
                <a:gd name="connsiteX85" fmla="*/ 1990571 w 3140968"/>
                <a:gd name="connsiteY85" fmla="*/ 4961731 h 8442684"/>
                <a:gd name="connsiteX86" fmla="*/ 1873883 w 3140968"/>
                <a:gd name="connsiteY86" fmla="*/ 5118402 h 8442684"/>
                <a:gd name="connsiteX87" fmla="*/ 1863971 w 3140968"/>
                <a:gd name="connsiteY87" fmla="*/ 5222118 h 8442684"/>
                <a:gd name="connsiteX88" fmla="*/ 1941333 w 3140968"/>
                <a:gd name="connsiteY88" fmla="*/ 5230594 h 8442684"/>
                <a:gd name="connsiteX89" fmla="*/ 2068112 w 3140968"/>
                <a:gd name="connsiteY89" fmla="*/ 5139820 h 8442684"/>
                <a:gd name="connsiteX90" fmla="*/ 2140679 w 3140968"/>
                <a:gd name="connsiteY90" fmla="*/ 5041760 h 8442684"/>
                <a:gd name="connsiteX91" fmla="*/ 2145649 w 3140968"/>
                <a:gd name="connsiteY91" fmla="*/ 4979033 h 8442684"/>
                <a:gd name="connsiteX92" fmla="*/ 2101585 w 3140968"/>
                <a:gd name="connsiteY92" fmla="*/ 4972986 h 8442684"/>
                <a:gd name="connsiteX93" fmla="*/ 2025870 w 3140968"/>
                <a:gd name="connsiteY93" fmla="*/ 5024977 h 8442684"/>
                <a:gd name="connsiteX94" fmla="*/ 1990867 w 3140968"/>
                <a:gd name="connsiteY94" fmla="*/ 5072628 h 8442684"/>
                <a:gd name="connsiteX95" fmla="*/ 1984631 w 3140968"/>
                <a:gd name="connsiteY95" fmla="*/ 5095860 h 8442684"/>
                <a:gd name="connsiteX96" fmla="*/ 1986925 w 3140968"/>
                <a:gd name="connsiteY96" fmla="*/ 5101665 h 8442684"/>
                <a:gd name="connsiteX97" fmla="*/ 1991867 w 3140968"/>
                <a:gd name="connsiteY97" fmla="*/ 5099506 h 8442684"/>
                <a:gd name="connsiteX98" fmla="*/ 1998221 w 3140968"/>
                <a:gd name="connsiteY98" fmla="*/ 5091688 h 8442684"/>
                <a:gd name="connsiteX99" fmla="*/ 2004574 w 3140968"/>
                <a:gd name="connsiteY99" fmla="*/ 5083869 h 8442684"/>
                <a:gd name="connsiteX100" fmla="*/ 2029401 w 3140968"/>
                <a:gd name="connsiteY100" fmla="*/ 5056717 h 8442684"/>
                <a:gd name="connsiteX101" fmla="*/ 2066434 w 3140968"/>
                <a:gd name="connsiteY101" fmla="*/ 5030493 h 8442684"/>
                <a:gd name="connsiteX102" fmla="*/ 2091761 w 3140968"/>
                <a:gd name="connsiteY102" fmla="*/ 5029136 h 8442684"/>
                <a:gd name="connsiteX103" fmla="*/ 2087584 w 3140968"/>
                <a:gd name="connsiteY103" fmla="*/ 5069706 h 8442684"/>
                <a:gd name="connsiteX104" fmla="*/ 2039520 w 3140968"/>
                <a:gd name="connsiteY104" fmla="*/ 5132645 h 8442684"/>
                <a:gd name="connsiteX105" fmla="*/ 1947804 w 3140968"/>
                <a:gd name="connsiteY105" fmla="*/ 5195829 h 8442684"/>
                <a:gd name="connsiteX106" fmla="*/ 1893151 w 3140968"/>
                <a:gd name="connsiteY106" fmla="*/ 5189870 h 8442684"/>
                <a:gd name="connsiteX107" fmla="*/ 1898503 w 3140968"/>
                <a:gd name="connsiteY107" fmla="*/ 5105754 h 8442684"/>
                <a:gd name="connsiteX108" fmla="*/ 1998690 w 3140968"/>
                <a:gd name="connsiteY108" fmla="*/ 4969782 h 8442684"/>
                <a:gd name="connsiteX109" fmla="*/ 2172062 w 3140968"/>
                <a:gd name="connsiteY109" fmla="*/ 4847558 h 8442684"/>
                <a:gd name="connsiteX110" fmla="*/ 2277428 w 3140968"/>
                <a:gd name="connsiteY110" fmla="*/ 4853212 h 8442684"/>
                <a:gd name="connsiteX111" fmla="*/ 2265840 w 3140968"/>
                <a:gd name="connsiteY111" fmla="*/ 4978210 h 8442684"/>
                <a:gd name="connsiteX112" fmla="*/ 2115059 w 3140968"/>
                <a:gd name="connsiteY112" fmla="*/ 5179318 h 8442684"/>
                <a:gd name="connsiteX113" fmla="*/ 2006930 w 3140968"/>
                <a:gd name="connsiteY113" fmla="*/ 5272114 h 8442684"/>
                <a:gd name="connsiteX114" fmla="*/ 1912860 w 3140968"/>
                <a:gd name="connsiteY114" fmla="*/ 5323550 h 8442684"/>
                <a:gd name="connsiteX115" fmla="*/ 1822909 w 3140968"/>
                <a:gd name="connsiteY115" fmla="*/ 5353185 h 8442684"/>
                <a:gd name="connsiteX116" fmla="*/ 1687893 w 3140968"/>
                <a:gd name="connsiteY116" fmla="*/ 5385194 h 8442684"/>
                <a:gd name="connsiteX117" fmla="*/ 1540994 w 3140968"/>
                <a:gd name="connsiteY117" fmla="*/ 5480724 h 8442684"/>
                <a:gd name="connsiteX118" fmla="*/ 1454926 w 3140968"/>
                <a:gd name="connsiteY118" fmla="*/ 5609519 h 8442684"/>
                <a:gd name="connsiteX119" fmla="*/ 1450382 w 3140968"/>
                <a:gd name="connsiteY119" fmla="*/ 5654431 h 8442684"/>
                <a:gd name="connsiteX120" fmla="*/ 105793 w 3140968"/>
                <a:gd name="connsiteY120" fmla="*/ 8431249 h 8442684"/>
                <a:gd name="connsiteX121" fmla="*/ 2994254 w 3140968"/>
                <a:gd name="connsiteY121" fmla="*/ 4221342 h 8442684"/>
                <a:gd name="connsiteX122" fmla="*/ 0 w 3140968"/>
                <a:gd name="connsiteY122" fmla="*/ 0 h 8442684"/>
                <a:gd name="connsiteX123" fmla="*/ 56033 w 3140968"/>
                <a:gd name="connsiteY123" fmla="*/ 1 h 8442684"/>
                <a:gd name="connsiteX124" fmla="*/ 3140968 w 3140968"/>
                <a:gd name="connsiteY124" fmla="*/ 4221342 h 8442684"/>
                <a:gd name="connsiteX125" fmla="*/ 146714 w 3140968"/>
                <a:gd name="connsiteY125" fmla="*/ 8442684 h 8442684"/>
                <a:gd name="connsiteX126" fmla="*/ 105793 w 3140968"/>
                <a:gd name="connsiteY126" fmla="*/ 8431249 h 8442684"/>
                <a:gd name="connsiteX0" fmla="*/ 1450382 w 3488571"/>
                <a:gd name="connsiteY0" fmla="*/ 2829805 h 8442684"/>
                <a:gd name="connsiteX1" fmla="*/ 1454926 w 3488571"/>
                <a:gd name="connsiteY1" fmla="*/ 2874718 h 8442684"/>
                <a:gd name="connsiteX2" fmla="*/ 1540994 w 3488571"/>
                <a:gd name="connsiteY2" fmla="*/ 3003512 h 8442684"/>
                <a:gd name="connsiteX3" fmla="*/ 1687893 w 3488571"/>
                <a:gd name="connsiteY3" fmla="*/ 3099042 h 8442684"/>
                <a:gd name="connsiteX4" fmla="*/ 1822909 w 3488571"/>
                <a:gd name="connsiteY4" fmla="*/ 3131051 h 8442684"/>
                <a:gd name="connsiteX5" fmla="*/ 1912860 w 3488571"/>
                <a:gd name="connsiteY5" fmla="*/ 3160686 h 8442684"/>
                <a:gd name="connsiteX6" fmla="*/ 2006930 w 3488571"/>
                <a:gd name="connsiteY6" fmla="*/ 3212123 h 8442684"/>
                <a:gd name="connsiteX7" fmla="*/ 2115059 w 3488571"/>
                <a:gd name="connsiteY7" fmla="*/ 3304918 h 8442684"/>
                <a:gd name="connsiteX8" fmla="*/ 2265840 w 3488571"/>
                <a:gd name="connsiteY8" fmla="*/ 3506026 h 8442684"/>
                <a:gd name="connsiteX9" fmla="*/ 2277428 w 3488571"/>
                <a:gd name="connsiteY9" fmla="*/ 3631024 h 8442684"/>
                <a:gd name="connsiteX10" fmla="*/ 2172062 w 3488571"/>
                <a:gd name="connsiteY10" fmla="*/ 3636678 h 8442684"/>
                <a:gd name="connsiteX11" fmla="*/ 1998690 w 3488571"/>
                <a:gd name="connsiteY11" fmla="*/ 3514454 h 8442684"/>
                <a:gd name="connsiteX12" fmla="*/ 1898503 w 3488571"/>
                <a:gd name="connsiteY12" fmla="*/ 3378482 h 8442684"/>
                <a:gd name="connsiteX13" fmla="*/ 1893151 w 3488571"/>
                <a:gd name="connsiteY13" fmla="*/ 3294366 h 8442684"/>
                <a:gd name="connsiteX14" fmla="*/ 1947804 w 3488571"/>
                <a:gd name="connsiteY14" fmla="*/ 3288408 h 8442684"/>
                <a:gd name="connsiteX15" fmla="*/ 2039520 w 3488571"/>
                <a:gd name="connsiteY15" fmla="*/ 3351591 h 8442684"/>
                <a:gd name="connsiteX16" fmla="*/ 2087584 w 3488571"/>
                <a:gd name="connsiteY16" fmla="*/ 3414530 h 8442684"/>
                <a:gd name="connsiteX17" fmla="*/ 2091761 w 3488571"/>
                <a:gd name="connsiteY17" fmla="*/ 3455101 h 8442684"/>
                <a:gd name="connsiteX18" fmla="*/ 2066434 w 3488571"/>
                <a:gd name="connsiteY18" fmla="*/ 3453743 h 8442684"/>
                <a:gd name="connsiteX19" fmla="*/ 2029401 w 3488571"/>
                <a:gd name="connsiteY19" fmla="*/ 3427519 h 8442684"/>
                <a:gd name="connsiteX20" fmla="*/ 2004574 w 3488571"/>
                <a:gd name="connsiteY20" fmla="*/ 3400367 h 8442684"/>
                <a:gd name="connsiteX21" fmla="*/ 1998221 w 3488571"/>
                <a:gd name="connsiteY21" fmla="*/ 3392549 h 8442684"/>
                <a:gd name="connsiteX22" fmla="*/ 1991867 w 3488571"/>
                <a:gd name="connsiteY22" fmla="*/ 3384730 h 8442684"/>
                <a:gd name="connsiteX23" fmla="*/ 1986925 w 3488571"/>
                <a:gd name="connsiteY23" fmla="*/ 3382571 h 8442684"/>
                <a:gd name="connsiteX24" fmla="*/ 1984631 w 3488571"/>
                <a:gd name="connsiteY24" fmla="*/ 3388376 h 8442684"/>
                <a:gd name="connsiteX25" fmla="*/ 1990867 w 3488571"/>
                <a:gd name="connsiteY25" fmla="*/ 3411608 h 8442684"/>
                <a:gd name="connsiteX26" fmla="*/ 2025870 w 3488571"/>
                <a:gd name="connsiteY26" fmla="*/ 3459259 h 8442684"/>
                <a:gd name="connsiteX27" fmla="*/ 2101585 w 3488571"/>
                <a:gd name="connsiteY27" fmla="*/ 3511250 h 8442684"/>
                <a:gd name="connsiteX28" fmla="*/ 2145649 w 3488571"/>
                <a:gd name="connsiteY28" fmla="*/ 3505203 h 8442684"/>
                <a:gd name="connsiteX29" fmla="*/ 2140679 w 3488571"/>
                <a:gd name="connsiteY29" fmla="*/ 3442476 h 8442684"/>
                <a:gd name="connsiteX30" fmla="*/ 2068112 w 3488571"/>
                <a:gd name="connsiteY30" fmla="*/ 3344416 h 8442684"/>
                <a:gd name="connsiteX31" fmla="*/ 1941333 w 3488571"/>
                <a:gd name="connsiteY31" fmla="*/ 3253643 h 8442684"/>
                <a:gd name="connsiteX32" fmla="*/ 1863971 w 3488571"/>
                <a:gd name="connsiteY32" fmla="*/ 3262118 h 8442684"/>
                <a:gd name="connsiteX33" fmla="*/ 1873883 w 3488571"/>
                <a:gd name="connsiteY33" fmla="*/ 3365835 h 8442684"/>
                <a:gd name="connsiteX34" fmla="*/ 1990571 w 3488571"/>
                <a:gd name="connsiteY34" fmla="*/ 3522505 h 8442684"/>
                <a:gd name="connsiteX35" fmla="*/ 2197477 w 3488571"/>
                <a:gd name="connsiteY35" fmla="*/ 3675013 h 8442684"/>
                <a:gd name="connsiteX36" fmla="*/ 2318256 w 3488571"/>
                <a:gd name="connsiteY36" fmla="*/ 3672899 h 8442684"/>
                <a:gd name="connsiteX37" fmla="*/ 2310727 w 3488571"/>
                <a:gd name="connsiteY37" fmla="*/ 3526226 h 8442684"/>
                <a:gd name="connsiteX38" fmla="*/ 2136474 w 3488571"/>
                <a:gd name="connsiteY38" fmla="*/ 3288388 h 8442684"/>
                <a:gd name="connsiteX39" fmla="*/ 1980398 w 3488571"/>
                <a:gd name="connsiteY39" fmla="*/ 3149010 h 8442684"/>
                <a:gd name="connsiteX40" fmla="*/ 1859973 w 3488571"/>
                <a:gd name="connsiteY40" fmla="*/ 3076645 h 8442684"/>
                <a:gd name="connsiteX41" fmla="*/ 1753960 w 3488571"/>
                <a:gd name="connsiteY41" fmla="*/ 3041758 h 8442684"/>
                <a:gd name="connsiteX42" fmla="*/ 1673068 w 3488571"/>
                <a:gd name="connsiteY42" fmla="*/ 3025495 h 8442684"/>
                <a:gd name="connsiteX43" fmla="*/ 1600119 w 3488571"/>
                <a:gd name="connsiteY43" fmla="*/ 3004886 h 8442684"/>
                <a:gd name="connsiteX44" fmla="*/ 1529934 w 3488571"/>
                <a:gd name="connsiteY44" fmla="*/ 2955648 h 8442684"/>
                <a:gd name="connsiteX45" fmla="*/ 1477282 w 3488571"/>
                <a:gd name="connsiteY45" fmla="*/ 2872550 h 8442684"/>
                <a:gd name="connsiteX46" fmla="*/ 1488754 w 3488571"/>
                <a:gd name="connsiteY46" fmla="*/ 2822344 h 8442684"/>
                <a:gd name="connsiteX47" fmla="*/ 1519582 w 3488571"/>
                <a:gd name="connsiteY47" fmla="*/ 2815305 h 8442684"/>
                <a:gd name="connsiteX48" fmla="*/ 1572646 w 3488571"/>
                <a:gd name="connsiteY48" fmla="*/ 2849751 h 8442684"/>
                <a:gd name="connsiteX49" fmla="*/ 1590707 w 3488571"/>
                <a:gd name="connsiteY49" fmla="*/ 2870081 h 8442684"/>
                <a:gd name="connsiteX50" fmla="*/ 1604532 w 3488571"/>
                <a:gd name="connsiteY50" fmla="*/ 2891081 h 8442684"/>
                <a:gd name="connsiteX51" fmla="*/ 1610356 w 3488571"/>
                <a:gd name="connsiteY51" fmla="*/ 2899425 h 8442684"/>
                <a:gd name="connsiteX52" fmla="*/ 1618181 w 3488571"/>
                <a:gd name="connsiteY52" fmla="*/ 2903432 h 8442684"/>
                <a:gd name="connsiteX53" fmla="*/ 1628829 w 3488571"/>
                <a:gd name="connsiteY53" fmla="*/ 2901108 h 8442684"/>
                <a:gd name="connsiteX54" fmla="*/ 1632683 w 3488571"/>
                <a:gd name="connsiteY54" fmla="*/ 2894933 h 8442684"/>
                <a:gd name="connsiteX55" fmla="*/ 1624447 w 3488571"/>
                <a:gd name="connsiteY55" fmla="*/ 2870744 h 8442684"/>
                <a:gd name="connsiteX56" fmla="*/ 1595120 w 3488571"/>
                <a:gd name="connsiteY56" fmla="*/ 2832170 h 8442684"/>
                <a:gd name="connsiteX57" fmla="*/ 1512581 w 3488571"/>
                <a:gd name="connsiteY57" fmla="*/ 2781065 h 8442684"/>
                <a:gd name="connsiteX58" fmla="*/ 1466281 w 3488571"/>
                <a:gd name="connsiteY58" fmla="*/ 2797565 h 8442684"/>
                <a:gd name="connsiteX59" fmla="*/ 1450382 w 3488571"/>
                <a:gd name="connsiteY59" fmla="*/ 2829805 h 8442684"/>
                <a:gd name="connsiteX60" fmla="*/ 1450382 w 3488571"/>
                <a:gd name="connsiteY60" fmla="*/ 5654431 h 8442684"/>
                <a:gd name="connsiteX61" fmla="*/ 1466281 w 3488571"/>
                <a:gd name="connsiteY61" fmla="*/ 5686672 h 8442684"/>
                <a:gd name="connsiteX62" fmla="*/ 1512581 w 3488571"/>
                <a:gd name="connsiteY62" fmla="*/ 5703171 h 8442684"/>
                <a:gd name="connsiteX63" fmla="*/ 1595120 w 3488571"/>
                <a:gd name="connsiteY63" fmla="*/ 5652066 h 8442684"/>
                <a:gd name="connsiteX64" fmla="*/ 1624447 w 3488571"/>
                <a:gd name="connsiteY64" fmla="*/ 5613492 h 8442684"/>
                <a:gd name="connsiteX65" fmla="*/ 1632683 w 3488571"/>
                <a:gd name="connsiteY65" fmla="*/ 5589303 h 8442684"/>
                <a:gd name="connsiteX66" fmla="*/ 1628829 w 3488571"/>
                <a:gd name="connsiteY66" fmla="*/ 5583128 h 8442684"/>
                <a:gd name="connsiteX67" fmla="*/ 1618181 w 3488571"/>
                <a:gd name="connsiteY67" fmla="*/ 5580804 h 8442684"/>
                <a:gd name="connsiteX68" fmla="*/ 1610356 w 3488571"/>
                <a:gd name="connsiteY68" fmla="*/ 5584811 h 8442684"/>
                <a:gd name="connsiteX69" fmla="*/ 1604532 w 3488571"/>
                <a:gd name="connsiteY69" fmla="*/ 5593155 h 8442684"/>
                <a:gd name="connsiteX70" fmla="*/ 1590707 w 3488571"/>
                <a:gd name="connsiteY70" fmla="*/ 5614155 h 8442684"/>
                <a:gd name="connsiteX71" fmla="*/ 1572646 w 3488571"/>
                <a:gd name="connsiteY71" fmla="*/ 5634485 h 8442684"/>
                <a:gd name="connsiteX72" fmla="*/ 1519582 w 3488571"/>
                <a:gd name="connsiteY72" fmla="*/ 5668932 h 8442684"/>
                <a:gd name="connsiteX73" fmla="*/ 1488754 w 3488571"/>
                <a:gd name="connsiteY73" fmla="*/ 5661892 h 8442684"/>
                <a:gd name="connsiteX74" fmla="*/ 1477282 w 3488571"/>
                <a:gd name="connsiteY74" fmla="*/ 5611686 h 8442684"/>
                <a:gd name="connsiteX75" fmla="*/ 1529934 w 3488571"/>
                <a:gd name="connsiteY75" fmla="*/ 5528589 h 8442684"/>
                <a:gd name="connsiteX76" fmla="*/ 1600119 w 3488571"/>
                <a:gd name="connsiteY76" fmla="*/ 5479351 h 8442684"/>
                <a:gd name="connsiteX77" fmla="*/ 1673068 w 3488571"/>
                <a:gd name="connsiteY77" fmla="*/ 5458741 h 8442684"/>
                <a:gd name="connsiteX78" fmla="*/ 1753960 w 3488571"/>
                <a:gd name="connsiteY78" fmla="*/ 5442478 h 8442684"/>
                <a:gd name="connsiteX79" fmla="*/ 1859973 w 3488571"/>
                <a:gd name="connsiteY79" fmla="*/ 5407592 h 8442684"/>
                <a:gd name="connsiteX80" fmla="*/ 1980398 w 3488571"/>
                <a:gd name="connsiteY80" fmla="*/ 5335226 h 8442684"/>
                <a:gd name="connsiteX81" fmla="*/ 2136474 w 3488571"/>
                <a:gd name="connsiteY81" fmla="*/ 5195849 h 8442684"/>
                <a:gd name="connsiteX82" fmla="*/ 2310727 w 3488571"/>
                <a:gd name="connsiteY82" fmla="*/ 4958011 h 8442684"/>
                <a:gd name="connsiteX83" fmla="*/ 2318256 w 3488571"/>
                <a:gd name="connsiteY83" fmla="*/ 4811337 h 8442684"/>
                <a:gd name="connsiteX84" fmla="*/ 2197477 w 3488571"/>
                <a:gd name="connsiteY84" fmla="*/ 4809223 h 8442684"/>
                <a:gd name="connsiteX85" fmla="*/ 1990571 w 3488571"/>
                <a:gd name="connsiteY85" fmla="*/ 4961731 h 8442684"/>
                <a:gd name="connsiteX86" fmla="*/ 1873883 w 3488571"/>
                <a:gd name="connsiteY86" fmla="*/ 5118402 h 8442684"/>
                <a:gd name="connsiteX87" fmla="*/ 1863971 w 3488571"/>
                <a:gd name="connsiteY87" fmla="*/ 5222118 h 8442684"/>
                <a:gd name="connsiteX88" fmla="*/ 1941333 w 3488571"/>
                <a:gd name="connsiteY88" fmla="*/ 5230594 h 8442684"/>
                <a:gd name="connsiteX89" fmla="*/ 2068112 w 3488571"/>
                <a:gd name="connsiteY89" fmla="*/ 5139820 h 8442684"/>
                <a:gd name="connsiteX90" fmla="*/ 2140679 w 3488571"/>
                <a:gd name="connsiteY90" fmla="*/ 5041760 h 8442684"/>
                <a:gd name="connsiteX91" fmla="*/ 2145649 w 3488571"/>
                <a:gd name="connsiteY91" fmla="*/ 4979033 h 8442684"/>
                <a:gd name="connsiteX92" fmla="*/ 2101585 w 3488571"/>
                <a:gd name="connsiteY92" fmla="*/ 4972986 h 8442684"/>
                <a:gd name="connsiteX93" fmla="*/ 2025870 w 3488571"/>
                <a:gd name="connsiteY93" fmla="*/ 5024977 h 8442684"/>
                <a:gd name="connsiteX94" fmla="*/ 1990867 w 3488571"/>
                <a:gd name="connsiteY94" fmla="*/ 5072628 h 8442684"/>
                <a:gd name="connsiteX95" fmla="*/ 1984631 w 3488571"/>
                <a:gd name="connsiteY95" fmla="*/ 5095860 h 8442684"/>
                <a:gd name="connsiteX96" fmla="*/ 1986925 w 3488571"/>
                <a:gd name="connsiteY96" fmla="*/ 5101665 h 8442684"/>
                <a:gd name="connsiteX97" fmla="*/ 1991867 w 3488571"/>
                <a:gd name="connsiteY97" fmla="*/ 5099506 h 8442684"/>
                <a:gd name="connsiteX98" fmla="*/ 1998221 w 3488571"/>
                <a:gd name="connsiteY98" fmla="*/ 5091688 h 8442684"/>
                <a:gd name="connsiteX99" fmla="*/ 2004574 w 3488571"/>
                <a:gd name="connsiteY99" fmla="*/ 5083869 h 8442684"/>
                <a:gd name="connsiteX100" fmla="*/ 2029401 w 3488571"/>
                <a:gd name="connsiteY100" fmla="*/ 5056717 h 8442684"/>
                <a:gd name="connsiteX101" fmla="*/ 2066434 w 3488571"/>
                <a:gd name="connsiteY101" fmla="*/ 5030493 h 8442684"/>
                <a:gd name="connsiteX102" fmla="*/ 2091761 w 3488571"/>
                <a:gd name="connsiteY102" fmla="*/ 5029136 h 8442684"/>
                <a:gd name="connsiteX103" fmla="*/ 2087584 w 3488571"/>
                <a:gd name="connsiteY103" fmla="*/ 5069706 h 8442684"/>
                <a:gd name="connsiteX104" fmla="*/ 2039520 w 3488571"/>
                <a:gd name="connsiteY104" fmla="*/ 5132645 h 8442684"/>
                <a:gd name="connsiteX105" fmla="*/ 1947804 w 3488571"/>
                <a:gd name="connsiteY105" fmla="*/ 5195829 h 8442684"/>
                <a:gd name="connsiteX106" fmla="*/ 1893151 w 3488571"/>
                <a:gd name="connsiteY106" fmla="*/ 5189870 h 8442684"/>
                <a:gd name="connsiteX107" fmla="*/ 1898503 w 3488571"/>
                <a:gd name="connsiteY107" fmla="*/ 5105754 h 8442684"/>
                <a:gd name="connsiteX108" fmla="*/ 1998690 w 3488571"/>
                <a:gd name="connsiteY108" fmla="*/ 4969782 h 8442684"/>
                <a:gd name="connsiteX109" fmla="*/ 2172062 w 3488571"/>
                <a:gd name="connsiteY109" fmla="*/ 4847558 h 8442684"/>
                <a:gd name="connsiteX110" fmla="*/ 2277428 w 3488571"/>
                <a:gd name="connsiteY110" fmla="*/ 4853212 h 8442684"/>
                <a:gd name="connsiteX111" fmla="*/ 2265840 w 3488571"/>
                <a:gd name="connsiteY111" fmla="*/ 4978210 h 8442684"/>
                <a:gd name="connsiteX112" fmla="*/ 2115059 w 3488571"/>
                <a:gd name="connsiteY112" fmla="*/ 5179318 h 8442684"/>
                <a:gd name="connsiteX113" fmla="*/ 2006930 w 3488571"/>
                <a:gd name="connsiteY113" fmla="*/ 5272114 h 8442684"/>
                <a:gd name="connsiteX114" fmla="*/ 1912860 w 3488571"/>
                <a:gd name="connsiteY114" fmla="*/ 5323550 h 8442684"/>
                <a:gd name="connsiteX115" fmla="*/ 1822909 w 3488571"/>
                <a:gd name="connsiteY115" fmla="*/ 5353185 h 8442684"/>
                <a:gd name="connsiteX116" fmla="*/ 1687893 w 3488571"/>
                <a:gd name="connsiteY116" fmla="*/ 5385194 h 8442684"/>
                <a:gd name="connsiteX117" fmla="*/ 1540994 w 3488571"/>
                <a:gd name="connsiteY117" fmla="*/ 5480724 h 8442684"/>
                <a:gd name="connsiteX118" fmla="*/ 1454926 w 3488571"/>
                <a:gd name="connsiteY118" fmla="*/ 5609519 h 8442684"/>
                <a:gd name="connsiteX119" fmla="*/ 1450382 w 3488571"/>
                <a:gd name="connsiteY119" fmla="*/ 5654431 h 8442684"/>
                <a:gd name="connsiteX120" fmla="*/ 105793 w 3488571"/>
                <a:gd name="connsiteY120" fmla="*/ 8431249 h 8442684"/>
                <a:gd name="connsiteX121" fmla="*/ 2994254 w 3488571"/>
                <a:gd name="connsiteY121" fmla="*/ 4221342 h 8442684"/>
                <a:gd name="connsiteX122" fmla="*/ 0 w 3488571"/>
                <a:gd name="connsiteY122" fmla="*/ 0 h 8442684"/>
                <a:gd name="connsiteX123" fmla="*/ 56033 w 3488571"/>
                <a:gd name="connsiteY123" fmla="*/ 1 h 8442684"/>
                <a:gd name="connsiteX124" fmla="*/ 3488572 w 3488571"/>
                <a:gd name="connsiteY124" fmla="*/ 4209906 h 8442684"/>
                <a:gd name="connsiteX125" fmla="*/ 146714 w 3488571"/>
                <a:gd name="connsiteY125" fmla="*/ 8442684 h 8442684"/>
                <a:gd name="connsiteX126" fmla="*/ 105793 w 3488571"/>
                <a:gd name="connsiteY126" fmla="*/ 8431249 h 8442684"/>
                <a:gd name="connsiteX0" fmla="*/ 1450382 w 3488572"/>
                <a:gd name="connsiteY0" fmla="*/ 2829805 h 8442684"/>
                <a:gd name="connsiteX1" fmla="*/ 1454926 w 3488572"/>
                <a:gd name="connsiteY1" fmla="*/ 2874718 h 8442684"/>
                <a:gd name="connsiteX2" fmla="*/ 1540994 w 3488572"/>
                <a:gd name="connsiteY2" fmla="*/ 3003512 h 8442684"/>
                <a:gd name="connsiteX3" fmla="*/ 1687893 w 3488572"/>
                <a:gd name="connsiteY3" fmla="*/ 3099042 h 8442684"/>
                <a:gd name="connsiteX4" fmla="*/ 1822909 w 3488572"/>
                <a:gd name="connsiteY4" fmla="*/ 3131051 h 8442684"/>
                <a:gd name="connsiteX5" fmla="*/ 1912860 w 3488572"/>
                <a:gd name="connsiteY5" fmla="*/ 3160686 h 8442684"/>
                <a:gd name="connsiteX6" fmla="*/ 2006930 w 3488572"/>
                <a:gd name="connsiteY6" fmla="*/ 3212123 h 8442684"/>
                <a:gd name="connsiteX7" fmla="*/ 2115059 w 3488572"/>
                <a:gd name="connsiteY7" fmla="*/ 3304918 h 8442684"/>
                <a:gd name="connsiteX8" fmla="*/ 2265840 w 3488572"/>
                <a:gd name="connsiteY8" fmla="*/ 3506026 h 8442684"/>
                <a:gd name="connsiteX9" fmla="*/ 2277428 w 3488572"/>
                <a:gd name="connsiteY9" fmla="*/ 3631024 h 8442684"/>
                <a:gd name="connsiteX10" fmla="*/ 2172062 w 3488572"/>
                <a:gd name="connsiteY10" fmla="*/ 3636678 h 8442684"/>
                <a:gd name="connsiteX11" fmla="*/ 1998690 w 3488572"/>
                <a:gd name="connsiteY11" fmla="*/ 3514454 h 8442684"/>
                <a:gd name="connsiteX12" fmla="*/ 1898503 w 3488572"/>
                <a:gd name="connsiteY12" fmla="*/ 3378482 h 8442684"/>
                <a:gd name="connsiteX13" fmla="*/ 1893151 w 3488572"/>
                <a:gd name="connsiteY13" fmla="*/ 3294366 h 8442684"/>
                <a:gd name="connsiteX14" fmla="*/ 1947804 w 3488572"/>
                <a:gd name="connsiteY14" fmla="*/ 3288408 h 8442684"/>
                <a:gd name="connsiteX15" fmla="*/ 2039520 w 3488572"/>
                <a:gd name="connsiteY15" fmla="*/ 3351591 h 8442684"/>
                <a:gd name="connsiteX16" fmla="*/ 2087584 w 3488572"/>
                <a:gd name="connsiteY16" fmla="*/ 3414530 h 8442684"/>
                <a:gd name="connsiteX17" fmla="*/ 2091761 w 3488572"/>
                <a:gd name="connsiteY17" fmla="*/ 3455101 h 8442684"/>
                <a:gd name="connsiteX18" fmla="*/ 2066434 w 3488572"/>
                <a:gd name="connsiteY18" fmla="*/ 3453743 h 8442684"/>
                <a:gd name="connsiteX19" fmla="*/ 2029401 w 3488572"/>
                <a:gd name="connsiteY19" fmla="*/ 3427519 h 8442684"/>
                <a:gd name="connsiteX20" fmla="*/ 2004574 w 3488572"/>
                <a:gd name="connsiteY20" fmla="*/ 3400367 h 8442684"/>
                <a:gd name="connsiteX21" fmla="*/ 1998221 w 3488572"/>
                <a:gd name="connsiteY21" fmla="*/ 3392549 h 8442684"/>
                <a:gd name="connsiteX22" fmla="*/ 1991867 w 3488572"/>
                <a:gd name="connsiteY22" fmla="*/ 3384730 h 8442684"/>
                <a:gd name="connsiteX23" fmla="*/ 1986925 w 3488572"/>
                <a:gd name="connsiteY23" fmla="*/ 3382571 h 8442684"/>
                <a:gd name="connsiteX24" fmla="*/ 1984631 w 3488572"/>
                <a:gd name="connsiteY24" fmla="*/ 3388376 h 8442684"/>
                <a:gd name="connsiteX25" fmla="*/ 1990867 w 3488572"/>
                <a:gd name="connsiteY25" fmla="*/ 3411608 h 8442684"/>
                <a:gd name="connsiteX26" fmla="*/ 2025870 w 3488572"/>
                <a:gd name="connsiteY26" fmla="*/ 3459259 h 8442684"/>
                <a:gd name="connsiteX27" fmla="*/ 2101585 w 3488572"/>
                <a:gd name="connsiteY27" fmla="*/ 3511250 h 8442684"/>
                <a:gd name="connsiteX28" fmla="*/ 2145649 w 3488572"/>
                <a:gd name="connsiteY28" fmla="*/ 3505203 h 8442684"/>
                <a:gd name="connsiteX29" fmla="*/ 2140679 w 3488572"/>
                <a:gd name="connsiteY29" fmla="*/ 3442476 h 8442684"/>
                <a:gd name="connsiteX30" fmla="*/ 2068112 w 3488572"/>
                <a:gd name="connsiteY30" fmla="*/ 3344416 h 8442684"/>
                <a:gd name="connsiteX31" fmla="*/ 1941333 w 3488572"/>
                <a:gd name="connsiteY31" fmla="*/ 3253643 h 8442684"/>
                <a:gd name="connsiteX32" fmla="*/ 1863971 w 3488572"/>
                <a:gd name="connsiteY32" fmla="*/ 3262118 h 8442684"/>
                <a:gd name="connsiteX33" fmla="*/ 1873883 w 3488572"/>
                <a:gd name="connsiteY33" fmla="*/ 3365835 h 8442684"/>
                <a:gd name="connsiteX34" fmla="*/ 1990571 w 3488572"/>
                <a:gd name="connsiteY34" fmla="*/ 3522505 h 8442684"/>
                <a:gd name="connsiteX35" fmla="*/ 2197477 w 3488572"/>
                <a:gd name="connsiteY35" fmla="*/ 3675013 h 8442684"/>
                <a:gd name="connsiteX36" fmla="*/ 2318256 w 3488572"/>
                <a:gd name="connsiteY36" fmla="*/ 3672899 h 8442684"/>
                <a:gd name="connsiteX37" fmla="*/ 2310727 w 3488572"/>
                <a:gd name="connsiteY37" fmla="*/ 3526226 h 8442684"/>
                <a:gd name="connsiteX38" fmla="*/ 2136474 w 3488572"/>
                <a:gd name="connsiteY38" fmla="*/ 3288388 h 8442684"/>
                <a:gd name="connsiteX39" fmla="*/ 1980398 w 3488572"/>
                <a:gd name="connsiteY39" fmla="*/ 3149010 h 8442684"/>
                <a:gd name="connsiteX40" fmla="*/ 1859973 w 3488572"/>
                <a:gd name="connsiteY40" fmla="*/ 3076645 h 8442684"/>
                <a:gd name="connsiteX41" fmla="*/ 1753960 w 3488572"/>
                <a:gd name="connsiteY41" fmla="*/ 3041758 h 8442684"/>
                <a:gd name="connsiteX42" fmla="*/ 1673068 w 3488572"/>
                <a:gd name="connsiteY42" fmla="*/ 3025495 h 8442684"/>
                <a:gd name="connsiteX43" fmla="*/ 1600119 w 3488572"/>
                <a:gd name="connsiteY43" fmla="*/ 3004886 h 8442684"/>
                <a:gd name="connsiteX44" fmla="*/ 1529934 w 3488572"/>
                <a:gd name="connsiteY44" fmla="*/ 2955648 h 8442684"/>
                <a:gd name="connsiteX45" fmla="*/ 1477282 w 3488572"/>
                <a:gd name="connsiteY45" fmla="*/ 2872550 h 8442684"/>
                <a:gd name="connsiteX46" fmla="*/ 1488754 w 3488572"/>
                <a:gd name="connsiteY46" fmla="*/ 2822344 h 8442684"/>
                <a:gd name="connsiteX47" fmla="*/ 1519582 w 3488572"/>
                <a:gd name="connsiteY47" fmla="*/ 2815305 h 8442684"/>
                <a:gd name="connsiteX48" fmla="*/ 1572646 w 3488572"/>
                <a:gd name="connsiteY48" fmla="*/ 2849751 h 8442684"/>
                <a:gd name="connsiteX49" fmla="*/ 1590707 w 3488572"/>
                <a:gd name="connsiteY49" fmla="*/ 2870081 h 8442684"/>
                <a:gd name="connsiteX50" fmla="*/ 1604532 w 3488572"/>
                <a:gd name="connsiteY50" fmla="*/ 2891081 h 8442684"/>
                <a:gd name="connsiteX51" fmla="*/ 1610356 w 3488572"/>
                <a:gd name="connsiteY51" fmla="*/ 2899425 h 8442684"/>
                <a:gd name="connsiteX52" fmla="*/ 1618181 w 3488572"/>
                <a:gd name="connsiteY52" fmla="*/ 2903432 h 8442684"/>
                <a:gd name="connsiteX53" fmla="*/ 1628829 w 3488572"/>
                <a:gd name="connsiteY53" fmla="*/ 2901108 h 8442684"/>
                <a:gd name="connsiteX54" fmla="*/ 1632683 w 3488572"/>
                <a:gd name="connsiteY54" fmla="*/ 2894933 h 8442684"/>
                <a:gd name="connsiteX55" fmla="*/ 1624447 w 3488572"/>
                <a:gd name="connsiteY55" fmla="*/ 2870744 h 8442684"/>
                <a:gd name="connsiteX56" fmla="*/ 1595120 w 3488572"/>
                <a:gd name="connsiteY56" fmla="*/ 2832170 h 8442684"/>
                <a:gd name="connsiteX57" fmla="*/ 1512581 w 3488572"/>
                <a:gd name="connsiteY57" fmla="*/ 2781065 h 8442684"/>
                <a:gd name="connsiteX58" fmla="*/ 1466281 w 3488572"/>
                <a:gd name="connsiteY58" fmla="*/ 2797565 h 8442684"/>
                <a:gd name="connsiteX59" fmla="*/ 1450382 w 3488572"/>
                <a:gd name="connsiteY59" fmla="*/ 2829805 h 8442684"/>
                <a:gd name="connsiteX60" fmla="*/ 1450382 w 3488572"/>
                <a:gd name="connsiteY60" fmla="*/ 5654431 h 8442684"/>
                <a:gd name="connsiteX61" fmla="*/ 1466281 w 3488572"/>
                <a:gd name="connsiteY61" fmla="*/ 5686672 h 8442684"/>
                <a:gd name="connsiteX62" fmla="*/ 1512581 w 3488572"/>
                <a:gd name="connsiteY62" fmla="*/ 5703171 h 8442684"/>
                <a:gd name="connsiteX63" fmla="*/ 1595120 w 3488572"/>
                <a:gd name="connsiteY63" fmla="*/ 5652066 h 8442684"/>
                <a:gd name="connsiteX64" fmla="*/ 1624447 w 3488572"/>
                <a:gd name="connsiteY64" fmla="*/ 5613492 h 8442684"/>
                <a:gd name="connsiteX65" fmla="*/ 1632683 w 3488572"/>
                <a:gd name="connsiteY65" fmla="*/ 5589303 h 8442684"/>
                <a:gd name="connsiteX66" fmla="*/ 1628829 w 3488572"/>
                <a:gd name="connsiteY66" fmla="*/ 5583128 h 8442684"/>
                <a:gd name="connsiteX67" fmla="*/ 1618181 w 3488572"/>
                <a:gd name="connsiteY67" fmla="*/ 5580804 h 8442684"/>
                <a:gd name="connsiteX68" fmla="*/ 1610356 w 3488572"/>
                <a:gd name="connsiteY68" fmla="*/ 5584811 h 8442684"/>
                <a:gd name="connsiteX69" fmla="*/ 1604532 w 3488572"/>
                <a:gd name="connsiteY69" fmla="*/ 5593155 h 8442684"/>
                <a:gd name="connsiteX70" fmla="*/ 1590707 w 3488572"/>
                <a:gd name="connsiteY70" fmla="*/ 5614155 h 8442684"/>
                <a:gd name="connsiteX71" fmla="*/ 1572646 w 3488572"/>
                <a:gd name="connsiteY71" fmla="*/ 5634485 h 8442684"/>
                <a:gd name="connsiteX72" fmla="*/ 1519582 w 3488572"/>
                <a:gd name="connsiteY72" fmla="*/ 5668932 h 8442684"/>
                <a:gd name="connsiteX73" fmla="*/ 1488754 w 3488572"/>
                <a:gd name="connsiteY73" fmla="*/ 5661892 h 8442684"/>
                <a:gd name="connsiteX74" fmla="*/ 1477282 w 3488572"/>
                <a:gd name="connsiteY74" fmla="*/ 5611686 h 8442684"/>
                <a:gd name="connsiteX75" fmla="*/ 1529934 w 3488572"/>
                <a:gd name="connsiteY75" fmla="*/ 5528589 h 8442684"/>
                <a:gd name="connsiteX76" fmla="*/ 1600119 w 3488572"/>
                <a:gd name="connsiteY76" fmla="*/ 5479351 h 8442684"/>
                <a:gd name="connsiteX77" fmla="*/ 1673068 w 3488572"/>
                <a:gd name="connsiteY77" fmla="*/ 5458741 h 8442684"/>
                <a:gd name="connsiteX78" fmla="*/ 1753960 w 3488572"/>
                <a:gd name="connsiteY78" fmla="*/ 5442478 h 8442684"/>
                <a:gd name="connsiteX79" fmla="*/ 1859973 w 3488572"/>
                <a:gd name="connsiteY79" fmla="*/ 5407592 h 8442684"/>
                <a:gd name="connsiteX80" fmla="*/ 1980398 w 3488572"/>
                <a:gd name="connsiteY80" fmla="*/ 5335226 h 8442684"/>
                <a:gd name="connsiteX81" fmla="*/ 2136474 w 3488572"/>
                <a:gd name="connsiteY81" fmla="*/ 5195849 h 8442684"/>
                <a:gd name="connsiteX82" fmla="*/ 2310727 w 3488572"/>
                <a:gd name="connsiteY82" fmla="*/ 4958011 h 8442684"/>
                <a:gd name="connsiteX83" fmla="*/ 2318256 w 3488572"/>
                <a:gd name="connsiteY83" fmla="*/ 4811337 h 8442684"/>
                <a:gd name="connsiteX84" fmla="*/ 2197477 w 3488572"/>
                <a:gd name="connsiteY84" fmla="*/ 4809223 h 8442684"/>
                <a:gd name="connsiteX85" fmla="*/ 1990571 w 3488572"/>
                <a:gd name="connsiteY85" fmla="*/ 4961731 h 8442684"/>
                <a:gd name="connsiteX86" fmla="*/ 1873883 w 3488572"/>
                <a:gd name="connsiteY86" fmla="*/ 5118402 h 8442684"/>
                <a:gd name="connsiteX87" fmla="*/ 1863971 w 3488572"/>
                <a:gd name="connsiteY87" fmla="*/ 5222118 h 8442684"/>
                <a:gd name="connsiteX88" fmla="*/ 1941333 w 3488572"/>
                <a:gd name="connsiteY88" fmla="*/ 5230594 h 8442684"/>
                <a:gd name="connsiteX89" fmla="*/ 2068112 w 3488572"/>
                <a:gd name="connsiteY89" fmla="*/ 5139820 h 8442684"/>
                <a:gd name="connsiteX90" fmla="*/ 2140679 w 3488572"/>
                <a:gd name="connsiteY90" fmla="*/ 5041760 h 8442684"/>
                <a:gd name="connsiteX91" fmla="*/ 2145649 w 3488572"/>
                <a:gd name="connsiteY91" fmla="*/ 4979033 h 8442684"/>
                <a:gd name="connsiteX92" fmla="*/ 2101585 w 3488572"/>
                <a:gd name="connsiteY92" fmla="*/ 4972986 h 8442684"/>
                <a:gd name="connsiteX93" fmla="*/ 2025870 w 3488572"/>
                <a:gd name="connsiteY93" fmla="*/ 5024977 h 8442684"/>
                <a:gd name="connsiteX94" fmla="*/ 1990867 w 3488572"/>
                <a:gd name="connsiteY94" fmla="*/ 5072628 h 8442684"/>
                <a:gd name="connsiteX95" fmla="*/ 1984631 w 3488572"/>
                <a:gd name="connsiteY95" fmla="*/ 5095860 h 8442684"/>
                <a:gd name="connsiteX96" fmla="*/ 1986925 w 3488572"/>
                <a:gd name="connsiteY96" fmla="*/ 5101665 h 8442684"/>
                <a:gd name="connsiteX97" fmla="*/ 1991867 w 3488572"/>
                <a:gd name="connsiteY97" fmla="*/ 5099506 h 8442684"/>
                <a:gd name="connsiteX98" fmla="*/ 1998221 w 3488572"/>
                <a:gd name="connsiteY98" fmla="*/ 5091688 h 8442684"/>
                <a:gd name="connsiteX99" fmla="*/ 2004574 w 3488572"/>
                <a:gd name="connsiteY99" fmla="*/ 5083869 h 8442684"/>
                <a:gd name="connsiteX100" fmla="*/ 2029401 w 3488572"/>
                <a:gd name="connsiteY100" fmla="*/ 5056717 h 8442684"/>
                <a:gd name="connsiteX101" fmla="*/ 2066434 w 3488572"/>
                <a:gd name="connsiteY101" fmla="*/ 5030493 h 8442684"/>
                <a:gd name="connsiteX102" fmla="*/ 2091761 w 3488572"/>
                <a:gd name="connsiteY102" fmla="*/ 5029136 h 8442684"/>
                <a:gd name="connsiteX103" fmla="*/ 2087584 w 3488572"/>
                <a:gd name="connsiteY103" fmla="*/ 5069706 h 8442684"/>
                <a:gd name="connsiteX104" fmla="*/ 2039520 w 3488572"/>
                <a:gd name="connsiteY104" fmla="*/ 5132645 h 8442684"/>
                <a:gd name="connsiteX105" fmla="*/ 1947804 w 3488572"/>
                <a:gd name="connsiteY105" fmla="*/ 5195829 h 8442684"/>
                <a:gd name="connsiteX106" fmla="*/ 1893151 w 3488572"/>
                <a:gd name="connsiteY106" fmla="*/ 5189870 h 8442684"/>
                <a:gd name="connsiteX107" fmla="*/ 1898503 w 3488572"/>
                <a:gd name="connsiteY107" fmla="*/ 5105754 h 8442684"/>
                <a:gd name="connsiteX108" fmla="*/ 1998690 w 3488572"/>
                <a:gd name="connsiteY108" fmla="*/ 4969782 h 8442684"/>
                <a:gd name="connsiteX109" fmla="*/ 2172062 w 3488572"/>
                <a:gd name="connsiteY109" fmla="*/ 4847558 h 8442684"/>
                <a:gd name="connsiteX110" fmla="*/ 2277428 w 3488572"/>
                <a:gd name="connsiteY110" fmla="*/ 4853212 h 8442684"/>
                <a:gd name="connsiteX111" fmla="*/ 2265840 w 3488572"/>
                <a:gd name="connsiteY111" fmla="*/ 4978210 h 8442684"/>
                <a:gd name="connsiteX112" fmla="*/ 2115059 w 3488572"/>
                <a:gd name="connsiteY112" fmla="*/ 5179318 h 8442684"/>
                <a:gd name="connsiteX113" fmla="*/ 2006930 w 3488572"/>
                <a:gd name="connsiteY113" fmla="*/ 5272114 h 8442684"/>
                <a:gd name="connsiteX114" fmla="*/ 1912860 w 3488572"/>
                <a:gd name="connsiteY114" fmla="*/ 5323550 h 8442684"/>
                <a:gd name="connsiteX115" fmla="*/ 1822909 w 3488572"/>
                <a:gd name="connsiteY115" fmla="*/ 5353185 h 8442684"/>
                <a:gd name="connsiteX116" fmla="*/ 1687893 w 3488572"/>
                <a:gd name="connsiteY116" fmla="*/ 5385194 h 8442684"/>
                <a:gd name="connsiteX117" fmla="*/ 1540994 w 3488572"/>
                <a:gd name="connsiteY117" fmla="*/ 5480724 h 8442684"/>
                <a:gd name="connsiteX118" fmla="*/ 1454926 w 3488572"/>
                <a:gd name="connsiteY118" fmla="*/ 5609519 h 8442684"/>
                <a:gd name="connsiteX119" fmla="*/ 1450382 w 3488572"/>
                <a:gd name="connsiteY119" fmla="*/ 5654431 h 8442684"/>
                <a:gd name="connsiteX120" fmla="*/ 105793 w 3488572"/>
                <a:gd name="connsiteY120" fmla="*/ 8431249 h 8442684"/>
                <a:gd name="connsiteX121" fmla="*/ 2994254 w 3488572"/>
                <a:gd name="connsiteY121" fmla="*/ 4221342 h 8442684"/>
                <a:gd name="connsiteX122" fmla="*/ 0 w 3488572"/>
                <a:gd name="connsiteY122" fmla="*/ 0 h 8442684"/>
                <a:gd name="connsiteX123" fmla="*/ 56033 w 3488572"/>
                <a:gd name="connsiteY123" fmla="*/ 1 h 8442684"/>
                <a:gd name="connsiteX124" fmla="*/ 3488572 w 3488572"/>
                <a:gd name="connsiteY124" fmla="*/ 4209906 h 8442684"/>
                <a:gd name="connsiteX125" fmla="*/ 146714 w 3488572"/>
                <a:gd name="connsiteY125" fmla="*/ 8442684 h 8442684"/>
                <a:gd name="connsiteX126" fmla="*/ 105793 w 3488572"/>
                <a:gd name="connsiteY126" fmla="*/ 8431249 h 8442684"/>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50382 w 3488572"/>
                <a:gd name="connsiteY0" fmla="*/ 2841242 h 8454121"/>
                <a:gd name="connsiteX1" fmla="*/ 1454926 w 3488572"/>
                <a:gd name="connsiteY1" fmla="*/ 2886155 h 8454121"/>
                <a:gd name="connsiteX2" fmla="*/ 1540994 w 3488572"/>
                <a:gd name="connsiteY2" fmla="*/ 3014949 h 8454121"/>
                <a:gd name="connsiteX3" fmla="*/ 1687893 w 3488572"/>
                <a:gd name="connsiteY3" fmla="*/ 3110479 h 8454121"/>
                <a:gd name="connsiteX4" fmla="*/ 1822909 w 3488572"/>
                <a:gd name="connsiteY4" fmla="*/ 3142488 h 8454121"/>
                <a:gd name="connsiteX5" fmla="*/ 1912860 w 3488572"/>
                <a:gd name="connsiteY5" fmla="*/ 3172123 h 8454121"/>
                <a:gd name="connsiteX6" fmla="*/ 2006930 w 3488572"/>
                <a:gd name="connsiteY6" fmla="*/ 3223560 h 8454121"/>
                <a:gd name="connsiteX7" fmla="*/ 2115059 w 3488572"/>
                <a:gd name="connsiteY7" fmla="*/ 3316355 h 8454121"/>
                <a:gd name="connsiteX8" fmla="*/ 2265840 w 3488572"/>
                <a:gd name="connsiteY8" fmla="*/ 3517463 h 8454121"/>
                <a:gd name="connsiteX9" fmla="*/ 2277428 w 3488572"/>
                <a:gd name="connsiteY9" fmla="*/ 3642461 h 8454121"/>
                <a:gd name="connsiteX10" fmla="*/ 2172062 w 3488572"/>
                <a:gd name="connsiteY10" fmla="*/ 3648115 h 8454121"/>
                <a:gd name="connsiteX11" fmla="*/ 1998690 w 3488572"/>
                <a:gd name="connsiteY11" fmla="*/ 3525891 h 8454121"/>
                <a:gd name="connsiteX12" fmla="*/ 1898503 w 3488572"/>
                <a:gd name="connsiteY12" fmla="*/ 3389919 h 8454121"/>
                <a:gd name="connsiteX13" fmla="*/ 1893151 w 3488572"/>
                <a:gd name="connsiteY13" fmla="*/ 3305803 h 8454121"/>
                <a:gd name="connsiteX14" fmla="*/ 1947804 w 3488572"/>
                <a:gd name="connsiteY14" fmla="*/ 3299845 h 8454121"/>
                <a:gd name="connsiteX15" fmla="*/ 2039520 w 3488572"/>
                <a:gd name="connsiteY15" fmla="*/ 3363028 h 8454121"/>
                <a:gd name="connsiteX16" fmla="*/ 2087584 w 3488572"/>
                <a:gd name="connsiteY16" fmla="*/ 3425967 h 8454121"/>
                <a:gd name="connsiteX17" fmla="*/ 2091761 w 3488572"/>
                <a:gd name="connsiteY17" fmla="*/ 3466538 h 8454121"/>
                <a:gd name="connsiteX18" fmla="*/ 2066434 w 3488572"/>
                <a:gd name="connsiteY18" fmla="*/ 3465180 h 8454121"/>
                <a:gd name="connsiteX19" fmla="*/ 2029401 w 3488572"/>
                <a:gd name="connsiteY19" fmla="*/ 3438956 h 8454121"/>
                <a:gd name="connsiteX20" fmla="*/ 2004574 w 3488572"/>
                <a:gd name="connsiteY20" fmla="*/ 3411804 h 8454121"/>
                <a:gd name="connsiteX21" fmla="*/ 1998221 w 3488572"/>
                <a:gd name="connsiteY21" fmla="*/ 3403986 h 8454121"/>
                <a:gd name="connsiteX22" fmla="*/ 1991867 w 3488572"/>
                <a:gd name="connsiteY22" fmla="*/ 3396167 h 8454121"/>
                <a:gd name="connsiteX23" fmla="*/ 1986925 w 3488572"/>
                <a:gd name="connsiteY23" fmla="*/ 3394008 h 8454121"/>
                <a:gd name="connsiteX24" fmla="*/ 1984631 w 3488572"/>
                <a:gd name="connsiteY24" fmla="*/ 3399813 h 8454121"/>
                <a:gd name="connsiteX25" fmla="*/ 1990867 w 3488572"/>
                <a:gd name="connsiteY25" fmla="*/ 3423045 h 8454121"/>
                <a:gd name="connsiteX26" fmla="*/ 2025870 w 3488572"/>
                <a:gd name="connsiteY26" fmla="*/ 3470696 h 8454121"/>
                <a:gd name="connsiteX27" fmla="*/ 2101585 w 3488572"/>
                <a:gd name="connsiteY27" fmla="*/ 3522687 h 8454121"/>
                <a:gd name="connsiteX28" fmla="*/ 2145649 w 3488572"/>
                <a:gd name="connsiteY28" fmla="*/ 3516640 h 8454121"/>
                <a:gd name="connsiteX29" fmla="*/ 2140679 w 3488572"/>
                <a:gd name="connsiteY29" fmla="*/ 3453913 h 8454121"/>
                <a:gd name="connsiteX30" fmla="*/ 2068112 w 3488572"/>
                <a:gd name="connsiteY30" fmla="*/ 3355853 h 8454121"/>
                <a:gd name="connsiteX31" fmla="*/ 1941333 w 3488572"/>
                <a:gd name="connsiteY31" fmla="*/ 3265080 h 8454121"/>
                <a:gd name="connsiteX32" fmla="*/ 1863971 w 3488572"/>
                <a:gd name="connsiteY32" fmla="*/ 3273555 h 8454121"/>
                <a:gd name="connsiteX33" fmla="*/ 1873883 w 3488572"/>
                <a:gd name="connsiteY33" fmla="*/ 3377272 h 8454121"/>
                <a:gd name="connsiteX34" fmla="*/ 1990571 w 3488572"/>
                <a:gd name="connsiteY34" fmla="*/ 3533942 h 8454121"/>
                <a:gd name="connsiteX35" fmla="*/ 2197477 w 3488572"/>
                <a:gd name="connsiteY35" fmla="*/ 3686450 h 8454121"/>
                <a:gd name="connsiteX36" fmla="*/ 2318256 w 3488572"/>
                <a:gd name="connsiteY36" fmla="*/ 3684336 h 8454121"/>
                <a:gd name="connsiteX37" fmla="*/ 2310727 w 3488572"/>
                <a:gd name="connsiteY37" fmla="*/ 3537663 h 8454121"/>
                <a:gd name="connsiteX38" fmla="*/ 2136474 w 3488572"/>
                <a:gd name="connsiteY38" fmla="*/ 3299825 h 8454121"/>
                <a:gd name="connsiteX39" fmla="*/ 1980398 w 3488572"/>
                <a:gd name="connsiteY39" fmla="*/ 3160447 h 8454121"/>
                <a:gd name="connsiteX40" fmla="*/ 1859973 w 3488572"/>
                <a:gd name="connsiteY40" fmla="*/ 3088082 h 8454121"/>
                <a:gd name="connsiteX41" fmla="*/ 1753960 w 3488572"/>
                <a:gd name="connsiteY41" fmla="*/ 3053195 h 8454121"/>
                <a:gd name="connsiteX42" fmla="*/ 1673068 w 3488572"/>
                <a:gd name="connsiteY42" fmla="*/ 3036932 h 8454121"/>
                <a:gd name="connsiteX43" fmla="*/ 1600119 w 3488572"/>
                <a:gd name="connsiteY43" fmla="*/ 3016323 h 8454121"/>
                <a:gd name="connsiteX44" fmla="*/ 1529934 w 3488572"/>
                <a:gd name="connsiteY44" fmla="*/ 2967085 h 8454121"/>
                <a:gd name="connsiteX45" fmla="*/ 1477282 w 3488572"/>
                <a:gd name="connsiteY45" fmla="*/ 2883987 h 8454121"/>
                <a:gd name="connsiteX46" fmla="*/ 1488754 w 3488572"/>
                <a:gd name="connsiteY46" fmla="*/ 2833781 h 8454121"/>
                <a:gd name="connsiteX47" fmla="*/ 1519582 w 3488572"/>
                <a:gd name="connsiteY47" fmla="*/ 2826742 h 8454121"/>
                <a:gd name="connsiteX48" fmla="*/ 1572646 w 3488572"/>
                <a:gd name="connsiteY48" fmla="*/ 2861188 h 8454121"/>
                <a:gd name="connsiteX49" fmla="*/ 1590707 w 3488572"/>
                <a:gd name="connsiteY49" fmla="*/ 2881518 h 8454121"/>
                <a:gd name="connsiteX50" fmla="*/ 1604532 w 3488572"/>
                <a:gd name="connsiteY50" fmla="*/ 2902518 h 8454121"/>
                <a:gd name="connsiteX51" fmla="*/ 1610356 w 3488572"/>
                <a:gd name="connsiteY51" fmla="*/ 2910862 h 8454121"/>
                <a:gd name="connsiteX52" fmla="*/ 1618181 w 3488572"/>
                <a:gd name="connsiteY52" fmla="*/ 2914869 h 8454121"/>
                <a:gd name="connsiteX53" fmla="*/ 1628829 w 3488572"/>
                <a:gd name="connsiteY53" fmla="*/ 2912545 h 8454121"/>
                <a:gd name="connsiteX54" fmla="*/ 1632683 w 3488572"/>
                <a:gd name="connsiteY54" fmla="*/ 2906370 h 8454121"/>
                <a:gd name="connsiteX55" fmla="*/ 1624447 w 3488572"/>
                <a:gd name="connsiteY55" fmla="*/ 2882181 h 8454121"/>
                <a:gd name="connsiteX56" fmla="*/ 1595120 w 3488572"/>
                <a:gd name="connsiteY56" fmla="*/ 2843607 h 8454121"/>
                <a:gd name="connsiteX57" fmla="*/ 1512581 w 3488572"/>
                <a:gd name="connsiteY57" fmla="*/ 2792502 h 8454121"/>
                <a:gd name="connsiteX58" fmla="*/ 1466281 w 3488572"/>
                <a:gd name="connsiteY58" fmla="*/ 2809002 h 8454121"/>
                <a:gd name="connsiteX59" fmla="*/ 1450382 w 3488572"/>
                <a:gd name="connsiteY59" fmla="*/ 2841242 h 8454121"/>
                <a:gd name="connsiteX60" fmla="*/ 1450382 w 3488572"/>
                <a:gd name="connsiteY60" fmla="*/ 5665868 h 8454121"/>
                <a:gd name="connsiteX61" fmla="*/ 1466281 w 3488572"/>
                <a:gd name="connsiteY61" fmla="*/ 5698109 h 8454121"/>
                <a:gd name="connsiteX62" fmla="*/ 1512581 w 3488572"/>
                <a:gd name="connsiteY62" fmla="*/ 5714608 h 8454121"/>
                <a:gd name="connsiteX63" fmla="*/ 1595120 w 3488572"/>
                <a:gd name="connsiteY63" fmla="*/ 5663503 h 8454121"/>
                <a:gd name="connsiteX64" fmla="*/ 1624447 w 3488572"/>
                <a:gd name="connsiteY64" fmla="*/ 5624929 h 8454121"/>
                <a:gd name="connsiteX65" fmla="*/ 1632683 w 3488572"/>
                <a:gd name="connsiteY65" fmla="*/ 5600740 h 8454121"/>
                <a:gd name="connsiteX66" fmla="*/ 1628829 w 3488572"/>
                <a:gd name="connsiteY66" fmla="*/ 5594565 h 8454121"/>
                <a:gd name="connsiteX67" fmla="*/ 1618181 w 3488572"/>
                <a:gd name="connsiteY67" fmla="*/ 5592241 h 8454121"/>
                <a:gd name="connsiteX68" fmla="*/ 1610356 w 3488572"/>
                <a:gd name="connsiteY68" fmla="*/ 5596248 h 8454121"/>
                <a:gd name="connsiteX69" fmla="*/ 1604532 w 3488572"/>
                <a:gd name="connsiteY69" fmla="*/ 5604592 h 8454121"/>
                <a:gd name="connsiteX70" fmla="*/ 1590707 w 3488572"/>
                <a:gd name="connsiteY70" fmla="*/ 5625592 h 8454121"/>
                <a:gd name="connsiteX71" fmla="*/ 1572646 w 3488572"/>
                <a:gd name="connsiteY71" fmla="*/ 5645922 h 8454121"/>
                <a:gd name="connsiteX72" fmla="*/ 1519582 w 3488572"/>
                <a:gd name="connsiteY72" fmla="*/ 5680369 h 8454121"/>
                <a:gd name="connsiteX73" fmla="*/ 1488754 w 3488572"/>
                <a:gd name="connsiteY73" fmla="*/ 5673329 h 8454121"/>
                <a:gd name="connsiteX74" fmla="*/ 1477282 w 3488572"/>
                <a:gd name="connsiteY74" fmla="*/ 5623123 h 8454121"/>
                <a:gd name="connsiteX75" fmla="*/ 1529934 w 3488572"/>
                <a:gd name="connsiteY75" fmla="*/ 5540026 h 8454121"/>
                <a:gd name="connsiteX76" fmla="*/ 1600119 w 3488572"/>
                <a:gd name="connsiteY76" fmla="*/ 5490788 h 8454121"/>
                <a:gd name="connsiteX77" fmla="*/ 1673068 w 3488572"/>
                <a:gd name="connsiteY77" fmla="*/ 5470178 h 8454121"/>
                <a:gd name="connsiteX78" fmla="*/ 1753960 w 3488572"/>
                <a:gd name="connsiteY78" fmla="*/ 5453915 h 8454121"/>
                <a:gd name="connsiteX79" fmla="*/ 1859973 w 3488572"/>
                <a:gd name="connsiteY79" fmla="*/ 5419029 h 8454121"/>
                <a:gd name="connsiteX80" fmla="*/ 1980398 w 3488572"/>
                <a:gd name="connsiteY80" fmla="*/ 5346663 h 8454121"/>
                <a:gd name="connsiteX81" fmla="*/ 2136474 w 3488572"/>
                <a:gd name="connsiteY81" fmla="*/ 5207286 h 8454121"/>
                <a:gd name="connsiteX82" fmla="*/ 2310727 w 3488572"/>
                <a:gd name="connsiteY82" fmla="*/ 4969448 h 8454121"/>
                <a:gd name="connsiteX83" fmla="*/ 2318256 w 3488572"/>
                <a:gd name="connsiteY83" fmla="*/ 4822774 h 8454121"/>
                <a:gd name="connsiteX84" fmla="*/ 2197477 w 3488572"/>
                <a:gd name="connsiteY84" fmla="*/ 4820660 h 8454121"/>
                <a:gd name="connsiteX85" fmla="*/ 1990571 w 3488572"/>
                <a:gd name="connsiteY85" fmla="*/ 4973168 h 8454121"/>
                <a:gd name="connsiteX86" fmla="*/ 1873883 w 3488572"/>
                <a:gd name="connsiteY86" fmla="*/ 5129839 h 8454121"/>
                <a:gd name="connsiteX87" fmla="*/ 1863971 w 3488572"/>
                <a:gd name="connsiteY87" fmla="*/ 5233555 h 8454121"/>
                <a:gd name="connsiteX88" fmla="*/ 1941333 w 3488572"/>
                <a:gd name="connsiteY88" fmla="*/ 5242031 h 8454121"/>
                <a:gd name="connsiteX89" fmla="*/ 2068112 w 3488572"/>
                <a:gd name="connsiteY89" fmla="*/ 5151257 h 8454121"/>
                <a:gd name="connsiteX90" fmla="*/ 2140679 w 3488572"/>
                <a:gd name="connsiteY90" fmla="*/ 5053197 h 8454121"/>
                <a:gd name="connsiteX91" fmla="*/ 2145649 w 3488572"/>
                <a:gd name="connsiteY91" fmla="*/ 4990470 h 8454121"/>
                <a:gd name="connsiteX92" fmla="*/ 2101585 w 3488572"/>
                <a:gd name="connsiteY92" fmla="*/ 4984423 h 8454121"/>
                <a:gd name="connsiteX93" fmla="*/ 2025870 w 3488572"/>
                <a:gd name="connsiteY93" fmla="*/ 5036414 h 8454121"/>
                <a:gd name="connsiteX94" fmla="*/ 1990867 w 3488572"/>
                <a:gd name="connsiteY94" fmla="*/ 5084065 h 8454121"/>
                <a:gd name="connsiteX95" fmla="*/ 1984631 w 3488572"/>
                <a:gd name="connsiteY95" fmla="*/ 5107297 h 8454121"/>
                <a:gd name="connsiteX96" fmla="*/ 1986925 w 3488572"/>
                <a:gd name="connsiteY96" fmla="*/ 5113102 h 8454121"/>
                <a:gd name="connsiteX97" fmla="*/ 1991867 w 3488572"/>
                <a:gd name="connsiteY97" fmla="*/ 5110943 h 8454121"/>
                <a:gd name="connsiteX98" fmla="*/ 1998221 w 3488572"/>
                <a:gd name="connsiteY98" fmla="*/ 5103125 h 8454121"/>
                <a:gd name="connsiteX99" fmla="*/ 2004574 w 3488572"/>
                <a:gd name="connsiteY99" fmla="*/ 5095306 h 8454121"/>
                <a:gd name="connsiteX100" fmla="*/ 2029401 w 3488572"/>
                <a:gd name="connsiteY100" fmla="*/ 5068154 h 8454121"/>
                <a:gd name="connsiteX101" fmla="*/ 2066434 w 3488572"/>
                <a:gd name="connsiteY101" fmla="*/ 5041930 h 8454121"/>
                <a:gd name="connsiteX102" fmla="*/ 2091761 w 3488572"/>
                <a:gd name="connsiteY102" fmla="*/ 5040573 h 8454121"/>
                <a:gd name="connsiteX103" fmla="*/ 2087584 w 3488572"/>
                <a:gd name="connsiteY103" fmla="*/ 5081143 h 8454121"/>
                <a:gd name="connsiteX104" fmla="*/ 2039520 w 3488572"/>
                <a:gd name="connsiteY104" fmla="*/ 5144082 h 8454121"/>
                <a:gd name="connsiteX105" fmla="*/ 1947804 w 3488572"/>
                <a:gd name="connsiteY105" fmla="*/ 5207266 h 8454121"/>
                <a:gd name="connsiteX106" fmla="*/ 1893151 w 3488572"/>
                <a:gd name="connsiteY106" fmla="*/ 5201307 h 8454121"/>
                <a:gd name="connsiteX107" fmla="*/ 1898503 w 3488572"/>
                <a:gd name="connsiteY107" fmla="*/ 5117191 h 8454121"/>
                <a:gd name="connsiteX108" fmla="*/ 1998690 w 3488572"/>
                <a:gd name="connsiteY108" fmla="*/ 4981219 h 8454121"/>
                <a:gd name="connsiteX109" fmla="*/ 2172062 w 3488572"/>
                <a:gd name="connsiteY109" fmla="*/ 4858995 h 8454121"/>
                <a:gd name="connsiteX110" fmla="*/ 2277428 w 3488572"/>
                <a:gd name="connsiteY110" fmla="*/ 4864649 h 8454121"/>
                <a:gd name="connsiteX111" fmla="*/ 2265840 w 3488572"/>
                <a:gd name="connsiteY111" fmla="*/ 4989647 h 8454121"/>
                <a:gd name="connsiteX112" fmla="*/ 2115059 w 3488572"/>
                <a:gd name="connsiteY112" fmla="*/ 5190755 h 8454121"/>
                <a:gd name="connsiteX113" fmla="*/ 2006930 w 3488572"/>
                <a:gd name="connsiteY113" fmla="*/ 5283551 h 8454121"/>
                <a:gd name="connsiteX114" fmla="*/ 1912860 w 3488572"/>
                <a:gd name="connsiteY114" fmla="*/ 5334987 h 8454121"/>
                <a:gd name="connsiteX115" fmla="*/ 1822909 w 3488572"/>
                <a:gd name="connsiteY115" fmla="*/ 5364622 h 8454121"/>
                <a:gd name="connsiteX116" fmla="*/ 1687893 w 3488572"/>
                <a:gd name="connsiteY116" fmla="*/ 5396631 h 8454121"/>
                <a:gd name="connsiteX117" fmla="*/ 1540994 w 3488572"/>
                <a:gd name="connsiteY117" fmla="*/ 5492161 h 8454121"/>
                <a:gd name="connsiteX118" fmla="*/ 1454926 w 3488572"/>
                <a:gd name="connsiteY118" fmla="*/ 5620956 h 8454121"/>
                <a:gd name="connsiteX119" fmla="*/ 1450382 w 3488572"/>
                <a:gd name="connsiteY119" fmla="*/ 5665868 h 8454121"/>
                <a:gd name="connsiteX120" fmla="*/ 105793 w 3488572"/>
                <a:gd name="connsiteY120" fmla="*/ 8442686 h 8454121"/>
                <a:gd name="connsiteX121" fmla="*/ 2994254 w 3488572"/>
                <a:gd name="connsiteY121" fmla="*/ 4232779 h 8454121"/>
                <a:gd name="connsiteX122" fmla="*/ 0 w 3488572"/>
                <a:gd name="connsiteY122" fmla="*/ 11437 h 8454121"/>
                <a:gd name="connsiteX123" fmla="*/ 146711 w 3488572"/>
                <a:gd name="connsiteY123" fmla="*/ 0 h 8454121"/>
                <a:gd name="connsiteX124" fmla="*/ 3488572 w 3488572"/>
                <a:gd name="connsiteY124" fmla="*/ 4221343 h 8454121"/>
                <a:gd name="connsiteX125" fmla="*/ 146714 w 3488572"/>
                <a:gd name="connsiteY125" fmla="*/ 8454121 h 8454121"/>
                <a:gd name="connsiteX126" fmla="*/ 105793 w 3488572"/>
                <a:gd name="connsiteY126" fmla="*/ 8442686 h 8454121"/>
                <a:gd name="connsiteX0" fmla="*/ 1410710 w 3448900"/>
                <a:gd name="connsiteY0" fmla="*/ 2841242 h 8454121"/>
                <a:gd name="connsiteX1" fmla="*/ 1415254 w 3448900"/>
                <a:gd name="connsiteY1" fmla="*/ 2886155 h 8454121"/>
                <a:gd name="connsiteX2" fmla="*/ 1501322 w 3448900"/>
                <a:gd name="connsiteY2" fmla="*/ 3014949 h 8454121"/>
                <a:gd name="connsiteX3" fmla="*/ 1648221 w 3448900"/>
                <a:gd name="connsiteY3" fmla="*/ 3110479 h 8454121"/>
                <a:gd name="connsiteX4" fmla="*/ 1783237 w 3448900"/>
                <a:gd name="connsiteY4" fmla="*/ 3142488 h 8454121"/>
                <a:gd name="connsiteX5" fmla="*/ 1873188 w 3448900"/>
                <a:gd name="connsiteY5" fmla="*/ 3172123 h 8454121"/>
                <a:gd name="connsiteX6" fmla="*/ 1967258 w 3448900"/>
                <a:gd name="connsiteY6" fmla="*/ 3223560 h 8454121"/>
                <a:gd name="connsiteX7" fmla="*/ 2075387 w 3448900"/>
                <a:gd name="connsiteY7" fmla="*/ 3316355 h 8454121"/>
                <a:gd name="connsiteX8" fmla="*/ 2226168 w 3448900"/>
                <a:gd name="connsiteY8" fmla="*/ 3517463 h 8454121"/>
                <a:gd name="connsiteX9" fmla="*/ 2237756 w 3448900"/>
                <a:gd name="connsiteY9" fmla="*/ 3642461 h 8454121"/>
                <a:gd name="connsiteX10" fmla="*/ 2132390 w 3448900"/>
                <a:gd name="connsiteY10" fmla="*/ 3648115 h 8454121"/>
                <a:gd name="connsiteX11" fmla="*/ 1959018 w 3448900"/>
                <a:gd name="connsiteY11" fmla="*/ 3525891 h 8454121"/>
                <a:gd name="connsiteX12" fmla="*/ 1858831 w 3448900"/>
                <a:gd name="connsiteY12" fmla="*/ 3389919 h 8454121"/>
                <a:gd name="connsiteX13" fmla="*/ 1853479 w 3448900"/>
                <a:gd name="connsiteY13" fmla="*/ 3305803 h 8454121"/>
                <a:gd name="connsiteX14" fmla="*/ 1908132 w 3448900"/>
                <a:gd name="connsiteY14" fmla="*/ 3299845 h 8454121"/>
                <a:gd name="connsiteX15" fmla="*/ 1999848 w 3448900"/>
                <a:gd name="connsiteY15" fmla="*/ 3363028 h 8454121"/>
                <a:gd name="connsiteX16" fmla="*/ 2047912 w 3448900"/>
                <a:gd name="connsiteY16" fmla="*/ 3425967 h 8454121"/>
                <a:gd name="connsiteX17" fmla="*/ 2052089 w 3448900"/>
                <a:gd name="connsiteY17" fmla="*/ 3466538 h 8454121"/>
                <a:gd name="connsiteX18" fmla="*/ 2026762 w 3448900"/>
                <a:gd name="connsiteY18" fmla="*/ 3465180 h 8454121"/>
                <a:gd name="connsiteX19" fmla="*/ 1989729 w 3448900"/>
                <a:gd name="connsiteY19" fmla="*/ 3438956 h 8454121"/>
                <a:gd name="connsiteX20" fmla="*/ 1964902 w 3448900"/>
                <a:gd name="connsiteY20" fmla="*/ 3411804 h 8454121"/>
                <a:gd name="connsiteX21" fmla="*/ 1958549 w 3448900"/>
                <a:gd name="connsiteY21" fmla="*/ 3403986 h 8454121"/>
                <a:gd name="connsiteX22" fmla="*/ 1952195 w 3448900"/>
                <a:gd name="connsiteY22" fmla="*/ 3396167 h 8454121"/>
                <a:gd name="connsiteX23" fmla="*/ 1947253 w 3448900"/>
                <a:gd name="connsiteY23" fmla="*/ 3394008 h 8454121"/>
                <a:gd name="connsiteX24" fmla="*/ 1944959 w 3448900"/>
                <a:gd name="connsiteY24" fmla="*/ 3399813 h 8454121"/>
                <a:gd name="connsiteX25" fmla="*/ 1951195 w 3448900"/>
                <a:gd name="connsiteY25" fmla="*/ 3423045 h 8454121"/>
                <a:gd name="connsiteX26" fmla="*/ 1986198 w 3448900"/>
                <a:gd name="connsiteY26" fmla="*/ 3470696 h 8454121"/>
                <a:gd name="connsiteX27" fmla="*/ 2061913 w 3448900"/>
                <a:gd name="connsiteY27" fmla="*/ 3522687 h 8454121"/>
                <a:gd name="connsiteX28" fmla="*/ 2105977 w 3448900"/>
                <a:gd name="connsiteY28" fmla="*/ 3516640 h 8454121"/>
                <a:gd name="connsiteX29" fmla="*/ 2101007 w 3448900"/>
                <a:gd name="connsiteY29" fmla="*/ 3453913 h 8454121"/>
                <a:gd name="connsiteX30" fmla="*/ 2028440 w 3448900"/>
                <a:gd name="connsiteY30" fmla="*/ 3355853 h 8454121"/>
                <a:gd name="connsiteX31" fmla="*/ 1901661 w 3448900"/>
                <a:gd name="connsiteY31" fmla="*/ 3265080 h 8454121"/>
                <a:gd name="connsiteX32" fmla="*/ 1824299 w 3448900"/>
                <a:gd name="connsiteY32" fmla="*/ 3273555 h 8454121"/>
                <a:gd name="connsiteX33" fmla="*/ 1834211 w 3448900"/>
                <a:gd name="connsiteY33" fmla="*/ 3377272 h 8454121"/>
                <a:gd name="connsiteX34" fmla="*/ 1950899 w 3448900"/>
                <a:gd name="connsiteY34" fmla="*/ 3533942 h 8454121"/>
                <a:gd name="connsiteX35" fmla="*/ 2157805 w 3448900"/>
                <a:gd name="connsiteY35" fmla="*/ 3686450 h 8454121"/>
                <a:gd name="connsiteX36" fmla="*/ 2278584 w 3448900"/>
                <a:gd name="connsiteY36" fmla="*/ 3684336 h 8454121"/>
                <a:gd name="connsiteX37" fmla="*/ 2271055 w 3448900"/>
                <a:gd name="connsiteY37" fmla="*/ 3537663 h 8454121"/>
                <a:gd name="connsiteX38" fmla="*/ 2096802 w 3448900"/>
                <a:gd name="connsiteY38" fmla="*/ 3299825 h 8454121"/>
                <a:gd name="connsiteX39" fmla="*/ 1940726 w 3448900"/>
                <a:gd name="connsiteY39" fmla="*/ 3160447 h 8454121"/>
                <a:gd name="connsiteX40" fmla="*/ 1820301 w 3448900"/>
                <a:gd name="connsiteY40" fmla="*/ 3088082 h 8454121"/>
                <a:gd name="connsiteX41" fmla="*/ 1714288 w 3448900"/>
                <a:gd name="connsiteY41" fmla="*/ 3053195 h 8454121"/>
                <a:gd name="connsiteX42" fmla="*/ 1633396 w 3448900"/>
                <a:gd name="connsiteY42" fmla="*/ 3036932 h 8454121"/>
                <a:gd name="connsiteX43" fmla="*/ 1560447 w 3448900"/>
                <a:gd name="connsiteY43" fmla="*/ 3016323 h 8454121"/>
                <a:gd name="connsiteX44" fmla="*/ 1490262 w 3448900"/>
                <a:gd name="connsiteY44" fmla="*/ 2967085 h 8454121"/>
                <a:gd name="connsiteX45" fmla="*/ 1437610 w 3448900"/>
                <a:gd name="connsiteY45" fmla="*/ 2883987 h 8454121"/>
                <a:gd name="connsiteX46" fmla="*/ 1449082 w 3448900"/>
                <a:gd name="connsiteY46" fmla="*/ 2833781 h 8454121"/>
                <a:gd name="connsiteX47" fmla="*/ 1479910 w 3448900"/>
                <a:gd name="connsiteY47" fmla="*/ 2826742 h 8454121"/>
                <a:gd name="connsiteX48" fmla="*/ 1532974 w 3448900"/>
                <a:gd name="connsiteY48" fmla="*/ 2861188 h 8454121"/>
                <a:gd name="connsiteX49" fmla="*/ 1551035 w 3448900"/>
                <a:gd name="connsiteY49" fmla="*/ 2881518 h 8454121"/>
                <a:gd name="connsiteX50" fmla="*/ 1564860 w 3448900"/>
                <a:gd name="connsiteY50" fmla="*/ 2902518 h 8454121"/>
                <a:gd name="connsiteX51" fmla="*/ 1570684 w 3448900"/>
                <a:gd name="connsiteY51" fmla="*/ 2910862 h 8454121"/>
                <a:gd name="connsiteX52" fmla="*/ 1578509 w 3448900"/>
                <a:gd name="connsiteY52" fmla="*/ 2914869 h 8454121"/>
                <a:gd name="connsiteX53" fmla="*/ 1589157 w 3448900"/>
                <a:gd name="connsiteY53" fmla="*/ 2912545 h 8454121"/>
                <a:gd name="connsiteX54" fmla="*/ 1593011 w 3448900"/>
                <a:gd name="connsiteY54" fmla="*/ 2906370 h 8454121"/>
                <a:gd name="connsiteX55" fmla="*/ 1584775 w 3448900"/>
                <a:gd name="connsiteY55" fmla="*/ 2882181 h 8454121"/>
                <a:gd name="connsiteX56" fmla="*/ 1555448 w 3448900"/>
                <a:gd name="connsiteY56" fmla="*/ 2843607 h 8454121"/>
                <a:gd name="connsiteX57" fmla="*/ 1472909 w 3448900"/>
                <a:gd name="connsiteY57" fmla="*/ 2792502 h 8454121"/>
                <a:gd name="connsiteX58" fmla="*/ 1426609 w 3448900"/>
                <a:gd name="connsiteY58" fmla="*/ 2809002 h 8454121"/>
                <a:gd name="connsiteX59" fmla="*/ 1410710 w 3448900"/>
                <a:gd name="connsiteY59" fmla="*/ 2841242 h 8454121"/>
                <a:gd name="connsiteX60" fmla="*/ 1410710 w 3448900"/>
                <a:gd name="connsiteY60" fmla="*/ 5665868 h 8454121"/>
                <a:gd name="connsiteX61" fmla="*/ 1426609 w 3448900"/>
                <a:gd name="connsiteY61" fmla="*/ 5698109 h 8454121"/>
                <a:gd name="connsiteX62" fmla="*/ 1472909 w 3448900"/>
                <a:gd name="connsiteY62" fmla="*/ 5714608 h 8454121"/>
                <a:gd name="connsiteX63" fmla="*/ 1555448 w 3448900"/>
                <a:gd name="connsiteY63" fmla="*/ 5663503 h 8454121"/>
                <a:gd name="connsiteX64" fmla="*/ 1584775 w 3448900"/>
                <a:gd name="connsiteY64" fmla="*/ 5624929 h 8454121"/>
                <a:gd name="connsiteX65" fmla="*/ 1593011 w 3448900"/>
                <a:gd name="connsiteY65" fmla="*/ 5600740 h 8454121"/>
                <a:gd name="connsiteX66" fmla="*/ 1589157 w 3448900"/>
                <a:gd name="connsiteY66" fmla="*/ 5594565 h 8454121"/>
                <a:gd name="connsiteX67" fmla="*/ 1578509 w 3448900"/>
                <a:gd name="connsiteY67" fmla="*/ 5592241 h 8454121"/>
                <a:gd name="connsiteX68" fmla="*/ 1570684 w 3448900"/>
                <a:gd name="connsiteY68" fmla="*/ 5596248 h 8454121"/>
                <a:gd name="connsiteX69" fmla="*/ 1564860 w 3448900"/>
                <a:gd name="connsiteY69" fmla="*/ 5604592 h 8454121"/>
                <a:gd name="connsiteX70" fmla="*/ 1551035 w 3448900"/>
                <a:gd name="connsiteY70" fmla="*/ 5625592 h 8454121"/>
                <a:gd name="connsiteX71" fmla="*/ 1532974 w 3448900"/>
                <a:gd name="connsiteY71" fmla="*/ 5645922 h 8454121"/>
                <a:gd name="connsiteX72" fmla="*/ 1479910 w 3448900"/>
                <a:gd name="connsiteY72" fmla="*/ 5680369 h 8454121"/>
                <a:gd name="connsiteX73" fmla="*/ 1449082 w 3448900"/>
                <a:gd name="connsiteY73" fmla="*/ 5673329 h 8454121"/>
                <a:gd name="connsiteX74" fmla="*/ 1437610 w 3448900"/>
                <a:gd name="connsiteY74" fmla="*/ 5623123 h 8454121"/>
                <a:gd name="connsiteX75" fmla="*/ 1490262 w 3448900"/>
                <a:gd name="connsiteY75" fmla="*/ 5540026 h 8454121"/>
                <a:gd name="connsiteX76" fmla="*/ 1560447 w 3448900"/>
                <a:gd name="connsiteY76" fmla="*/ 5490788 h 8454121"/>
                <a:gd name="connsiteX77" fmla="*/ 1633396 w 3448900"/>
                <a:gd name="connsiteY77" fmla="*/ 5470178 h 8454121"/>
                <a:gd name="connsiteX78" fmla="*/ 1714288 w 3448900"/>
                <a:gd name="connsiteY78" fmla="*/ 5453915 h 8454121"/>
                <a:gd name="connsiteX79" fmla="*/ 1820301 w 3448900"/>
                <a:gd name="connsiteY79" fmla="*/ 5419029 h 8454121"/>
                <a:gd name="connsiteX80" fmla="*/ 1940726 w 3448900"/>
                <a:gd name="connsiteY80" fmla="*/ 5346663 h 8454121"/>
                <a:gd name="connsiteX81" fmla="*/ 2096802 w 3448900"/>
                <a:gd name="connsiteY81" fmla="*/ 5207286 h 8454121"/>
                <a:gd name="connsiteX82" fmla="*/ 2271055 w 3448900"/>
                <a:gd name="connsiteY82" fmla="*/ 4969448 h 8454121"/>
                <a:gd name="connsiteX83" fmla="*/ 2278584 w 3448900"/>
                <a:gd name="connsiteY83" fmla="*/ 4822774 h 8454121"/>
                <a:gd name="connsiteX84" fmla="*/ 2157805 w 3448900"/>
                <a:gd name="connsiteY84" fmla="*/ 4820660 h 8454121"/>
                <a:gd name="connsiteX85" fmla="*/ 1950899 w 3448900"/>
                <a:gd name="connsiteY85" fmla="*/ 4973168 h 8454121"/>
                <a:gd name="connsiteX86" fmla="*/ 1834211 w 3448900"/>
                <a:gd name="connsiteY86" fmla="*/ 5129839 h 8454121"/>
                <a:gd name="connsiteX87" fmla="*/ 1824299 w 3448900"/>
                <a:gd name="connsiteY87" fmla="*/ 5233555 h 8454121"/>
                <a:gd name="connsiteX88" fmla="*/ 1901661 w 3448900"/>
                <a:gd name="connsiteY88" fmla="*/ 5242031 h 8454121"/>
                <a:gd name="connsiteX89" fmla="*/ 2028440 w 3448900"/>
                <a:gd name="connsiteY89" fmla="*/ 5151257 h 8454121"/>
                <a:gd name="connsiteX90" fmla="*/ 2101007 w 3448900"/>
                <a:gd name="connsiteY90" fmla="*/ 5053197 h 8454121"/>
                <a:gd name="connsiteX91" fmla="*/ 2105977 w 3448900"/>
                <a:gd name="connsiteY91" fmla="*/ 4990470 h 8454121"/>
                <a:gd name="connsiteX92" fmla="*/ 2061913 w 3448900"/>
                <a:gd name="connsiteY92" fmla="*/ 4984423 h 8454121"/>
                <a:gd name="connsiteX93" fmla="*/ 1986198 w 3448900"/>
                <a:gd name="connsiteY93" fmla="*/ 5036414 h 8454121"/>
                <a:gd name="connsiteX94" fmla="*/ 1951195 w 3448900"/>
                <a:gd name="connsiteY94" fmla="*/ 5084065 h 8454121"/>
                <a:gd name="connsiteX95" fmla="*/ 1944959 w 3448900"/>
                <a:gd name="connsiteY95" fmla="*/ 5107297 h 8454121"/>
                <a:gd name="connsiteX96" fmla="*/ 1947253 w 3448900"/>
                <a:gd name="connsiteY96" fmla="*/ 5113102 h 8454121"/>
                <a:gd name="connsiteX97" fmla="*/ 1952195 w 3448900"/>
                <a:gd name="connsiteY97" fmla="*/ 5110943 h 8454121"/>
                <a:gd name="connsiteX98" fmla="*/ 1958549 w 3448900"/>
                <a:gd name="connsiteY98" fmla="*/ 5103125 h 8454121"/>
                <a:gd name="connsiteX99" fmla="*/ 1964902 w 3448900"/>
                <a:gd name="connsiteY99" fmla="*/ 5095306 h 8454121"/>
                <a:gd name="connsiteX100" fmla="*/ 1989729 w 3448900"/>
                <a:gd name="connsiteY100" fmla="*/ 5068154 h 8454121"/>
                <a:gd name="connsiteX101" fmla="*/ 2026762 w 3448900"/>
                <a:gd name="connsiteY101" fmla="*/ 5041930 h 8454121"/>
                <a:gd name="connsiteX102" fmla="*/ 2052089 w 3448900"/>
                <a:gd name="connsiteY102" fmla="*/ 5040573 h 8454121"/>
                <a:gd name="connsiteX103" fmla="*/ 2047912 w 3448900"/>
                <a:gd name="connsiteY103" fmla="*/ 5081143 h 8454121"/>
                <a:gd name="connsiteX104" fmla="*/ 1999848 w 3448900"/>
                <a:gd name="connsiteY104" fmla="*/ 5144082 h 8454121"/>
                <a:gd name="connsiteX105" fmla="*/ 1908132 w 3448900"/>
                <a:gd name="connsiteY105" fmla="*/ 5207266 h 8454121"/>
                <a:gd name="connsiteX106" fmla="*/ 1853479 w 3448900"/>
                <a:gd name="connsiteY106" fmla="*/ 5201307 h 8454121"/>
                <a:gd name="connsiteX107" fmla="*/ 1858831 w 3448900"/>
                <a:gd name="connsiteY107" fmla="*/ 5117191 h 8454121"/>
                <a:gd name="connsiteX108" fmla="*/ 1959018 w 3448900"/>
                <a:gd name="connsiteY108" fmla="*/ 4981219 h 8454121"/>
                <a:gd name="connsiteX109" fmla="*/ 2132390 w 3448900"/>
                <a:gd name="connsiteY109" fmla="*/ 4858995 h 8454121"/>
                <a:gd name="connsiteX110" fmla="*/ 2237756 w 3448900"/>
                <a:gd name="connsiteY110" fmla="*/ 4864649 h 8454121"/>
                <a:gd name="connsiteX111" fmla="*/ 2226168 w 3448900"/>
                <a:gd name="connsiteY111" fmla="*/ 4989647 h 8454121"/>
                <a:gd name="connsiteX112" fmla="*/ 2075387 w 3448900"/>
                <a:gd name="connsiteY112" fmla="*/ 5190755 h 8454121"/>
                <a:gd name="connsiteX113" fmla="*/ 1967258 w 3448900"/>
                <a:gd name="connsiteY113" fmla="*/ 5283551 h 8454121"/>
                <a:gd name="connsiteX114" fmla="*/ 1873188 w 3448900"/>
                <a:gd name="connsiteY114" fmla="*/ 5334987 h 8454121"/>
                <a:gd name="connsiteX115" fmla="*/ 1783237 w 3448900"/>
                <a:gd name="connsiteY115" fmla="*/ 5364622 h 8454121"/>
                <a:gd name="connsiteX116" fmla="*/ 1648221 w 3448900"/>
                <a:gd name="connsiteY116" fmla="*/ 5396631 h 8454121"/>
                <a:gd name="connsiteX117" fmla="*/ 1501322 w 3448900"/>
                <a:gd name="connsiteY117" fmla="*/ 5492161 h 8454121"/>
                <a:gd name="connsiteX118" fmla="*/ 1415254 w 3448900"/>
                <a:gd name="connsiteY118" fmla="*/ 5620956 h 8454121"/>
                <a:gd name="connsiteX119" fmla="*/ 1410710 w 3448900"/>
                <a:gd name="connsiteY119" fmla="*/ 5665868 h 8454121"/>
                <a:gd name="connsiteX120" fmla="*/ 66121 w 3448900"/>
                <a:gd name="connsiteY120" fmla="*/ 8442686 h 8454121"/>
                <a:gd name="connsiteX121" fmla="*/ 2954582 w 3448900"/>
                <a:gd name="connsiteY121" fmla="*/ 4232779 h 8454121"/>
                <a:gd name="connsiteX122" fmla="*/ 0 w 3448900"/>
                <a:gd name="connsiteY122" fmla="*/ 11437 h 8454121"/>
                <a:gd name="connsiteX123" fmla="*/ 107039 w 3448900"/>
                <a:gd name="connsiteY123" fmla="*/ 0 h 8454121"/>
                <a:gd name="connsiteX124" fmla="*/ 3448900 w 3448900"/>
                <a:gd name="connsiteY124" fmla="*/ 4221343 h 8454121"/>
                <a:gd name="connsiteX125" fmla="*/ 107042 w 3448900"/>
                <a:gd name="connsiteY125" fmla="*/ 8454121 h 8454121"/>
                <a:gd name="connsiteX126" fmla="*/ 66121 w 3448900"/>
                <a:gd name="connsiteY126" fmla="*/ 8442686 h 8454121"/>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900"/>
                <a:gd name="connsiteY0" fmla="*/ 2851250 h 8464129"/>
                <a:gd name="connsiteX1" fmla="*/ 1415254 w 3448900"/>
                <a:gd name="connsiteY1" fmla="*/ 2896163 h 8464129"/>
                <a:gd name="connsiteX2" fmla="*/ 1501322 w 3448900"/>
                <a:gd name="connsiteY2" fmla="*/ 3024957 h 8464129"/>
                <a:gd name="connsiteX3" fmla="*/ 1648221 w 3448900"/>
                <a:gd name="connsiteY3" fmla="*/ 3120487 h 8464129"/>
                <a:gd name="connsiteX4" fmla="*/ 1783237 w 3448900"/>
                <a:gd name="connsiteY4" fmla="*/ 3152496 h 8464129"/>
                <a:gd name="connsiteX5" fmla="*/ 1873188 w 3448900"/>
                <a:gd name="connsiteY5" fmla="*/ 3182131 h 8464129"/>
                <a:gd name="connsiteX6" fmla="*/ 1967258 w 3448900"/>
                <a:gd name="connsiteY6" fmla="*/ 3233568 h 8464129"/>
                <a:gd name="connsiteX7" fmla="*/ 2075387 w 3448900"/>
                <a:gd name="connsiteY7" fmla="*/ 3326363 h 8464129"/>
                <a:gd name="connsiteX8" fmla="*/ 2226168 w 3448900"/>
                <a:gd name="connsiteY8" fmla="*/ 3527471 h 8464129"/>
                <a:gd name="connsiteX9" fmla="*/ 2237756 w 3448900"/>
                <a:gd name="connsiteY9" fmla="*/ 3652469 h 8464129"/>
                <a:gd name="connsiteX10" fmla="*/ 2132390 w 3448900"/>
                <a:gd name="connsiteY10" fmla="*/ 3658123 h 8464129"/>
                <a:gd name="connsiteX11" fmla="*/ 1959018 w 3448900"/>
                <a:gd name="connsiteY11" fmla="*/ 3535899 h 8464129"/>
                <a:gd name="connsiteX12" fmla="*/ 1858831 w 3448900"/>
                <a:gd name="connsiteY12" fmla="*/ 3399927 h 8464129"/>
                <a:gd name="connsiteX13" fmla="*/ 1853479 w 3448900"/>
                <a:gd name="connsiteY13" fmla="*/ 3315811 h 8464129"/>
                <a:gd name="connsiteX14" fmla="*/ 1908132 w 3448900"/>
                <a:gd name="connsiteY14" fmla="*/ 3309853 h 8464129"/>
                <a:gd name="connsiteX15" fmla="*/ 1999848 w 3448900"/>
                <a:gd name="connsiteY15" fmla="*/ 3373036 h 8464129"/>
                <a:gd name="connsiteX16" fmla="*/ 2047912 w 3448900"/>
                <a:gd name="connsiteY16" fmla="*/ 3435975 h 8464129"/>
                <a:gd name="connsiteX17" fmla="*/ 2052089 w 3448900"/>
                <a:gd name="connsiteY17" fmla="*/ 3476546 h 8464129"/>
                <a:gd name="connsiteX18" fmla="*/ 2026762 w 3448900"/>
                <a:gd name="connsiteY18" fmla="*/ 3475188 h 8464129"/>
                <a:gd name="connsiteX19" fmla="*/ 1989729 w 3448900"/>
                <a:gd name="connsiteY19" fmla="*/ 3448964 h 8464129"/>
                <a:gd name="connsiteX20" fmla="*/ 1964902 w 3448900"/>
                <a:gd name="connsiteY20" fmla="*/ 3421812 h 8464129"/>
                <a:gd name="connsiteX21" fmla="*/ 1958549 w 3448900"/>
                <a:gd name="connsiteY21" fmla="*/ 3413994 h 8464129"/>
                <a:gd name="connsiteX22" fmla="*/ 1952195 w 3448900"/>
                <a:gd name="connsiteY22" fmla="*/ 3406175 h 8464129"/>
                <a:gd name="connsiteX23" fmla="*/ 1947253 w 3448900"/>
                <a:gd name="connsiteY23" fmla="*/ 3404016 h 8464129"/>
                <a:gd name="connsiteX24" fmla="*/ 1944959 w 3448900"/>
                <a:gd name="connsiteY24" fmla="*/ 3409821 h 8464129"/>
                <a:gd name="connsiteX25" fmla="*/ 1951195 w 3448900"/>
                <a:gd name="connsiteY25" fmla="*/ 3433053 h 8464129"/>
                <a:gd name="connsiteX26" fmla="*/ 1986198 w 3448900"/>
                <a:gd name="connsiteY26" fmla="*/ 3480704 h 8464129"/>
                <a:gd name="connsiteX27" fmla="*/ 2061913 w 3448900"/>
                <a:gd name="connsiteY27" fmla="*/ 3532695 h 8464129"/>
                <a:gd name="connsiteX28" fmla="*/ 2105977 w 3448900"/>
                <a:gd name="connsiteY28" fmla="*/ 3526648 h 8464129"/>
                <a:gd name="connsiteX29" fmla="*/ 2101007 w 3448900"/>
                <a:gd name="connsiteY29" fmla="*/ 3463921 h 8464129"/>
                <a:gd name="connsiteX30" fmla="*/ 2028440 w 3448900"/>
                <a:gd name="connsiteY30" fmla="*/ 3365861 h 8464129"/>
                <a:gd name="connsiteX31" fmla="*/ 1901661 w 3448900"/>
                <a:gd name="connsiteY31" fmla="*/ 3275088 h 8464129"/>
                <a:gd name="connsiteX32" fmla="*/ 1824299 w 3448900"/>
                <a:gd name="connsiteY32" fmla="*/ 3283563 h 8464129"/>
                <a:gd name="connsiteX33" fmla="*/ 1834211 w 3448900"/>
                <a:gd name="connsiteY33" fmla="*/ 3387280 h 8464129"/>
                <a:gd name="connsiteX34" fmla="*/ 1950899 w 3448900"/>
                <a:gd name="connsiteY34" fmla="*/ 3543950 h 8464129"/>
                <a:gd name="connsiteX35" fmla="*/ 2157805 w 3448900"/>
                <a:gd name="connsiteY35" fmla="*/ 3696458 h 8464129"/>
                <a:gd name="connsiteX36" fmla="*/ 2278584 w 3448900"/>
                <a:gd name="connsiteY36" fmla="*/ 3694344 h 8464129"/>
                <a:gd name="connsiteX37" fmla="*/ 2271055 w 3448900"/>
                <a:gd name="connsiteY37" fmla="*/ 3547671 h 8464129"/>
                <a:gd name="connsiteX38" fmla="*/ 2096802 w 3448900"/>
                <a:gd name="connsiteY38" fmla="*/ 3309833 h 8464129"/>
                <a:gd name="connsiteX39" fmla="*/ 1940726 w 3448900"/>
                <a:gd name="connsiteY39" fmla="*/ 3170455 h 8464129"/>
                <a:gd name="connsiteX40" fmla="*/ 1820301 w 3448900"/>
                <a:gd name="connsiteY40" fmla="*/ 3098090 h 8464129"/>
                <a:gd name="connsiteX41" fmla="*/ 1714288 w 3448900"/>
                <a:gd name="connsiteY41" fmla="*/ 3063203 h 8464129"/>
                <a:gd name="connsiteX42" fmla="*/ 1633396 w 3448900"/>
                <a:gd name="connsiteY42" fmla="*/ 3046940 h 8464129"/>
                <a:gd name="connsiteX43" fmla="*/ 1560447 w 3448900"/>
                <a:gd name="connsiteY43" fmla="*/ 3026331 h 8464129"/>
                <a:gd name="connsiteX44" fmla="*/ 1490262 w 3448900"/>
                <a:gd name="connsiteY44" fmla="*/ 2977093 h 8464129"/>
                <a:gd name="connsiteX45" fmla="*/ 1437610 w 3448900"/>
                <a:gd name="connsiteY45" fmla="*/ 2893995 h 8464129"/>
                <a:gd name="connsiteX46" fmla="*/ 1449082 w 3448900"/>
                <a:gd name="connsiteY46" fmla="*/ 2843789 h 8464129"/>
                <a:gd name="connsiteX47" fmla="*/ 1479910 w 3448900"/>
                <a:gd name="connsiteY47" fmla="*/ 2836750 h 8464129"/>
                <a:gd name="connsiteX48" fmla="*/ 1532974 w 3448900"/>
                <a:gd name="connsiteY48" fmla="*/ 2871196 h 8464129"/>
                <a:gd name="connsiteX49" fmla="*/ 1551035 w 3448900"/>
                <a:gd name="connsiteY49" fmla="*/ 2891526 h 8464129"/>
                <a:gd name="connsiteX50" fmla="*/ 1564860 w 3448900"/>
                <a:gd name="connsiteY50" fmla="*/ 2912526 h 8464129"/>
                <a:gd name="connsiteX51" fmla="*/ 1570684 w 3448900"/>
                <a:gd name="connsiteY51" fmla="*/ 2920870 h 8464129"/>
                <a:gd name="connsiteX52" fmla="*/ 1578509 w 3448900"/>
                <a:gd name="connsiteY52" fmla="*/ 2924877 h 8464129"/>
                <a:gd name="connsiteX53" fmla="*/ 1589157 w 3448900"/>
                <a:gd name="connsiteY53" fmla="*/ 2922553 h 8464129"/>
                <a:gd name="connsiteX54" fmla="*/ 1593011 w 3448900"/>
                <a:gd name="connsiteY54" fmla="*/ 2916378 h 8464129"/>
                <a:gd name="connsiteX55" fmla="*/ 1584775 w 3448900"/>
                <a:gd name="connsiteY55" fmla="*/ 2892189 h 8464129"/>
                <a:gd name="connsiteX56" fmla="*/ 1555448 w 3448900"/>
                <a:gd name="connsiteY56" fmla="*/ 2853615 h 8464129"/>
                <a:gd name="connsiteX57" fmla="*/ 1472909 w 3448900"/>
                <a:gd name="connsiteY57" fmla="*/ 2802510 h 8464129"/>
                <a:gd name="connsiteX58" fmla="*/ 1426609 w 3448900"/>
                <a:gd name="connsiteY58" fmla="*/ 2819010 h 8464129"/>
                <a:gd name="connsiteX59" fmla="*/ 1410710 w 3448900"/>
                <a:gd name="connsiteY59" fmla="*/ 2851250 h 8464129"/>
                <a:gd name="connsiteX60" fmla="*/ 1410710 w 3448900"/>
                <a:gd name="connsiteY60" fmla="*/ 5675876 h 8464129"/>
                <a:gd name="connsiteX61" fmla="*/ 1426609 w 3448900"/>
                <a:gd name="connsiteY61" fmla="*/ 5708117 h 8464129"/>
                <a:gd name="connsiteX62" fmla="*/ 1472909 w 3448900"/>
                <a:gd name="connsiteY62" fmla="*/ 5724616 h 8464129"/>
                <a:gd name="connsiteX63" fmla="*/ 1555448 w 3448900"/>
                <a:gd name="connsiteY63" fmla="*/ 5673511 h 8464129"/>
                <a:gd name="connsiteX64" fmla="*/ 1584775 w 3448900"/>
                <a:gd name="connsiteY64" fmla="*/ 5634937 h 8464129"/>
                <a:gd name="connsiteX65" fmla="*/ 1593011 w 3448900"/>
                <a:gd name="connsiteY65" fmla="*/ 5610748 h 8464129"/>
                <a:gd name="connsiteX66" fmla="*/ 1589157 w 3448900"/>
                <a:gd name="connsiteY66" fmla="*/ 5604573 h 8464129"/>
                <a:gd name="connsiteX67" fmla="*/ 1578509 w 3448900"/>
                <a:gd name="connsiteY67" fmla="*/ 5602249 h 8464129"/>
                <a:gd name="connsiteX68" fmla="*/ 1570684 w 3448900"/>
                <a:gd name="connsiteY68" fmla="*/ 5606256 h 8464129"/>
                <a:gd name="connsiteX69" fmla="*/ 1564860 w 3448900"/>
                <a:gd name="connsiteY69" fmla="*/ 5614600 h 8464129"/>
                <a:gd name="connsiteX70" fmla="*/ 1551035 w 3448900"/>
                <a:gd name="connsiteY70" fmla="*/ 5635600 h 8464129"/>
                <a:gd name="connsiteX71" fmla="*/ 1532974 w 3448900"/>
                <a:gd name="connsiteY71" fmla="*/ 5655930 h 8464129"/>
                <a:gd name="connsiteX72" fmla="*/ 1479910 w 3448900"/>
                <a:gd name="connsiteY72" fmla="*/ 5690377 h 8464129"/>
                <a:gd name="connsiteX73" fmla="*/ 1449082 w 3448900"/>
                <a:gd name="connsiteY73" fmla="*/ 5683337 h 8464129"/>
                <a:gd name="connsiteX74" fmla="*/ 1437610 w 3448900"/>
                <a:gd name="connsiteY74" fmla="*/ 5633131 h 8464129"/>
                <a:gd name="connsiteX75" fmla="*/ 1490262 w 3448900"/>
                <a:gd name="connsiteY75" fmla="*/ 5550034 h 8464129"/>
                <a:gd name="connsiteX76" fmla="*/ 1560447 w 3448900"/>
                <a:gd name="connsiteY76" fmla="*/ 5500796 h 8464129"/>
                <a:gd name="connsiteX77" fmla="*/ 1633396 w 3448900"/>
                <a:gd name="connsiteY77" fmla="*/ 5480186 h 8464129"/>
                <a:gd name="connsiteX78" fmla="*/ 1714288 w 3448900"/>
                <a:gd name="connsiteY78" fmla="*/ 5463923 h 8464129"/>
                <a:gd name="connsiteX79" fmla="*/ 1820301 w 3448900"/>
                <a:gd name="connsiteY79" fmla="*/ 5429037 h 8464129"/>
                <a:gd name="connsiteX80" fmla="*/ 1940726 w 3448900"/>
                <a:gd name="connsiteY80" fmla="*/ 5356671 h 8464129"/>
                <a:gd name="connsiteX81" fmla="*/ 2096802 w 3448900"/>
                <a:gd name="connsiteY81" fmla="*/ 5217294 h 8464129"/>
                <a:gd name="connsiteX82" fmla="*/ 2271055 w 3448900"/>
                <a:gd name="connsiteY82" fmla="*/ 4979456 h 8464129"/>
                <a:gd name="connsiteX83" fmla="*/ 2278584 w 3448900"/>
                <a:gd name="connsiteY83" fmla="*/ 4832782 h 8464129"/>
                <a:gd name="connsiteX84" fmla="*/ 2157805 w 3448900"/>
                <a:gd name="connsiteY84" fmla="*/ 4830668 h 8464129"/>
                <a:gd name="connsiteX85" fmla="*/ 1950899 w 3448900"/>
                <a:gd name="connsiteY85" fmla="*/ 4983176 h 8464129"/>
                <a:gd name="connsiteX86" fmla="*/ 1834211 w 3448900"/>
                <a:gd name="connsiteY86" fmla="*/ 5139847 h 8464129"/>
                <a:gd name="connsiteX87" fmla="*/ 1824299 w 3448900"/>
                <a:gd name="connsiteY87" fmla="*/ 5243563 h 8464129"/>
                <a:gd name="connsiteX88" fmla="*/ 1901661 w 3448900"/>
                <a:gd name="connsiteY88" fmla="*/ 5252039 h 8464129"/>
                <a:gd name="connsiteX89" fmla="*/ 2028440 w 3448900"/>
                <a:gd name="connsiteY89" fmla="*/ 5161265 h 8464129"/>
                <a:gd name="connsiteX90" fmla="*/ 2101007 w 3448900"/>
                <a:gd name="connsiteY90" fmla="*/ 5063205 h 8464129"/>
                <a:gd name="connsiteX91" fmla="*/ 2105977 w 3448900"/>
                <a:gd name="connsiteY91" fmla="*/ 5000478 h 8464129"/>
                <a:gd name="connsiteX92" fmla="*/ 2061913 w 3448900"/>
                <a:gd name="connsiteY92" fmla="*/ 4994431 h 8464129"/>
                <a:gd name="connsiteX93" fmla="*/ 1986198 w 3448900"/>
                <a:gd name="connsiteY93" fmla="*/ 5046422 h 8464129"/>
                <a:gd name="connsiteX94" fmla="*/ 1951195 w 3448900"/>
                <a:gd name="connsiteY94" fmla="*/ 5094073 h 8464129"/>
                <a:gd name="connsiteX95" fmla="*/ 1944959 w 3448900"/>
                <a:gd name="connsiteY95" fmla="*/ 5117305 h 8464129"/>
                <a:gd name="connsiteX96" fmla="*/ 1947253 w 3448900"/>
                <a:gd name="connsiteY96" fmla="*/ 5123110 h 8464129"/>
                <a:gd name="connsiteX97" fmla="*/ 1952195 w 3448900"/>
                <a:gd name="connsiteY97" fmla="*/ 5120951 h 8464129"/>
                <a:gd name="connsiteX98" fmla="*/ 1958549 w 3448900"/>
                <a:gd name="connsiteY98" fmla="*/ 5113133 h 8464129"/>
                <a:gd name="connsiteX99" fmla="*/ 1964902 w 3448900"/>
                <a:gd name="connsiteY99" fmla="*/ 5105314 h 8464129"/>
                <a:gd name="connsiteX100" fmla="*/ 1989729 w 3448900"/>
                <a:gd name="connsiteY100" fmla="*/ 5078162 h 8464129"/>
                <a:gd name="connsiteX101" fmla="*/ 2026762 w 3448900"/>
                <a:gd name="connsiteY101" fmla="*/ 5051938 h 8464129"/>
                <a:gd name="connsiteX102" fmla="*/ 2052089 w 3448900"/>
                <a:gd name="connsiteY102" fmla="*/ 5050581 h 8464129"/>
                <a:gd name="connsiteX103" fmla="*/ 2047912 w 3448900"/>
                <a:gd name="connsiteY103" fmla="*/ 5091151 h 8464129"/>
                <a:gd name="connsiteX104" fmla="*/ 1999848 w 3448900"/>
                <a:gd name="connsiteY104" fmla="*/ 5154090 h 8464129"/>
                <a:gd name="connsiteX105" fmla="*/ 1908132 w 3448900"/>
                <a:gd name="connsiteY105" fmla="*/ 5217274 h 8464129"/>
                <a:gd name="connsiteX106" fmla="*/ 1853479 w 3448900"/>
                <a:gd name="connsiteY106" fmla="*/ 5211315 h 8464129"/>
                <a:gd name="connsiteX107" fmla="*/ 1858831 w 3448900"/>
                <a:gd name="connsiteY107" fmla="*/ 5127199 h 8464129"/>
                <a:gd name="connsiteX108" fmla="*/ 1959018 w 3448900"/>
                <a:gd name="connsiteY108" fmla="*/ 4991227 h 8464129"/>
                <a:gd name="connsiteX109" fmla="*/ 2132390 w 3448900"/>
                <a:gd name="connsiteY109" fmla="*/ 4869003 h 8464129"/>
                <a:gd name="connsiteX110" fmla="*/ 2237756 w 3448900"/>
                <a:gd name="connsiteY110" fmla="*/ 4874657 h 8464129"/>
                <a:gd name="connsiteX111" fmla="*/ 2226168 w 3448900"/>
                <a:gd name="connsiteY111" fmla="*/ 4999655 h 8464129"/>
                <a:gd name="connsiteX112" fmla="*/ 2075387 w 3448900"/>
                <a:gd name="connsiteY112" fmla="*/ 5200763 h 8464129"/>
                <a:gd name="connsiteX113" fmla="*/ 1967258 w 3448900"/>
                <a:gd name="connsiteY113" fmla="*/ 5293559 h 8464129"/>
                <a:gd name="connsiteX114" fmla="*/ 1873188 w 3448900"/>
                <a:gd name="connsiteY114" fmla="*/ 5344995 h 8464129"/>
                <a:gd name="connsiteX115" fmla="*/ 1783237 w 3448900"/>
                <a:gd name="connsiteY115" fmla="*/ 5374630 h 8464129"/>
                <a:gd name="connsiteX116" fmla="*/ 1648221 w 3448900"/>
                <a:gd name="connsiteY116" fmla="*/ 5406639 h 8464129"/>
                <a:gd name="connsiteX117" fmla="*/ 1501322 w 3448900"/>
                <a:gd name="connsiteY117" fmla="*/ 5502169 h 8464129"/>
                <a:gd name="connsiteX118" fmla="*/ 1415254 w 3448900"/>
                <a:gd name="connsiteY118" fmla="*/ 5630964 h 8464129"/>
                <a:gd name="connsiteX119" fmla="*/ 1410710 w 3448900"/>
                <a:gd name="connsiteY119" fmla="*/ 5675876 h 8464129"/>
                <a:gd name="connsiteX120" fmla="*/ 66121 w 3448900"/>
                <a:gd name="connsiteY120" fmla="*/ 8452694 h 8464129"/>
                <a:gd name="connsiteX121" fmla="*/ 2954582 w 3448900"/>
                <a:gd name="connsiteY121" fmla="*/ 4242787 h 8464129"/>
                <a:gd name="connsiteX122" fmla="*/ 0 w 3448900"/>
                <a:gd name="connsiteY122" fmla="*/ 21445 h 8464129"/>
                <a:gd name="connsiteX123" fmla="*/ 27694 w 3448900"/>
                <a:gd name="connsiteY123" fmla="*/ 0 h 8464129"/>
                <a:gd name="connsiteX124" fmla="*/ 3448900 w 3448900"/>
                <a:gd name="connsiteY124" fmla="*/ 4231351 h 8464129"/>
                <a:gd name="connsiteX125" fmla="*/ 107042 w 3448900"/>
                <a:gd name="connsiteY125" fmla="*/ 8464129 h 8464129"/>
                <a:gd name="connsiteX126" fmla="*/ 66121 w 3448900"/>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42787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 name="connsiteX0" fmla="*/ 1410710 w 3448899"/>
                <a:gd name="connsiteY0" fmla="*/ 2851250 h 8464129"/>
                <a:gd name="connsiteX1" fmla="*/ 1415254 w 3448899"/>
                <a:gd name="connsiteY1" fmla="*/ 2896163 h 8464129"/>
                <a:gd name="connsiteX2" fmla="*/ 1501322 w 3448899"/>
                <a:gd name="connsiteY2" fmla="*/ 3024957 h 8464129"/>
                <a:gd name="connsiteX3" fmla="*/ 1648221 w 3448899"/>
                <a:gd name="connsiteY3" fmla="*/ 3120487 h 8464129"/>
                <a:gd name="connsiteX4" fmla="*/ 1783237 w 3448899"/>
                <a:gd name="connsiteY4" fmla="*/ 3152496 h 8464129"/>
                <a:gd name="connsiteX5" fmla="*/ 1873188 w 3448899"/>
                <a:gd name="connsiteY5" fmla="*/ 3182131 h 8464129"/>
                <a:gd name="connsiteX6" fmla="*/ 1967258 w 3448899"/>
                <a:gd name="connsiteY6" fmla="*/ 3233568 h 8464129"/>
                <a:gd name="connsiteX7" fmla="*/ 2075387 w 3448899"/>
                <a:gd name="connsiteY7" fmla="*/ 3326363 h 8464129"/>
                <a:gd name="connsiteX8" fmla="*/ 2226168 w 3448899"/>
                <a:gd name="connsiteY8" fmla="*/ 3527471 h 8464129"/>
                <a:gd name="connsiteX9" fmla="*/ 2237756 w 3448899"/>
                <a:gd name="connsiteY9" fmla="*/ 3652469 h 8464129"/>
                <a:gd name="connsiteX10" fmla="*/ 2132390 w 3448899"/>
                <a:gd name="connsiteY10" fmla="*/ 3658123 h 8464129"/>
                <a:gd name="connsiteX11" fmla="*/ 1959018 w 3448899"/>
                <a:gd name="connsiteY11" fmla="*/ 3535899 h 8464129"/>
                <a:gd name="connsiteX12" fmla="*/ 1858831 w 3448899"/>
                <a:gd name="connsiteY12" fmla="*/ 3399927 h 8464129"/>
                <a:gd name="connsiteX13" fmla="*/ 1853479 w 3448899"/>
                <a:gd name="connsiteY13" fmla="*/ 3315811 h 8464129"/>
                <a:gd name="connsiteX14" fmla="*/ 1908132 w 3448899"/>
                <a:gd name="connsiteY14" fmla="*/ 3309853 h 8464129"/>
                <a:gd name="connsiteX15" fmla="*/ 1999848 w 3448899"/>
                <a:gd name="connsiteY15" fmla="*/ 3373036 h 8464129"/>
                <a:gd name="connsiteX16" fmla="*/ 2047912 w 3448899"/>
                <a:gd name="connsiteY16" fmla="*/ 3435975 h 8464129"/>
                <a:gd name="connsiteX17" fmla="*/ 2052089 w 3448899"/>
                <a:gd name="connsiteY17" fmla="*/ 3476546 h 8464129"/>
                <a:gd name="connsiteX18" fmla="*/ 2026762 w 3448899"/>
                <a:gd name="connsiteY18" fmla="*/ 3475188 h 8464129"/>
                <a:gd name="connsiteX19" fmla="*/ 1989729 w 3448899"/>
                <a:gd name="connsiteY19" fmla="*/ 3448964 h 8464129"/>
                <a:gd name="connsiteX20" fmla="*/ 1964902 w 3448899"/>
                <a:gd name="connsiteY20" fmla="*/ 3421812 h 8464129"/>
                <a:gd name="connsiteX21" fmla="*/ 1958549 w 3448899"/>
                <a:gd name="connsiteY21" fmla="*/ 3413994 h 8464129"/>
                <a:gd name="connsiteX22" fmla="*/ 1952195 w 3448899"/>
                <a:gd name="connsiteY22" fmla="*/ 3406175 h 8464129"/>
                <a:gd name="connsiteX23" fmla="*/ 1947253 w 3448899"/>
                <a:gd name="connsiteY23" fmla="*/ 3404016 h 8464129"/>
                <a:gd name="connsiteX24" fmla="*/ 1944959 w 3448899"/>
                <a:gd name="connsiteY24" fmla="*/ 3409821 h 8464129"/>
                <a:gd name="connsiteX25" fmla="*/ 1951195 w 3448899"/>
                <a:gd name="connsiteY25" fmla="*/ 3433053 h 8464129"/>
                <a:gd name="connsiteX26" fmla="*/ 1986198 w 3448899"/>
                <a:gd name="connsiteY26" fmla="*/ 3480704 h 8464129"/>
                <a:gd name="connsiteX27" fmla="*/ 2061913 w 3448899"/>
                <a:gd name="connsiteY27" fmla="*/ 3532695 h 8464129"/>
                <a:gd name="connsiteX28" fmla="*/ 2105977 w 3448899"/>
                <a:gd name="connsiteY28" fmla="*/ 3526648 h 8464129"/>
                <a:gd name="connsiteX29" fmla="*/ 2101007 w 3448899"/>
                <a:gd name="connsiteY29" fmla="*/ 3463921 h 8464129"/>
                <a:gd name="connsiteX30" fmla="*/ 2028440 w 3448899"/>
                <a:gd name="connsiteY30" fmla="*/ 3365861 h 8464129"/>
                <a:gd name="connsiteX31" fmla="*/ 1901661 w 3448899"/>
                <a:gd name="connsiteY31" fmla="*/ 3275088 h 8464129"/>
                <a:gd name="connsiteX32" fmla="*/ 1824299 w 3448899"/>
                <a:gd name="connsiteY32" fmla="*/ 3283563 h 8464129"/>
                <a:gd name="connsiteX33" fmla="*/ 1834211 w 3448899"/>
                <a:gd name="connsiteY33" fmla="*/ 3387280 h 8464129"/>
                <a:gd name="connsiteX34" fmla="*/ 1950899 w 3448899"/>
                <a:gd name="connsiteY34" fmla="*/ 3543950 h 8464129"/>
                <a:gd name="connsiteX35" fmla="*/ 2157805 w 3448899"/>
                <a:gd name="connsiteY35" fmla="*/ 3696458 h 8464129"/>
                <a:gd name="connsiteX36" fmla="*/ 2278584 w 3448899"/>
                <a:gd name="connsiteY36" fmla="*/ 3694344 h 8464129"/>
                <a:gd name="connsiteX37" fmla="*/ 2271055 w 3448899"/>
                <a:gd name="connsiteY37" fmla="*/ 3547671 h 8464129"/>
                <a:gd name="connsiteX38" fmla="*/ 2096802 w 3448899"/>
                <a:gd name="connsiteY38" fmla="*/ 3309833 h 8464129"/>
                <a:gd name="connsiteX39" fmla="*/ 1940726 w 3448899"/>
                <a:gd name="connsiteY39" fmla="*/ 3170455 h 8464129"/>
                <a:gd name="connsiteX40" fmla="*/ 1820301 w 3448899"/>
                <a:gd name="connsiteY40" fmla="*/ 3098090 h 8464129"/>
                <a:gd name="connsiteX41" fmla="*/ 1714288 w 3448899"/>
                <a:gd name="connsiteY41" fmla="*/ 3063203 h 8464129"/>
                <a:gd name="connsiteX42" fmla="*/ 1633396 w 3448899"/>
                <a:gd name="connsiteY42" fmla="*/ 3046940 h 8464129"/>
                <a:gd name="connsiteX43" fmla="*/ 1560447 w 3448899"/>
                <a:gd name="connsiteY43" fmla="*/ 3026331 h 8464129"/>
                <a:gd name="connsiteX44" fmla="*/ 1490262 w 3448899"/>
                <a:gd name="connsiteY44" fmla="*/ 2977093 h 8464129"/>
                <a:gd name="connsiteX45" fmla="*/ 1437610 w 3448899"/>
                <a:gd name="connsiteY45" fmla="*/ 2893995 h 8464129"/>
                <a:gd name="connsiteX46" fmla="*/ 1449082 w 3448899"/>
                <a:gd name="connsiteY46" fmla="*/ 2843789 h 8464129"/>
                <a:gd name="connsiteX47" fmla="*/ 1479910 w 3448899"/>
                <a:gd name="connsiteY47" fmla="*/ 2836750 h 8464129"/>
                <a:gd name="connsiteX48" fmla="*/ 1532974 w 3448899"/>
                <a:gd name="connsiteY48" fmla="*/ 2871196 h 8464129"/>
                <a:gd name="connsiteX49" fmla="*/ 1551035 w 3448899"/>
                <a:gd name="connsiteY49" fmla="*/ 2891526 h 8464129"/>
                <a:gd name="connsiteX50" fmla="*/ 1564860 w 3448899"/>
                <a:gd name="connsiteY50" fmla="*/ 2912526 h 8464129"/>
                <a:gd name="connsiteX51" fmla="*/ 1570684 w 3448899"/>
                <a:gd name="connsiteY51" fmla="*/ 2920870 h 8464129"/>
                <a:gd name="connsiteX52" fmla="*/ 1578509 w 3448899"/>
                <a:gd name="connsiteY52" fmla="*/ 2924877 h 8464129"/>
                <a:gd name="connsiteX53" fmla="*/ 1589157 w 3448899"/>
                <a:gd name="connsiteY53" fmla="*/ 2922553 h 8464129"/>
                <a:gd name="connsiteX54" fmla="*/ 1593011 w 3448899"/>
                <a:gd name="connsiteY54" fmla="*/ 2916378 h 8464129"/>
                <a:gd name="connsiteX55" fmla="*/ 1584775 w 3448899"/>
                <a:gd name="connsiteY55" fmla="*/ 2892189 h 8464129"/>
                <a:gd name="connsiteX56" fmla="*/ 1555448 w 3448899"/>
                <a:gd name="connsiteY56" fmla="*/ 2853615 h 8464129"/>
                <a:gd name="connsiteX57" fmla="*/ 1472909 w 3448899"/>
                <a:gd name="connsiteY57" fmla="*/ 2802510 h 8464129"/>
                <a:gd name="connsiteX58" fmla="*/ 1426609 w 3448899"/>
                <a:gd name="connsiteY58" fmla="*/ 2819010 h 8464129"/>
                <a:gd name="connsiteX59" fmla="*/ 1410710 w 3448899"/>
                <a:gd name="connsiteY59" fmla="*/ 2851250 h 8464129"/>
                <a:gd name="connsiteX60" fmla="*/ 1410710 w 3448899"/>
                <a:gd name="connsiteY60" fmla="*/ 5675876 h 8464129"/>
                <a:gd name="connsiteX61" fmla="*/ 1426609 w 3448899"/>
                <a:gd name="connsiteY61" fmla="*/ 5708117 h 8464129"/>
                <a:gd name="connsiteX62" fmla="*/ 1472909 w 3448899"/>
                <a:gd name="connsiteY62" fmla="*/ 5724616 h 8464129"/>
                <a:gd name="connsiteX63" fmla="*/ 1555448 w 3448899"/>
                <a:gd name="connsiteY63" fmla="*/ 5673511 h 8464129"/>
                <a:gd name="connsiteX64" fmla="*/ 1584775 w 3448899"/>
                <a:gd name="connsiteY64" fmla="*/ 5634937 h 8464129"/>
                <a:gd name="connsiteX65" fmla="*/ 1593011 w 3448899"/>
                <a:gd name="connsiteY65" fmla="*/ 5610748 h 8464129"/>
                <a:gd name="connsiteX66" fmla="*/ 1589157 w 3448899"/>
                <a:gd name="connsiteY66" fmla="*/ 5604573 h 8464129"/>
                <a:gd name="connsiteX67" fmla="*/ 1578509 w 3448899"/>
                <a:gd name="connsiteY67" fmla="*/ 5602249 h 8464129"/>
                <a:gd name="connsiteX68" fmla="*/ 1570684 w 3448899"/>
                <a:gd name="connsiteY68" fmla="*/ 5606256 h 8464129"/>
                <a:gd name="connsiteX69" fmla="*/ 1564860 w 3448899"/>
                <a:gd name="connsiteY69" fmla="*/ 5614600 h 8464129"/>
                <a:gd name="connsiteX70" fmla="*/ 1551035 w 3448899"/>
                <a:gd name="connsiteY70" fmla="*/ 5635600 h 8464129"/>
                <a:gd name="connsiteX71" fmla="*/ 1532974 w 3448899"/>
                <a:gd name="connsiteY71" fmla="*/ 5655930 h 8464129"/>
                <a:gd name="connsiteX72" fmla="*/ 1479910 w 3448899"/>
                <a:gd name="connsiteY72" fmla="*/ 5690377 h 8464129"/>
                <a:gd name="connsiteX73" fmla="*/ 1449082 w 3448899"/>
                <a:gd name="connsiteY73" fmla="*/ 5683337 h 8464129"/>
                <a:gd name="connsiteX74" fmla="*/ 1437610 w 3448899"/>
                <a:gd name="connsiteY74" fmla="*/ 5633131 h 8464129"/>
                <a:gd name="connsiteX75" fmla="*/ 1490262 w 3448899"/>
                <a:gd name="connsiteY75" fmla="*/ 5550034 h 8464129"/>
                <a:gd name="connsiteX76" fmla="*/ 1560447 w 3448899"/>
                <a:gd name="connsiteY76" fmla="*/ 5500796 h 8464129"/>
                <a:gd name="connsiteX77" fmla="*/ 1633396 w 3448899"/>
                <a:gd name="connsiteY77" fmla="*/ 5480186 h 8464129"/>
                <a:gd name="connsiteX78" fmla="*/ 1714288 w 3448899"/>
                <a:gd name="connsiteY78" fmla="*/ 5463923 h 8464129"/>
                <a:gd name="connsiteX79" fmla="*/ 1820301 w 3448899"/>
                <a:gd name="connsiteY79" fmla="*/ 5429037 h 8464129"/>
                <a:gd name="connsiteX80" fmla="*/ 1940726 w 3448899"/>
                <a:gd name="connsiteY80" fmla="*/ 5356671 h 8464129"/>
                <a:gd name="connsiteX81" fmla="*/ 2096802 w 3448899"/>
                <a:gd name="connsiteY81" fmla="*/ 5217294 h 8464129"/>
                <a:gd name="connsiteX82" fmla="*/ 2271055 w 3448899"/>
                <a:gd name="connsiteY82" fmla="*/ 4979456 h 8464129"/>
                <a:gd name="connsiteX83" fmla="*/ 2278584 w 3448899"/>
                <a:gd name="connsiteY83" fmla="*/ 4832782 h 8464129"/>
                <a:gd name="connsiteX84" fmla="*/ 2157805 w 3448899"/>
                <a:gd name="connsiteY84" fmla="*/ 4830668 h 8464129"/>
                <a:gd name="connsiteX85" fmla="*/ 1950899 w 3448899"/>
                <a:gd name="connsiteY85" fmla="*/ 4983176 h 8464129"/>
                <a:gd name="connsiteX86" fmla="*/ 1834211 w 3448899"/>
                <a:gd name="connsiteY86" fmla="*/ 5139847 h 8464129"/>
                <a:gd name="connsiteX87" fmla="*/ 1824299 w 3448899"/>
                <a:gd name="connsiteY87" fmla="*/ 5243563 h 8464129"/>
                <a:gd name="connsiteX88" fmla="*/ 1901661 w 3448899"/>
                <a:gd name="connsiteY88" fmla="*/ 5252039 h 8464129"/>
                <a:gd name="connsiteX89" fmla="*/ 2028440 w 3448899"/>
                <a:gd name="connsiteY89" fmla="*/ 5161265 h 8464129"/>
                <a:gd name="connsiteX90" fmla="*/ 2101007 w 3448899"/>
                <a:gd name="connsiteY90" fmla="*/ 5063205 h 8464129"/>
                <a:gd name="connsiteX91" fmla="*/ 2105977 w 3448899"/>
                <a:gd name="connsiteY91" fmla="*/ 5000478 h 8464129"/>
                <a:gd name="connsiteX92" fmla="*/ 2061913 w 3448899"/>
                <a:gd name="connsiteY92" fmla="*/ 4994431 h 8464129"/>
                <a:gd name="connsiteX93" fmla="*/ 1986198 w 3448899"/>
                <a:gd name="connsiteY93" fmla="*/ 5046422 h 8464129"/>
                <a:gd name="connsiteX94" fmla="*/ 1951195 w 3448899"/>
                <a:gd name="connsiteY94" fmla="*/ 5094073 h 8464129"/>
                <a:gd name="connsiteX95" fmla="*/ 1944959 w 3448899"/>
                <a:gd name="connsiteY95" fmla="*/ 5117305 h 8464129"/>
                <a:gd name="connsiteX96" fmla="*/ 1947253 w 3448899"/>
                <a:gd name="connsiteY96" fmla="*/ 5123110 h 8464129"/>
                <a:gd name="connsiteX97" fmla="*/ 1952195 w 3448899"/>
                <a:gd name="connsiteY97" fmla="*/ 5120951 h 8464129"/>
                <a:gd name="connsiteX98" fmla="*/ 1958549 w 3448899"/>
                <a:gd name="connsiteY98" fmla="*/ 5113133 h 8464129"/>
                <a:gd name="connsiteX99" fmla="*/ 1964902 w 3448899"/>
                <a:gd name="connsiteY99" fmla="*/ 5105314 h 8464129"/>
                <a:gd name="connsiteX100" fmla="*/ 1989729 w 3448899"/>
                <a:gd name="connsiteY100" fmla="*/ 5078162 h 8464129"/>
                <a:gd name="connsiteX101" fmla="*/ 2026762 w 3448899"/>
                <a:gd name="connsiteY101" fmla="*/ 5051938 h 8464129"/>
                <a:gd name="connsiteX102" fmla="*/ 2052089 w 3448899"/>
                <a:gd name="connsiteY102" fmla="*/ 5050581 h 8464129"/>
                <a:gd name="connsiteX103" fmla="*/ 2047912 w 3448899"/>
                <a:gd name="connsiteY103" fmla="*/ 5091151 h 8464129"/>
                <a:gd name="connsiteX104" fmla="*/ 1999848 w 3448899"/>
                <a:gd name="connsiteY104" fmla="*/ 5154090 h 8464129"/>
                <a:gd name="connsiteX105" fmla="*/ 1908132 w 3448899"/>
                <a:gd name="connsiteY105" fmla="*/ 5217274 h 8464129"/>
                <a:gd name="connsiteX106" fmla="*/ 1853479 w 3448899"/>
                <a:gd name="connsiteY106" fmla="*/ 5211315 h 8464129"/>
                <a:gd name="connsiteX107" fmla="*/ 1858831 w 3448899"/>
                <a:gd name="connsiteY107" fmla="*/ 5127199 h 8464129"/>
                <a:gd name="connsiteX108" fmla="*/ 1959018 w 3448899"/>
                <a:gd name="connsiteY108" fmla="*/ 4991227 h 8464129"/>
                <a:gd name="connsiteX109" fmla="*/ 2132390 w 3448899"/>
                <a:gd name="connsiteY109" fmla="*/ 4869003 h 8464129"/>
                <a:gd name="connsiteX110" fmla="*/ 2237756 w 3448899"/>
                <a:gd name="connsiteY110" fmla="*/ 4874657 h 8464129"/>
                <a:gd name="connsiteX111" fmla="*/ 2226168 w 3448899"/>
                <a:gd name="connsiteY111" fmla="*/ 4999655 h 8464129"/>
                <a:gd name="connsiteX112" fmla="*/ 2075387 w 3448899"/>
                <a:gd name="connsiteY112" fmla="*/ 5200763 h 8464129"/>
                <a:gd name="connsiteX113" fmla="*/ 1967258 w 3448899"/>
                <a:gd name="connsiteY113" fmla="*/ 5293559 h 8464129"/>
                <a:gd name="connsiteX114" fmla="*/ 1873188 w 3448899"/>
                <a:gd name="connsiteY114" fmla="*/ 5344995 h 8464129"/>
                <a:gd name="connsiteX115" fmla="*/ 1783237 w 3448899"/>
                <a:gd name="connsiteY115" fmla="*/ 5374630 h 8464129"/>
                <a:gd name="connsiteX116" fmla="*/ 1648221 w 3448899"/>
                <a:gd name="connsiteY116" fmla="*/ 5406639 h 8464129"/>
                <a:gd name="connsiteX117" fmla="*/ 1501322 w 3448899"/>
                <a:gd name="connsiteY117" fmla="*/ 5502169 h 8464129"/>
                <a:gd name="connsiteX118" fmla="*/ 1415254 w 3448899"/>
                <a:gd name="connsiteY118" fmla="*/ 5630964 h 8464129"/>
                <a:gd name="connsiteX119" fmla="*/ 1410710 w 3448899"/>
                <a:gd name="connsiteY119" fmla="*/ 5675876 h 8464129"/>
                <a:gd name="connsiteX120" fmla="*/ 66121 w 3448899"/>
                <a:gd name="connsiteY120" fmla="*/ 8452694 h 8464129"/>
                <a:gd name="connsiteX121" fmla="*/ 2954582 w 3448899"/>
                <a:gd name="connsiteY121" fmla="*/ 4202754 h 8464129"/>
                <a:gd name="connsiteX122" fmla="*/ 0 w 3448899"/>
                <a:gd name="connsiteY122" fmla="*/ 21445 h 8464129"/>
                <a:gd name="connsiteX123" fmla="*/ 27694 w 3448899"/>
                <a:gd name="connsiteY123" fmla="*/ 0 h 8464129"/>
                <a:gd name="connsiteX124" fmla="*/ 3448899 w 3448899"/>
                <a:gd name="connsiteY124" fmla="*/ 4201329 h 8464129"/>
                <a:gd name="connsiteX125" fmla="*/ 107042 w 3448899"/>
                <a:gd name="connsiteY125" fmla="*/ 8464129 h 8464129"/>
                <a:gd name="connsiteX126" fmla="*/ 66121 w 3448899"/>
                <a:gd name="connsiteY126" fmla="*/ 8452694 h 846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448899" h="8464129">
                  <a:moveTo>
                    <a:pt x="1410710" y="2851250"/>
                  </a:moveTo>
                  <a:cubicBezTo>
                    <a:pt x="1408817" y="2864109"/>
                    <a:pt x="1410332" y="2879080"/>
                    <a:pt x="1415254" y="2896163"/>
                  </a:cubicBezTo>
                  <a:cubicBezTo>
                    <a:pt x="1426745" y="2935755"/>
                    <a:pt x="1455434" y="2978686"/>
                    <a:pt x="1501322" y="3024957"/>
                  </a:cubicBezTo>
                  <a:cubicBezTo>
                    <a:pt x="1547601" y="3071623"/>
                    <a:pt x="1596568" y="3103466"/>
                    <a:pt x="1648221" y="3120487"/>
                  </a:cubicBezTo>
                  <a:lnTo>
                    <a:pt x="1783237" y="3152496"/>
                  </a:lnTo>
                  <a:cubicBezTo>
                    <a:pt x="1820417" y="3162689"/>
                    <a:pt x="1850401" y="3172567"/>
                    <a:pt x="1873188" y="3182131"/>
                  </a:cubicBezTo>
                  <a:cubicBezTo>
                    <a:pt x="1906094" y="3195779"/>
                    <a:pt x="1937451" y="3212925"/>
                    <a:pt x="1967258" y="3233568"/>
                  </a:cubicBezTo>
                  <a:cubicBezTo>
                    <a:pt x="2001301" y="3257070"/>
                    <a:pt x="2037344" y="3288002"/>
                    <a:pt x="2075387" y="3326363"/>
                  </a:cubicBezTo>
                  <a:cubicBezTo>
                    <a:pt x="2145199" y="3396758"/>
                    <a:pt x="2195459" y="3463794"/>
                    <a:pt x="2226168" y="3527471"/>
                  </a:cubicBezTo>
                  <a:cubicBezTo>
                    <a:pt x="2255896" y="3588982"/>
                    <a:pt x="2259759" y="3630648"/>
                    <a:pt x="2237756" y="3652469"/>
                  </a:cubicBezTo>
                  <a:cubicBezTo>
                    <a:pt x="2216106" y="3673939"/>
                    <a:pt x="2180984" y="3675824"/>
                    <a:pt x="2132390" y="3658123"/>
                  </a:cubicBezTo>
                  <a:cubicBezTo>
                    <a:pt x="2077992" y="3638335"/>
                    <a:pt x="2020201" y="3597593"/>
                    <a:pt x="1959018" y="3535899"/>
                  </a:cubicBezTo>
                  <a:cubicBezTo>
                    <a:pt x="1911954" y="3488441"/>
                    <a:pt x="1878559" y="3443118"/>
                    <a:pt x="1858831" y="3399927"/>
                  </a:cubicBezTo>
                  <a:cubicBezTo>
                    <a:pt x="1840084" y="3358903"/>
                    <a:pt x="1838300" y="3330864"/>
                    <a:pt x="1853479" y="3315811"/>
                  </a:cubicBezTo>
                  <a:cubicBezTo>
                    <a:pt x="1865362" y="3304026"/>
                    <a:pt x="1883580" y="3302040"/>
                    <a:pt x="1908132" y="3309853"/>
                  </a:cubicBezTo>
                  <a:cubicBezTo>
                    <a:pt x="1936332" y="3318755"/>
                    <a:pt x="1966904" y="3339816"/>
                    <a:pt x="1999848" y="3373036"/>
                  </a:cubicBezTo>
                  <a:cubicBezTo>
                    <a:pt x="2021812" y="3395183"/>
                    <a:pt x="2037833" y="3416163"/>
                    <a:pt x="2047912" y="3435975"/>
                  </a:cubicBezTo>
                  <a:cubicBezTo>
                    <a:pt x="2057992" y="3455788"/>
                    <a:pt x="2059384" y="3469311"/>
                    <a:pt x="2052089" y="3476546"/>
                  </a:cubicBezTo>
                  <a:cubicBezTo>
                    <a:pt x="2047735" y="3480863"/>
                    <a:pt x="2039293" y="3480410"/>
                    <a:pt x="2026762" y="3475188"/>
                  </a:cubicBezTo>
                  <a:cubicBezTo>
                    <a:pt x="2014231" y="3469965"/>
                    <a:pt x="2001887" y="3461224"/>
                    <a:pt x="1989729" y="3448964"/>
                  </a:cubicBezTo>
                  <a:cubicBezTo>
                    <a:pt x="1980316" y="3439473"/>
                    <a:pt x="1972040" y="3430422"/>
                    <a:pt x="1964902" y="3421812"/>
                  </a:cubicBezTo>
                  <a:cubicBezTo>
                    <a:pt x="1961333" y="3417508"/>
                    <a:pt x="1959216" y="3414901"/>
                    <a:pt x="1958549" y="3413994"/>
                  </a:cubicBezTo>
                  <a:lnTo>
                    <a:pt x="1952195" y="3406175"/>
                  </a:lnTo>
                  <a:cubicBezTo>
                    <a:pt x="1949842" y="3403802"/>
                    <a:pt x="1948195" y="3403082"/>
                    <a:pt x="1947253" y="3404016"/>
                  </a:cubicBezTo>
                  <a:cubicBezTo>
                    <a:pt x="1947018" y="3404249"/>
                    <a:pt x="1946253" y="3406184"/>
                    <a:pt x="1944959" y="3409821"/>
                  </a:cubicBezTo>
                  <a:cubicBezTo>
                    <a:pt x="1943665" y="3413458"/>
                    <a:pt x="1945743" y="3421202"/>
                    <a:pt x="1951195" y="3433053"/>
                  </a:cubicBezTo>
                  <a:cubicBezTo>
                    <a:pt x="1958058" y="3448211"/>
                    <a:pt x="1969726" y="3464094"/>
                    <a:pt x="1986198" y="3480704"/>
                  </a:cubicBezTo>
                  <a:cubicBezTo>
                    <a:pt x="2013652" y="3508388"/>
                    <a:pt x="2038891" y="3525718"/>
                    <a:pt x="2061913" y="3532695"/>
                  </a:cubicBezTo>
                  <a:cubicBezTo>
                    <a:pt x="2081288" y="3538582"/>
                    <a:pt x="2095976" y="3536567"/>
                    <a:pt x="2105977" y="3526648"/>
                  </a:cubicBezTo>
                  <a:cubicBezTo>
                    <a:pt x="2116920" y="3515796"/>
                    <a:pt x="2115263" y="3494887"/>
                    <a:pt x="2101007" y="3463921"/>
                  </a:cubicBezTo>
                  <a:cubicBezTo>
                    <a:pt x="2086750" y="3432954"/>
                    <a:pt x="2062561" y="3400268"/>
                    <a:pt x="2028440" y="3365861"/>
                  </a:cubicBezTo>
                  <a:cubicBezTo>
                    <a:pt x="1981768" y="3318799"/>
                    <a:pt x="1939509" y="3288542"/>
                    <a:pt x="1901661" y="3275088"/>
                  </a:cubicBezTo>
                  <a:cubicBezTo>
                    <a:pt x="1867853" y="3263119"/>
                    <a:pt x="1842066" y="3265944"/>
                    <a:pt x="1824299" y="3283563"/>
                  </a:cubicBezTo>
                  <a:cubicBezTo>
                    <a:pt x="1806061" y="3301650"/>
                    <a:pt x="1809365" y="3336222"/>
                    <a:pt x="1834211" y="3387280"/>
                  </a:cubicBezTo>
                  <a:cubicBezTo>
                    <a:pt x="1859056" y="3438337"/>
                    <a:pt x="1897952" y="3490561"/>
                    <a:pt x="1950899" y="3543950"/>
                  </a:cubicBezTo>
                  <a:cubicBezTo>
                    <a:pt x="2026202" y="3619882"/>
                    <a:pt x="2095170" y="3670718"/>
                    <a:pt x="2157805" y="3696458"/>
                  </a:cubicBezTo>
                  <a:cubicBezTo>
                    <a:pt x="2213850" y="3719320"/>
                    <a:pt x="2254110" y="3718615"/>
                    <a:pt x="2278584" y="3694344"/>
                  </a:cubicBezTo>
                  <a:cubicBezTo>
                    <a:pt x="2305411" y="3667739"/>
                    <a:pt x="2302902" y="3618848"/>
                    <a:pt x="2271055" y="3547671"/>
                  </a:cubicBezTo>
                  <a:cubicBezTo>
                    <a:pt x="2237248" y="3472162"/>
                    <a:pt x="2179164" y="3392883"/>
                    <a:pt x="2096802" y="3309833"/>
                  </a:cubicBezTo>
                  <a:cubicBezTo>
                    <a:pt x="2039149" y="3251697"/>
                    <a:pt x="1987123" y="3205238"/>
                    <a:pt x="1940726" y="3170455"/>
                  </a:cubicBezTo>
                  <a:cubicBezTo>
                    <a:pt x="1899741" y="3139717"/>
                    <a:pt x="1859599" y="3115596"/>
                    <a:pt x="1820301" y="3098090"/>
                  </a:cubicBezTo>
                  <a:cubicBezTo>
                    <a:pt x="1790885" y="3084902"/>
                    <a:pt x="1755548" y="3073273"/>
                    <a:pt x="1714288" y="3063203"/>
                  </a:cubicBezTo>
                  <a:cubicBezTo>
                    <a:pt x="1706130" y="3061096"/>
                    <a:pt x="1679166" y="3055675"/>
                    <a:pt x="1633396" y="3046940"/>
                  </a:cubicBezTo>
                  <a:cubicBezTo>
                    <a:pt x="1602373" y="3040838"/>
                    <a:pt x="1578056" y="3033969"/>
                    <a:pt x="1560447" y="3026331"/>
                  </a:cubicBezTo>
                  <a:cubicBezTo>
                    <a:pt x="1535228" y="3015257"/>
                    <a:pt x="1511833" y="2998844"/>
                    <a:pt x="1490262" y="2977093"/>
                  </a:cubicBezTo>
                  <a:cubicBezTo>
                    <a:pt x="1460847" y="2947432"/>
                    <a:pt x="1443296" y="2919733"/>
                    <a:pt x="1437610" y="2893995"/>
                  </a:cubicBezTo>
                  <a:cubicBezTo>
                    <a:pt x="1432904" y="2872776"/>
                    <a:pt x="1436728" y="2856041"/>
                    <a:pt x="1449082" y="2843789"/>
                  </a:cubicBezTo>
                  <a:cubicBezTo>
                    <a:pt x="1456730" y="2836204"/>
                    <a:pt x="1467006" y="2833858"/>
                    <a:pt x="1479910" y="2836750"/>
                  </a:cubicBezTo>
                  <a:cubicBezTo>
                    <a:pt x="1496068" y="2840336"/>
                    <a:pt x="1513757" y="2851818"/>
                    <a:pt x="1532974" y="2871196"/>
                  </a:cubicBezTo>
                  <a:cubicBezTo>
                    <a:pt x="1539642" y="2877919"/>
                    <a:pt x="1545662" y="2884696"/>
                    <a:pt x="1551035" y="2891526"/>
                  </a:cubicBezTo>
                  <a:cubicBezTo>
                    <a:pt x="1556408" y="2898356"/>
                    <a:pt x="1561017" y="2905356"/>
                    <a:pt x="1564860" y="2912526"/>
                  </a:cubicBezTo>
                  <a:cubicBezTo>
                    <a:pt x="1566782" y="2916111"/>
                    <a:pt x="1568723" y="2918893"/>
                    <a:pt x="1570684" y="2920870"/>
                  </a:cubicBezTo>
                  <a:cubicBezTo>
                    <a:pt x="1571469" y="2921661"/>
                    <a:pt x="1574077" y="2922997"/>
                    <a:pt x="1578509" y="2924877"/>
                  </a:cubicBezTo>
                  <a:cubicBezTo>
                    <a:pt x="1583019" y="2925895"/>
                    <a:pt x="1586569" y="2925120"/>
                    <a:pt x="1589157" y="2922553"/>
                  </a:cubicBezTo>
                  <a:cubicBezTo>
                    <a:pt x="1590216" y="2921503"/>
                    <a:pt x="1591501" y="2919445"/>
                    <a:pt x="1593011" y="2916378"/>
                  </a:cubicBezTo>
                  <a:cubicBezTo>
                    <a:pt x="1594521" y="2913312"/>
                    <a:pt x="1591775" y="2905249"/>
                    <a:pt x="1584775" y="2892189"/>
                  </a:cubicBezTo>
                  <a:cubicBezTo>
                    <a:pt x="1577774" y="2879128"/>
                    <a:pt x="1567998" y="2866271"/>
                    <a:pt x="1555448" y="2853615"/>
                  </a:cubicBezTo>
                  <a:cubicBezTo>
                    <a:pt x="1524464" y="2822373"/>
                    <a:pt x="1496951" y="2805337"/>
                    <a:pt x="1472909" y="2802510"/>
                  </a:cubicBezTo>
                  <a:cubicBezTo>
                    <a:pt x="1455339" y="2800324"/>
                    <a:pt x="1439905" y="2805824"/>
                    <a:pt x="1426609" y="2819010"/>
                  </a:cubicBezTo>
                  <a:cubicBezTo>
                    <a:pt x="1417902" y="2827645"/>
                    <a:pt x="1412603" y="2838392"/>
                    <a:pt x="1410710" y="2851250"/>
                  </a:cubicBezTo>
                  <a:close/>
                  <a:moveTo>
                    <a:pt x="1410710" y="5675876"/>
                  </a:moveTo>
                  <a:cubicBezTo>
                    <a:pt x="1412603" y="5688735"/>
                    <a:pt x="1417902" y="5699482"/>
                    <a:pt x="1426609" y="5708117"/>
                  </a:cubicBezTo>
                  <a:cubicBezTo>
                    <a:pt x="1439905" y="5721302"/>
                    <a:pt x="1455339" y="5726802"/>
                    <a:pt x="1472909" y="5724616"/>
                  </a:cubicBezTo>
                  <a:cubicBezTo>
                    <a:pt x="1496951" y="5721789"/>
                    <a:pt x="1524464" y="5704754"/>
                    <a:pt x="1555448" y="5673511"/>
                  </a:cubicBezTo>
                  <a:cubicBezTo>
                    <a:pt x="1567998" y="5660855"/>
                    <a:pt x="1577774" y="5647998"/>
                    <a:pt x="1584775" y="5634937"/>
                  </a:cubicBezTo>
                  <a:cubicBezTo>
                    <a:pt x="1591775" y="5621877"/>
                    <a:pt x="1594521" y="5613814"/>
                    <a:pt x="1593011" y="5610748"/>
                  </a:cubicBezTo>
                  <a:cubicBezTo>
                    <a:pt x="1591501" y="5607682"/>
                    <a:pt x="1590216" y="5605623"/>
                    <a:pt x="1589157" y="5604573"/>
                  </a:cubicBezTo>
                  <a:cubicBezTo>
                    <a:pt x="1586569" y="5602006"/>
                    <a:pt x="1583019" y="5601231"/>
                    <a:pt x="1578509" y="5602249"/>
                  </a:cubicBezTo>
                  <a:cubicBezTo>
                    <a:pt x="1574077" y="5604130"/>
                    <a:pt x="1571469" y="5605465"/>
                    <a:pt x="1570684" y="5606256"/>
                  </a:cubicBezTo>
                  <a:cubicBezTo>
                    <a:pt x="1568723" y="5608234"/>
                    <a:pt x="1566782" y="5611015"/>
                    <a:pt x="1564860" y="5614600"/>
                  </a:cubicBezTo>
                  <a:cubicBezTo>
                    <a:pt x="1561017" y="5621770"/>
                    <a:pt x="1556408" y="5628770"/>
                    <a:pt x="1551035" y="5635600"/>
                  </a:cubicBezTo>
                  <a:cubicBezTo>
                    <a:pt x="1545662" y="5642430"/>
                    <a:pt x="1539642" y="5649207"/>
                    <a:pt x="1532974" y="5655930"/>
                  </a:cubicBezTo>
                  <a:cubicBezTo>
                    <a:pt x="1513757" y="5675309"/>
                    <a:pt x="1496068" y="5686791"/>
                    <a:pt x="1479910" y="5690377"/>
                  </a:cubicBezTo>
                  <a:cubicBezTo>
                    <a:pt x="1467006" y="5693268"/>
                    <a:pt x="1456730" y="5690922"/>
                    <a:pt x="1449082" y="5683337"/>
                  </a:cubicBezTo>
                  <a:cubicBezTo>
                    <a:pt x="1436728" y="5671085"/>
                    <a:pt x="1432904" y="5654350"/>
                    <a:pt x="1437610" y="5633131"/>
                  </a:cubicBezTo>
                  <a:cubicBezTo>
                    <a:pt x="1443296" y="5607394"/>
                    <a:pt x="1460847" y="5579694"/>
                    <a:pt x="1490262" y="5550034"/>
                  </a:cubicBezTo>
                  <a:cubicBezTo>
                    <a:pt x="1511833" y="5528282"/>
                    <a:pt x="1535228" y="5511869"/>
                    <a:pt x="1560447" y="5500796"/>
                  </a:cubicBezTo>
                  <a:cubicBezTo>
                    <a:pt x="1578056" y="5493158"/>
                    <a:pt x="1602373" y="5486288"/>
                    <a:pt x="1633396" y="5480186"/>
                  </a:cubicBezTo>
                  <a:cubicBezTo>
                    <a:pt x="1679166" y="5471451"/>
                    <a:pt x="1706130" y="5466030"/>
                    <a:pt x="1714288" y="5463923"/>
                  </a:cubicBezTo>
                  <a:cubicBezTo>
                    <a:pt x="1755548" y="5453853"/>
                    <a:pt x="1790885" y="5442224"/>
                    <a:pt x="1820301" y="5429037"/>
                  </a:cubicBezTo>
                  <a:cubicBezTo>
                    <a:pt x="1859599" y="5411531"/>
                    <a:pt x="1899741" y="5387409"/>
                    <a:pt x="1940726" y="5356671"/>
                  </a:cubicBezTo>
                  <a:cubicBezTo>
                    <a:pt x="1987123" y="5321888"/>
                    <a:pt x="2039149" y="5275429"/>
                    <a:pt x="2096802" y="5217294"/>
                  </a:cubicBezTo>
                  <a:cubicBezTo>
                    <a:pt x="2179164" y="5134243"/>
                    <a:pt x="2237248" y="5054964"/>
                    <a:pt x="2271055" y="4979456"/>
                  </a:cubicBezTo>
                  <a:cubicBezTo>
                    <a:pt x="2302902" y="4908278"/>
                    <a:pt x="2305411" y="4859387"/>
                    <a:pt x="2278584" y="4832782"/>
                  </a:cubicBezTo>
                  <a:cubicBezTo>
                    <a:pt x="2254110" y="4808511"/>
                    <a:pt x="2213850" y="4807807"/>
                    <a:pt x="2157805" y="4830668"/>
                  </a:cubicBezTo>
                  <a:cubicBezTo>
                    <a:pt x="2095170" y="4856408"/>
                    <a:pt x="2026202" y="4907244"/>
                    <a:pt x="1950899" y="4983176"/>
                  </a:cubicBezTo>
                  <a:cubicBezTo>
                    <a:pt x="1897952" y="5036565"/>
                    <a:pt x="1859056" y="5088789"/>
                    <a:pt x="1834211" y="5139847"/>
                  </a:cubicBezTo>
                  <a:cubicBezTo>
                    <a:pt x="1809365" y="5190904"/>
                    <a:pt x="1806061" y="5225476"/>
                    <a:pt x="1824299" y="5243563"/>
                  </a:cubicBezTo>
                  <a:cubicBezTo>
                    <a:pt x="1842066" y="5261183"/>
                    <a:pt x="1867853" y="5264008"/>
                    <a:pt x="1901661" y="5252039"/>
                  </a:cubicBezTo>
                  <a:cubicBezTo>
                    <a:pt x="1939509" y="5238585"/>
                    <a:pt x="1981768" y="5208327"/>
                    <a:pt x="2028440" y="5161265"/>
                  </a:cubicBezTo>
                  <a:cubicBezTo>
                    <a:pt x="2062561" y="5126859"/>
                    <a:pt x="2086750" y="5094172"/>
                    <a:pt x="2101007" y="5063205"/>
                  </a:cubicBezTo>
                  <a:cubicBezTo>
                    <a:pt x="2115263" y="5032239"/>
                    <a:pt x="2116920" y="5011330"/>
                    <a:pt x="2105977" y="5000478"/>
                  </a:cubicBezTo>
                  <a:cubicBezTo>
                    <a:pt x="2095976" y="4990560"/>
                    <a:pt x="2081288" y="4988544"/>
                    <a:pt x="2061913" y="4994431"/>
                  </a:cubicBezTo>
                  <a:cubicBezTo>
                    <a:pt x="2038891" y="5001408"/>
                    <a:pt x="2013652" y="5018739"/>
                    <a:pt x="1986198" y="5046422"/>
                  </a:cubicBezTo>
                  <a:cubicBezTo>
                    <a:pt x="1969726" y="5063032"/>
                    <a:pt x="1958058" y="5078916"/>
                    <a:pt x="1951195" y="5094073"/>
                  </a:cubicBezTo>
                  <a:cubicBezTo>
                    <a:pt x="1945743" y="5105924"/>
                    <a:pt x="1943665" y="5113668"/>
                    <a:pt x="1944959" y="5117305"/>
                  </a:cubicBezTo>
                  <a:cubicBezTo>
                    <a:pt x="1946253" y="5120942"/>
                    <a:pt x="1947018" y="5122877"/>
                    <a:pt x="1947253" y="5123110"/>
                  </a:cubicBezTo>
                  <a:cubicBezTo>
                    <a:pt x="1948195" y="5124044"/>
                    <a:pt x="1949842" y="5123324"/>
                    <a:pt x="1952195" y="5120951"/>
                  </a:cubicBezTo>
                  <a:lnTo>
                    <a:pt x="1958549" y="5113133"/>
                  </a:lnTo>
                  <a:cubicBezTo>
                    <a:pt x="1959216" y="5112225"/>
                    <a:pt x="1961333" y="5109619"/>
                    <a:pt x="1964902" y="5105314"/>
                  </a:cubicBezTo>
                  <a:cubicBezTo>
                    <a:pt x="1972040" y="5096704"/>
                    <a:pt x="1980316" y="5087653"/>
                    <a:pt x="1989729" y="5078162"/>
                  </a:cubicBezTo>
                  <a:cubicBezTo>
                    <a:pt x="2001887" y="5065902"/>
                    <a:pt x="2014231" y="5057161"/>
                    <a:pt x="2026762" y="5051938"/>
                  </a:cubicBezTo>
                  <a:cubicBezTo>
                    <a:pt x="2039293" y="5046716"/>
                    <a:pt x="2047735" y="5046263"/>
                    <a:pt x="2052089" y="5050581"/>
                  </a:cubicBezTo>
                  <a:cubicBezTo>
                    <a:pt x="2059384" y="5057815"/>
                    <a:pt x="2057992" y="5071339"/>
                    <a:pt x="2047912" y="5091151"/>
                  </a:cubicBezTo>
                  <a:cubicBezTo>
                    <a:pt x="2037833" y="5110964"/>
                    <a:pt x="2021812" y="5131943"/>
                    <a:pt x="1999848" y="5154090"/>
                  </a:cubicBezTo>
                  <a:cubicBezTo>
                    <a:pt x="1966904" y="5187310"/>
                    <a:pt x="1936332" y="5208371"/>
                    <a:pt x="1908132" y="5217274"/>
                  </a:cubicBezTo>
                  <a:cubicBezTo>
                    <a:pt x="1883580" y="5225087"/>
                    <a:pt x="1865362" y="5223100"/>
                    <a:pt x="1853479" y="5211315"/>
                  </a:cubicBezTo>
                  <a:cubicBezTo>
                    <a:pt x="1838300" y="5196262"/>
                    <a:pt x="1840084" y="5168224"/>
                    <a:pt x="1858831" y="5127199"/>
                  </a:cubicBezTo>
                  <a:cubicBezTo>
                    <a:pt x="1878559" y="5084008"/>
                    <a:pt x="1911954" y="5038685"/>
                    <a:pt x="1959018" y="4991227"/>
                  </a:cubicBezTo>
                  <a:cubicBezTo>
                    <a:pt x="2020201" y="4929533"/>
                    <a:pt x="2077992" y="4888791"/>
                    <a:pt x="2132390" y="4869003"/>
                  </a:cubicBezTo>
                  <a:cubicBezTo>
                    <a:pt x="2180984" y="4851302"/>
                    <a:pt x="2216106" y="4853187"/>
                    <a:pt x="2237756" y="4874657"/>
                  </a:cubicBezTo>
                  <a:cubicBezTo>
                    <a:pt x="2259759" y="4896478"/>
                    <a:pt x="2255896" y="4938144"/>
                    <a:pt x="2226168" y="4999655"/>
                  </a:cubicBezTo>
                  <a:cubicBezTo>
                    <a:pt x="2195459" y="5063332"/>
                    <a:pt x="2145199" y="5130368"/>
                    <a:pt x="2075387" y="5200763"/>
                  </a:cubicBezTo>
                  <a:cubicBezTo>
                    <a:pt x="2037344" y="5239125"/>
                    <a:pt x="2001301" y="5270056"/>
                    <a:pt x="1967258" y="5293559"/>
                  </a:cubicBezTo>
                  <a:cubicBezTo>
                    <a:pt x="1937451" y="5314202"/>
                    <a:pt x="1906094" y="5331347"/>
                    <a:pt x="1873188" y="5344995"/>
                  </a:cubicBezTo>
                  <a:cubicBezTo>
                    <a:pt x="1850401" y="5354559"/>
                    <a:pt x="1820417" y="5364437"/>
                    <a:pt x="1783237" y="5374630"/>
                  </a:cubicBezTo>
                  <a:lnTo>
                    <a:pt x="1648221" y="5406639"/>
                  </a:lnTo>
                  <a:cubicBezTo>
                    <a:pt x="1596568" y="5423660"/>
                    <a:pt x="1547601" y="5455503"/>
                    <a:pt x="1501322" y="5502169"/>
                  </a:cubicBezTo>
                  <a:cubicBezTo>
                    <a:pt x="1455434" y="5548440"/>
                    <a:pt x="1426745" y="5591372"/>
                    <a:pt x="1415254" y="5630964"/>
                  </a:cubicBezTo>
                  <a:cubicBezTo>
                    <a:pt x="1410332" y="5648046"/>
                    <a:pt x="1408817" y="5663017"/>
                    <a:pt x="1410710" y="5675876"/>
                  </a:cubicBezTo>
                  <a:close/>
                  <a:moveTo>
                    <a:pt x="66121" y="8452694"/>
                  </a:moveTo>
                  <a:cubicBezTo>
                    <a:pt x="1583323" y="6498178"/>
                    <a:pt x="736432" y="4614595"/>
                    <a:pt x="2954582" y="4202754"/>
                  </a:cubicBezTo>
                  <a:cubicBezTo>
                    <a:pt x="786174" y="3724601"/>
                    <a:pt x="998085" y="1428559"/>
                    <a:pt x="0" y="21445"/>
                  </a:cubicBezTo>
                  <a:lnTo>
                    <a:pt x="27694" y="0"/>
                  </a:lnTo>
                  <a:cubicBezTo>
                    <a:pt x="1537808" y="2270059"/>
                    <a:pt x="2104244" y="3256032"/>
                    <a:pt x="3448899" y="4201329"/>
                  </a:cubicBezTo>
                  <a:cubicBezTo>
                    <a:pt x="1955488" y="5159677"/>
                    <a:pt x="630537" y="7760572"/>
                    <a:pt x="107042" y="8464129"/>
                  </a:cubicBezTo>
                  <a:lnTo>
                    <a:pt x="66121" y="8452694"/>
                  </a:lnTo>
                  <a:close/>
                </a:path>
              </a:pathLst>
            </a:custGeom>
            <a:grpFill/>
            <a:ln>
              <a:noFill/>
            </a:ln>
            <a:effectLst/>
            <a:scene3d>
              <a:camera prst="orthographicFront"/>
              <a:lightRig rig="chilly"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solidFill>
                  <a:schemeClr val="tx1"/>
                </a:solidFill>
              </a:endParaRPr>
            </a:p>
          </p:txBody>
        </p:sp>
      </p:grpSp>
      <p:sp>
        <p:nvSpPr>
          <p:cNvPr id="29" name="28 Rectángulo"/>
          <p:cNvSpPr/>
          <p:nvPr/>
        </p:nvSpPr>
        <p:spPr>
          <a:xfrm flipH="1">
            <a:off x="-252537" y="-1028650"/>
            <a:ext cx="9641827" cy="7272808"/>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61846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xit" presetSubtype="272" fill="hold" nodeType="withEffect">
                                  <p:stCondLst>
                                    <p:cond delay="0"/>
                                  </p:stCondLst>
                                  <p:childTnLst>
                                    <p:anim calcmode="lin" valueType="num">
                                      <p:cBhvr>
                                        <p:cTn id="6" dur="4000"/>
                                        <p:tgtEl>
                                          <p:spTgt spid="24"/>
                                        </p:tgtEl>
                                        <p:attrNameLst>
                                          <p:attrName>ppt_w</p:attrName>
                                        </p:attrNameLst>
                                      </p:cBhvr>
                                      <p:tavLst>
                                        <p:tav tm="0">
                                          <p:val>
                                            <p:strVal val="ppt_w"/>
                                          </p:val>
                                        </p:tav>
                                        <p:tav tm="100000">
                                          <p:val>
                                            <p:strVal val="4/3*ppt_w"/>
                                          </p:val>
                                        </p:tav>
                                      </p:tavLst>
                                    </p:anim>
                                    <p:anim calcmode="lin" valueType="num">
                                      <p:cBhvr>
                                        <p:cTn id="7" dur="4000"/>
                                        <p:tgtEl>
                                          <p:spTgt spid="24"/>
                                        </p:tgtEl>
                                        <p:attrNameLst>
                                          <p:attrName>ppt_h</p:attrName>
                                        </p:attrNameLst>
                                      </p:cBhvr>
                                      <p:tavLst>
                                        <p:tav tm="0">
                                          <p:val>
                                            <p:strVal val="ppt_h"/>
                                          </p:val>
                                        </p:tav>
                                        <p:tav tm="100000">
                                          <p:val>
                                            <p:strVal val="4/3*ppt_h"/>
                                          </p:val>
                                        </p:tav>
                                      </p:tavLst>
                                    </p:anim>
                                    <p:set>
                                      <p:cBhvr>
                                        <p:cTn id="8" dur="1" fill="hold">
                                          <p:stCondLst>
                                            <p:cond delay="3999"/>
                                          </p:stCondLst>
                                        </p:cTn>
                                        <p:tgtEl>
                                          <p:spTgt spid="24"/>
                                        </p:tgtEl>
                                        <p:attrNameLst>
                                          <p:attrName>style.visibility</p:attrName>
                                        </p:attrNameLst>
                                      </p:cBhvr>
                                      <p:to>
                                        <p:strVal val="hidden"/>
                                      </p:to>
                                    </p:set>
                                  </p:childTnLst>
                                </p:cTn>
                              </p:par>
                              <p:par>
                                <p:cTn id="9" presetID="17"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0" fill="hold"/>
                                        <p:tgtEl>
                                          <p:spTgt spid="3"/>
                                        </p:tgtEl>
                                        <p:attrNameLst>
                                          <p:attrName>ppt_x</p:attrName>
                                        </p:attrNameLst>
                                      </p:cBhvr>
                                      <p:tavLst>
                                        <p:tav tm="0">
                                          <p:val>
                                            <p:strVal val="#ppt_x-#ppt_w/2"/>
                                          </p:val>
                                        </p:tav>
                                        <p:tav tm="100000">
                                          <p:val>
                                            <p:strVal val="#ppt_x"/>
                                          </p:val>
                                        </p:tav>
                                      </p:tavLst>
                                    </p:anim>
                                    <p:anim calcmode="lin" valueType="num">
                                      <p:cBhvr>
                                        <p:cTn id="12" dur="3000" fill="hold"/>
                                        <p:tgtEl>
                                          <p:spTgt spid="3"/>
                                        </p:tgtEl>
                                        <p:attrNameLst>
                                          <p:attrName>ppt_y</p:attrName>
                                        </p:attrNameLst>
                                      </p:cBhvr>
                                      <p:tavLst>
                                        <p:tav tm="0">
                                          <p:val>
                                            <p:strVal val="#ppt_y"/>
                                          </p:val>
                                        </p:tav>
                                        <p:tav tm="100000">
                                          <p:val>
                                            <p:strVal val="#ppt_y"/>
                                          </p:val>
                                        </p:tav>
                                      </p:tavLst>
                                    </p:anim>
                                    <p:anim calcmode="lin" valueType="num">
                                      <p:cBhvr>
                                        <p:cTn id="13" dur="3000" fill="hold"/>
                                        <p:tgtEl>
                                          <p:spTgt spid="3"/>
                                        </p:tgtEl>
                                        <p:attrNameLst>
                                          <p:attrName>ppt_w</p:attrName>
                                        </p:attrNameLst>
                                      </p:cBhvr>
                                      <p:tavLst>
                                        <p:tav tm="0">
                                          <p:val>
                                            <p:fltVal val="0"/>
                                          </p:val>
                                        </p:tav>
                                        <p:tav tm="100000">
                                          <p:val>
                                            <p:strVal val="#ppt_w"/>
                                          </p:val>
                                        </p:tav>
                                      </p:tavLst>
                                    </p:anim>
                                    <p:anim calcmode="lin" valueType="num">
                                      <p:cBhvr>
                                        <p:cTn id="14" dur="3000" fill="hold"/>
                                        <p:tgtEl>
                                          <p:spTgt spid="3"/>
                                        </p:tgtEl>
                                        <p:attrNameLst>
                                          <p:attrName>ppt_h</p:attrName>
                                        </p:attrNameLst>
                                      </p:cBhvr>
                                      <p:tavLst>
                                        <p:tav tm="0">
                                          <p:val>
                                            <p:strVal val="#ppt_h"/>
                                          </p:val>
                                        </p:tav>
                                        <p:tav tm="100000">
                                          <p:val>
                                            <p:strVal val="#ppt_h"/>
                                          </p:val>
                                        </p:tav>
                                      </p:tavLst>
                                    </p:anim>
                                  </p:childTnLst>
                                </p:cTn>
                              </p:par>
                              <p:par>
                                <p:cTn id="15" presetID="2" presetClass="exit" presetSubtype="2" fill="hold" nodeType="withEffect">
                                  <p:stCondLst>
                                    <p:cond delay="0"/>
                                  </p:stCondLst>
                                  <p:childTnLst>
                                    <p:anim calcmode="lin" valueType="num">
                                      <p:cBhvr additive="base">
                                        <p:cTn id="16" dur="3500"/>
                                        <p:tgtEl>
                                          <p:spTgt spid="3"/>
                                        </p:tgtEl>
                                        <p:attrNameLst>
                                          <p:attrName>ppt_x</p:attrName>
                                        </p:attrNameLst>
                                      </p:cBhvr>
                                      <p:tavLst>
                                        <p:tav tm="0">
                                          <p:val>
                                            <p:strVal val="ppt_x"/>
                                          </p:val>
                                        </p:tav>
                                        <p:tav tm="100000">
                                          <p:val>
                                            <p:strVal val="1+ppt_w/2"/>
                                          </p:val>
                                        </p:tav>
                                      </p:tavLst>
                                    </p:anim>
                                    <p:anim calcmode="lin" valueType="num">
                                      <p:cBhvr additive="base">
                                        <p:cTn id="17" dur="3500"/>
                                        <p:tgtEl>
                                          <p:spTgt spid="3"/>
                                        </p:tgtEl>
                                        <p:attrNameLst>
                                          <p:attrName>ppt_y</p:attrName>
                                        </p:attrNameLst>
                                      </p:cBhvr>
                                      <p:tavLst>
                                        <p:tav tm="0">
                                          <p:val>
                                            <p:strVal val="ppt_y"/>
                                          </p:val>
                                        </p:tav>
                                        <p:tav tm="100000">
                                          <p:val>
                                            <p:strVal val="ppt_y"/>
                                          </p:val>
                                        </p:tav>
                                      </p:tavLst>
                                    </p:anim>
                                    <p:set>
                                      <p:cBhvr>
                                        <p:cTn id="18" dur="1" fill="hold">
                                          <p:stCondLst>
                                            <p:cond delay="3499"/>
                                          </p:stCondLst>
                                        </p:cTn>
                                        <p:tgtEl>
                                          <p:spTgt spid="3"/>
                                        </p:tgtEl>
                                        <p:attrNameLst>
                                          <p:attrName>style.visibility</p:attrName>
                                        </p:attrNameLst>
                                      </p:cBhvr>
                                      <p:to>
                                        <p:strVal val="hidden"/>
                                      </p:to>
                                    </p:set>
                                  </p:childTnLst>
                                </p:cTn>
                              </p:par>
                              <p:par>
                                <p:cTn id="19" presetID="17" presetClass="entr" presetSubtype="2"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3000" fill="hold"/>
                                        <p:tgtEl>
                                          <p:spTgt spid="9"/>
                                        </p:tgtEl>
                                        <p:attrNameLst>
                                          <p:attrName>ppt_x</p:attrName>
                                        </p:attrNameLst>
                                      </p:cBhvr>
                                      <p:tavLst>
                                        <p:tav tm="0">
                                          <p:val>
                                            <p:strVal val="#ppt_x+#ppt_w/2"/>
                                          </p:val>
                                        </p:tav>
                                        <p:tav tm="100000">
                                          <p:val>
                                            <p:strVal val="#ppt_x"/>
                                          </p:val>
                                        </p:tav>
                                      </p:tavLst>
                                    </p:anim>
                                    <p:anim calcmode="lin" valueType="num">
                                      <p:cBhvr>
                                        <p:cTn id="22" dur="3000" fill="hold"/>
                                        <p:tgtEl>
                                          <p:spTgt spid="9"/>
                                        </p:tgtEl>
                                        <p:attrNameLst>
                                          <p:attrName>ppt_y</p:attrName>
                                        </p:attrNameLst>
                                      </p:cBhvr>
                                      <p:tavLst>
                                        <p:tav tm="0">
                                          <p:val>
                                            <p:strVal val="#ppt_y"/>
                                          </p:val>
                                        </p:tav>
                                        <p:tav tm="100000">
                                          <p:val>
                                            <p:strVal val="#ppt_y"/>
                                          </p:val>
                                        </p:tav>
                                      </p:tavLst>
                                    </p:anim>
                                    <p:anim calcmode="lin" valueType="num">
                                      <p:cBhvr>
                                        <p:cTn id="23" dur="3000" fill="hold"/>
                                        <p:tgtEl>
                                          <p:spTgt spid="9"/>
                                        </p:tgtEl>
                                        <p:attrNameLst>
                                          <p:attrName>ppt_w</p:attrName>
                                        </p:attrNameLst>
                                      </p:cBhvr>
                                      <p:tavLst>
                                        <p:tav tm="0">
                                          <p:val>
                                            <p:fltVal val="0"/>
                                          </p:val>
                                        </p:tav>
                                        <p:tav tm="100000">
                                          <p:val>
                                            <p:strVal val="#ppt_w"/>
                                          </p:val>
                                        </p:tav>
                                      </p:tavLst>
                                    </p:anim>
                                    <p:anim calcmode="lin" valueType="num">
                                      <p:cBhvr>
                                        <p:cTn id="24" dur="3000" fill="hold"/>
                                        <p:tgtEl>
                                          <p:spTgt spid="9"/>
                                        </p:tgtEl>
                                        <p:attrNameLst>
                                          <p:attrName>ppt_h</p:attrName>
                                        </p:attrNameLst>
                                      </p:cBhvr>
                                      <p:tavLst>
                                        <p:tav tm="0">
                                          <p:val>
                                            <p:strVal val="#ppt_h"/>
                                          </p:val>
                                        </p:tav>
                                        <p:tav tm="100000">
                                          <p:val>
                                            <p:strVal val="#ppt_h"/>
                                          </p:val>
                                        </p:tav>
                                      </p:tavLst>
                                    </p:anim>
                                  </p:childTnLst>
                                </p:cTn>
                              </p:par>
                              <p:par>
                                <p:cTn id="25" presetID="2" presetClass="exit" presetSubtype="8" fill="hold" nodeType="withEffect">
                                  <p:stCondLst>
                                    <p:cond delay="0"/>
                                  </p:stCondLst>
                                  <p:childTnLst>
                                    <p:anim calcmode="lin" valueType="num">
                                      <p:cBhvr additive="base">
                                        <p:cTn id="26" dur="3500"/>
                                        <p:tgtEl>
                                          <p:spTgt spid="9"/>
                                        </p:tgtEl>
                                        <p:attrNameLst>
                                          <p:attrName>ppt_x</p:attrName>
                                        </p:attrNameLst>
                                      </p:cBhvr>
                                      <p:tavLst>
                                        <p:tav tm="0">
                                          <p:val>
                                            <p:strVal val="ppt_x"/>
                                          </p:val>
                                        </p:tav>
                                        <p:tav tm="100000">
                                          <p:val>
                                            <p:strVal val="0-ppt_w/2"/>
                                          </p:val>
                                        </p:tav>
                                      </p:tavLst>
                                    </p:anim>
                                    <p:anim calcmode="lin" valueType="num">
                                      <p:cBhvr additive="base">
                                        <p:cTn id="27" dur="3500"/>
                                        <p:tgtEl>
                                          <p:spTgt spid="9"/>
                                        </p:tgtEl>
                                        <p:attrNameLst>
                                          <p:attrName>ppt_y</p:attrName>
                                        </p:attrNameLst>
                                      </p:cBhvr>
                                      <p:tavLst>
                                        <p:tav tm="0">
                                          <p:val>
                                            <p:strVal val="ppt_y"/>
                                          </p:val>
                                        </p:tav>
                                        <p:tav tm="100000">
                                          <p:val>
                                            <p:strVal val="ppt_y"/>
                                          </p:val>
                                        </p:tav>
                                      </p:tavLst>
                                    </p:anim>
                                    <p:set>
                                      <p:cBhvr>
                                        <p:cTn id="28" dur="1" fill="hold">
                                          <p:stCondLst>
                                            <p:cond delay="3499"/>
                                          </p:stCondLst>
                                        </p:cTn>
                                        <p:tgtEl>
                                          <p:spTgt spid="9"/>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3000" fill="hold"/>
                                        <p:tgtEl>
                                          <p:spTgt spid="16"/>
                                        </p:tgtEl>
                                        <p:attrNameLst>
                                          <p:attrName>ppt_x</p:attrName>
                                        </p:attrNameLst>
                                      </p:cBhvr>
                                      <p:tavLst>
                                        <p:tav tm="0">
                                          <p:val>
                                            <p:strVal val="#ppt_x"/>
                                          </p:val>
                                        </p:tav>
                                        <p:tav tm="100000">
                                          <p:val>
                                            <p:strVal val="#ppt_x"/>
                                          </p:val>
                                        </p:tav>
                                      </p:tavLst>
                                    </p:anim>
                                    <p:anim calcmode="lin" valueType="num">
                                      <p:cBhvr>
                                        <p:cTn id="32" dur="3000" fill="hold"/>
                                        <p:tgtEl>
                                          <p:spTgt spid="16"/>
                                        </p:tgtEl>
                                        <p:attrNameLst>
                                          <p:attrName>ppt_y</p:attrName>
                                        </p:attrNameLst>
                                      </p:cBhvr>
                                      <p:tavLst>
                                        <p:tav tm="0">
                                          <p:val>
                                            <p:strVal val="#ppt_y-#ppt_h/2"/>
                                          </p:val>
                                        </p:tav>
                                        <p:tav tm="100000">
                                          <p:val>
                                            <p:strVal val="#ppt_y"/>
                                          </p:val>
                                        </p:tav>
                                      </p:tavLst>
                                    </p:anim>
                                    <p:anim calcmode="lin" valueType="num">
                                      <p:cBhvr>
                                        <p:cTn id="33" dur="3000" fill="hold"/>
                                        <p:tgtEl>
                                          <p:spTgt spid="16"/>
                                        </p:tgtEl>
                                        <p:attrNameLst>
                                          <p:attrName>ppt_w</p:attrName>
                                        </p:attrNameLst>
                                      </p:cBhvr>
                                      <p:tavLst>
                                        <p:tav tm="0">
                                          <p:val>
                                            <p:strVal val="#ppt_w"/>
                                          </p:val>
                                        </p:tav>
                                        <p:tav tm="100000">
                                          <p:val>
                                            <p:strVal val="#ppt_w"/>
                                          </p:val>
                                        </p:tav>
                                      </p:tavLst>
                                    </p:anim>
                                    <p:anim calcmode="lin" valueType="num">
                                      <p:cBhvr>
                                        <p:cTn id="34" dur="3000" fill="hold"/>
                                        <p:tgtEl>
                                          <p:spTgt spid="16"/>
                                        </p:tgtEl>
                                        <p:attrNameLst>
                                          <p:attrName>ppt_h</p:attrName>
                                        </p:attrNameLst>
                                      </p:cBhvr>
                                      <p:tavLst>
                                        <p:tav tm="0">
                                          <p:val>
                                            <p:fltVal val="0"/>
                                          </p:val>
                                        </p:tav>
                                        <p:tav tm="100000">
                                          <p:val>
                                            <p:strVal val="#ppt_h"/>
                                          </p:val>
                                        </p:tav>
                                      </p:tavLst>
                                    </p:anim>
                                  </p:childTnLst>
                                </p:cTn>
                              </p:par>
                              <p:par>
                                <p:cTn id="35" presetID="2" presetClass="exit" presetSubtype="4" fill="hold" nodeType="withEffect">
                                  <p:stCondLst>
                                    <p:cond delay="0"/>
                                  </p:stCondLst>
                                  <p:childTnLst>
                                    <p:anim calcmode="lin" valueType="num">
                                      <p:cBhvr additive="base">
                                        <p:cTn id="36" dur="3500"/>
                                        <p:tgtEl>
                                          <p:spTgt spid="16"/>
                                        </p:tgtEl>
                                        <p:attrNameLst>
                                          <p:attrName>ppt_x</p:attrName>
                                        </p:attrNameLst>
                                      </p:cBhvr>
                                      <p:tavLst>
                                        <p:tav tm="0">
                                          <p:val>
                                            <p:strVal val="ppt_x"/>
                                          </p:val>
                                        </p:tav>
                                        <p:tav tm="100000">
                                          <p:val>
                                            <p:strVal val="ppt_x"/>
                                          </p:val>
                                        </p:tav>
                                      </p:tavLst>
                                    </p:anim>
                                    <p:anim calcmode="lin" valueType="num">
                                      <p:cBhvr additive="base">
                                        <p:cTn id="37" dur="3500"/>
                                        <p:tgtEl>
                                          <p:spTgt spid="16"/>
                                        </p:tgtEl>
                                        <p:attrNameLst>
                                          <p:attrName>ppt_y</p:attrName>
                                        </p:attrNameLst>
                                      </p:cBhvr>
                                      <p:tavLst>
                                        <p:tav tm="0">
                                          <p:val>
                                            <p:strVal val="ppt_y"/>
                                          </p:val>
                                        </p:tav>
                                        <p:tav tm="100000">
                                          <p:val>
                                            <p:strVal val="1+ppt_h/2"/>
                                          </p:val>
                                        </p:tav>
                                      </p:tavLst>
                                    </p:anim>
                                    <p:set>
                                      <p:cBhvr>
                                        <p:cTn id="38" dur="1" fill="hold">
                                          <p:stCondLst>
                                            <p:cond delay="3499"/>
                                          </p:stCondLst>
                                        </p:cTn>
                                        <p:tgtEl>
                                          <p:spTgt spid="16"/>
                                        </p:tgtEl>
                                        <p:attrNameLst>
                                          <p:attrName>style.visibility</p:attrName>
                                        </p:attrNameLst>
                                      </p:cBhvr>
                                      <p:to>
                                        <p:strVal val="hidden"/>
                                      </p:to>
                                    </p:set>
                                  </p:childTnLst>
                                </p:cTn>
                              </p:par>
                              <p:par>
                                <p:cTn id="39" presetID="17" presetClass="entr" presetSubtype="4"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p:cTn id="41" dur="3000" fill="hold"/>
                                        <p:tgtEl>
                                          <p:spTgt spid="17"/>
                                        </p:tgtEl>
                                        <p:attrNameLst>
                                          <p:attrName>ppt_x</p:attrName>
                                        </p:attrNameLst>
                                      </p:cBhvr>
                                      <p:tavLst>
                                        <p:tav tm="0">
                                          <p:val>
                                            <p:strVal val="#ppt_x"/>
                                          </p:val>
                                        </p:tav>
                                        <p:tav tm="100000">
                                          <p:val>
                                            <p:strVal val="#ppt_x"/>
                                          </p:val>
                                        </p:tav>
                                      </p:tavLst>
                                    </p:anim>
                                    <p:anim calcmode="lin" valueType="num">
                                      <p:cBhvr>
                                        <p:cTn id="42" dur="3000" fill="hold"/>
                                        <p:tgtEl>
                                          <p:spTgt spid="17"/>
                                        </p:tgtEl>
                                        <p:attrNameLst>
                                          <p:attrName>ppt_y</p:attrName>
                                        </p:attrNameLst>
                                      </p:cBhvr>
                                      <p:tavLst>
                                        <p:tav tm="0">
                                          <p:val>
                                            <p:strVal val="#ppt_y+#ppt_h/2"/>
                                          </p:val>
                                        </p:tav>
                                        <p:tav tm="100000">
                                          <p:val>
                                            <p:strVal val="#ppt_y"/>
                                          </p:val>
                                        </p:tav>
                                      </p:tavLst>
                                    </p:anim>
                                    <p:anim calcmode="lin" valueType="num">
                                      <p:cBhvr>
                                        <p:cTn id="43" dur="3000" fill="hold"/>
                                        <p:tgtEl>
                                          <p:spTgt spid="17"/>
                                        </p:tgtEl>
                                        <p:attrNameLst>
                                          <p:attrName>ppt_w</p:attrName>
                                        </p:attrNameLst>
                                      </p:cBhvr>
                                      <p:tavLst>
                                        <p:tav tm="0">
                                          <p:val>
                                            <p:strVal val="#ppt_w"/>
                                          </p:val>
                                        </p:tav>
                                        <p:tav tm="100000">
                                          <p:val>
                                            <p:strVal val="#ppt_w"/>
                                          </p:val>
                                        </p:tav>
                                      </p:tavLst>
                                    </p:anim>
                                    <p:anim calcmode="lin" valueType="num">
                                      <p:cBhvr>
                                        <p:cTn id="44" dur="3000" fill="hold"/>
                                        <p:tgtEl>
                                          <p:spTgt spid="17"/>
                                        </p:tgtEl>
                                        <p:attrNameLst>
                                          <p:attrName>ppt_h</p:attrName>
                                        </p:attrNameLst>
                                      </p:cBhvr>
                                      <p:tavLst>
                                        <p:tav tm="0">
                                          <p:val>
                                            <p:fltVal val="0"/>
                                          </p:val>
                                        </p:tav>
                                        <p:tav tm="100000">
                                          <p:val>
                                            <p:strVal val="#ppt_h"/>
                                          </p:val>
                                        </p:tav>
                                      </p:tavLst>
                                    </p:anim>
                                  </p:childTnLst>
                                </p:cTn>
                              </p:par>
                              <p:par>
                                <p:cTn id="45" presetID="2" presetClass="exit" presetSubtype="1" fill="hold" nodeType="withEffect">
                                  <p:stCondLst>
                                    <p:cond delay="0"/>
                                  </p:stCondLst>
                                  <p:childTnLst>
                                    <p:anim calcmode="lin" valueType="num">
                                      <p:cBhvr additive="base">
                                        <p:cTn id="46" dur="3500"/>
                                        <p:tgtEl>
                                          <p:spTgt spid="17"/>
                                        </p:tgtEl>
                                        <p:attrNameLst>
                                          <p:attrName>ppt_x</p:attrName>
                                        </p:attrNameLst>
                                      </p:cBhvr>
                                      <p:tavLst>
                                        <p:tav tm="0">
                                          <p:val>
                                            <p:strVal val="ppt_x"/>
                                          </p:val>
                                        </p:tav>
                                        <p:tav tm="100000">
                                          <p:val>
                                            <p:strVal val="ppt_x"/>
                                          </p:val>
                                        </p:tav>
                                      </p:tavLst>
                                    </p:anim>
                                    <p:anim calcmode="lin" valueType="num">
                                      <p:cBhvr additive="base">
                                        <p:cTn id="47" dur="3500"/>
                                        <p:tgtEl>
                                          <p:spTgt spid="17"/>
                                        </p:tgtEl>
                                        <p:attrNameLst>
                                          <p:attrName>ppt_y</p:attrName>
                                        </p:attrNameLst>
                                      </p:cBhvr>
                                      <p:tavLst>
                                        <p:tav tm="0">
                                          <p:val>
                                            <p:strVal val="ppt_y"/>
                                          </p:val>
                                        </p:tav>
                                        <p:tav tm="100000">
                                          <p:val>
                                            <p:strVal val="0-ppt_h/2"/>
                                          </p:val>
                                        </p:tav>
                                      </p:tavLst>
                                    </p:anim>
                                    <p:set>
                                      <p:cBhvr>
                                        <p:cTn id="48" dur="1" fill="hold">
                                          <p:stCondLst>
                                            <p:cond delay="3499"/>
                                          </p:stCondLst>
                                        </p:cTn>
                                        <p:tgtEl>
                                          <p:spTgt spid="17"/>
                                        </p:tgtEl>
                                        <p:attrNameLst>
                                          <p:attrName>style.visibility</p:attrName>
                                        </p:attrNameLst>
                                      </p:cBhvr>
                                      <p:to>
                                        <p:strVal val="hidden"/>
                                      </p:to>
                                    </p:set>
                                  </p:childTnLst>
                                </p:cTn>
                              </p:par>
                              <p:par>
                                <p:cTn id="49" presetID="8" presetClass="entr" presetSubtype="32" fill="hold" nodeType="withEffect">
                                  <p:stCondLst>
                                    <p:cond delay="1000"/>
                                  </p:stCondLst>
                                  <p:childTnLst>
                                    <p:set>
                                      <p:cBhvr>
                                        <p:cTn id="50" dur="1" fill="hold">
                                          <p:stCondLst>
                                            <p:cond delay="0"/>
                                          </p:stCondLst>
                                        </p:cTn>
                                        <p:tgtEl>
                                          <p:spTgt spid="31"/>
                                        </p:tgtEl>
                                        <p:attrNameLst>
                                          <p:attrName>style.visibility</p:attrName>
                                        </p:attrNameLst>
                                      </p:cBhvr>
                                      <p:to>
                                        <p:strVal val="visible"/>
                                      </p:to>
                                    </p:set>
                                    <p:animEffect transition="in" filter="diamond(out)">
                                      <p:cBhvr>
                                        <p:cTn id="51" dur="2500"/>
                                        <p:tgtEl>
                                          <p:spTgt spid="31"/>
                                        </p:tgtEl>
                                      </p:cBhvr>
                                    </p:animEffect>
                                  </p:childTnLst>
                                </p:cTn>
                              </p:par>
                              <p:par>
                                <p:cTn id="52" presetID="23" presetClass="entr" presetSubtype="288" fill="hold" nodeType="withEffect">
                                  <p:stCondLst>
                                    <p:cond delay="1000"/>
                                  </p:stCondLst>
                                  <p:childTnLst>
                                    <p:set>
                                      <p:cBhvr>
                                        <p:cTn id="53" dur="1" fill="hold">
                                          <p:stCondLst>
                                            <p:cond delay="0"/>
                                          </p:stCondLst>
                                        </p:cTn>
                                        <p:tgtEl>
                                          <p:spTgt spid="31"/>
                                        </p:tgtEl>
                                        <p:attrNameLst>
                                          <p:attrName>style.visibility</p:attrName>
                                        </p:attrNameLst>
                                      </p:cBhvr>
                                      <p:to>
                                        <p:strVal val="visible"/>
                                      </p:to>
                                    </p:set>
                                    <p:anim calcmode="lin" valueType="num">
                                      <p:cBhvr>
                                        <p:cTn id="54" dur="2000" fill="hold"/>
                                        <p:tgtEl>
                                          <p:spTgt spid="31"/>
                                        </p:tgtEl>
                                        <p:attrNameLst>
                                          <p:attrName>ppt_w</p:attrName>
                                        </p:attrNameLst>
                                      </p:cBhvr>
                                      <p:tavLst>
                                        <p:tav tm="0">
                                          <p:val>
                                            <p:strVal val="4/3*#ppt_w"/>
                                          </p:val>
                                        </p:tav>
                                        <p:tav tm="100000">
                                          <p:val>
                                            <p:strVal val="#ppt_w"/>
                                          </p:val>
                                        </p:tav>
                                      </p:tavLst>
                                    </p:anim>
                                    <p:anim calcmode="lin" valueType="num">
                                      <p:cBhvr>
                                        <p:cTn id="55" dur="2000" fill="hold"/>
                                        <p:tgtEl>
                                          <p:spTgt spid="31"/>
                                        </p:tgtEl>
                                        <p:attrNameLst>
                                          <p:attrName>ppt_h</p:attrName>
                                        </p:attrNameLst>
                                      </p:cBhvr>
                                      <p:tavLst>
                                        <p:tav tm="0">
                                          <p:val>
                                            <p:strVal val="4/3*#ppt_h"/>
                                          </p:val>
                                        </p:tav>
                                        <p:tav tm="100000">
                                          <p:val>
                                            <p:strVal val="#ppt_h"/>
                                          </p:val>
                                        </p:tav>
                                      </p:tavLst>
                                    </p:anim>
                                  </p:childTnLst>
                                </p:cTn>
                              </p:par>
                              <p:par>
                                <p:cTn id="56" presetID="9" presetClass="emph" presetSubtype="0" grpId="0" nodeType="withEffect">
                                  <p:stCondLst>
                                    <p:cond delay="0"/>
                                  </p:stCondLst>
                                  <p:childTnLst>
                                    <p:set>
                                      <p:cBhvr rctx="PPT">
                                        <p:cTn id="57" dur="indefinite"/>
                                        <p:tgtEl>
                                          <p:spTgt spid="29"/>
                                        </p:tgtEl>
                                        <p:attrNameLst>
                                          <p:attrName>style.opacity</p:attrName>
                                        </p:attrNameLst>
                                      </p:cBhvr>
                                      <p:to>
                                        <p:strVal val="0"/>
                                      </p:to>
                                    </p:set>
                                    <p:animEffect filter="image" prLst="opacity: 0">
                                      <p:cBhvr rctx="IE">
                                        <p:cTn id="58" dur="indefinite"/>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46 Rectángulo"/>
          <p:cNvSpPr/>
          <p:nvPr/>
        </p:nvSpPr>
        <p:spPr>
          <a:xfrm>
            <a:off x="-102299" y="0"/>
            <a:ext cx="9238522" cy="5143500"/>
          </a:xfrm>
          <a:prstGeom prst="rect">
            <a:avLst/>
          </a:prstGeom>
          <a:gradFill flip="none" rotWithShape="1">
            <a:gsLst>
              <a:gs pos="8000">
                <a:srgbClr val="081700"/>
              </a:gs>
              <a:gs pos="50000">
                <a:srgbClr val="103B00">
                  <a:lumMod val="0"/>
                </a:srgbClr>
              </a:gs>
              <a:gs pos="91000">
                <a:srgbClr val="8CFF58">
                  <a:lumMod val="8000"/>
                </a:srgbClr>
              </a:gs>
              <a:gs pos="0">
                <a:srgbClr val="F7B909">
                  <a:lumMod val="0"/>
                  <a:lumOff val="100000"/>
                </a:srgbClr>
              </a:gs>
              <a:gs pos="98000">
                <a:srgbClr val="F7B909">
                  <a:lumMod val="0"/>
                  <a:lumOff val="100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6" name="45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13361"/>
            <a:ext cx="9150896" cy="5130139"/>
          </a:xfrm>
          <a:prstGeom prst="rect">
            <a:avLst/>
          </a:prstGeom>
          <a:noFill/>
          <a:ln>
            <a:noFill/>
          </a:ln>
        </p:spPr>
      </p:pic>
      <p:sp>
        <p:nvSpPr>
          <p:cNvPr id="2" name="1 Estrella de 7 puntas"/>
          <p:cNvSpPr/>
          <p:nvPr/>
        </p:nvSpPr>
        <p:spPr>
          <a:xfrm>
            <a:off x="0" y="-506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Estrella de 7 puntas"/>
          <p:cNvSpPr/>
          <p:nvPr/>
        </p:nvSpPr>
        <p:spPr>
          <a:xfrm>
            <a:off x="4032000" y="1998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1 Estrella de 7 puntas"/>
          <p:cNvSpPr/>
          <p:nvPr/>
        </p:nvSpPr>
        <p:spPr>
          <a:xfrm>
            <a:off x="2699792" y="-191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1 Estrella de 7 puntas"/>
          <p:cNvSpPr/>
          <p:nvPr/>
        </p:nvSpPr>
        <p:spPr>
          <a:xfrm>
            <a:off x="1331640" y="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Estrella de 7 puntas"/>
          <p:cNvSpPr/>
          <p:nvPr/>
        </p:nvSpPr>
        <p:spPr>
          <a:xfrm>
            <a:off x="5328592" y="-2696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1 Estrella de 7 puntas"/>
          <p:cNvSpPr/>
          <p:nvPr/>
        </p:nvSpPr>
        <p:spPr>
          <a:xfrm>
            <a:off x="8028384" y="-2382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1 Estrella de 7 puntas"/>
          <p:cNvSpPr/>
          <p:nvPr/>
        </p:nvSpPr>
        <p:spPr>
          <a:xfrm>
            <a:off x="6660232" y="-2190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1 Estrella de 7 puntas"/>
          <p:cNvSpPr/>
          <p:nvPr/>
        </p:nvSpPr>
        <p:spPr>
          <a:xfrm>
            <a:off x="39223" y="134255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1 Estrella de 7 puntas"/>
          <p:cNvSpPr/>
          <p:nvPr/>
        </p:nvSpPr>
        <p:spPr>
          <a:xfrm>
            <a:off x="4071223" y="136760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 Estrella de 7 puntas"/>
          <p:cNvSpPr/>
          <p:nvPr/>
        </p:nvSpPr>
        <p:spPr>
          <a:xfrm>
            <a:off x="2739015" y="134569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 Estrella de 7 puntas"/>
          <p:cNvSpPr/>
          <p:nvPr/>
        </p:nvSpPr>
        <p:spPr>
          <a:xfrm>
            <a:off x="1370863" y="134761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 Estrella de 7 puntas"/>
          <p:cNvSpPr/>
          <p:nvPr/>
        </p:nvSpPr>
        <p:spPr>
          <a:xfrm>
            <a:off x="5367815" y="132064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 Estrella de 7 puntas"/>
          <p:cNvSpPr/>
          <p:nvPr/>
        </p:nvSpPr>
        <p:spPr>
          <a:xfrm>
            <a:off x="8067607" y="132379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 Estrella de 7 puntas"/>
          <p:cNvSpPr/>
          <p:nvPr/>
        </p:nvSpPr>
        <p:spPr>
          <a:xfrm>
            <a:off x="6699455" y="132571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 Estrella de 7 puntas"/>
          <p:cNvSpPr/>
          <p:nvPr/>
        </p:nvSpPr>
        <p:spPr>
          <a:xfrm>
            <a:off x="666" y="-124973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 Estrella de 7 puntas"/>
          <p:cNvSpPr/>
          <p:nvPr/>
        </p:nvSpPr>
        <p:spPr>
          <a:xfrm>
            <a:off x="4032666" y="-122468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Estrella de 7 puntas"/>
          <p:cNvSpPr/>
          <p:nvPr/>
        </p:nvSpPr>
        <p:spPr>
          <a:xfrm>
            <a:off x="2700458" y="-124659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Estrella de 7 puntas"/>
          <p:cNvSpPr/>
          <p:nvPr/>
        </p:nvSpPr>
        <p:spPr>
          <a:xfrm>
            <a:off x="1332306" y="-124467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Estrella de 7 puntas"/>
          <p:cNvSpPr/>
          <p:nvPr/>
        </p:nvSpPr>
        <p:spPr>
          <a:xfrm>
            <a:off x="5329258" y="-127164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Estrella de 7 puntas"/>
          <p:cNvSpPr/>
          <p:nvPr/>
        </p:nvSpPr>
        <p:spPr>
          <a:xfrm>
            <a:off x="8029050" y="-126849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1 Estrella de 7 puntas"/>
          <p:cNvSpPr/>
          <p:nvPr/>
        </p:nvSpPr>
        <p:spPr>
          <a:xfrm>
            <a:off x="6660898" y="-126657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1 Estrella de 7 puntas"/>
          <p:cNvSpPr/>
          <p:nvPr/>
        </p:nvSpPr>
        <p:spPr>
          <a:xfrm>
            <a:off x="12526" y="4038227"/>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Estrella de 7 puntas"/>
          <p:cNvSpPr/>
          <p:nvPr/>
        </p:nvSpPr>
        <p:spPr>
          <a:xfrm>
            <a:off x="4044526" y="4063279"/>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Estrella de 7 puntas"/>
          <p:cNvSpPr/>
          <p:nvPr/>
        </p:nvSpPr>
        <p:spPr>
          <a:xfrm>
            <a:off x="2712318" y="4041375"/>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Estrella de 7 puntas"/>
          <p:cNvSpPr/>
          <p:nvPr/>
        </p:nvSpPr>
        <p:spPr>
          <a:xfrm>
            <a:off x="1344166" y="4043291"/>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Estrella de 7 puntas"/>
          <p:cNvSpPr/>
          <p:nvPr/>
        </p:nvSpPr>
        <p:spPr>
          <a:xfrm>
            <a:off x="5341118" y="4016323"/>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1 Estrella de 7 puntas"/>
          <p:cNvSpPr/>
          <p:nvPr/>
        </p:nvSpPr>
        <p:spPr>
          <a:xfrm>
            <a:off x="8040910" y="4019471"/>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Estrella de 7 puntas"/>
          <p:cNvSpPr/>
          <p:nvPr/>
        </p:nvSpPr>
        <p:spPr>
          <a:xfrm>
            <a:off x="6672758" y="4021387"/>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Estrella de 7 puntas"/>
          <p:cNvSpPr/>
          <p:nvPr/>
        </p:nvSpPr>
        <p:spPr>
          <a:xfrm>
            <a:off x="34763" y="271261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Estrella de 7 puntas"/>
          <p:cNvSpPr/>
          <p:nvPr/>
        </p:nvSpPr>
        <p:spPr>
          <a:xfrm>
            <a:off x="4066763" y="273767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Estrella de 7 puntas"/>
          <p:cNvSpPr/>
          <p:nvPr/>
        </p:nvSpPr>
        <p:spPr>
          <a:xfrm>
            <a:off x="2734555" y="271576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Estrella de 7 puntas"/>
          <p:cNvSpPr/>
          <p:nvPr/>
        </p:nvSpPr>
        <p:spPr>
          <a:xfrm>
            <a:off x="1366403" y="271768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Estrella de 7 puntas"/>
          <p:cNvSpPr/>
          <p:nvPr/>
        </p:nvSpPr>
        <p:spPr>
          <a:xfrm>
            <a:off x="5363355" y="269071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Estrella de 7 puntas"/>
          <p:cNvSpPr/>
          <p:nvPr/>
        </p:nvSpPr>
        <p:spPr>
          <a:xfrm>
            <a:off x="8063147" y="269386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Estrella de 7 puntas"/>
          <p:cNvSpPr/>
          <p:nvPr/>
        </p:nvSpPr>
        <p:spPr>
          <a:xfrm>
            <a:off x="6694995" y="269577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Estrella de 7 puntas"/>
          <p:cNvSpPr/>
          <p:nvPr/>
        </p:nvSpPr>
        <p:spPr>
          <a:xfrm>
            <a:off x="73987" y="538006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Estrella de 7 puntas"/>
          <p:cNvSpPr/>
          <p:nvPr/>
        </p:nvSpPr>
        <p:spPr>
          <a:xfrm>
            <a:off x="4105987" y="5405114"/>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Estrella de 7 puntas"/>
          <p:cNvSpPr/>
          <p:nvPr/>
        </p:nvSpPr>
        <p:spPr>
          <a:xfrm>
            <a:off x="2773779" y="5383210"/>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Estrella de 7 puntas"/>
          <p:cNvSpPr/>
          <p:nvPr/>
        </p:nvSpPr>
        <p:spPr>
          <a:xfrm>
            <a:off x="1405627" y="538512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Estrella de 7 puntas"/>
          <p:cNvSpPr/>
          <p:nvPr/>
        </p:nvSpPr>
        <p:spPr>
          <a:xfrm>
            <a:off x="5402579" y="5358158"/>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Estrella de 7 puntas"/>
          <p:cNvSpPr/>
          <p:nvPr/>
        </p:nvSpPr>
        <p:spPr>
          <a:xfrm>
            <a:off x="8102371" y="5361306"/>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Estrella de 7 puntas"/>
          <p:cNvSpPr/>
          <p:nvPr/>
        </p:nvSpPr>
        <p:spPr>
          <a:xfrm>
            <a:off x="6734219" y="5363222"/>
            <a:ext cx="1048792" cy="1080221"/>
          </a:xfrm>
          <a:custGeom>
            <a:avLst/>
            <a:gdLst>
              <a:gd name="connsiteX0" fmla="*/ -11 w 4221804"/>
              <a:gd name="connsiteY0" fmla="*/ 2509791 h 3902605"/>
              <a:gd name="connsiteX1" fmla="*/ 1199790 w 4221804"/>
              <a:gd name="connsiteY1" fmla="*/ 1855790 h 3902605"/>
              <a:gd name="connsiteX2" fmla="*/ 418088 w 4221804"/>
              <a:gd name="connsiteY2" fmla="*/ 772962 h 3902605"/>
              <a:gd name="connsiteX3" fmla="*/ 1705423 w 4221804"/>
              <a:gd name="connsiteY3" fmla="*/ 1254615 h 3902605"/>
              <a:gd name="connsiteX4" fmla="*/ 2110902 w 4221804"/>
              <a:gd name="connsiteY4" fmla="*/ 0 h 3902605"/>
              <a:gd name="connsiteX5" fmla="*/ 2516381 w 4221804"/>
              <a:gd name="connsiteY5" fmla="*/ 1254615 h 3902605"/>
              <a:gd name="connsiteX6" fmla="*/ 3803716 w 4221804"/>
              <a:gd name="connsiteY6" fmla="*/ 772962 h 3902605"/>
              <a:gd name="connsiteX7" fmla="*/ 3022014 w 4221804"/>
              <a:gd name="connsiteY7" fmla="*/ 1855790 h 3902605"/>
              <a:gd name="connsiteX8" fmla="*/ 4221815 w 4221804"/>
              <a:gd name="connsiteY8" fmla="*/ 2509791 h 3902605"/>
              <a:gd name="connsiteX9" fmla="*/ 2841554 w 4221804"/>
              <a:gd name="connsiteY9" fmla="*/ 2605440 h 3902605"/>
              <a:gd name="connsiteX10" fmla="*/ 3050337 w 4221804"/>
              <a:gd name="connsiteY10" fmla="*/ 3902626 h 3902605"/>
              <a:gd name="connsiteX11" fmla="*/ 2110902 w 4221804"/>
              <a:gd name="connsiteY11" fmla="*/ 2939066 h 3902605"/>
              <a:gd name="connsiteX12" fmla="*/ 1171467 w 4221804"/>
              <a:gd name="connsiteY12" fmla="*/ 3902626 h 3902605"/>
              <a:gd name="connsiteX13" fmla="*/ 1380250 w 4221804"/>
              <a:gd name="connsiteY13" fmla="*/ 2605440 h 3902605"/>
              <a:gd name="connsiteX14" fmla="*/ -11 w 4221804"/>
              <a:gd name="connsiteY14" fmla="*/ 2509791 h 3902605"/>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21826"/>
              <a:gd name="connsiteY0" fmla="*/ 2509791 h 3902626"/>
              <a:gd name="connsiteX1" fmla="*/ 1199801 w 4221826"/>
              <a:gd name="connsiteY1" fmla="*/ 1855790 h 3902626"/>
              <a:gd name="connsiteX2" fmla="*/ 418099 w 4221826"/>
              <a:gd name="connsiteY2" fmla="*/ 772962 h 3902626"/>
              <a:gd name="connsiteX3" fmla="*/ 1705434 w 4221826"/>
              <a:gd name="connsiteY3" fmla="*/ 1254615 h 3902626"/>
              <a:gd name="connsiteX4" fmla="*/ 2110913 w 4221826"/>
              <a:gd name="connsiteY4" fmla="*/ 0 h 3902626"/>
              <a:gd name="connsiteX5" fmla="*/ 2516392 w 4221826"/>
              <a:gd name="connsiteY5" fmla="*/ 1254615 h 3902626"/>
              <a:gd name="connsiteX6" fmla="*/ 3803727 w 4221826"/>
              <a:gd name="connsiteY6" fmla="*/ 772962 h 3902626"/>
              <a:gd name="connsiteX7" fmla="*/ 3022025 w 4221826"/>
              <a:gd name="connsiteY7" fmla="*/ 1855790 h 3902626"/>
              <a:gd name="connsiteX8" fmla="*/ 4221826 w 4221826"/>
              <a:gd name="connsiteY8" fmla="*/ 2509791 h 3902626"/>
              <a:gd name="connsiteX9" fmla="*/ 2841565 w 4221826"/>
              <a:gd name="connsiteY9" fmla="*/ 2605440 h 3902626"/>
              <a:gd name="connsiteX10" fmla="*/ 3050348 w 4221826"/>
              <a:gd name="connsiteY10" fmla="*/ 3902626 h 3902626"/>
              <a:gd name="connsiteX11" fmla="*/ 2110913 w 4221826"/>
              <a:gd name="connsiteY11" fmla="*/ 2939066 h 3902626"/>
              <a:gd name="connsiteX12" fmla="*/ 1171478 w 4221826"/>
              <a:gd name="connsiteY12" fmla="*/ 3902626 h 3902626"/>
              <a:gd name="connsiteX13" fmla="*/ 1380261 w 4221826"/>
              <a:gd name="connsiteY13" fmla="*/ 2605440 h 3902626"/>
              <a:gd name="connsiteX14" fmla="*/ 0 w 4221826"/>
              <a:gd name="connsiteY14" fmla="*/ 2509791 h 3902626"/>
              <a:gd name="connsiteX0" fmla="*/ 0 w 4286252"/>
              <a:gd name="connsiteY0" fmla="*/ 2509791 h 3902626"/>
              <a:gd name="connsiteX1" fmla="*/ 1199801 w 4286252"/>
              <a:gd name="connsiteY1" fmla="*/ 1855790 h 3902626"/>
              <a:gd name="connsiteX2" fmla="*/ 418099 w 4286252"/>
              <a:gd name="connsiteY2" fmla="*/ 772962 h 3902626"/>
              <a:gd name="connsiteX3" fmla="*/ 1705434 w 4286252"/>
              <a:gd name="connsiteY3" fmla="*/ 1254615 h 3902626"/>
              <a:gd name="connsiteX4" fmla="*/ 2110913 w 4286252"/>
              <a:gd name="connsiteY4" fmla="*/ 0 h 3902626"/>
              <a:gd name="connsiteX5" fmla="*/ 2516392 w 4286252"/>
              <a:gd name="connsiteY5" fmla="*/ 1254615 h 3902626"/>
              <a:gd name="connsiteX6" fmla="*/ 3803727 w 4286252"/>
              <a:gd name="connsiteY6" fmla="*/ 772962 h 3902626"/>
              <a:gd name="connsiteX7" fmla="*/ 3022025 w 4286252"/>
              <a:gd name="connsiteY7" fmla="*/ 1855790 h 3902626"/>
              <a:gd name="connsiteX8" fmla="*/ 4221826 w 4286252"/>
              <a:gd name="connsiteY8" fmla="*/ 2509791 h 3902626"/>
              <a:gd name="connsiteX9" fmla="*/ 2841565 w 4286252"/>
              <a:gd name="connsiteY9" fmla="*/ 2605440 h 3902626"/>
              <a:gd name="connsiteX10" fmla="*/ 3050348 w 4286252"/>
              <a:gd name="connsiteY10" fmla="*/ 3902626 h 3902626"/>
              <a:gd name="connsiteX11" fmla="*/ 2110913 w 4286252"/>
              <a:gd name="connsiteY11" fmla="*/ 2939066 h 3902626"/>
              <a:gd name="connsiteX12" fmla="*/ 1171478 w 4286252"/>
              <a:gd name="connsiteY12" fmla="*/ 3902626 h 3902626"/>
              <a:gd name="connsiteX13" fmla="*/ 1380261 w 4286252"/>
              <a:gd name="connsiteY13" fmla="*/ 2605440 h 3902626"/>
              <a:gd name="connsiteX14" fmla="*/ 0 w 4286252"/>
              <a:gd name="connsiteY14" fmla="*/ 2509791 h 3902626"/>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0 w 4286252"/>
              <a:gd name="connsiteY0" fmla="*/ 2509791 h 3985717"/>
              <a:gd name="connsiteX1" fmla="*/ 1199801 w 4286252"/>
              <a:gd name="connsiteY1" fmla="*/ 1855790 h 3985717"/>
              <a:gd name="connsiteX2" fmla="*/ 418099 w 4286252"/>
              <a:gd name="connsiteY2" fmla="*/ 772962 h 3985717"/>
              <a:gd name="connsiteX3" fmla="*/ 1705434 w 4286252"/>
              <a:gd name="connsiteY3" fmla="*/ 1254615 h 3985717"/>
              <a:gd name="connsiteX4" fmla="*/ 2110913 w 4286252"/>
              <a:gd name="connsiteY4" fmla="*/ 0 h 3985717"/>
              <a:gd name="connsiteX5" fmla="*/ 2516392 w 4286252"/>
              <a:gd name="connsiteY5" fmla="*/ 1254615 h 3985717"/>
              <a:gd name="connsiteX6" fmla="*/ 3803727 w 4286252"/>
              <a:gd name="connsiteY6" fmla="*/ 772962 h 3985717"/>
              <a:gd name="connsiteX7" fmla="*/ 3022025 w 4286252"/>
              <a:gd name="connsiteY7" fmla="*/ 1855790 h 3985717"/>
              <a:gd name="connsiteX8" fmla="*/ 4221826 w 4286252"/>
              <a:gd name="connsiteY8" fmla="*/ 2509791 h 3985717"/>
              <a:gd name="connsiteX9" fmla="*/ 2841565 w 4286252"/>
              <a:gd name="connsiteY9" fmla="*/ 2605440 h 3985717"/>
              <a:gd name="connsiteX10" fmla="*/ 3050348 w 4286252"/>
              <a:gd name="connsiteY10" fmla="*/ 3902626 h 3985717"/>
              <a:gd name="connsiteX11" fmla="*/ 2110913 w 4286252"/>
              <a:gd name="connsiteY11" fmla="*/ 2939066 h 3985717"/>
              <a:gd name="connsiteX12" fmla="*/ 1171478 w 4286252"/>
              <a:gd name="connsiteY12" fmla="*/ 3902626 h 3985717"/>
              <a:gd name="connsiteX13" fmla="*/ 1380261 w 4286252"/>
              <a:gd name="connsiteY13" fmla="*/ 2605440 h 3985717"/>
              <a:gd name="connsiteX14" fmla="*/ 0 w 4286252"/>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09791 h 3985717"/>
              <a:gd name="connsiteX1" fmla="*/ 1283205 w 4369656"/>
              <a:gd name="connsiteY1" fmla="*/ 1855790 h 3985717"/>
              <a:gd name="connsiteX2" fmla="*/ 501503 w 4369656"/>
              <a:gd name="connsiteY2" fmla="*/ 772962 h 3985717"/>
              <a:gd name="connsiteX3" fmla="*/ 1788838 w 4369656"/>
              <a:gd name="connsiteY3" fmla="*/ 1254615 h 3985717"/>
              <a:gd name="connsiteX4" fmla="*/ 2194317 w 4369656"/>
              <a:gd name="connsiteY4" fmla="*/ 0 h 3985717"/>
              <a:gd name="connsiteX5" fmla="*/ 2599796 w 4369656"/>
              <a:gd name="connsiteY5" fmla="*/ 1254615 h 3985717"/>
              <a:gd name="connsiteX6" fmla="*/ 3887131 w 4369656"/>
              <a:gd name="connsiteY6" fmla="*/ 772962 h 3985717"/>
              <a:gd name="connsiteX7" fmla="*/ 3105429 w 4369656"/>
              <a:gd name="connsiteY7" fmla="*/ 1855790 h 3985717"/>
              <a:gd name="connsiteX8" fmla="*/ 4305230 w 4369656"/>
              <a:gd name="connsiteY8" fmla="*/ 2509791 h 3985717"/>
              <a:gd name="connsiteX9" fmla="*/ 2924969 w 4369656"/>
              <a:gd name="connsiteY9" fmla="*/ 2605440 h 3985717"/>
              <a:gd name="connsiteX10" fmla="*/ 3133752 w 4369656"/>
              <a:gd name="connsiteY10" fmla="*/ 3902626 h 3985717"/>
              <a:gd name="connsiteX11" fmla="*/ 2194317 w 4369656"/>
              <a:gd name="connsiteY11" fmla="*/ 2939066 h 3985717"/>
              <a:gd name="connsiteX12" fmla="*/ 1254882 w 4369656"/>
              <a:gd name="connsiteY12" fmla="*/ 3902626 h 3985717"/>
              <a:gd name="connsiteX13" fmla="*/ 1463665 w 4369656"/>
              <a:gd name="connsiteY13" fmla="*/ 2605440 h 3985717"/>
              <a:gd name="connsiteX14" fmla="*/ 83404 w 4369656"/>
              <a:gd name="connsiteY14" fmla="*/ 2509791 h 3985717"/>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10193 h 3986119"/>
              <a:gd name="connsiteX1" fmla="*/ 1283205 w 4369656"/>
              <a:gd name="connsiteY1" fmla="*/ 1856192 h 3986119"/>
              <a:gd name="connsiteX2" fmla="*/ 501503 w 4369656"/>
              <a:gd name="connsiteY2" fmla="*/ 773364 h 3986119"/>
              <a:gd name="connsiteX3" fmla="*/ 1788838 w 4369656"/>
              <a:gd name="connsiteY3" fmla="*/ 1255017 h 3986119"/>
              <a:gd name="connsiteX4" fmla="*/ 2194317 w 4369656"/>
              <a:gd name="connsiteY4" fmla="*/ 402 h 3986119"/>
              <a:gd name="connsiteX5" fmla="*/ 2599796 w 4369656"/>
              <a:gd name="connsiteY5" fmla="*/ 1255017 h 3986119"/>
              <a:gd name="connsiteX6" fmla="*/ 3887131 w 4369656"/>
              <a:gd name="connsiteY6" fmla="*/ 773364 h 3986119"/>
              <a:gd name="connsiteX7" fmla="*/ 3105429 w 4369656"/>
              <a:gd name="connsiteY7" fmla="*/ 1856192 h 3986119"/>
              <a:gd name="connsiteX8" fmla="*/ 4305230 w 4369656"/>
              <a:gd name="connsiteY8" fmla="*/ 2510193 h 3986119"/>
              <a:gd name="connsiteX9" fmla="*/ 2924969 w 4369656"/>
              <a:gd name="connsiteY9" fmla="*/ 2605842 h 3986119"/>
              <a:gd name="connsiteX10" fmla="*/ 3133752 w 4369656"/>
              <a:gd name="connsiteY10" fmla="*/ 3903028 h 3986119"/>
              <a:gd name="connsiteX11" fmla="*/ 2194317 w 4369656"/>
              <a:gd name="connsiteY11" fmla="*/ 2939468 h 3986119"/>
              <a:gd name="connsiteX12" fmla="*/ 1254882 w 4369656"/>
              <a:gd name="connsiteY12" fmla="*/ 3903028 h 3986119"/>
              <a:gd name="connsiteX13" fmla="*/ 1463665 w 4369656"/>
              <a:gd name="connsiteY13" fmla="*/ 2605842 h 3986119"/>
              <a:gd name="connsiteX14" fmla="*/ 83404 w 4369656"/>
              <a:gd name="connsiteY14" fmla="*/ 2510193 h 3986119"/>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69656"/>
              <a:gd name="connsiteY0" fmla="*/ 2509894 h 3985820"/>
              <a:gd name="connsiteX1" fmla="*/ 1283205 w 4369656"/>
              <a:gd name="connsiteY1" fmla="*/ 1855893 h 3985820"/>
              <a:gd name="connsiteX2" fmla="*/ 501503 w 4369656"/>
              <a:gd name="connsiteY2" fmla="*/ 773065 h 3985820"/>
              <a:gd name="connsiteX3" fmla="*/ 1788838 w 4369656"/>
              <a:gd name="connsiteY3" fmla="*/ 1254718 h 3985820"/>
              <a:gd name="connsiteX4" fmla="*/ 2194317 w 4369656"/>
              <a:gd name="connsiteY4" fmla="*/ 103 h 3985820"/>
              <a:gd name="connsiteX5" fmla="*/ 2599796 w 4369656"/>
              <a:gd name="connsiteY5" fmla="*/ 1254718 h 3985820"/>
              <a:gd name="connsiteX6" fmla="*/ 3887131 w 4369656"/>
              <a:gd name="connsiteY6" fmla="*/ 773065 h 3985820"/>
              <a:gd name="connsiteX7" fmla="*/ 3105429 w 4369656"/>
              <a:gd name="connsiteY7" fmla="*/ 1855893 h 3985820"/>
              <a:gd name="connsiteX8" fmla="*/ 4305230 w 4369656"/>
              <a:gd name="connsiteY8" fmla="*/ 2509894 h 3985820"/>
              <a:gd name="connsiteX9" fmla="*/ 2924969 w 4369656"/>
              <a:gd name="connsiteY9" fmla="*/ 2605543 h 3985820"/>
              <a:gd name="connsiteX10" fmla="*/ 3133752 w 4369656"/>
              <a:gd name="connsiteY10" fmla="*/ 3902729 h 3985820"/>
              <a:gd name="connsiteX11" fmla="*/ 2194317 w 4369656"/>
              <a:gd name="connsiteY11" fmla="*/ 2939169 h 3985820"/>
              <a:gd name="connsiteX12" fmla="*/ 1254882 w 4369656"/>
              <a:gd name="connsiteY12" fmla="*/ 3902729 h 3985820"/>
              <a:gd name="connsiteX13" fmla="*/ 1463665 w 4369656"/>
              <a:gd name="connsiteY13" fmla="*/ 2605543 h 3985820"/>
              <a:gd name="connsiteX14" fmla="*/ 83404 w 4369656"/>
              <a:gd name="connsiteY14" fmla="*/ 2509894 h 3985820"/>
              <a:gd name="connsiteX0" fmla="*/ 83404 w 4346796"/>
              <a:gd name="connsiteY0" fmla="*/ 2509894 h 3985820"/>
              <a:gd name="connsiteX1" fmla="*/ 1283205 w 4346796"/>
              <a:gd name="connsiteY1" fmla="*/ 1855893 h 3985820"/>
              <a:gd name="connsiteX2" fmla="*/ 501503 w 4346796"/>
              <a:gd name="connsiteY2" fmla="*/ 773065 h 3985820"/>
              <a:gd name="connsiteX3" fmla="*/ 1788838 w 4346796"/>
              <a:gd name="connsiteY3" fmla="*/ 1254718 h 3985820"/>
              <a:gd name="connsiteX4" fmla="*/ 2194317 w 4346796"/>
              <a:gd name="connsiteY4" fmla="*/ 103 h 3985820"/>
              <a:gd name="connsiteX5" fmla="*/ 2599796 w 4346796"/>
              <a:gd name="connsiteY5" fmla="*/ 1254718 h 3985820"/>
              <a:gd name="connsiteX6" fmla="*/ 3887131 w 4346796"/>
              <a:gd name="connsiteY6" fmla="*/ 773065 h 3985820"/>
              <a:gd name="connsiteX7" fmla="*/ 3105429 w 4346796"/>
              <a:gd name="connsiteY7" fmla="*/ 1855893 h 3985820"/>
              <a:gd name="connsiteX8" fmla="*/ 4305230 w 4346796"/>
              <a:gd name="connsiteY8" fmla="*/ 2509894 h 3985820"/>
              <a:gd name="connsiteX9" fmla="*/ 2924969 w 4346796"/>
              <a:gd name="connsiteY9" fmla="*/ 2605543 h 3985820"/>
              <a:gd name="connsiteX10" fmla="*/ 3133752 w 4346796"/>
              <a:gd name="connsiteY10" fmla="*/ 3902729 h 3985820"/>
              <a:gd name="connsiteX11" fmla="*/ 2194317 w 4346796"/>
              <a:gd name="connsiteY11" fmla="*/ 2939169 h 3985820"/>
              <a:gd name="connsiteX12" fmla="*/ 1254882 w 4346796"/>
              <a:gd name="connsiteY12" fmla="*/ 3902729 h 3985820"/>
              <a:gd name="connsiteX13" fmla="*/ 1463665 w 4346796"/>
              <a:gd name="connsiteY13" fmla="*/ 2605543 h 3985820"/>
              <a:gd name="connsiteX14" fmla="*/ 83404 w 4346796"/>
              <a:gd name="connsiteY14" fmla="*/ 2509894 h 3985820"/>
              <a:gd name="connsiteX0" fmla="*/ 83404 w 4346796"/>
              <a:gd name="connsiteY0" fmla="*/ 2509894 h 3978356"/>
              <a:gd name="connsiteX1" fmla="*/ 1283205 w 4346796"/>
              <a:gd name="connsiteY1" fmla="*/ 1855893 h 3978356"/>
              <a:gd name="connsiteX2" fmla="*/ 501503 w 4346796"/>
              <a:gd name="connsiteY2" fmla="*/ 773065 h 3978356"/>
              <a:gd name="connsiteX3" fmla="*/ 1788838 w 4346796"/>
              <a:gd name="connsiteY3" fmla="*/ 1254718 h 3978356"/>
              <a:gd name="connsiteX4" fmla="*/ 2194317 w 4346796"/>
              <a:gd name="connsiteY4" fmla="*/ 103 h 3978356"/>
              <a:gd name="connsiteX5" fmla="*/ 2599796 w 4346796"/>
              <a:gd name="connsiteY5" fmla="*/ 1254718 h 3978356"/>
              <a:gd name="connsiteX6" fmla="*/ 3887131 w 4346796"/>
              <a:gd name="connsiteY6" fmla="*/ 773065 h 3978356"/>
              <a:gd name="connsiteX7" fmla="*/ 3105429 w 4346796"/>
              <a:gd name="connsiteY7" fmla="*/ 1855893 h 3978356"/>
              <a:gd name="connsiteX8" fmla="*/ 4305230 w 4346796"/>
              <a:gd name="connsiteY8" fmla="*/ 2509894 h 3978356"/>
              <a:gd name="connsiteX9" fmla="*/ 2924969 w 4346796"/>
              <a:gd name="connsiteY9" fmla="*/ 2605543 h 3978356"/>
              <a:gd name="connsiteX10" fmla="*/ 3133752 w 4346796"/>
              <a:gd name="connsiteY10" fmla="*/ 3902729 h 3978356"/>
              <a:gd name="connsiteX11" fmla="*/ 2194317 w 4346796"/>
              <a:gd name="connsiteY11" fmla="*/ 2939169 h 3978356"/>
              <a:gd name="connsiteX12" fmla="*/ 1254882 w 4346796"/>
              <a:gd name="connsiteY12" fmla="*/ 3902729 h 3978356"/>
              <a:gd name="connsiteX13" fmla="*/ 1463665 w 4346796"/>
              <a:gd name="connsiteY13" fmla="*/ 2605543 h 3978356"/>
              <a:gd name="connsiteX14" fmla="*/ 83404 w 4346796"/>
              <a:gd name="connsiteY14" fmla="*/ 2509894 h 3978356"/>
              <a:gd name="connsiteX0" fmla="*/ 83404 w 4346796"/>
              <a:gd name="connsiteY0" fmla="*/ 2509894 h 3990436"/>
              <a:gd name="connsiteX1" fmla="*/ 1283205 w 4346796"/>
              <a:gd name="connsiteY1" fmla="*/ 1855893 h 3990436"/>
              <a:gd name="connsiteX2" fmla="*/ 501503 w 4346796"/>
              <a:gd name="connsiteY2" fmla="*/ 773065 h 3990436"/>
              <a:gd name="connsiteX3" fmla="*/ 1788838 w 4346796"/>
              <a:gd name="connsiteY3" fmla="*/ 1254718 h 3990436"/>
              <a:gd name="connsiteX4" fmla="*/ 2194317 w 4346796"/>
              <a:gd name="connsiteY4" fmla="*/ 103 h 3990436"/>
              <a:gd name="connsiteX5" fmla="*/ 2599796 w 4346796"/>
              <a:gd name="connsiteY5" fmla="*/ 1254718 h 3990436"/>
              <a:gd name="connsiteX6" fmla="*/ 3887131 w 4346796"/>
              <a:gd name="connsiteY6" fmla="*/ 773065 h 3990436"/>
              <a:gd name="connsiteX7" fmla="*/ 3105429 w 4346796"/>
              <a:gd name="connsiteY7" fmla="*/ 1855893 h 3990436"/>
              <a:gd name="connsiteX8" fmla="*/ 4305230 w 4346796"/>
              <a:gd name="connsiteY8" fmla="*/ 2509894 h 3990436"/>
              <a:gd name="connsiteX9" fmla="*/ 2924969 w 4346796"/>
              <a:gd name="connsiteY9" fmla="*/ 2605543 h 3990436"/>
              <a:gd name="connsiteX10" fmla="*/ 3133752 w 4346796"/>
              <a:gd name="connsiteY10" fmla="*/ 3902729 h 3990436"/>
              <a:gd name="connsiteX11" fmla="*/ 2194317 w 4346796"/>
              <a:gd name="connsiteY11" fmla="*/ 2939169 h 3990436"/>
              <a:gd name="connsiteX12" fmla="*/ 1254882 w 4346796"/>
              <a:gd name="connsiteY12" fmla="*/ 3902729 h 3990436"/>
              <a:gd name="connsiteX13" fmla="*/ 1463665 w 4346796"/>
              <a:gd name="connsiteY13" fmla="*/ 2605543 h 3990436"/>
              <a:gd name="connsiteX14" fmla="*/ 83404 w 4346796"/>
              <a:gd name="connsiteY14" fmla="*/ 2509894 h 3990436"/>
              <a:gd name="connsiteX0" fmla="*/ 40669 w 4304061"/>
              <a:gd name="connsiteY0" fmla="*/ 2509894 h 3990436"/>
              <a:gd name="connsiteX1" fmla="*/ 1240470 w 4304061"/>
              <a:gd name="connsiteY1" fmla="*/ 1855893 h 3990436"/>
              <a:gd name="connsiteX2" fmla="*/ 458768 w 4304061"/>
              <a:gd name="connsiteY2" fmla="*/ 773065 h 3990436"/>
              <a:gd name="connsiteX3" fmla="*/ 1746103 w 4304061"/>
              <a:gd name="connsiteY3" fmla="*/ 1254718 h 3990436"/>
              <a:gd name="connsiteX4" fmla="*/ 2151582 w 4304061"/>
              <a:gd name="connsiteY4" fmla="*/ 103 h 3990436"/>
              <a:gd name="connsiteX5" fmla="*/ 2557061 w 4304061"/>
              <a:gd name="connsiteY5" fmla="*/ 1254718 h 3990436"/>
              <a:gd name="connsiteX6" fmla="*/ 3844396 w 4304061"/>
              <a:gd name="connsiteY6" fmla="*/ 773065 h 3990436"/>
              <a:gd name="connsiteX7" fmla="*/ 3062694 w 4304061"/>
              <a:gd name="connsiteY7" fmla="*/ 1855893 h 3990436"/>
              <a:gd name="connsiteX8" fmla="*/ 4262495 w 4304061"/>
              <a:gd name="connsiteY8" fmla="*/ 2509894 h 3990436"/>
              <a:gd name="connsiteX9" fmla="*/ 2882234 w 4304061"/>
              <a:gd name="connsiteY9" fmla="*/ 2605543 h 3990436"/>
              <a:gd name="connsiteX10" fmla="*/ 3091017 w 4304061"/>
              <a:gd name="connsiteY10" fmla="*/ 3902729 h 3990436"/>
              <a:gd name="connsiteX11" fmla="*/ 2151582 w 4304061"/>
              <a:gd name="connsiteY11" fmla="*/ 2939169 h 3990436"/>
              <a:gd name="connsiteX12" fmla="*/ 1212147 w 4304061"/>
              <a:gd name="connsiteY12" fmla="*/ 3902729 h 3990436"/>
              <a:gd name="connsiteX13" fmla="*/ 1420930 w 4304061"/>
              <a:gd name="connsiteY13" fmla="*/ 2605543 h 3990436"/>
              <a:gd name="connsiteX14" fmla="*/ 40669 w 4304061"/>
              <a:gd name="connsiteY14" fmla="*/ 2509894 h 3990436"/>
              <a:gd name="connsiteX0" fmla="*/ 40669 w 4304061"/>
              <a:gd name="connsiteY0" fmla="*/ 2509894 h 4007449"/>
              <a:gd name="connsiteX1" fmla="*/ 1240470 w 4304061"/>
              <a:gd name="connsiteY1" fmla="*/ 1855893 h 4007449"/>
              <a:gd name="connsiteX2" fmla="*/ 458768 w 4304061"/>
              <a:gd name="connsiteY2" fmla="*/ 773065 h 4007449"/>
              <a:gd name="connsiteX3" fmla="*/ 1746103 w 4304061"/>
              <a:gd name="connsiteY3" fmla="*/ 1254718 h 4007449"/>
              <a:gd name="connsiteX4" fmla="*/ 2151582 w 4304061"/>
              <a:gd name="connsiteY4" fmla="*/ 103 h 4007449"/>
              <a:gd name="connsiteX5" fmla="*/ 2557061 w 4304061"/>
              <a:gd name="connsiteY5" fmla="*/ 1254718 h 4007449"/>
              <a:gd name="connsiteX6" fmla="*/ 3844396 w 4304061"/>
              <a:gd name="connsiteY6" fmla="*/ 773065 h 4007449"/>
              <a:gd name="connsiteX7" fmla="*/ 3062694 w 4304061"/>
              <a:gd name="connsiteY7" fmla="*/ 1855893 h 4007449"/>
              <a:gd name="connsiteX8" fmla="*/ 4262495 w 4304061"/>
              <a:gd name="connsiteY8" fmla="*/ 2509894 h 4007449"/>
              <a:gd name="connsiteX9" fmla="*/ 2882234 w 4304061"/>
              <a:gd name="connsiteY9" fmla="*/ 2605543 h 4007449"/>
              <a:gd name="connsiteX10" fmla="*/ 3091017 w 4304061"/>
              <a:gd name="connsiteY10" fmla="*/ 3902729 h 4007449"/>
              <a:gd name="connsiteX11" fmla="*/ 2151582 w 4304061"/>
              <a:gd name="connsiteY11" fmla="*/ 2939169 h 4007449"/>
              <a:gd name="connsiteX12" fmla="*/ 1212147 w 4304061"/>
              <a:gd name="connsiteY12" fmla="*/ 3902729 h 4007449"/>
              <a:gd name="connsiteX13" fmla="*/ 1420930 w 4304061"/>
              <a:gd name="connsiteY13" fmla="*/ 2605543 h 4007449"/>
              <a:gd name="connsiteX14" fmla="*/ 40669 w 4304061"/>
              <a:gd name="connsiteY14" fmla="*/ 2509894 h 400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4061" h="4007449">
                <a:moveTo>
                  <a:pt x="40669" y="2509894"/>
                </a:moveTo>
                <a:cubicBezTo>
                  <a:pt x="-256579" y="1488455"/>
                  <a:pt x="1170787" y="2145364"/>
                  <a:pt x="1240470" y="1855893"/>
                </a:cubicBezTo>
                <a:cubicBezTo>
                  <a:pt x="979903" y="1494950"/>
                  <a:pt x="-132435" y="1497262"/>
                  <a:pt x="458768" y="773065"/>
                </a:cubicBezTo>
                <a:cubicBezTo>
                  <a:pt x="1049971" y="48868"/>
                  <a:pt x="1463967" y="1383545"/>
                  <a:pt x="1746103" y="1254718"/>
                </a:cubicBezTo>
                <a:cubicBezTo>
                  <a:pt x="2028239" y="1125891"/>
                  <a:pt x="1202230" y="12629"/>
                  <a:pt x="2151582" y="103"/>
                </a:cubicBezTo>
                <a:cubicBezTo>
                  <a:pt x="3100934" y="-12423"/>
                  <a:pt x="2274925" y="1125891"/>
                  <a:pt x="2557061" y="1254718"/>
                </a:cubicBezTo>
                <a:cubicBezTo>
                  <a:pt x="2986173" y="1094167"/>
                  <a:pt x="3214868" y="-43414"/>
                  <a:pt x="3844396" y="773065"/>
                </a:cubicBezTo>
                <a:cubicBezTo>
                  <a:pt x="4473924" y="1589544"/>
                  <a:pt x="2993011" y="1566422"/>
                  <a:pt x="3062694" y="1855893"/>
                </a:cubicBezTo>
                <a:cubicBezTo>
                  <a:pt x="3462628" y="2073893"/>
                  <a:pt x="4526441" y="1665592"/>
                  <a:pt x="4262495" y="2509894"/>
                </a:cubicBezTo>
                <a:cubicBezTo>
                  <a:pt x="3998549" y="3354196"/>
                  <a:pt x="3077480" y="2373404"/>
                  <a:pt x="2882234" y="2605543"/>
                </a:cubicBezTo>
                <a:cubicBezTo>
                  <a:pt x="2951828" y="3037938"/>
                  <a:pt x="3885719" y="3495386"/>
                  <a:pt x="3091017" y="3902729"/>
                </a:cubicBezTo>
                <a:cubicBezTo>
                  <a:pt x="2296315" y="4310072"/>
                  <a:pt x="2464727" y="2939169"/>
                  <a:pt x="2151582" y="2939169"/>
                </a:cubicBezTo>
                <a:cubicBezTo>
                  <a:pt x="1838437" y="3260356"/>
                  <a:pt x="1951178" y="4345630"/>
                  <a:pt x="1212147" y="3902729"/>
                </a:cubicBezTo>
                <a:cubicBezTo>
                  <a:pt x="473116" y="3459828"/>
                  <a:pt x="1616176" y="2837682"/>
                  <a:pt x="1420930" y="2605543"/>
                </a:cubicBezTo>
                <a:cubicBezTo>
                  <a:pt x="960843" y="2573660"/>
                  <a:pt x="337917" y="3531333"/>
                  <a:pt x="40669" y="2509894"/>
                </a:cubicBezTo>
                <a:close/>
              </a:path>
            </a:pathLst>
          </a:custGeom>
          <a:gradFill>
            <a:gsLst>
              <a:gs pos="85000">
                <a:srgbClr val="FFFF00">
                  <a:lumMod val="0"/>
                  <a:lumOff val="100000"/>
                </a:srgbClr>
              </a:gs>
              <a:gs pos="29000">
                <a:srgbClr val="F40B52">
                  <a:lumMod val="29000"/>
                  <a:lumOff val="71000"/>
                  <a:alpha val="0"/>
                </a:srgbClr>
              </a:gs>
              <a:gs pos="49000">
                <a:srgbClr val="FFFF00">
                  <a:lumMod val="0"/>
                  <a:lumOff val="100000"/>
                </a:srgbClr>
              </a:gs>
              <a:gs pos="3000">
                <a:srgbClr val="00B050"/>
              </a:gs>
              <a:gs pos="24000">
                <a:srgbClr val="FF9900"/>
              </a:gs>
              <a:gs pos="43000">
                <a:srgbClr val="FCA904">
                  <a:lumMod val="0"/>
                  <a:lumOff val="100000"/>
                </a:srgbClr>
              </a:gs>
              <a:gs pos="38000">
                <a:srgbClr val="FB9205">
                  <a:lumMod val="0"/>
                  <a:lumOff val="100000"/>
                </a:srgbClr>
              </a:gs>
            </a:gsLst>
            <a:path path="circle">
              <a:fillToRect l="50000" t="50000" r="50000" b="50000"/>
            </a:path>
          </a:gradFill>
          <a:ln>
            <a:solidFill>
              <a:srgbClr val="FF9900">
                <a:alpha val="50000"/>
              </a:srgbClr>
            </a:solidFill>
          </a:ln>
          <a:scene3d>
            <a:camera prst="orthographicFront"/>
            <a:lightRig rig="flood"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49" name="Picture 2"/>
          <p:cNvPicPr>
            <a:picLocks noChangeAspect="1" noChangeArrowheads="1"/>
          </p:cNvPicPr>
          <p:nvPr/>
        </p:nvPicPr>
        <p:blipFill rotWithShape="1">
          <a:blip r:embed="rId3">
            <a:extLst>
              <a:ext uri="{BEBA8EAE-BF5A-486C-A8C5-ECC9F3942E4B}">
                <a14:imgProps xmlns:a14="http://schemas.microsoft.com/office/drawing/2010/main">
                  <a14:imgLayer r:embed="rId4">
                    <a14:imgEffect>
                      <a14:colorTemperature colorTemp="7625"/>
                    </a14:imgEffect>
                    <a14:imgEffect>
                      <a14:brightnessContrast bright="25000"/>
                    </a14:imgEffect>
                  </a14:imgLayer>
                </a14:imgProps>
              </a:ext>
              <a:ext uri="{28A0092B-C50C-407E-A947-70E740481C1C}">
                <a14:useLocalDpi xmlns:a14="http://schemas.microsoft.com/office/drawing/2010/main" val="0"/>
              </a:ext>
            </a:extLst>
          </a:blip>
          <a:srcRect t="11216" b="23620"/>
          <a:stretch/>
        </p:blipFill>
        <p:spPr bwMode="auto">
          <a:xfrm>
            <a:off x="7480945" y="4666529"/>
            <a:ext cx="1663055" cy="4769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19673" y="483518"/>
            <a:ext cx="1886348" cy="12513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8" name="47 Rectángulo"/>
          <p:cNvSpPr/>
          <p:nvPr/>
        </p:nvSpPr>
        <p:spPr>
          <a:xfrm flipH="1">
            <a:off x="-252537" y="-1316682"/>
            <a:ext cx="9641827" cy="7920880"/>
          </a:xfrm>
          <a:prstGeom prst="rect">
            <a:avLst/>
          </a:prstGeom>
          <a:gradFill flip="none" rotWithShape="1">
            <a:gsLst>
              <a:gs pos="85000">
                <a:srgbClr val="F8123D">
                  <a:lumMod val="0"/>
                  <a:lumOff val="100000"/>
                </a:srgbClr>
              </a:gs>
              <a:gs pos="19992">
                <a:srgbClr val="F40B52">
                  <a:lumMod val="2000"/>
                  <a:lumOff val="98000"/>
                </a:srgbClr>
              </a:gs>
              <a:gs pos="49000">
                <a:schemeClr val="accent2">
                  <a:lumMod val="13000"/>
                  <a:lumOff val="87000"/>
                </a:schemeClr>
              </a:gs>
              <a:gs pos="100000">
                <a:srgbClr val="FB9205"/>
              </a:gs>
              <a:gs pos="3000">
                <a:srgbClr val="F7B909"/>
              </a:gs>
              <a:gs pos="74000">
                <a:srgbClr val="FCA904"/>
              </a:gs>
              <a:gs pos="35000">
                <a:srgbClr val="FCA904"/>
              </a:gs>
              <a:gs pos="66000">
                <a:srgbClr val="FB9205"/>
              </a:gs>
              <a:gs pos="27000">
                <a:srgbClr val="FB920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80610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ppt_x"/>
                                          </p:val>
                                        </p:tav>
                                        <p:tav tm="100000">
                                          <p:val>
                                            <p:strVal val="#ppt_x"/>
                                          </p:val>
                                        </p:tav>
                                      </p:tavLst>
                                    </p:anim>
                                    <p:anim calcmode="lin" valueType="num">
                                      <p:cBhvr additive="base">
                                        <p:cTn id="8" dur="2250" fill="hold"/>
                                        <p:tgtEl>
                                          <p:spTgt spid="2"/>
                                        </p:tgtEl>
                                        <p:attrNameLst>
                                          <p:attrName>ppt_y</p:attrName>
                                        </p:attrNameLst>
                                      </p:cBhvr>
                                      <p:tavLst>
                                        <p:tav tm="0">
                                          <p:val>
                                            <p:strVal val="0-#ppt_h/2"/>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2"/>
                                        </p:tgtEl>
                                        <p:attrNameLst>
                                          <p:attrName>r</p:attrName>
                                        </p:attrNameLst>
                                      </p:cBhvr>
                                    </p:animRot>
                                  </p:childTnLst>
                                </p:cTn>
                              </p:par>
                              <p:par>
                                <p:cTn id="11" presetID="2" presetClass="exit" presetSubtype="4" fill="hold" grpId="2" nodeType="withEffect">
                                  <p:stCondLst>
                                    <p:cond delay="0"/>
                                  </p:stCondLst>
                                  <p:childTnLst>
                                    <p:anim calcmode="lin" valueType="num">
                                      <p:cBhvr additive="base">
                                        <p:cTn id="12" dur="2500"/>
                                        <p:tgtEl>
                                          <p:spTgt spid="2"/>
                                        </p:tgtEl>
                                        <p:attrNameLst>
                                          <p:attrName>ppt_x</p:attrName>
                                        </p:attrNameLst>
                                      </p:cBhvr>
                                      <p:tavLst>
                                        <p:tav tm="0">
                                          <p:val>
                                            <p:strVal val="ppt_x"/>
                                          </p:val>
                                        </p:tav>
                                        <p:tav tm="100000">
                                          <p:val>
                                            <p:strVal val="ppt_x"/>
                                          </p:val>
                                        </p:tav>
                                      </p:tavLst>
                                    </p:anim>
                                    <p:anim calcmode="lin" valueType="num">
                                      <p:cBhvr additive="base">
                                        <p:cTn id="13" dur="2500"/>
                                        <p:tgtEl>
                                          <p:spTgt spid="2"/>
                                        </p:tgtEl>
                                        <p:attrNameLst>
                                          <p:attrName>ppt_y</p:attrName>
                                        </p:attrNameLst>
                                      </p:cBhvr>
                                      <p:tavLst>
                                        <p:tav tm="0">
                                          <p:val>
                                            <p:strVal val="ppt_y"/>
                                          </p:val>
                                        </p:tav>
                                        <p:tav tm="100000">
                                          <p:val>
                                            <p:strVal val="1+ppt_h/2"/>
                                          </p:val>
                                        </p:tav>
                                      </p:tavLst>
                                    </p:anim>
                                    <p:set>
                                      <p:cBhvr>
                                        <p:cTn id="14" dur="1" fill="hold">
                                          <p:stCondLst>
                                            <p:cond delay="2499"/>
                                          </p:stCondLst>
                                        </p:cTn>
                                        <p:tgtEl>
                                          <p:spTgt spid="2"/>
                                        </p:tgtEl>
                                        <p:attrNameLst>
                                          <p:attrName>style.visibility</p:attrName>
                                        </p:attrNameLst>
                                      </p:cBhvr>
                                      <p:to>
                                        <p:strVal val="hidden"/>
                                      </p:to>
                                    </p:set>
                                  </p:childTnLst>
                                </p:cTn>
                              </p:par>
                              <p:par>
                                <p:cTn id="15" presetID="2" presetClass="entr" presetSubtype="1"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250" fill="hold"/>
                                        <p:tgtEl>
                                          <p:spTgt spid="4"/>
                                        </p:tgtEl>
                                        <p:attrNameLst>
                                          <p:attrName>ppt_x</p:attrName>
                                        </p:attrNameLst>
                                      </p:cBhvr>
                                      <p:tavLst>
                                        <p:tav tm="0">
                                          <p:val>
                                            <p:strVal val="#ppt_x"/>
                                          </p:val>
                                        </p:tav>
                                        <p:tav tm="100000">
                                          <p:val>
                                            <p:strVal val="#ppt_x"/>
                                          </p:val>
                                        </p:tav>
                                      </p:tavLst>
                                    </p:anim>
                                    <p:anim calcmode="lin" valueType="num">
                                      <p:cBhvr additive="base">
                                        <p:cTn id="18" dur="2250" fill="hold"/>
                                        <p:tgtEl>
                                          <p:spTgt spid="4"/>
                                        </p:tgtEl>
                                        <p:attrNameLst>
                                          <p:attrName>ppt_y</p:attrName>
                                        </p:attrNameLst>
                                      </p:cBhvr>
                                      <p:tavLst>
                                        <p:tav tm="0">
                                          <p:val>
                                            <p:strVal val="0-#ppt_h/2"/>
                                          </p:val>
                                        </p:tav>
                                        <p:tav tm="100000">
                                          <p:val>
                                            <p:strVal val="#ppt_y"/>
                                          </p:val>
                                        </p:tav>
                                      </p:tavLst>
                                    </p:anim>
                                  </p:childTnLst>
                                </p:cTn>
                              </p:par>
                              <p:par>
                                <p:cTn id="19" presetID="8" presetClass="emph" presetSubtype="0" fill="hold" grpId="1" nodeType="withEffect">
                                  <p:stCondLst>
                                    <p:cond delay="0"/>
                                  </p:stCondLst>
                                  <p:childTnLst>
                                    <p:animRot by="21600000">
                                      <p:cBhvr>
                                        <p:cTn id="20" dur="2250" fill="hold"/>
                                        <p:tgtEl>
                                          <p:spTgt spid="4"/>
                                        </p:tgtEl>
                                        <p:attrNameLst>
                                          <p:attrName>r</p:attrName>
                                        </p:attrNameLst>
                                      </p:cBhvr>
                                    </p:animRot>
                                  </p:childTnLst>
                                </p:cTn>
                              </p:par>
                              <p:par>
                                <p:cTn id="21" presetID="2" presetClass="exit" presetSubtype="4" fill="hold" grpId="2" nodeType="withEffect">
                                  <p:stCondLst>
                                    <p:cond delay="0"/>
                                  </p:stCondLst>
                                  <p:childTnLst>
                                    <p:anim calcmode="lin" valueType="num">
                                      <p:cBhvr additive="base">
                                        <p:cTn id="22" dur="2500"/>
                                        <p:tgtEl>
                                          <p:spTgt spid="4"/>
                                        </p:tgtEl>
                                        <p:attrNameLst>
                                          <p:attrName>ppt_x</p:attrName>
                                        </p:attrNameLst>
                                      </p:cBhvr>
                                      <p:tavLst>
                                        <p:tav tm="0">
                                          <p:val>
                                            <p:strVal val="ppt_x"/>
                                          </p:val>
                                        </p:tav>
                                        <p:tav tm="100000">
                                          <p:val>
                                            <p:strVal val="ppt_x"/>
                                          </p:val>
                                        </p:tav>
                                      </p:tavLst>
                                    </p:anim>
                                    <p:anim calcmode="lin" valueType="num">
                                      <p:cBhvr additive="base">
                                        <p:cTn id="23" dur="2500"/>
                                        <p:tgtEl>
                                          <p:spTgt spid="4"/>
                                        </p:tgtEl>
                                        <p:attrNameLst>
                                          <p:attrName>ppt_y</p:attrName>
                                        </p:attrNameLst>
                                      </p:cBhvr>
                                      <p:tavLst>
                                        <p:tav tm="0">
                                          <p:val>
                                            <p:strVal val="ppt_y"/>
                                          </p:val>
                                        </p:tav>
                                        <p:tav tm="100000">
                                          <p:val>
                                            <p:strVal val="1+ppt_h/2"/>
                                          </p:val>
                                        </p:tav>
                                      </p:tavLst>
                                    </p:anim>
                                    <p:set>
                                      <p:cBhvr>
                                        <p:cTn id="24" dur="1" fill="hold">
                                          <p:stCondLst>
                                            <p:cond delay="2499"/>
                                          </p:stCondLst>
                                        </p:cTn>
                                        <p:tgtEl>
                                          <p:spTgt spid="4"/>
                                        </p:tgtEl>
                                        <p:attrNameLst>
                                          <p:attrName>style.visibility</p:attrName>
                                        </p:attrNameLst>
                                      </p:cBhvr>
                                      <p:to>
                                        <p:strVal val="hidden"/>
                                      </p:to>
                                    </p:set>
                                  </p:childTnLst>
                                </p:cTn>
                              </p:par>
                              <p:par>
                                <p:cTn id="25" presetID="2" presetClass="entr" presetSubtype="1"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250" fill="hold"/>
                                        <p:tgtEl>
                                          <p:spTgt spid="6"/>
                                        </p:tgtEl>
                                        <p:attrNameLst>
                                          <p:attrName>ppt_x</p:attrName>
                                        </p:attrNameLst>
                                      </p:cBhvr>
                                      <p:tavLst>
                                        <p:tav tm="0">
                                          <p:val>
                                            <p:strVal val="#ppt_x"/>
                                          </p:val>
                                        </p:tav>
                                        <p:tav tm="100000">
                                          <p:val>
                                            <p:strVal val="#ppt_x"/>
                                          </p:val>
                                        </p:tav>
                                      </p:tavLst>
                                    </p:anim>
                                    <p:anim calcmode="lin" valueType="num">
                                      <p:cBhvr additive="base">
                                        <p:cTn id="28" dur="2250" fill="hold"/>
                                        <p:tgtEl>
                                          <p:spTgt spid="6"/>
                                        </p:tgtEl>
                                        <p:attrNameLst>
                                          <p:attrName>ppt_y</p:attrName>
                                        </p:attrNameLst>
                                      </p:cBhvr>
                                      <p:tavLst>
                                        <p:tav tm="0">
                                          <p:val>
                                            <p:strVal val="0-#ppt_h/2"/>
                                          </p:val>
                                        </p:tav>
                                        <p:tav tm="100000">
                                          <p:val>
                                            <p:strVal val="#ppt_y"/>
                                          </p:val>
                                        </p:tav>
                                      </p:tavLst>
                                    </p:anim>
                                  </p:childTnLst>
                                </p:cTn>
                              </p:par>
                              <p:par>
                                <p:cTn id="29" presetID="8" presetClass="emph" presetSubtype="0" fill="hold" grpId="1" nodeType="withEffect">
                                  <p:stCondLst>
                                    <p:cond delay="0"/>
                                  </p:stCondLst>
                                  <p:childTnLst>
                                    <p:animRot by="21600000">
                                      <p:cBhvr>
                                        <p:cTn id="30" dur="2250" fill="hold"/>
                                        <p:tgtEl>
                                          <p:spTgt spid="6"/>
                                        </p:tgtEl>
                                        <p:attrNameLst>
                                          <p:attrName>r</p:attrName>
                                        </p:attrNameLst>
                                      </p:cBhvr>
                                    </p:animRot>
                                  </p:childTnLst>
                                </p:cTn>
                              </p:par>
                              <p:par>
                                <p:cTn id="31" presetID="2" presetClass="exit" presetSubtype="4" fill="hold" grpId="2" nodeType="withEffect">
                                  <p:stCondLst>
                                    <p:cond delay="0"/>
                                  </p:stCondLst>
                                  <p:childTnLst>
                                    <p:anim calcmode="lin" valueType="num">
                                      <p:cBhvr additive="base">
                                        <p:cTn id="32" dur="2500"/>
                                        <p:tgtEl>
                                          <p:spTgt spid="6"/>
                                        </p:tgtEl>
                                        <p:attrNameLst>
                                          <p:attrName>ppt_x</p:attrName>
                                        </p:attrNameLst>
                                      </p:cBhvr>
                                      <p:tavLst>
                                        <p:tav tm="0">
                                          <p:val>
                                            <p:strVal val="ppt_x"/>
                                          </p:val>
                                        </p:tav>
                                        <p:tav tm="100000">
                                          <p:val>
                                            <p:strVal val="ppt_x"/>
                                          </p:val>
                                        </p:tav>
                                      </p:tavLst>
                                    </p:anim>
                                    <p:anim calcmode="lin" valueType="num">
                                      <p:cBhvr additive="base">
                                        <p:cTn id="33" dur="2500"/>
                                        <p:tgtEl>
                                          <p:spTgt spid="6"/>
                                        </p:tgtEl>
                                        <p:attrNameLst>
                                          <p:attrName>ppt_y</p:attrName>
                                        </p:attrNameLst>
                                      </p:cBhvr>
                                      <p:tavLst>
                                        <p:tav tm="0">
                                          <p:val>
                                            <p:strVal val="ppt_y"/>
                                          </p:val>
                                        </p:tav>
                                        <p:tav tm="100000">
                                          <p:val>
                                            <p:strVal val="1+ppt_h/2"/>
                                          </p:val>
                                        </p:tav>
                                      </p:tavLst>
                                    </p:anim>
                                    <p:set>
                                      <p:cBhvr>
                                        <p:cTn id="34" dur="1" fill="hold">
                                          <p:stCondLst>
                                            <p:cond delay="2499"/>
                                          </p:stCondLst>
                                        </p:cTn>
                                        <p:tgtEl>
                                          <p:spTgt spid="6"/>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250" fill="hold"/>
                                        <p:tgtEl>
                                          <p:spTgt spid="7"/>
                                        </p:tgtEl>
                                        <p:attrNameLst>
                                          <p:attrName>ppt_x</p:attrName>
                                        </p:attrNameLst>
                                      </p:cBhvr>
                                      <p:tavLst>
                                        <p:tav tm="0">
                                          <p:val>
                                            <p:strVal val="#ppt_x"/>
                                          </p:val>
                                        </p:tav>
                                        <p:tav tm="100000">
                                          <p:val>
                                            <p:strVal val="#ppt_x"/>
                                          </p:val>
                                        </p:tav>
                                      </p:tavLst>
                                    </p:anim>
                                    <p:anim calcmode="lin" valueType="num">
                                      <p:cBhvr additive="base">
                                        <p:cTn id="38" dur="2250" fill="hold"/>
                                        <p:tgtEl>
                                          <p:spTgt spid="7"/>
                                        </p:tgtEl>
                                        <p:attrNameLst>
                                          <p:attrName>ppt_y</p:attrName>
                                        </p:attrNameLst>
                                      </p:cBhvr>
                                      <p:tavLst>
                                        <p:tav tm="0">
                                          <p:val>
                                            <p:strVal val="0-#ppt_h/2"/>
                                          </p:val>
                                        </p:tav>
                                        <p:tav tm="100000">
                                          <p:val>
                                            <p:strVal val="#ppt_y"/>
                                          </p:val>
                                        </p:tav>
                                      </p:tavLst>
                                    </p:anim>
                                  </p:childTnLst>
                                </p:cTn>
                              </p:par>
                              <p:par>
                                <p:cTn id="39" presetID="8" presetClass="emph" presetSubtype="0" fill="hold" grpId="1" nodeType="withEffect">
                                  <p:stCondLst>
                                    <p:cond delay="0"/>
                                  </p:stCondLst>
                                  <p:childTnLst>
                                    <p:animRot by="21600000">
                                      <p:cBhvr>
                                        <p:cTn id="40" dur="2250" fill="hold"/>
                                        <p:tgtEl>
                                          <p:spTgt spid="7"/>
                                        </p:tgtEl>
                                        <p:attrNameLst>
                                          <p:attrName>r</p:attrName>
                                        </p:attrNameLst>
                                      </p:cBhvr>
                                    </p:animRot>
                                  </p:childTnLst>
                                </p:cTn>
                              </p:par>
                              <p:par>
                                <p:cTn id="41" presetID="2" presetClass="exit" presetSubtype="4" fill="hold" grpId="2" nodeType="withEffect">
                                  <p:stCondLst>
                                    <p:cond delay="0"/>
                                  </p:stCondLst>
                                  <p:childTnLst>
                                    <p:anim calcmode="lin" valueType="num">
                                      <p:cBhvr additive="base">
                                        <p:cTn id="42" dur="2500"/>
                                        <p:tgtEl>
                                          <p:spTgt spid="7"/>
                                        </p:tgtEl>
                                        <p:attrNameLst>
                                          <p:attrName>ppt_x</p:attrName>
                                        </p:attrNameLst>
                                      </p:cBhvr>
                                      <p:tavLst>
                                        <p:tav tm="0">
                                          <p:val>
                                            <p:strVal val="ppt_x"/>
                                          </p:val>
                                        </p:tav>
                                        <p:tav tm="100000">
                                          <p:val>
                                            <p:strVal val="ppt_x"/>
                                          </p:val>
                                        </p:tav>
                                      </p:tavLst>
                                    </p:anim>
                                    <p:anim calcmode="lin" valueType="num">
                                      <p:cBhvr additive="base">
                                        <p:cTn id="43" dur="2500"/>
                                        <p:tgtEl>
                                          <p:spTgt spid="7"/>
                                        </p:tgtEl>
                                        <p:attrNameLst>
                                          <p:attrName>ppt_y</p:attrName>
                                        </p:attrNameLst>
                                      </p:cBhvr>
                                      <p:tavLst>
                                        <p:tav tm="0">
                                          <p:val>
                                            <p:strVal val="ppt_y"/>
                                          </p:val>
                                        </p:tav>
                                        <p:tav tm="100000">
                                          <p:val>
                                            <p:strVal val="1+ppt_h/2"/>
                                          </p:val>
                                        </p:tav>
                                      </p:tavLst>
                                    </p:anim>
                                    <p:set>
                                      <p:cBhvr>
                                        <p:cTn id="44" dur="1" fill="hold">
                                          <p:stCondLst>
                                            <p:cond delay="2499"/>
                                          </p:stCondLst>
                                        </p:cTn>
                                        <p:tgtEl>
                                          <p:spTgt spid="7"/>
                                        </p:tgtEl>
                                        <p:attrNameLst>
                                          <p:attrName>style.visibility</p:attrName>
                                        </p:attrNameLst>
                                      </p:cBhvr>
                                      <p:to>
                                        <p:strVal val="hidden"/>
                                      </p:to>
                                    </p:set>
                                  </p:childTnLst>
                                </p:cTn>
                              </p:par>
                              <p:par>
                                <p:cTn id="45" presetID="2" presetClass="entr" presetSubtype="1"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2250" fill="hold"/>
                                        <p:tgtEl>
                                          <p:spTgt spid="9"/>
                                        </p:tgtEl>
                                        <p:attrNameLst>
                                          <p:attrName>ppt_x</p:attrName>
                                        </p:attrNameLst>
                                      </p:cBhvr>
                                      <p:tavLst>
                                        <p:tav tm="0">
                                          <p:val>
                                            <p:strVal val="#ppt_x"/>
                                          </p:val>
                                        </p:tav>
                                        <p:tav tm="100000">
                                          <p:val>
                                            <p:strVal val="#ppt_x"/>
                                          </p:val>
                                        </p:tav>
                                      </p:tavLst>
                                    </p:anim>
                                    <p:anim calcmode="lin" valueType="num">
                                      <p:cBhvr additive="base">
                                        <p:cTn id="48" dur="2250" fill="hold"/>
                                        <p:tgtEl>
                                          <p:spTgt spid="9"/>
                                        </p:tgtEl>
                                        <p:attrNameLst>
                                          <p:attrName>ppt_y</p:attrName>
                                        </p:attrNameLst>
                                      </p:cBhvr>
                                      <p:tavLst>
                                        <p:tav tm="0">
                                          <p:val>
                                            <p:strVal val="0-#ppt_h/2"/>
                                          </p:val>
                                        </p:tav>
                                        <p:tav tm="100000">
                                          <p:val>
                                            <p:strVal val="#ppt_y"/>
                                          </p:val>
                                        </p:tav>
                                      </p:tavLst>
                                    </p:anim>
                                  </p:childTnLst>
                                </p:cTn>
                              </p:par>
                              <p:par>
                                <p:cTn id="49" presetID="8" presetClass="emph" presetSubtype="0" fill="hold" grpId="1" nodeType="withEffect">
                                  <p:stCondLst>
                                    <p:cond delay="0"/>
                                  </p:stCondLst>
                                  <p:childTnLst>
                                    <p:animRot by="21600000">
                                      <p:cBhvr>
                                        <p:cTn id="50" dur="2250" fill="hold"/>
                                        <p:tgtEl>
                                          <p:spTgt spid="9"/>
                                        </p:tgtEl>
                                        <p:attrNameLst>
                                          <p:attrName>r</p:attrName>
                                        </p:attrNameLst>
                                      </p:cBhvr>
                                    </p:animRot>
                                  </p:childTnLst>
                                </p:cTn>
                              </p:par>
                              <p:par>
                                <p:cTn id="51" presetID="2" presetClass="exit" presetSubtype="4" fill="hold" grpId="2" nodeType="withEffect">
                                  <p:stCondLst>
                                    <p:cond delay="0"/>
                                  </p:stCondLst>
                                  <p:childTnLst>
                                    <p:anim calcmode="lin" valueType="num">
                                      <p:cBhvr additive="base">
                                        <p:cTn id="52" dur="2500"/>
                                        <p:tgtEl>
                                          <p:spTgt spid="9"/>
                                        </p:tgtEl>
                                        <p:attrNameLst>
                                          <p:attrName>ppt_x</p:attrName>
                                        </p:attrNameLst>
                                      </p:cBhvr>
                                      <p:tavLst>
                                        <p:tav tm="0">
                                          <p:val>
                                            <p:strVal val="ppt_x"/>
                                          </p:val>
                                        </p:tav>
                                        <p:tav tm="100000">
                                          <p:val>
                                            <p:strVal val="ppt_x"/>
                                          </p:val>
                                        </p:tav>
                                      </p:tavLst>
                                    </p:anim>
                                    <p:anim calcmode="lin" valueType="num">
                                      <p:cBhvr additive="base">
                                        <p:cTn id="53" dur="2500"/>
                                        <p:tgtEl>
                                          <p:spTgt spid="9"/>
                                        </p:tgtEl>
                                        <p:attrNameLst>
                                          <p:attrName>ppt_y</p:attrName>
                                        </p:attrNameLst>
                                      </p:cBhvr>
                                      <p:tavLst>
                                        <p:tav tm="0">
                                          <p:val>
                                            <p:strVal val="ppt_y"/>
                                          </p:val>
                                        </p:tav>
                                        <p:tav tm="100000">
                                          <p:val>
                                            <p:strVal val="1+ppt_h/2"/>
                                          </p:val>
                                        </p:tav>
                                      </p:tavLst>
                                    </p:anim>
                                    <p:set>
                                      <p:cBhvr>
                                        <p:cTn id="54" dur="1" fill="hold">
                                          <p:stCondLst>
                                            <p:cond delay="2499"/>
                                          </p:stCondLst>
                                        </p:cTn>
                                        <p:tgtEl>
                                          <p:spTgt spid="9"/>
                                        </p:tgtEl>
                                        <p:attrNameLst>
                                          <p:attrName>style.visibility</p:attrName>
                                        </p:attrNameLst>
                                      </p:cBhvr>
                                      <p:to>
                                        <p:strVal val="hidden"/>
                                      </p:to>
                                    </p:set>
                                  </p:childTnLst>
                                </p:cTn>
                              </p:par>
                              <p:par>
                                <p:cTn id="55" presetID="2" presetClass="entr" presetSubtype="1" fill="hold" grpId="0" nodeType="with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2250" fill="hold"/>
                                        <p:tgtEl>
                                          <p:spTgt spid="11"/>
                                        </p:tgtEl>
                                        <p:attrNameLst>
                                          <p:attrName>ppt_x</p:attrName>
                                        </p:attrNameLst>
                                      </p:cBhvr>
                                      <p:tavLst>
                                        <p:tav tm="0">
                                          <p:val>
                                            <p:strVal val="#ppt_x"/>
                                          </p:val>
                                        </p:tav>
                                        <p:tav tm="100000">
                                          <p:val>
                                            <p:strVal val="#ppt_x"/>
                                          </p:val>
                                        </p:tav>
                                      </p:tavLst>
                                    </p:anim>
                                    <p:anim calcmode="lin" valueType="num">
                                      <p:cBhvr additive="base">
                                        <p:cTn id="58" dur="2250" fill="hold"/>
                                        <p:tgtEl>
                                          <p:spTgt spid="11"/>
                                        </p:tgtEl>
                                        <p:attrNameLst>
                                          <p:attrName>ppt_y</p:attrName>
                                        </p:attrNameLst>
                                      </p:cBhvr>
                                      <p:tavLst>
                                        <p:tav tm="0">
                                          <p:val>
                                            <p:strVal val="0-#ppt_h/2"/>
                                          </p:val>
                                        </p:tav>
                                        <p:tav tm="100000">
                                          <p:val>
                                            <p:strVal val="#ppt_y"/>
                                          </p:val>
                                        </p:tav>
                                      </p:tavLst>
                                    </p:anim>
                                  </p:childTnLst>
                                </p:cTn>
                              </p:par>
                              <p:par>
                                <p:cTn id="59" presetID="8" presetClass="emph" presetSubtype="0" fill="hold" grpId="1" nodeType="withEffect">
                                  <p:stCondLst>
                                    <p:cond delay="0"/>
                                  </p:stCondLst>
                                  <p:childTnLst>
                                    <p:animRot by="21600000">
                                      <p:cBhvr>
                                        <p:cTn id="60" dur="2250" fill="hold"/>
                                        <p:tgtEl>
                                          <p:spTgt spid="11"/>
                                        </p:tgtEl>
                                        <p:attrNameLst>
                                          <p:attrName>r</p:attrName>
                                        </p:attrNameLst>
                                      </p:cBhvr>
                                    </p:animRot>
                                  </p:childTnLst>
                                </p:cTn>
                              </p:par>
                              <p:par>
                                <p:cTn id="61" presetID="2" presetClass="exit" presetSubtype="4" fill="hold" grpId="2" nodeType="withEffect">
                                  <p:stCondLst>
                                    <p:cond delay="0"/>
                                  </p:stCondLst>
                                  <p:childTnLst>
                                    <p:anim calcmode="lin" valueType="num">
                                      <p:cBhvr additive="base">
                                        <p:cTn id="62" dur="2500"/>
                                        <p:tgtEl>
                                          <p:spTgt spid="11"/>
                                        </p:tgtEl>
                                        <p:attrNameLst>
                                          <p:attrName>ppt_x</p:attrName>
                                        </p:attrNameLst>
                                      </p:cBhvr>
                                      <p:tavLst>
                                        <p:tav tm="0">
                                          <p:val>
                                            <p:strVal val="ppt_x"/>
                                          </p:val>
                                        </p:tav>
                                        <p:tav tm="100000">
                                          <p:val>
                                            <p:strVal val="ppt_x"/>
                                          </p:val>
                                        </p:tav>
                                      </p:tavLst>
                                    </p:anim>
                                    <p:anim calcmode="lin" valueType="num">
                                      <p:cBhvr additive="base">
                                        <p:cTn id="63" dur="2500"/>
                                        <p:tgtEl>
                                          <p:spTgt spid="11"/>
                                        </p:tgtEl>
                                        <p:attrNameLst>
                                          <p:attrName>ppt_y</p:attrName>
                                        </p:attrNameLst>
                                      </p:cBhvr>
                                      <p:tavLst>
                                        <p:tav tm="0">
                                          <p:val>
                                            <p:strVal val="ppt_y"/>
                                          </p:val>
                                        </p:tav>
                                        <p:tav tm="100000">
                                          <p:val>
                                            <p:strVal val="1+ppt_h/2"/>
                                          </p:val>
                                        </p:tav>
                                      </p:tavLst>
                                    </p:anim>
                                    <p:set>
                                      <p:cBhvr>
                                        <p:cTn id="64" dur="1" fill="hold">
                                          <p:stCondLst>
                                            <p:cond delay="2499"/>
                                          </p:stCondLst>
                                        </p:cTn>
                                        <p:tgtEl>
                                          <p:spTgt spid="11"/>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2250" fill="hold"/>
                                        <p:tgtEl>
                                          <p:spTgt spid="13"/>
                                        </p:tgtEl>
                                        <p:attrNameLst>
                                          <p:attrName>ppt_x</p:attrName>
                                        </p:attrNameLst>
                                      </p:cBhvr>
                                      <p:tavLst>
                                        <p:tav tm="0">
                                          <p:val>
                                            <p:strVal val="#ppt_x"/>
                                          </p:val>
                                        </p:tav>
                                        <p:tav tm="100000">
                                          <p:val>
                                            <p:strVal val="#ppt_x"/>
                                          </p:val>
                                        </p:tav>
                                      </p:tavLst>
                                    </p:anim>
                                    <p:anim calcmode="lin" valueType="num">
                                      <p:cBhvr additive="base">
                                        <p:cTn id="68" dur="2250" fill="hold"/>
                                        <p:tgtEl>
                                          <p:spTgt spid="13"/>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2250" fill="hold"/>
                                        <p:tgtEl>
                                          <p:spTgt spid="13"/>
                                        </p:tgtEl>
                                        <p:attrNameLst>
                                          <p:attrName>r</p:attrName>
                                        </p:attrNameLst>
                                      </p:cBhvr>
                                    </p:animRot>
                                  </p:childTnLst>
                                </p:cTn>
                              </p:par>
                              <p:par>
                                <p:cTn id="71" presetID="2" presetClass="exit" presetSubtype="4" fill="hold" grpId="2" nodeType="withEffect">
                                  <p:stCondLst>
                                    <p:cond delay="0"/>
                                  </p:stCondLst>
                                  <p:childTnLst>
                                    <p:anim calcmode="lin" valueType="num">
                                      <p:cBhvr additive="base">
                                        <p:cTn id="72" dur="2500"/>
                                        <p:tgtEl>
                                          <p:spTgt spid="13"/>
                                        </p:tgtEl>
                                        <p:attrNameLst>
                                          <p:attrName>ppt_x</p:attrName>
                                        </p:attrNameLst>
                                      </p:cBhvr>
                                      <p:tavLst>
                                        <p:tav tm="0">
                                          <p:val>
                                            <p:strVal val="ppt_x"/>
                                          </p:val>
                                        </p:tav>
                                        <p:tav tm="100000">
                                          <p:val>
                                            <p:strVal val="ppt_x"/>
                                          </p:val>
                                        </p:tav>
                                      </p:tavLst>
                                    </p:anim>
                                    <p:anim calcmode="lin" valueType="num">
                                      <p:cBhvr additive="base">
                                        <p:cTn id="73" dur="2500"/>
                                        <p:tgtEl>
                                          <p:spTgt spid="13"/>
                                        </p:tgtEl>
                                        <p:attrNameLst>
                                          <p:attrName>ppt_y</p:attrName>
                                        </p:attrNameLst>
                                      </p:cBhvr>
                                      <p:tavLst>
                                        <p:tav tm="0">
                                          <p:val>
                                            <p:strVal val="ppt_y"/>
                                          </p:val>
                                        </p:tav>
                                        <p:tav tm="100000">
                                          <p:val>
                                            <p:strVal val="1+ppt_h/2"/>
                                          </p:val>
                                        </p:tav>
                                      </p:tavLst>
                                    </p:anim>
                                    <p:set>
                                      <p:cBhvr>
                                        <p:cTn id="74" dur="1" fill="hold">
                                          <p:stCondLst>
                                            <p:cond delay="2499"/>
                                          </p:stCondLst>
                                        </p:cTn>
                                        <p:tgtEl>
                                          <p:spTgt spid="13"/>
                                        </p:tgtEl>
                                        <p:attrNameLst>
                                          <p:attrName>style.visibility</p:attrName>
                                        </p:attrNameLst>
                                      </p:cBhvr>
                                      <p:to>
                                        <p:strVal val="hidden"/>
                                      </p:to>
                                    </p:set>
                                  </p:childTnLst>
                                </p:cTn>
                              </p:par>
                              <p:par>
                                <p:cTn id="75" presetID="2" presetClass="entr" presetSubtype="1" fill="hold" grpId="0" nodeType="with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additive="base">
                                        <p:cTn id="77" dur="2250" fill="hold"/>
                                        <p:tgtEl>
                                          <p:spTgt spid="14"/>
                                        </p:tgtEl>
                                        <p:attrNameLst>
                                          <p:attrName>ppt_x</p:attrName>
                                        </p:attrNameLst>
                                      </p:cBhvr>
                                      <p:tavLst>
                                        <p:tav tm="0">
                                          <p:val>
                                            <p:strVal val="#ppt_x"/>
                                          </p:val>
                                        </p:tav>
                                        <p:tav tm="100000">
                                          <p:val>
                                            <p:strVal val="#ppt_x"/>
                                          </p:val>
                                        </p:tav>
                                      </p:tavLst>
                                    </p:anim>
                                    <p:anim calcmode="lin" valueType="num">
                                      <p:cBhvr additive="base">
                                        <p:cTn id="78" dur="2250" fill="hold"/>
                                        <p:tgtEl>
                                          <p:spTgt spid="14"/>
                                        </p:tgtEl>
                                        <p:attrNameLst>
                                          <p:attrName>ppt_y</p:attrName>
                                        </p:attrNameLst>
                                      </p:cBhvr>
                                      <p:tavLst>
                                        <p:tav tm="0">
                                          <p:val>
                                            <p:strVal val="0-#ppt_h/2"/>
                                          </p:val>
                                        </p:tav>
                                        <p:tav tm="100000">
                                          <p:val>
                                            <p:strVal val="#ppt_y"/>
                                          </p:val>
                                        </p:tav>
                                      </p:tavLst>
                                    </p:anim>
                                  </p:childTnLst>
                                </p:cTn>
                              </p:par>
                              <p:par>
                                <p:cTn id="79" presetID="8" presetClass="emph" presetSubtype="0" fill="hold" grpId="1" nodeType="withEffect">
                                  <p:stCondLst>
                                    <p:cond delay="0"/>
                                  </p:stCondLst>
                                  <p:childTnLst>
                                    <p:animRot by="21600000">
                                      <p:cBhvr>
                                        <p:cTn id="80" dur="2250" fill="hold"/>
                                        <p:tgtEl>
                                          <p:spTgt spid="14"/>
                                        </p:tgtEl>
                                        <p:attrNameLst>
                                          <p:attrName>r</p:attrName>
                                        </p:attrNameLst>
                                      </p:cBhvr>
                                    </p:animRot>
                                  </p:childTnLst>
                                </p:cTn>
                              </p:par>
                              <p:par>
                                <p:cTn id="81" presetID="2" presetClass="exit" presetSubtype="4" fill="hold" grpId="2" nodeType="withEffect">
                                  <p:stCondLst>
                                    <p:cond delay="0"/>
                                  </p:stCondLst>
                                  <p:childTnLst>
                                    <p:anim calcmode="lin" valueType="num">
                                      <p:cBhvr additive="base">
                                        <p:cTn id="82" dur="2500"/>
                                        <p:tgtEl>
                                          <p:spTgt spid="14"/>
                                        </p:tgtEl>
                                        <p:attrNameLst>
                                          <p:attrName>ppt_x</p:attrName>
                                        </p:attrNameLst>
                                      </p:cBhvr>
                                      <p:tavLst>
                                        <p:tav tm="0">
                                          <p:val>
                                            <p:strVal val="ppt_x"/>
                                          </p:val>
                                        </p:tav>
                                        <p:tav tm="100000">
                                          <p:val>
                                            <p:strVal val="ppt_x"/>
                                          </p:val>
                                        </p:tav>
                                      </p:tavLst>
                                    </p:anim>
                                    <p:anim calcmode="lin" valueType="num">
                                      <p:cBhvr additive="base">
                                        <p:cTn id="83" dur="2500"/>
                                        <p:tgtEl>
                                          <p:spTgt spid="14"/>
                                        </p:tgtEl>
                                        <p:attrNameLst>
                                          <p:attrName>ppt_y</p:attrName>
                                        </p:attrNameLst>
                                      </p:cBhvr>
                                      <p:tavLst>
                                        <p:tav tm="0">
                                          <p:val>
                                            <p:strVal val="ppt_y"/>
                                          </p:val>
                                        </p:tav>
                                        <p:tav tm="100000">
                                          <p:val>
                                            <p:strVal val="1+ppt_h/2"/>
                                          </p:val>
                                        </p:tav>
                                      </p:tavLst>
                                    </p:anim>
                                    <p:set>
                                      <p:cBhvr>
                                        <p:cTn id="84" dur="1" fill="hold">
                                          <p:stCondLst>
                                            <p:cond delay="2499"/>
                                          </p:stCondLst>
                                        </p:cTn>
                                        <p:tgtEl>
                                          <p:spTgt spid="14"/>
                                        </p:tgtEl>
                                        <p:attrNameLst>
                                          <p:attrName>style.visibility</p:attrName>
                                        </p:attrNameLst>
                                      </p:cBhvr>
                                      <p:to>
                                        <p:strVal val="hidden"/>
                                      </p:to>
                                    </p:set>
                                  </p:childTnLst>
                                </p:cTn>
                              </p:par>
                              <p:par>
                                <p:cTn id="85" presetID="2" presetClass="entr" presetSubtype="1" fill="hold" grpId="0" nodeType="withEffect">
                                  <p:stCondLst>
                                    <p:cond delay="0"/>
                                  </p:stCondLst>
                                  <p:childTnLst>
                                    <p:set>
                                      <p:cBhvr>
                                        <p:cTn id="86" dur="1" fill="hold">
                                          <p:stCondLst>
                                            <p:cond delay="0"/>
                                          </p:stCondLst>
                                        </p:cTn>
                                        <p:tgtEl>
                                          <p:spTgt spid="16"/>
                                        </p:tgtEl>
                                        <p:attrNameLst>
                                          <p:attrName>style.visibility</p:attrName>
                                        </p:attrNameLst>
                                      </p:cBhvr>
                                      <p:to>
                                        <p:strVal val="visible"/>
                                      </p:to>
                                    </p:set>
                                    <p:anim calcmode="lin" valueType="num">
                                      <p:cBhvr additive="base">
                                        <p:cTn id="87" dur="2250" fill="hold"/>
                                        <p:tgtEl>
                                          <p:spTgt spid="16"/>
                                        </p:tgtEl>
                                        <p:attrNameLst>
                                          <p:attrName>ppt_x</p:attrName>
                                        </p:attrNameLst>
                                      </p:cBhvr>
                                      <p:tavLst>
                                        <p:tav tm="0">
                                          <p:val>
                                            <p:strVal val="#ppt_x"/>
                                          </p:val>
                                        </p:tav>
                                        <p:tav tm="100000">
                                          <p:val>
                                            <p:strVal val="#ppt_x"/>
                                          </p:val>
                                        </p:tav>
                                      </p:tavLst>
                                    </p:anim>
                                    <p:anim calcmode="lin" valueType="num">
                                      <p:cBhvr additive="base">
                                        <p:cTn id="88" dur="2250" fill="hold"/>
                                        <p:tgtEl>
                                          <p:spTgt spid="16"/>
                                        </p:tgtEl>
                                        <p:attrNameLst>
                                          <p:attrName>ppt_y</p:attrName>
                                        </p:attrNameLst>
                                      </p:cBhvr>
                                      <p:tavLst>
                                        <p:tav tm="0">
                                          <p:val>
                                            <p:strVal val="0-#ppt_h/2"/>
                                          </p:val>
                                        </p:tav>
                                        <p:tav tm="100000">
                                          <p:val>
                                            <p:strVal val="#ppt_y"/>
                                          </p:val>
                                        </p:tav>
                                      </p:tavLst>
                                    </p:anim>
                                  </p:childTnLst>
                                </p:cTn>
                              </p:par>
                              <p:par>
                                <p:cTn id="89" presetID="8" presetClass="emph" presetSubtype="0" fill="hold" grpId="1" nodeType="withEffect">
                                  <p:stCondLst>
                                    <p:cond delay="0"/>
                                  </p:stCondLst>
                                  <p:childTnLst>
                                    <p:animRot by="21600000">
                                      <p:cBhvr>
                                        <p:cTn id="90" dur="2250" fill="hold"/>
                                        <p:tgtEl>
                                          <p:spTgt spid="16"/>
                                        </p:tgtEl>
                                        <p:attrNameLst>
                                          <p:attrName>r</p:attrName>
                                        </p:attrNameLst>
                                      </p:cBhvr>
                                    </p:animRot>
                                  </p:childTnLst>
                                </p:cTn>
                              </p:par>
                              <p:par>
                                <p:cTn id="91" presetID="2" presetClass="exit" presetSubtype="4" fill="hold" grpId="2" nodeType="withEffect">
                                  <p:stCondLst>
                                    <p:cond delay="0"/>
                                  </p:stCondLst>
                                  <p:childTnLst>
                                    <p:anim calcmode="lin" valueType="num">
                                      <p:cBhvr additive="base">
                                        <p:cTn id="92" dur="2500"/>
                                        <p:tgtEl>
                                          <p:spTgt spid="16"/>
                                        </p:tgtEl>
                                        <p:attrNameLst>
                                          <p:attrName>ppt_x</p:attrName>
                                        </p:attrNameLst>
                                      </p:cBhvr>
                                      <p:tavLst>
                                        <p:tav tm="0">
                                          <p:val>
                                            <p:strVal val="ppt_x"/>
                                          </p:val>
                                        </p:tav>
                                        <p:tav tm="100000">
                                          <p:val>
                                            <p:strVal val="ppt_x"/>
                                          </p:val>
                                        </p:tav>
                                      </p:tavLst>
                                    </p:anim>
                                    <p:anim calcmode="lin" valueType="num">
                                      <p:cBhvr additive="base">
                                        <p:cTn id="93" dur="2500"/>
                                        <p:tgtEl>
                                          <p:spTgt spid="16"/>
                                        </p:tgtEl>
                                        <p:attrNameLst>
                                          <p:attrName>ppt_y</p:attrName>
                                        </p:attrNameLst>
                                      </p:cBhvr>
                                      <p:tavLst>
                                        <p:tav tm="0">
                                          <p:val>
                                            <p:strVal val="ppt_y"/>
                                          </p:val>
                                        </p:tav>
                                        <p:tav tm="100000">
                                          <p:val>
                                            <p:strVal val="1+ppt_h/2"/>
                                          </p:val>
                                        </p:tav>
                                      </p:tavLst>
                                    </p:anim>
                                    <p:set>
                                      <p:cBhvr>
                                        <p:cTn id="94" dur="1" fill="hold">
                                          <p:stCondLst>
                                            <p:cond delay="2499"/>
                                          </p:stCondLst>
                                        </p:cTn>
                                        <p:tgtEl>
                                          <p:spTgt spid="16"/>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18"/>
                                        </p:tgtEl>
                                        <p:attrNameLst>
                                          <p:attrName>style.visibility</p:attrName>
                                        </p:attrNameLst>
                                      </p:cBhvr>
                                      <p:to>
                                        <p:strVal val="visible"/>
                                      </p:to>
                                    </p:set>
                                    <p:anim calcmode="lin" valueType="num">
                                      <p:cBhvr additive="base">
                                        <p:cTn id="97" dur="2250" fill="hold"/>
                                        <p:tgtEl>
                                          <p:spTgt spid="18"/>
                                        </p:tgtEl>
                                        <p:attrNameLst>
                                          <p:attrName>ppt_x</p:attrName>
                                        </p:attrNameLst>
                                      </p:cBhvr>
                                      <p:tavLst>
                                        <p:tav tm="0">
                                          <p:val>
                                            <p:strVal val="#ppt_x"/>
                                          </p:val>
                                        </p:tav>
                                        <p:tav tm="100000">
                                          <p:val>
                                            <p:strVal val="#ppt_x"/>
                                          </p:val>
                                        </p:tav>
                                      </p:tavLst>
                                    </p:anim>
                                    <p:anim calcmode="lin" valueType="num">
                                      <p:cBhvr additive="base">
                                        <p:cTn id="98" dur="2250" fill="hold"/>
                                        <p:tgtEl>
                                          <p:spTgt spid="18"/>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2250" fill="hold"/>
                                        <p:tgtEl>
                                          <p:spTgt spid="18"/>
                                        </p:tgtEl>
                                        <p:attrNameLst>
                                          <p:attrName>r</p:attrName>
                                        </p:attrNameLst>
                                      </p:cBhvr>
                                    </p:animRot>
                                  </p:childTnLst>
                                </p:cTn>
                              </p:par>
                              <p:par>
                                <p:cTn id="101" presetID="2" presetClass="exit" presetSubtype="4" fill="hold" grpId="2" nodeType="withEffect">
                                  <p:stCondLst>
                                    <p:cond delay="0"/>
                                  </p:stCondLst>
                                  <p:childTnLst>
                                    <p:anim calcmode="lin" valueType="num">
                                      <p:cBhvr additive="base">
                                        <p:cTn id="102" dur="2500"/>
                                        <p:tgtEl>
                                          <p:spTgt spid="18"/>
                                        </p:tgtEl>
                                        <p:attrNameLst>
                                          <p:attrName>ppt_x</p:attrName>
                                        </p:attrNameLst>
                                      </p:cBhvr>
                                      <p:tavLst>
                                        <p:tav tm="0">
                                          <p:val>
                                            <p:strVal val="ppt_x"/>
                                          </p:val>
                                        </p:tav>
                                        <p:tav tm="100000">
                                          <p:val>
                                            <p:strVal val="ppt_x"/>
                                          </p:val>
                                        </p:tav>
                                      </p:tavLst>
                                    </p:anim>
                                    <p:anim calcmode="lin" valueType="num">
                                      <p:cBhvr additive="base">
                                        <p:cTn id="103" dur="2500"/>
                                        <p:tgtEl>
                                          <p:spTgt spid="18"/>
                                        </p:tgtEl>
                                        <p:attrNameLst>
                                          <p:attrName>ppt_y</p:attrName>
                                        </p:attrNameLst>
                                      </p:cBhvr>
                                      <p:tavLst>
                                        <p:tav tm="0">
                                          <p:val>
                                            <p:strVal val="ppt_y"/>
                                          </p:val>
                                        </p:tav>
                                        <p:tav tm="100000">
                                          <p:val>
                                            <p:strVal val="1+ppt_h/2"/>
                                          </p:val>
                                        </p:tav>
                                      </p:tavLst>
                                    </p:anim>
                                    <p:set>
                                      <p:cBhvr>
                                        <p:cTn id="104" dur="1" fill="hold">
                                          <p:stCondLst>
                                            <p:cond delay="2499"/>
                                          </p:stCondLst>
                                        </p:cTn>
                                        <p:tgtEl>
                                          <p:spTgt spid="18"/>
                                        </p:tgtEl>
                                        <p:attrNameLst>
                                          <p:attrName>style.visibility</p:attrName>
                                        </p:attrNameLst>
                                      </p:cBhvr>
                                      <p:to>
                                        <p:strVal val="hidden"/>
                                      </p:to>
                                    </p:set>
                                  </p:childTnLst>
                                </p:cTn>
                              </p:par>
                              <p:par>
                                <p:cTn id="105" presetID="2" presetClass="entr" presetSubtype="1" fill="hold" grpId="0" nodeType="withEffect">
                                  <p:stCondLst>
                                    <p:cond delay="0"/>
                                  </p:stCondLst>
                                  <p:childTnLst>
                                    <p:set>
                                      <p:cBhvr>
                                        <p:cTn id="106" dur="1" fill="hold">
                                          <p:stCondLst>
                                            <p:cond delay="0"/>
                                          </p:stCondLst>
                                        </p:cTn>
                                        <p:tgtEl>
                                          <p:spTgt spid="20"/>
                                        </p:tgtEl>
                                        <p:attrNameLst>
                                          <p:attrName>style.visibility</p:attrName>
                                        </p:attrNameLst>
                                      </p:cBhvr>
                                      <p:to>
                                        <p:strVal val="visible"/>
                                      </p:to>
                                    </p:set>
                                    <p:anim calcmode="lin" valueType="num">
                                      <p:cBhvr additive="base">
                                        <p:cTn id="107" dur="2250" fill="hold"/>
                                        <p:tgtEl>
                                          <p:spTgt spid="20"/>
                                        </p:tgtEl>
                                        <p:attrNameLst>
                                          <p:attrName>ppt_x</p:attrName>
                                        </p:attrNameLst>
                                      </p:cBhvr>
                                      <p:tavLst>
                                        <p:tav tm="0">
                                          <p:val>
                                            <p:strVal val="#ppt_x"/>
                                          </p:val>
                                        </p:tav>
                                        <p:tav tm="100000">
                                          <p:val>
                                            <p:strVal val="#ppt_x"/>
                                          </p:val>
                                        </p:tav>
                                      </p:tavLst>
                                    </p:anim>
                                    <p:anim calcmode="lin" valueType="num">
                                      <p:cBhvr additive="base">
                                        <p:cTn id="108" dur="2250" fill="hold"/>
                                        <p:tgtEl>
                                          <p:spTgt spid="20"/>
                                        </p:tgtEl>
                                        <p:attrNameLst>
                                          <p:attrName>ppt_y</p:attrName>
                                        </p:attrNameLst>
                                      </p:cBhvr>
                                      <p:tavLst>
                                        <p:tav tm="0">
                                          <p:val>
                                            <p:strVal val="0-#ppt_h/2"/>
                                          </p:val>
                                        </p:tav>
                                        <p:tav tm="100000">
                                          <p:val>
                                            <p:strVal val="#ppt_y"/>
                                          </p:val>
                                        </p:tav>
                                      </p:tavLst>
                                    </p:anim>
                                  </p:childTnLst>
                                </p:cTn>
                              </p:par>
                              <p:par>
                                <p:cTn id="109" presetID="8" presetClass="emph" presetSubtype="0" fill="hold" grpId="1" nodeType="withEffect">
                                  <p:stCondLst>
                                    <p:cond delay="0"/>
                                  </p:stCondLst>
                                  <p:childTnLst>
                                    <p:animRot by="21600000">
                                      <p:cBhvr>
                                        <p:cTn id="110" dur="2250" fill="hold"/>
                                        <p:tgtEl>
                                          <p:spTgt spid="20"/>
                                        </p:tgtEl>
                                        <p:attrNameLst>
                                          <p:attrName>r</p:attrName>
                                        </p:attrNameLst>
                                      </p:cBhvr>
                                    </p:animRot>
                                  </p:childTnLst>
                                </p:cTn>
                              </p:par>
                              <p:par>
                                <p:cTn id="111" presetID="2" presetClass="exit" presetSubtype="4" fill="hold" grpId="2" nodeType="withEffect">
                                  <p:stCondLst>
                                    <p:cond delay="0"/>
                                  </p:stCondLst>
                                  <p:childTnLst>
                                    <p:anim calcmode="lin" valueType="num">
                                      <p:cBhvr additive="base">
                                        <p:cTn id="112" dur="2500"/>
                                        <p:tgtEl>
                                          <p:spTgt spid="20"/>
                                        </p:tgtEl>
                                        <p:attrNameLst>
                                          <p:attrName>ppt_x</p:attrName>
                                        </p:attrNameLst>
                                      </p:cBhvr>
                                      <p:tavLst>
                                        <p:tav tm="0">
                                          <p:val>
                                            <p:strVal val="ppt_x"/>
                                          </p:val>
                                        </p:tav>
                                        <p:tav tm="100000">
                                          <p:val>
                                            <p:strVal val="ppt_x"/>
                                          </p:val>
                                        </p:tav>
                                      </p:tavLst>
                                    </p:anim>
                                    <p:anim calcmode="lin" valueType="num">
                                      <p:cBhvr additive="base">
                                        <p:cTn id="113" dur="2500"/>
                                        <p:tgtEl>
                                          <p:spTgt spid="20"/>
                                        </p:tgtEl>
                                        <p:attrNameLst>
                                          <p:attrName>ppt_y</p:attrName>
                                        </p:attrNameLst>
                                      </p:cBhvr>
                                      <p:tavLst>
                                        <p:tav tm="0">
                                          <p:val>
                                            <p:strVal val="ppt_y"/>
                                          </p:val>
                                        </p:tav>
                                        <p:tav tm="100000">
                                          <p:val>
                                            <p:strVal val="1+ppt_h/2"/>
                                          </p:val>
                                        </p:tav>
                                      </p:tavLst>
                                    </p:anim>
                                    <p:set>
                                      <p:cBhvr>
                                        <p:cTn id="114" dur="1" fill="hold">
                                          <p:stCondLst>
                                            <p:cond delay="2499"/>
                                          </p:stCondLst>
                                        </p:cTn>
                                        <p:tgtEl>
                                          <p:spTgt spid="20"/>
                                        </p:tgtEl>
                                        <p:attrNameLst>
                                          <p:attrName>style.visibility</p:attrName>
                                        </p:attrNameLst>
                                      </p:cBhvr>
                                      <p:to>
                                        <p:strVal val="hidden"/>
                                      </p:to>
                                    </p:set>
                                  </p:childTnLst>
                                </p:cTn>
                              </p:par>
                              <p:par>
                                <p:cTn id="115" presetID="2" presetClass="entr" presetSubtype="1" fill="hold" grpId="0" nodeType="withEffect">
                                  <p:stCondLst>
                                    <p:cond delay="0"/>
                                  </p:stCondLst>
                                  <p:childTnLst>
                                    <p:set>
                                      <p:cBhvr>
                                        <p:cTn id="116" dur="1" fill="hold">
                                          <p:stCondLst>
                                            <p:cond delay="0"/>
                                          </p:stCondLst>
                                        </p:cTn>
                                        <p:tgtEl>
                                          <p:spTgt spid="21"/>
                                        </p:tgtEl>
                                        <p:attrNameLst>
                                          <p:attrName>style.visibility</p:attrName>
                                        </p:attrNameLst>
                                      </p:cBhvr>
                                      <p:to>
                                        <p:strVal val="visible"/>
                                      </p:to>
                                    </p:set>
                                    <p:anim calcmode="lin" valueType="num">
                                      <p:cBhvr additive="base">
                                        <p:cTn id="117" dur="2250" fill="hold"/>
                                        <p:tgtEl>
                                          <p:spTgt spid="21"/>
                                        </p:tgtEl>
                                        <p:attrNameLst>
                                          <p:attrName>ppt_x</p:attrName>
                                        </p:attrNameLst>
                                      </p:cBhvr>
                                      <p:tavLst>
                                        <p:tav tm="0">
                                          <p:val>
                                            <p:strVal val="#ppt_x"/>
                                          </p:val>
                                        </p:tav>
                                        <p:tav tm="100000">
                                          <p:val>
                                            <p:strVal val="#ppt_x"/>
                                          </p:val>
                                        </p:tav>
                                      </p:tavLst>
                                    </p:anim>
                                    <p:anim calcmode="lin" valueType="num">
                                      <p:cBhvr additive="base">
                                        <p:cTn id="118" dur="2250" fill="hold"/>
                                        <p:tgtEl>
                                          <p:spTgt spid="21"/>
                                        </p:tgtEl>
                                        <p:attrNameLst>
                                          <p:attrName>ppt_y</p:attrName>
                                        </p:attrNameLst>
                                      </p:cBhvr>
                                      <p:tavLst>
                                        <p:tav tm="0">
                                          <p:val>
                                            <p:strVal val="0-#ppt_h/2"/>
                                          </p:val>
                                        </p:tav>
                                        <p:tav tm="100000">
                                          <p:val>
                                            <p:strVal val="#ppt_y"/>
                                          </p:val>
                                        </p:tav>
                                      </p:tavLst>
                                    </p:anim>
                                  </p:childTnLst>
                                </p:cTn>
                              </p:par>
                              <p:par>
                                <p:cTn id="119" presetID="8" presetClass="emph" presetSubtype="0" fill="hold" grpId="1" nodeType="withEffect">
                                  <p:stCondLst>
                                    <p:cond delay="0"/>
                                  </p:stCondLst>
                                  <p:childTnLst>
                                    <p:animRot by="21600000">
                                      <p:cBhvr>
                                        <p:cTn id="120" dur="2250" fill="hold"/>
                                        <p:tgtEl>
                                          <p:spTgt spid="21"/>
                                        </p:tgtEl>
                                        <p:attrNameLst>
                                          <p:attrName>r</p:attrName>
                                        </p:attrNameLst>
                                      </p:cBhvr>
                                    </p:animRot>
                                  </p:childTnLst>
                                </p:cTn>
                              </p:par>
                              <p:par>
                                <p:cTn id="121" presetID="2" presetClass="exit" presetSubtype="4" fill="hold" grpId="2" nodeType="with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ppt_x"/>
                                          </p:val>
                                        </p:tav>
                                      </p:tavLst>
                                    </p:anim>
                                    <p:anim calcmode="lin" valueType="num">
                                      <p:cBhvr additive="base">
                                        <p:cTn id="123" dur="2500"/>
                                        <p:tgtEl>
                                          <p:spTgt spid="21"/>
                                        </p:tgtEl>
                                        <p:attrNameLst>
                                          <p:attrName>ppt_y</p:attrName>
                                        </p:attrNameLst>
                                      </p:cBhvr>
                                      <p:tavLst>
                                        <p:tav tm="0">
                                          <p:val>
                                            <p:strVal val="ppt_y"/>
                                          </p:val>
                                        </p:tav>
                                        <p:tav tm="100000">
                                          <p:val>
                                            <p:strVal val="1+ppt_h/2"/>
                                          </p:val>
                                        </p:tav>
                                      </p:tavLst>
                                    </p:anim>
                                    <p:set>
                                      <p:cBhvr>
                                        <p:cTn id="124" dur="1" fill="hold">
                                          <p:stCondLst>
                                            <p:cond delay="2499"/>
                                          </p:stCondLst>
                                        </p:cTn>
                                        <p:tgtEl>
                                          <p:spTgt spid="21"/>
                                        </p:tgtEl>
                                        <p:attrNameLst>
                                          <p:attrName>style.visibility</p:attrName>
                                        </p:attrNameLst>
                                      </p:cBhvr>
                                      <p:to>
                                        <p:strVal val="hidden"/>
                                      </p:to>
                                    </p:set>
                                  </p:childTnLst>
                                </p:cTn>
                              </p:par>
                              <p:par>
                                <p:cTn id="125" presetID="2" presetClass="entr" presetSubtype="4" fill="hold" grpId="0" nodeType="withEffect">
                                  <p:stCondLst>
                                    <p:cond delay="0"/>
                                  </p:stCondLst>
                                  <p:childTnLst>
                                    <p:set>
                                      <p:cBhvr>
                                        <p:cTn id="126" dur="1" fill="hold">
                                          <p:stCondLst>
                                            <p:cond delay="0"/>
                                          </p:stCondLst>
                                        </p:cTn>
                                        <p:tgtEl>
                                          <p:spTgt spid="26"/>
                                        </p:tgtEl>
                                        <p:attrNameLst>
                                          <p:attrName>style.visibility</p:attrName>
                                        </p:attrNameLst>
                                      </p:cBhvr>
                                      <p:to>
                                        <p:strVal val="visible"/>
                                      </p:to>
                                    </p:set>
                                    <p:anim calcmode="lin" valueType="num">
                                      <p:cBhvr additive="base">
                                        <p:cTn id="127" dur="2250" fill="hold"/>
                                        <p:tgtEl>
                                          <p:spTgt spid="26"/>
                                        </p:tgtEl>
                                        <p:attrNameLst>
                                          <p:attrName>ppt_x</p:attrName>
                                        </p:attrNameLst>
                                      </p:cBhvr>
                                      <p:tavLst>
                                        <p:tav tm="0">
                                          <p:val>
                                            <p:strVal val="#ppt_x"/>
                                          </p:val>
                                        </p:tav>
                                        <p:tav tm="100000">
                                          <p:val>
                                            <p:strVal val="#ppt_x"/>
                                          </p:val>
                                        </p:tav>
                                      </p:tavLst>
                                    </p:anim>
                                    <p:anim calcmode="lin" valueType="num">
                                      <p:cBhvr additive="base">
                                        <p:cTn id="128" dur="2250" fill="hold"/>
                                        <p:tgtEl>
                                          <p:spTgt spid="26"/>
                                        </p:tgtEl>
                                        <p:attrNameLst>
                                          <p:attrName>ppt_y</p:attrName>
                                        </p:attrNameLst>
                                      </p:cBhvr>
                                      <p:tavLst>
                                        <p:tav tm="0">
                                          <p:val>
                                            <p:strVal val="1+#ppt_h/2"/>
                                          </p:val>
                                        </p:tav>
                                        <p:tav tm="100000">
                                          <p:val>
                                            <p:strVal val="#ppt_y"/>
                                          </p:val>
                                        </p:tav>
                                      </p:tavLst>
                                    </p:anim>
                                  </p:childTnLst>
                                </p:cTn>
                              </p:par>
                              <p:par>
                                <p:cTn id="129" presetID="8" presetClass="emph" presetSubtype="0" fill="hold" grpId="1" nodeType="withEffect">
                                  <p:stCondLst>
                                    <p:cond delay="0"/>
                                  </p:stCondLst>
                                  <p:childTnLst>
                                    <p:animRot by="21600000">
                                      <p:cBhvr>
                                        <p:cTn id="130" dur="2250" fill="hold"/>
                                        <p:tgtEl>
                                          <p:spTgt spid="26"/>
                                        </p:tgtEl>
                                        <p:attrNameLst>
                                          <p:attrName>r</p:attrName>
                                        </p:attrNameLst>
                                      </p:cBhvr>
                                    </p:animRot>
                                  </p:childTnLst>
                                </p:cTn>
                              </p:par>
                              <p:par>
                                <p:cTn id="131" presetID="2" presetClass="exit" presetSubtype="1" fill="hold" grpId="2" nodeType="withEffect">
                                  <p:stCondLst>
                                    <p:cond delay="0"/>
                                  </p:stCondLst>
                                  <p:childTnLst>
                                    <p:anim calcmode="lin" valueType="num">
                                      <p:cBhvr additive="base">
                                        <p:cTn id="132" dur="2500"/>
                                        <p:tgtEl>
                                          <p:spTgt spid="26"/>
                                        </p:tgtEl>
                                        <p:attrNameLst>
                                          <p:attrName>ppt_x</p:attrName>
                                        </p:attrNameLst>
                                      </p:cBhvr>
                                      <p:tavLst>
                                        <p:tav tm="0">
                                          <p:val>
                                            <p:strVal val="ppt_x"/>
                                          </p:val>
                                        </p:tav>
                                        <p:tav tm="100000">
                                          <p:val>
                                            <p:strVal val="ppt_x"/>
                                          </p:val>
                                        </p:tav>
                                      </p:tavLst>
                                    </p:anim>
                                    <p:anim calcmode="lin" valueType="num">
                                      <p:cBhvr additive="base">
                                        <p:cTn id="133" dur="2500"/>
                                        <p:tgtEl>
                                          <p:spTgt spid="26"/>
                                        </p:tgtEl>
                                        <p:attrNameLst>
                                          <p:attrName>ppt_y</p:attrName>
                                        </p:attrNameLst>
                                      </p:cBhvr>
                                      <p:tavLst>
                                        <p:tav tm="0">
                                          <p:val>
                                            <p:strVal val="ppt_y"/>
                                          </p:val>
                                        </p:tav>
                                        <p:tav tm="100000">
                                          <p:val>
                                            <p:strVal val="0-ppt_h/2"/>
                                          </p:val>
                                        </p:tav>
                                      </p:tavLst>
                                    </p:anim>
                                    <p:set>
                                      <p:cBhvr>
                                        <p:cTn id="134" dur="1" fill="hold">
                                          <p:stCondLst>
                                            <p:cond delay="2499"/>
                                          </p:stCondLst>
                                        </p:cTn>
                                        <p:tgtEl>
                                          <p:spTgt spid="26"/>
                                        </p:tgtEl>
                                        <p:attrNameLst>
                                          <p:attrName>style.visibility</p:attrName>
                                        </p:attrNameLst>
                                      </p:cBhvr>
                                      <p:to>
                                        <p:strVal val="hidden"/>
                                      </p:to>
                                    </p:set>
                                  </p:childTnLst>
                                </p:cTn>
                              </p:par>
                              <p:par>
                                <p:cTn id="135" presetID="2" presetClass="entr" presetSubtype="4" fill="hold" grpId="0" nodeType="withEffect">
                                  <p:stCondLst>
                                    <p:cond delay="0"/>
                                  </p:stCondLst>
                                  <p:childTnLst>
                                    <p:set>
                                      <p:cBhvr>
                                        <p:cTn id="136" dur="1" fill="hold">
                                          <p:stCondLst>
                                            <p:cond delay="0"/>
                                          </p:stCondLst>
                                        </p:cTn>
                                        <p:tgtEl>
                                          <p:spTgt spid="24"/>
                                        </p:tgtEl>
                                        <p:attrNameLst>
                                          <p:attrName>style.visibility</p:attrName>
                                        </p:attrNameLst>
                                      </p:cBhvr>
                                      <p:to>
                                        <p:strVal val="visible"/>
                                      </p:to>
                                    </p:set>
                                    <p:anim calcmode="lin" valueType="num">
                                      <p:cBhvr additive="base">
                                        <p:cTn id="137" dur="2250" fill="hold"/>
                                        <p:tgtEl>
                                          <p:spTgt spid="24"/>
                                        </p:tgtEl>
                                        <p:attrNameLst>
                                          <p:attrName>ppt_x</p:attrName>
                                        </p:attrNameLst>
                                      </p:cBhvr>
                                      <p:tavLst>
                                        <p:tav tm="0">
                                          <p:val>
                                            <p:strVal val="#ppt_x"/>
                                          </p:val>
                                        </p:tav>
                                        <p:tav tm="100000">
                                          <p:val>
                                            <p:strVal val="#ppt_x"/>
                                          </p:val>
                                        </p:tav>
                                      </p:tavLst>
                                    </p:anim>
                                    <p:anim calcmode="lin" valueType="num">
                                      <p:cBhvr additive="base">
                                        <p:cTn id="138" dur="2250" fill="hold"/>
                                        <p:tgtEl>
                                          <p:spTgt spid="24"/>
                                        </p:tgtEl>
                                        <p:attrNameLst>
                                          <p:attrName>ppt_y</p:attrName>
                                        </p:attrNameLst>
                                      </p:cBhvr>
                                      <p:tavLst>
                                        <p:tav tm="0">
                                          <p:val>
                                            <p:strVal val="1+#ppt_h/2"/>
                                          </p:val>
                                        </p:tav>
                                        <p:tav tm="100000">
                                          <p:val>
                                            <p:strVal val="#ppt_y"/>
                                          </p:val>
                                        </p:tav>
                                      </p:tavLst>
                                    </p:anim>
                                  </p:childTnLst>
                                </p:cTn>
                              </p:par>
                              <p:par>
                                <p:cTn id="139" presetID="8" presetClass="emph" presetSubtype="0" fill="hold" grpId="1" nodeType="withEffect">
                                  <p:stCondLst>
                                    <p:cond delay="0"/>
                                  </p:stCondLst>
                                  <p:childTnLst>
                                    <p:animRot by="21600000">
                                      <p:cBhvr>
                                        <p:cTn id="140" dur="2250" fill="hold"/>
                                        <p:tgtEl>
                                          <p:spTgt spid="24"/>
                                        </p:tgtEl>
                                        <p:attrNameLst>
                                          <p:attrName>r</p:attrName>
                                        </p:attrNameLst>
                                      </p:cBhvr>
                                    </p:animRot>
                                  </p:childTnLst>
                                </p:cTn>
                              </p:par>
                              <p:par>
                                <p:cTn id="141" presetID="2" presetClass="exit" presetSubtype="1" fill="hold" grpId="2" nodeType="withEffect">
                                  <p:stCondLst>
                                    <p:cond delay="0"/>
                                  </p:stCondLst>
                                  <p:childTnLst>
                                    <p:anim calcmode="lin" valueType="num">
                                      <p:cBhvr additive="base">
                                        <p:cTn id="142" dur="2500"/>
                                        <p:tgtEl>
                                          <p:spTgt spid="24"/>
                                        </p:tgtEl>
                                        <p:attrNameLst>
                                          <p:attrName>ppt_x</p:attrName>
                                        </p:attrNameLst>
                                      </p:cBhvr>
                                      <p:tavLst>
                                        <p:tav tm="0">
                                          <p:val>
                                            <p:strVal val="ppt_x"/>
                                          </p:val>
                                        </p:tav>
                                        <p:tav tm="100000">
                                          <p:val>
                                            <p:strVal val="ppt_x"/>
                                          </p:val>
                                        </p:tav>
                                      </p:tavLst>
                                    </p:anim>
                                    <p:anim calcmode="lin" valueType="num">
                                      <p:cBhvr additive="base">
                                        <p:cTn id="143" dur="2500"/>
                                        <p:tgtEl>
                                          <p:spTgt spid="24"/>
                                        </p:tgtEl>
                                        <p:attrNameLst>
                                          <p:attrName>ppt_y</p:attrName>
                                        </p:attrNameLst>
                                      </p:cBhvr>
                                      <p:tavLst>
                                        <p:tav tm="0">
                                          <p:val>
                                            <p:strVal val="ppt_y"/>
                                          </p:val>
                                        </p:tav>
                                        <p:tav tm="100000">
                                          <p:val>
                                            <p:strVal val="0-ppt_h/2"/>
                                          </p:val>
                                        </p:tav>
                                      </p:tavLst>
                                    </p:anim>
                                    <p:set>
                                      <p:cBhvr>
                                        <p:cTn id="144" dur="1" fill="hold">
                                          <p:stCondLst>
                                            <p:cond delay="2499"/>
                                          </p:stCondLst>
                                        </p:cTn>
                                        <p:tgtEl>
                                          <p:spTgt spid="24"/>
                                        </p:tgtEl>
                                        <p:attrNameLst>
                                          <p:attrName>style.visibility</p:attrName>
                                        </p:attrNameLst>
                                      </p:cBhvr>
                                      <p:to>
                                        <p:strVal val="hidden"/>
                                      </p:to>
                                    </p:set>
                                  </p:childTnLst>
                                </p:cTn>
                              </p:par>
                              <p:par>
                                <p:cTn id="145" presetID="2" presetClass="entr" presetSubtype="4" fill="hold" grpId="0" nodeType="withEffect">
                                  <p:stCondLst>
                                    <p:cond delay="0"/>
                                  </p:stCondLst>
                                  <p:childTnLst>
                                    <p:set>
                                      <p:cBhvr>
                                        <p:cTn id="146" dur="1" fill="hold">
                                          <p:stCondLst>
                                            <p:cond delay="0"/>
                                          </p:stCondLst>
                                        </p:cTn>
                                        <p:tgtEl>
                                          <p:spTgt spid="29"/>
                                        </p:tgtEl>
                                        <p:attrNameLst>
                                          <p:attrName>style.visibility</p:attrName>
                                        </p:attrNameLst>
                                      </p:cBhvr>
                                      <p:to>
                                        <p:strVal val="visible"/>
                                      </p:to>
                                    </p:set>
                                    <p:anim calcmode="lin" valueType="num">
                                      <p:cBhvr additive="base">
                                        <p:cTn id="147" dur="2250" fill="hold"/>
                                        <p:tgtEl>
                                          <p:spTgt spid="29"/>
                                        </p:tgtEl>
                                        <p:attrNameLst>
                                          <p:attrName>ppt_x</p:attrName>
                                        </p:attrNameLst>
                                      </p:cBhvr>
                                      <p:tavLst>
                                        <p:tav tm="0">
                                          <p:val>
                                            <p:strVal val="#ppt_x"/>
                                          </p:val>
                                        </p:tav>
                                        <p:tav tm="100000">
                                          <p:val>
                                            <p:strVal val="#ppt_x"/>
                                          </p:val>
                                        </p:tav>
                                      </p:tavLst>
                                    </p:anim>
                                    <p:anim calcmode="lin" valueType="num">
                                      <p:cBhvr additive="base">
                                        <p:cTn id="148" dur="2250" fill="hold"/>
                                        <p:tgtEl>
                                          <p:spTgt spid="29"/>
                                        </p:tgtEl>
                                        <p:attrNameLst>
                                          <p:attrName>ppt_y</p:attrName>
                                        </p:attrNameLst>
                                      </p:cBhvr>
                                      <p:tavLst>
                                        <p:tav tm="0">
                                          <p:val>
                                            <p:strVal val="1+#ppt_h/2"/>
                                          </p:val>
                                        </p:tav>
                                        <p:tav tm="100000">
                                          <p:val>
                                            <p:strVal val="#ppt_y"/>
                                          </p:val>
                                        </p:tav>
                                      </p:tavLst>
                                    </p:anim>
                                  </p:childTnLst>
                                </p:cTn>
                              </p:par>
                              <p:par>
                                <p:cTn id="149" presetID="8" presetClass="emph" presetSubtype="0" fill="hold" grpId="1" nodeType="withEffect">
                                  <p:stCondLst>
                                    <p:cond delay="0"/>
                                  </p:stCondLst>
                                  <p:childTnLst>
                                    <p:animRot by="21600000">
                                      <p:cBhvr>
                                        <p:cTn id="150" dur="2250" fill="hold"/>
                                        <p:tgtEl>
                                          <p:spTgt spid="29"/>
                                        </p:tgtEl>
                                        <p:attrNameLst>
                                          <p:attrName>r</p:attrName>
                                        </p:attrNameLst>
                                      </p:cBhvr>
                                    </p:animRot>
                                  </p:childTnLst>
                                </p:cTn>
                              </p:par>
                              <p:par>
                                <p:cTn id="151" presetID="2" presetClass="exit" presetSubtype="1" fill="hold" grpId="2" nodeType="withEffect">
                                  <p:stCondLst>
                                    <p:cond delay="0"/>
                                  </p:stCondLst>
                                  <p:childTnLst>
                                    <p:anim calcmode="lin" valueType="num">
                                      <p:cBhvr additive="base">
                                        <p:cTn id="152" dur="2500"/>
                                        <p:tgtEl>
                                          <p:spTgt spid="29"/>
                                        </p:tgtEl>
                                        <p:attrNameLst>
                                          <p:attrName>ppt_x</p:attrName>
                                        </p:attrNameLst>
                                      </p:cBhvr>
                                      <p:tavLst>
                                        <p:tav tm="0">
                                          <p:val>
                                            <p:strVal val="ppt_x"/>
                                          </p:val>
                                        </p:tav>
                                        <p:tav tm="100000">
                                          <p:val>
                                            <p:strVal val="ppt_x"/>
                                          </p:val>
                                        </p:tav>
                                      </p:tavLst>
                                    </p:anim>
                                    <p:anim calcmode="lin" valueType="num">
                                      <p:cBhvr additive="base">
                                        <p:cTn id="153" dur="2500"/>
                                        <p:tgtEl>
                                          <p:spTgt spid="29"/>
                                        </p:tgtEl>
                                        <p:attrNameLst>
                                          <p:attrName>ppt_y</p:attrName>
                                        </p:attrNameLst>
                                      </p:cBhvr>
                                      <p:tavLst>
                                        <p:tav tm="0">
                                          <p:val>
                                            <p:strVal val="ppt_y"/>
                                          </p:val>
                                        </p:tav>
                                        <p:tav tm="100000">
                                          <p:val>
                                            <p:strVal val="0-ppt_h/2"/>
                                          </p:val>
                                        </p:tav>
                                      </p:tavLst>
                                    </p:anim>
                                    <p:set>
                                      <p:cBhvr>
                                        <p:cTn id="154" dur="1" fill="hold">
                                          <p:stCondLst>
                                            <p:cond delay="2499"/>
                                          </p:stCondLst>
                                        </p:cTn>
                                        <p:tgtEl>
                                          <p:spTgt spid="29"/>
                                        </p:tgtEl>
                                        <p:attrNameLst>
                                          <p:attrName>style.visibility</p:attrName>
                                        </p:attrNameLst>
                                      </p:cBhvr>
                                      <p:to>
                                        <p:strVal val="hidden"/>
                                      </p:to>
                                    </p:set>
                                  </p:childTnLst>
                                </p:cTn>
                              </p:par>
                              <p:par>
                                <p:cTn id="155" presetID="2" presetClass="entr" presetSubtype="4" fill="hold" grpId="0" nodeType="withEffect">
                                  <p:stCondLst>
                                    <p:cond delay="0"/>
                                  </p:stCondLst>
                                  <p:childTnLst>
                                    <p:set>
                                      <p:cBhvr>
                                        <p:cTn id="156" dur="1" fill="hold">
                                          <p:stCondLst>
                                            <p:cond delay="0"/>
                                          </p:stCondLst>
                                        </p:cTn>
                                        <p:tgtEl>
                                          <p:spTgt spid="33"/>
                                        </p:tgtEl>
                                        <p:attrNameLst>
                                          <p:attrName>style.visibility</p:attrName>
                                        </p:attrNameLst>
                                      </p:cBhvr>
                                      <p:to>
                                        <p:strVal val="visible"/>
                                      </p:to>
                                    </p:set>
                                    <p:anim calcmode="lin" valueType="num">
                                      <p:cBhvr additive="base">
                                        <p:cTn id="157" dur="2250" fill="hold"/>
                                        <p:tgtEl>
                                          <p:spTgt spid="33"/>
                                        </p:tgtEl>
                                        <p:attrNameLst>
                                          <p:attrName>ppt_x</p:attrName>
                                        </p:attrNameLst>
                                      </p:cBhvr>
                                      <p:tavLst>
                                        <p:tav tm="0">
                                          <p:val>
                                            <p:strVal val="#ppt_x"/>
                                          </p:val>
                                        </p:tav>
                                        <p:tav tm="100000">
                                          <p:val>
                                            <p:strVal val="#ppt_x"/>
                                          </p:val>
                                        </p:tav>
                                      </p:tavLst>
                                    </p:anim>
                                    <p:anim calcmode="lin" valueType="num">
                                      <p:cBhvr additive="base">
                                        <p:cTn id="158" dur="2250" fill="hold"/>
                                        <p:tgtEl>
                                          <p:spTgt spid="33"/>
                                        </p:tgtEl>
                                        <p:attrNameLst>
                                          <p:attrName>ppt_y</p:attrName>
                                        </p:attrNameLst>
                                      </p:cBhvr>
                                      <p:tavLst>
                                        <p:tav tm="0">
                                          <p:val>
                                            <p:strVal val="1+#ppt_h/2"/>
                                          </p:val>
                                        </p:tav>
                                        <p:tav tm="100000">
                                          <p:val>
                                            <p:strVal val="#ppt_y"/>
                                          </p:val>
                                        </p:tav>
                                      </p:tavLst>
                                    </p:anim>
                                  </p:childTnLst>
                                </p:cTn>
                              </p:par>
                              <p:par>
                                <p:cTn id="159" presetID="8" presetClass="emph" presetSubtype="0" fill="hold" grpId="1" nodeType="withEffect">
                                  <p:stCondLst>
                                    <p:cond delay="0"/>
                                  </p:stCondLst>
                                  <p:childTnLst>
                                    <p:animRot by="21600000">
                                      <p:cBhvr>
                                        <p:cTn id="160" dur="2250" fill="hold"/>
                                        <p:tgtEl>
                                          <p:spTgt spid="33"/>
                                        </p:tgtEl>
                                        <p:attrNameLst>
                                          <p:attrName>r</p:attrName>
                                        </p:attrNameLst>
                                      </p:cBhvr>
                                    </p:animRot>
                                  </p:childTnLst>
                                </p:cTn>
                              </p:par>
                              <p:par>
                                <p:cTn id="161" presetID="2" presetClass="exit" presetSubtype="1" fill="hold" grpId="2" nodeType="withEffect">
                                  <p:stCondLst>
                                    <p:cond delay="0"/>
                                  </p:stCondLst>
                                  <p:childTnLst>
                                    <p:anim calcmode="lin" valueType="num">
                                      <p:cBhvr additive="base">
                                        <p:cTn id="162" dur="2500"/>
                                        <p:tgtEl>
                                          <p:spTgt spid="33"/>
                                        </p:tgtEl>
                                        <p:attrNameLst>
                                          <p:attrName>ppt_x</p:attrName>
                                        </p:attrNameLst>
                                      </p:cBhvr>
                                      <p:tavLst>
                                        <p:tav tm="0">
                                          <p:val>
                                            <p:strVal val="ppt_x"/>
                                          </p:val>
                                        </p:tav>
                                        <p:tav tm="100000">
                                          <p:val>
                                            <p:strVal val="ppt_x"/>
                                          </p:val>
                                        </p:tav>
                                      </p:tavLst>
                                    </p:anim>
                                    <p:anim calcmode="lin" valueType="num">
                                      <p:cBhvr additive="base">
                                        <p:cTn id="163" dur="2500"/>
                                        <p:tgtEl>
                                          <p:spTgt spid="33"/>
                                        </p:tgtEl>
                                        <p:attrNameLst>
                                          <p:attrName>ppt_y</p:attrName>
                                        </p:attrNameLst>
                                      </p:cBhvr>
                                      <p:tavLst>
                                        <p:tav tm="0">
                                          <p:val>
                                            <p:strVal val="ppt_y"/>
                                          </p:val>
                                        </p:tav>
                                        <p:tav tm="100000">
                                          <p:val>
                                            <p:strVal val="0-ppt_h/2"/>
                                          </p:val>
                                        </p:tav>
                                      </p:tavLst>
                                    </p:anim>
                                    <p:set>
                                      <p:cBhvr>
                                        <p:cTn id="164" dur="1" fill="hold">
                                          <p:stCondLst>
                                            <p:cond delay="2499"/>
                                          </p:stCondLst>
                                        </p:cTn>
                                        <p:tgtEl>
                                          <p:spTgt spid="33"/>
                                        </p:tgtEl>
                                        <p:attrNameLst>
                                          <p:attrName>style.visibility</p:attrName>
                                        </p:attrNameLst>
                                      </p:cBhvr>
                                      <p:to>
                                        <p:strVal val="hidden"/>
                                      </p:to>
                                    </p:set>
                                  </p:childTnLst>
                                </p:cTn>
                              </p:par>
                              <p:par>
                                <p:cTn id="165" presetID="2" presetClass="entr" presetSubtype="4" fill="hold" grpId="0" nodeType="withEffect">
                                  <p:stCondLst>
                                    <p:cond delay="0"/>
                                  </p:stCondLst>
                                  <p:childTnLst>
                                    <p:set>
                                      <p:cBhvr>
                                        <p:cTn id="166" dur="1" fill="hold">
                                          <p:stCondLst>
                                            <p:cond delay="0"/>
                                          </p:stCondLst>
                                        </p:cTn>
                                        <p:tgtEl>
                                          <p:spTgt spid="31"/>
                                        </p:tgtEl>
                                        <p:attrNameLst>
                                          <p:attrName>style.visibility</p:attrName>
                                        </p:attrNameLst>
                                      </p:cBhvr>
                                      <p:to>
                                        <p:strVal val="visible"/>
                                      </p:to>
                                    </p:set>
                                    <p:anim calcmode="lin" valueType="num">
                                      <p:cBhvr additive="base">
                                        <p:cTn id="167" dur="2250" fill="hold"/>
                                        <p:tgtEl>
                                          <p:spTgt spid="31"/>
                                        </p:tgtEl>
                                        <p:attrNameLst>
                                          <p:attrName>ppt_x</p:attrName>
                                        </p:attrNameLst>
                                      </p:cBhvr>
                                      <p:tavLst>
                                        <p:tav tm="0">
                                          <p:val>
                                            <p:strVal val="#ppt_x"/>
                                          </p:val>
                                        </p:tav>
                                        <p:tav tm="100000">
                                          <p:val>
                                            <p:strVal val="#ppt_x"/>
                                          </p:val>
                                        </p:tav>
                                      </p:tavLst>
                                    </p:anim>
                                    <p:anim calcmode="lin" valueType="num">
                                      <p:cBhvr additive="base">
                                        <p:cTn id="168" dur="2250" fill="hold"/>
                                        <p:tgtEl>
                                          <p:spTgt spid="31"/>
                                        </p:tgtEl>
                                        <p:attrNameLst>
                                          <p:attrName>ppt_y</p:attrName>
                                        </p:attrNameLst>
                                      </p:cBhvr>
                                      <p:tavLst>
                                        <p:tav tm="0">
                                          <p:val>
                                            <p:strVal val="1+#ppt_h/2"/>
                                          </p:val>
                                        </p:tav>
                                        <p:tav tm="100000">
                                          <p:val>
                                            <p:strVal val="#ppt_y"/>
                                          </p:val>
                                        </p:tav>
                                      </p:tavLst>
                                    </p:anim>
                                  </p:childTnLst>
                                </p:cTn>
                              </p:par>
                              <p:par>
                                <p:cTn id="169" presetID="8" presetClass="emph" presetSubtype="0" fill="hold" grpId="1" nodeType="withEffect">
                                  <p:stCondLst>
                                    <p:cond delay="0"/>
                                  </p:stCondLst>
                                  <p:childTnLst>
                                    <p:animRot by="21600000">
                                      <p:cBhvr>
                                        <p:cTn id="170" dur="2250" fill="hold"/>
                                        <p:tgtEl>
                                          <p:spTgt spid="31"/>
                                        </p:tgtEl>
                                        <p:attrNameLst>
                                          <p:attrName>r</p:attrName>
                                        </p:attrNameLst>
                                      </p:cBhvr>
                                    </p:animRot>
                                  </p:childTnLst>
                                </p:cTn>
                              </p:par>
                              <p:par>
                                <p:cTn id="171" presetID="2" presetClass="exit" presetSubtype="1" fill="hold" grpId="2" nodeType="withEffect">
                                  <p:stCondLst>
                                    <p:cond delay="0"/>
                                  </p:stCondLst>
                                  <p:childTnLst>
                                    <p:anim calcmode="lin" valueType="num">
                                      <p:cBhvr additive="base">
                                        <p:cTn id="172" dur="2500"/>
                                        <p:tgtEl>
                                          <p:spTgt spid="31"/>
                                        </p:tgtEl>
                                        <p:attrNameLst>
                                          <p:attrName>ppt_x</p:attrName>
                                        </p:attrNameLst>
                                      </p:cBhvr>
                                      <p:tavLst>
                                        <p:tav tm="0">
                                          <p:val>
                                            <p:strVal val="ppt_x"/>
                                          </p:val>
                                        </p:tav>
                                        <p:tav tm="100000">
                                          <p:val>
                                            <p:strVal val="ppt_x"/>
                                          </p:val>
                                        </p:tav>
                                      </p:tavLst>
                                    </p:anim>
                                    <p:anim calcmode="lin" valueType="num">
                                      <p:cBhvr additive="base">
                                        <p:cTn id="173" dur="2500"/>
                                        <p:tgtEl>
                                          <p:spTgt spid="31"/>
                                        </p:tgtEl>
                                        <p:attrNameLst>
                                          <p:attrName>ppt_y</p:attrName>
                                        </p:attrNameLst>
                                      </p:cBhvr>
                                      <p:tavLst>
                                        <p:tav tm="0">
                                          <p:val>
                                            <p:strVal val="ppt_y"/>
                                          </p:val>
                                        </p:tav>
                                        <p:tav tm="100000">
                                          <p:val>
                                            <p:strVal val="0-ppt_h/2"/>
                                          </p:val>
                                        </p:tav>
                                      </p:tavLst>
                                    </p:anim>
                                    <p:set>
                                      <p:cBhvr>
                                        <p:cTn id="174" dur="1" fill="hold">
                                          <p:stCondLst>
                                            <p:cond delay="2499"/>
                                          </p:stCondLst>
                                        </p:cTn>
                                        <p:tgtEl>
                                          <p:spTgt spid="31"/>
                                        </p:tgtEl>
                                        <p:attrNameLst>
                                          <p:attrName>style.visibility</p:attrName>
                                        </p:attrNameLst>
                                      </p:cBhvr>
                                      <p:to>
                                        <p:strVal val="hidden"/>
                                      </p:to>
                                    </p:set>
                                  </p:childTnLst>
                                </p:cTn>
                              </p:par>
                              <p:par>
                                <p:cTn id="175" presetID="2" presetClass="entr" presetSubtype="4" fill="hold" grpId="0" nodeType="withEffect">
                                  <p:stCondLst>
                                    <p:cond delay="0"/>
                                  </p:stCondLst>
                                  <p:childTnLst>
                                    <p:set>
                                      <p:cBhvr>
                                        <p:cTn id="176" dur="1" fill="hold">
                                          <p:stCondLst>
                                            <p:cond delay="0"/>
                                          </p:stCondLst>
                                        </p:cTn>
                                        <p:tgtEl>
                                          <p:spTgt spid="36"/>
                                        </p:tgtEl>
                                        <p:attrNameLst>
                                          <p:attrName>style.visibility</p:attrName>
                                        </p:attrNameLst>
                                      </p:cBhvr>
                                      <p:to>
                                        <p:strVal val="visible"/>
                                      </p:to>
                                    </p:set>
                                    <p:anim calcmode="lin" valueType="num">
                                      <p:cBhvr additive="base">
                                        <p:cTn id="177" dur="2250" fill="hold"/>
                                        <p:tgtEl>
                                          <p:spTgt spid="36"/>
                                        </p:tgtEl>
                                        <p:attrNameLst>
                                          <p:attrName>ppt_x</p:attrName>
                                        </p:attrNameLst>
                                      </p:cBhvr>
                                      <p:tavLst>
                                        <p:tav tm="0">
                                          <p:val>
                                            <p:strVal val="#ppt_x"/>
                                          </p:val>
                                        </p:tav>
                                        <p:tav tm="100000">
                                          <p:val>
                                            <p:strVal val="#ppt_x"/>
                                          </p:val>
                                        </p:tav>
                                      </p:tavLst>
                                    </p:anim>
                                    <p:anim calcmode="lin" valueType="num">
                                      <p:cBhvr additive="base">
                                        <p:cTn id="178" dur="2250" fill="hold"/>
                                        <p:tgtEl>
                                          <p:spTgt spid="36"/>
                                        </p:tgtEl>
                                        <p:attrNameLst>
                                          <p:attrName>ppt_y</p:attrName>
                                        </p:attrNameLst>
                                      </p:cBhvr>
                                      <p:tavLst>
                                        <p:tav tm="0">
                                          <p:val>
                                            <p:strVal val="1+#ppt_h/2"/>
                                          </p:val>
                                        </p:tav>
                                        <p:tav tm="100000">
                                          <p:val>
                                            <p:strVal val="#ppt_y"/>
                                          </p:val>
                                        </p:tav>
                                      </p:tavLst>
                                    </p:anim>
                                  </p:childTnLst>
                                </p:cTn>
                              </p:par>
                              <p:par>
                                <p:cTn id="179" presetID="8" presetClass="emph" presetSubtype="0" fill="hold" grpId="1" nodeType="withEffect">
                                  <p:stCondLst>
                                    <p:cond delay="0"/>
                                  </p:stCondLst>
                                  <p:childTnLst>
                                    <p:animRot by="21600000">
                                      <p:cBhvr>
                                        <p:cTn id="180" dur="2250" fill="hold"/>
                                        <p:tgtEl>
                                          <p:spTgt spid="36"/>
                                        </p:tgtEl>
                                        <p:attrNameLst>
                                          <p:attrName>r</p:attrName>
                                        </p:attrNameLst>
                                      </p:cBhvr>
                                    </p:animRot>
                                  </p:childTnLst>
                                </p:cTn>
                              </p:par>
                              <p:par>
                                <p:cTn id="181" presetID="2" presetClass="exit" presetSubtype="1" fill="hold" grpId="2" nodeType="withEffect">
                                  <p:stCondLst>
                                    <p:cond delay="0"/>
                                  </p:stCondLst>
                                  <p:childTnLst>
                                    <p:anim calcmode="lin" valueType="num">
                                      <p:cBhvr additive="base">
                                        <p:cTn id="182" dur="2500"/>
                                        <p:tgtEl>
                                          <p:spTgt spid="36"/>
                                        </p:tgtEl>
                                        <p:attrNameLst>
                                          <p:attrName>ppt_x</p:attrName>
                                        </p:attrNameLst>
                                      </p:cBhvr>
                                      <p:tavLst>
                                        <p:tav tm="0">
                                          <p:val>
                                            <p:strVal val="ppt_x"/>
                                          </p:val>
                                        </p:tav>
                                        <p:tav tm="100000">
                                          <p:val>
                                            <p:strVal val="ppt_x"/>
                                          </p:val>
                                        </p:tav>
                                      </p:tavLst>
                                    </p:anim>
                                    <p:anim calcmode="lin" valueType="num">
                                      <p:cBhvr additive="base">
                                        <p:cTn id="183" dur="2500"/>
                                        <p:tgtEl>
                                          <p:spTgt spid="36"/>
                                        </p:tgtEl>
                                        <p:attrNameLst>
                                          <p:attrName>ppt_y</p:attrName>
                                        </p:attrNameLst>
                                      </p:cBhvr>
                                      <p:tavLst>
                                        <p:tav tm="0">
                                          <p:val>
                                            <p:strVal val="ppt_y"/>
                                          </p:val>
                                        </p:tav>
                                        <p:tav tm="100000">
                                          <p:val>
                                            <p:strVal val="0-ppt_h/2"/>
                                          </p:val>
                                        </p:tav>
                                      </p:tavLst>
                                    </p:anim>
                                    <p:set>
                                      <p:cBhvr>
                                        <p:cTn id="184" dur="1" fill="hold">
                                          <p:stCondLst>
                                            <p:cond delay="2499"/>
                                          </p:stCondLst>
                                        </p:cTn>
                                        <p:tgtEl>
                                          <p:spTgt spid="36"/>
                                        </p:tgtEl>
                                        <p:attrNameLst>
                                          <p:attrName>style.visibility</p:attrName>
                                        </p:attrNameLst>
                                      </p:cBhvr>
                                      <p:to>
                                        <p:strVal val="hidden"/>
                                      </p:to>
                                    </p:set>
                                  </p:childTnLst>
                                </p:cTn>
                              </p:par>
                              <p:par>
                                <p:cTn id="185" presetID="2" presetClass="entr" presetSubtype="4" fill="hold" grpId="0" nodeType="withEffect">
                                  <p:stCondLst>
                                    <p:cond delay="0"/>
                                  </p:stCondLst>
                                  <p:childTnLst>
                                    <p:set>
                                      <p:cBhvr>
                                        <p:cTn id="186" dur="1" fill="hold">
                                          <p:stCondLst>
                                            <p:cond delay="0"/>
                                          </p:stCondLst>
                                        </p:cTn>
                                        <p:tgtEl>
                                          <p:spTgt spid="40"/>
                                        </p:tgtEl>
                                        <p:attrNameLst>
                                          <p:attrName>style.visibility</p:attrName>
                                        </p:attrNameLst>
                                      </p:cBhvr>
                                      <p:to>
                                        <p:strVal val="visible"/>
                                      </p:to>
                                    </p:set>
                                    <p:anim calcmode="lin" valueType="num">
                                      <p:cBhvr additive="base">
                                        <p:cTn id="187" dur="2250" fill="hold"/>
                                        <p:tgtEl>
                                          <p:spTgt spid="40"/>
                                        </p:tgtEl>
                                        <p:attrNameLst>
                                          <p:attrName>ppt_x</p:attrName>
                                        </p:attrNameLst>
                                      </p:cBhvr>
                                      <p:tavLst>
                                        <p:tav tm="0">
                                          <p:val>
                                            <p:strVal val="#ppt_x"/>
                                          </p:val>
                                        </p:tav>
                                        <p:tav tm="100000">
                                          <p:val>
                                            <p:strVal val="#ppt_x"/>
                                          </p:val>
                                        </p:tav>
                                      </p:tavLst>
                                    </p:anim>
                                    <p:anim calcmode="lin" valueType="num">
                                      <p:cBhvr additive="base">
                                        <p:cTn id="188" dur="2250" fill="hold"/>
                                        <p:tgtEl>
                                          <p:spTgt spid="40"/>
                                        </p:tgtEl>
                                        <p:attrNameLst>
                                          <p:attrName>ppt_y</p:attrName>
                                        </p:attrNameLst>
                                      </p:cBhvr>
                                      <p:tavLst>
                                        <p:tav tm="0">
                                          <p:val>
                                            <p:strVal val="1+#ppt_h/2"/>
                                          </p:val>
                                        </p:tav>
                                        <p:tav tm="100000">
                                          <p:val>
                                            <p:strVal val="#ppt_y"/>
                                          </p:val>
                                        </p:tav>
                                      </p:tavLst>
                                    </p:anim>
                                  </p:childTnLst>
                                </p:cTn>
                              </p:par>
                              <p:par>
                                <p:cTn id="189" presetID="8" presetClass="emph" presetSubtype="0" fill="hold" grpId="1" nodeType="withEffect">
                                  <p:stCondLst>
                                    <p:cond delay="0"/>
                                  </p:stCondLst>
                                  <p:childTnLst>
                                    <p:animRot by="21600000">
                                      <p:cBhvr>
                                        <p:cTn id="190" dur="2250" fill="hold"/>
                                        <p:tgtEl>
                                          <p:spTgt spid="40"/>
                                        </p:tgtEl>
                                        <p:attrNameLst>
                                          <p:attrName>r</p:attrName>
                                        </p:attrNameLst>
                                      </p:cBhvr>
                                    </p:animRot>
                                  </p:childTnLst>
                                </p:cTn>
                              </p:par>
                              <p:par>
                                <p:cTn id="191" presetID="2" presetClass="exit" presetSubtype="1" fill="hold" grpId="2" nodeType="withEffect">
                                  <p:stCondLst>
                                    <p:cond delay="0"/>
                                  </p:stCondLst>
                                  <p:childTnLst>
                                    <p:anim calcmode="lin" valueType="num">
                                      <p:cBhvr additive="base">
                                        <p:cTn id="192" dur="2500"/>
                                        <p:tgtEl>
                                          <p:spTgt spid="40"/>
                                        </p:tgtEl>
                                        <p:attrNameLst>
                                          <p:attrName>ppt_x</p:attrName>
                                        </p:attrNameLst>
                                      </p:cBhvr>
                                      <p:tavLst>
                                        <p:tav tm="0">
                                          <p:val>
                                            <p:strVal val="ppt_x"/>
                                          </p:val>
                                        </p:tav>
                                        <p:tav tm="100000">
                                          <p:val>
                                            <p:strVal val="ppt_x"/>
                                          </p:val>
                                        </p:tav>
                                      </p:tavLst>
                                    </p:anim>
                                    <p:anim calcmode="lin" valueType="num">
                                      <p:cBhvr additive="base">
                                        <p:cTn id="193" dur="2500"/>
                                        <p:tgtEl>
                                          <p:spTgt spid="40"/>
                                        </p:tgtEl>
                                        <p:attrNameLst>
                                          <p:attrName>ppt_y</p:attrName>
                                        </p:attrNameLst>
                                      </p:cBhvr>
                                      <p:tavLst>
                                        <p:tav tm="0">
                                          <p:val>
                                            <p:strVal val="ppt_y"/>
                                          </p:val>
                                        </p:tav>
                                        <p:tav tm="100000">
                                          <p:val>
                                            <p:strVal val="0-ppt_h/2"/>
                                          </p:val>
                                        </p:tav>
                                      </p:tavLst>
                                    </p:anim>
                                    <p:set>
                                      <p:cBhvr>
                                        <p:cTn id="194" dur="1" fill="hold">
                                          <p:stCondLst>
                                            <p:cond delay="2499"/>
                                          </p:stCondLst>
                                        </p:cTn>
                                        <p:tgtEl>
                                          <p:spTgt spid="40"/>
                                        </p:tgtEl>
                                        <p:attrNameLst>
                                          <p:attrName>style.visibility</p:attrName>
                                        </p:attrNameLst>
                                      </p:cBhvr>
                                      <p:to>
                                        <p:strVal val="hidden"/>
                                      </p:to>
                                    </p:set>
                                  </p:childTnLst>
                                </p:cTn>
                              </p:par>
                              <p:par>
                                <p:cTn id="195" presetID="2" presetClass="entr" presetSubtype="4" fill="hold" grpId="0" nodeType="withEffect">
                                  <p:stCondLst>
                                    <p:cond delay="0"/>
                                  </p:stCondLst>
                                  <p:childTnLst>
                                    <p:set>
                                      <p:cBhvr>
                                        <p:cTn id="196" dur="1" fill="hold">
                                          <p:stCondLst>
                                            <p:cond delay="0"/>
                                          </p:stCondLst>
                                        </p:cTn>
                                        <p:tgtEl>
                                          <p:spTgt spid="38"/>
                                        </p:tgtEl>
                                        <p:attrNameLst>
                                          <p:attrName>style.visibility</p:attrName>
                                        </p:attrNameLst>
                                      </p:cBhvr>
                                      <p:to>
                                        <p:strVal val="visible"/>
                                      </p:to>
                                    </p:set>
                                    <p:anim calcmode="lin" valueType="num">
                                      <p:cBhvr additive="base">
                                        <p:cTn id="197" dur="2250" fill="hold"/>
                                        <p:tgtEl>
                                          <p:spTgt spid="38"/>
                                        </p:tgtEl>
                                        <p:attrNameLst>
                                          <p:attrName>ppt_x</p:attrName>
                                        </p:attrNameLst>
                                      </p:cBhvr>
                                      <p:tavLst>
                                        <p:tav tm="0">
                                          <p:val>
                                            <p:strVal val="#ppt_x"/>
                                          </p:val>
                                        </p:tav>
                                        <p:tav tm="100000">
                                          <p:val>
                                            <p:strVal val="#ppt_x"/>
                                          </p:val>
                                        </p:tav>
                                      </p:tavLst>
                                    </p:anim>
                                    <p:anim calcmode="lin" valueType="num">
                                      <p:cBhvr additive="base">
                                        <p:cTn id="198" dur="2250" fill="hold"/>
                                        <p:tgtEl>
                                          <p:spTgt spid="38"/>
                                        </p:tgtEl>
                                        <p:attrNameLst>
                                          <p:attrName>ppt_y</p:attrName>
                                        </p:attrNameLst>
                                      </p:cBhvr>
                                      <p:tavLst>
                                        <p:tav tm="0">
                                          <p:val>
                                            <p:strVal val="1+#ppt_h/2"/>
                                          </p:val>
                                        </p:tav>
                                        <p:tav tm="100000">
                                          <p:val>
                                            <p:strVal val="#ppt_y"/>
                                          </p:val>
                                        </p:tav>
                                      </p:tavLst>
                                    </p:anim>
                                  </p:childTnLst>
                                </p:cTn>
                              </p:par>
                              <p:par>
                                <p:cTn id="199" presetID="8" presetClass="emph" presetSubtype="0" fill="hold" grpId="1" nodeType="withEffect">
                                  <p:stCondLst>
                                    <p:cond delay="0"/>
                                  </p:stCondLst>
                                  <p:childTnLst>
                                    <p:animRot by="21600000">
                                      <p:cBhvr>
                                        <p:cTn id="200" dur="2250" fill="hold"/>
                                        <p:tgtEl>
                                          <p:spTgt spid="38"/>
                                        </p:tgtEl>
                                        <p:attrNameLst>
                                          <p:attrName>r</p:attrName>
                                        </p:attrNameLst>
                                      </p:cBhvr>
                                    </p:animRot>
                                  </p:childTnLst>
                                </p:cTn>
                              </p:par>
                              <p:par>
                                <p:cTn id="201" presetID="2" presetClass="exit" presetSubtype="1" fill="hold" grpId="2" nodeType="withEffect">
                                  <p:stCondLst>
                                    <p:cond delay="0"/>
                                  </p:stCondLst>
                                  <p:childTnLst>
                                    <p:anim calcmode="lin" valueType="num">
                                      <p:cBhvr additive="base">
                                        <p:cTn id="202" dur="2500"/>
                                        <p:tgtEl>
                                          <p:spTgt spid="38"/>
                                        </p:tgtEl>
                                        <p:attrNameLst>
                                          <p:attrName>ppt_x</p:attrName>
                                        </p:attrNameLst>
                                      </p:cBhvr>
                                      <p:tavLst>
                                        <p:tav tm="0">
                                          <p:val>
                                            <p:strVal val="ppt_x"/>
                                          </p:val>
                                        </p:tav>
                                        <p:tav tm="100000">
                                          <p:val>
                                            <p:strVal val="ppt_x"/>
                                          </p:val>
                                        </p:tav>
                                      </p:tavLst>
                                    </p:anim>
                                    <p:anim calcmode="lin" valueType="num">
                                      <p:cBhvr additive="base">
                                        <p:cTn id="203" dur="2500"/>
                                        <p:tgtEl>
                                          <p:spTgt spid="38"/>
                                        </p:tgtEl>
                                        <p:attrNameLst>
                                          <p:attrName>ppt_y</p:attrName>
                                        </p:attrNameLst>
                                      </p:cBhvr>
                                      <p:tavLst>
                                        <p:tav tm="0">
                                          <p:val>
                                            <p:strVal val="ppt_y"/>
                                          </p:val>
                                        </p:tav>
                                        <p:tav tm="100000">
                                          <p:val>
                                            <p:strVal val="0-ppt_h/2"/>
                                          </p:val>
                                        </p:tav>
                                      </p:tavLst>
                                    </p:anim>
                                    <p:set>
                                      <p:cBhvr>
                                        <p:cTn id="204" dur="1" fill="hold">
                                          <p:stCondLst>
                                            <p:cond delay="2499"/>
                                          </p:stCondLst>
                                        </p:cTn>
                                        <p:tgtEl>
                                          <p:spTgt spid="38"/>
                                        </p:tgtEl>
                                        <p:attrNameLst>
                                          <p:attrName>style.visibility</p:attrName>
                                        </p:attrNameLst>
                                      </p:cBhvr>
                                      <p:to>
                                        <p:strVal val="hidden"/>
                                      </p:to>
                                    </p:set>
                                  </p:childTnLst>
                                </p:cTn>
                              </p:par>
                              <p:par>
                                <p:cTn id="205" presetID="2" presetClass="entr" presetSubtype="4" fill="hold" grpId="0" nodeType="withEffect">
                                  <p:stCondLst>
                                    <p:cond delay="0"/>
                                  </p:stCondLst>
                                  <p:childTnLst>
                                    <p:set>
                                      <p:cBhvr>
                                        <p:cTn id="206" dur="1" fill="hold">
                                          <p:stCondLst>
                                            <p:cond delay="0"/>
                                          </p:stCondLst>
                                        </p:cTn>
                                        <p:tgtEl>
                                          <p:spTgt spid="43"/>
                                        </p:tgtEl>
                                        <p:attrNameLst>
                                          <p:attrName>style.visibility</p:attrName>
                                        </p:attrNameLst>
                                      </p:cBhvr>
                                      <p:to>
                                        <p:strVal val="visible"/>
                                      </p:to>
                                    </p:set>
                                    <p:anim calcmode="lin" valueType="num">
                                      <p:cBhvr additive="base">
                                        <p:cTn id="207" dur="2250" fill="hold"/>
                                        <p:tgtEl>
                                          <p:spTgt spid="43"/>
                                        </p:tgtEl>
                                        <p:attrNameLst>
                                          <p:attrName>ppt_x</p:attrName>
                                        </p:attrNameLst>
                                      </p:cBhvr>
                                      <p:tavLst>
                                        <p:tav tm="0">
                                          <p:val>
                                            <p:strVal val="#ppt_x"/>
                                          </p:val>
                                        </p:tav>
                                        <p:tav tm="100000">
                                          <p:val>
                                            <p:strVal val="#ppt_x"/>
                                          </p:val>
                                        </p:tav>
                                      </p:tavLst>
                                    </p:anim>
                                    <p:anim calcmode="lin" valueType="num">
                                      <p:cBhvr additive="base">
                                        <p:cTn id="208" dur="2250" fill="hold"/>
                                        <p:tgtEl>
                                          <p:spTgt spid="43"/>
                                        </p:tgtEl>
                                        <p:attrNameLst>
                                          <p:attrName>ppt_y</p:attrName>
                                        </p:attrNameLst>
                                      </p:cBhvr>
                                      <p:tavLst>
                                        <p:tav tm="0">
                                          <p:val>
                                            <p:strVal val="1+#ppt_h/2"/>
                                          </p:val>
                                        </p:tav>
                                        <p:tav tm="100000">
                                          <p:val>
                                            <p:strVal val="#ppt_y"/>
                                          </p:val>
                                        </p:tav>
                                      </p:tavLst>
                                    </p:anim>
                                  </p:childTnLst>
                                </p:cTn>
                              </p:par>
                              <p:par>
                                <p:cTn id="209" presetID="8" presetClass="emph" presetSubtype="0" fill="hold" grpId="1" nodeType="withEffect">
                                  <p:stCondLst>
                                    <p:cond delay="0"/>
                                  </p:stCondLst>
                                  <p:childTnLst>
                                    <p:animRot by="21600000">
                                      <p:cBhvr>
                                        <p:cTn id="210" dur="2250" fill="hold"/>
                                        <p:tgtEl>
                                          <p:spTgt spid="43"/>
                                        </p:tgtEl>
                                        <p:attrNameLst>
                                          <p:attrName>r</p:attrName>
                                        </p:attrNameLst>
                                      </p:cBhvr>
                                    </p:animRot>
                                  </p:childTnLst>
                                </p:cTn>
                              </p:par>
                              <p:par>
                                <p:cTn id="211" presetID="2" presetClass="exit" presetSubtype="1" fill="hold" grpId="2" nodeType="withEffect">
                                  <p:stCondLst>
                                    <p:cond delay="0"/>
                                  </p:stCondLst>
                                  <p:childTnLst>
                                    <p:anim calcmode="lin" valueType="num">
                                      <p:cBhvr additive="base">
                                        <p:cTn id="212" dur="2500"/>
                                        <p:tgtEl>
                                          <p:spTgt spid="43"/>
                                        </p:tgtEl>
                                        <p:attrNameLst>
                                          <p:attrName>ppt_x</p:attrName>
                                        </p:attrNameLst>
                                      </p:cBhvr>
                                      <p:tavLst>
                                        <p:tav tm="0">
                                          <p:val>
                                            <p:strVal val="ppt_x"/>
                                          </p:val>
                                        </p:tav>
                                        <p:tav tm="100000">
                                          <p:val>
                                            <p:strVal val="ppt_x"/>
                                          </p:val>
                                        </p:tav>
                                      </p:tavLst>
                                    </p:anim>
                                    <p:anim calcmode="lin" valueType="num">
                                      <p:cBhvr additive="base">
                                        <p:cTn id="213" dur="2500"/>
                                        <p:tgtEl>
                                          <p:spTgt spid="43"/>
                                        </p:tgtEl>
                                        <p:attrNameLst>
                                          <p:attrName>ppt_y</p:attrName>
                                        </p:attrNameLst>
                                      </p:cBhvr>
                                      <p:tavLst>
                                        <p:tav tm="0">
                                          <p:val>
                                            <p:strVal val="ppt_y"/>
                                          </p:val>
                                        </p:tav>
                                        <p:tav tm="100000">
                                          <p:val>
                                            <p:strVal val="0-ppt_h/2"/>
                                          </p:val>
                                        </p:tav>
                                      </p:tavLst>
                                    </p:anim>
                                    <p:set>
                                      <p:cBhvr>
                                        <p:cTn id="214" dur="1" fill="hold">
                                          <p:stCondLst>
                                            <p:cond delay="2499"/>
                                          </p:stCondLst>
                                        </p:cTn>
                                        <p:tgtEl>
                                          <p:spTgt spid="43"/>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30"/>
                                        </p:tgtEl>
                                        <p:attrNameLst>
                                          <p:attrName>style.visibility</p:attrName>
                                        </p:attrNameLst>
                                      </p:cBhvr>
                                      <p:to>
                                        <p:strVal val="visible"/>
                                      </p:to>
                                    </p:set>
                                    <p:anim calcmode="lin" valueType="num">
                                      <p:cBhvr additive="base">
                                        <p:cTn id="217" dur="2250" fill="hold"/>
                                        <p:tgtEl>
                                          <p:spTgt spid="30"/>
                                        </p:tgtEl>
                                        <p:attrNameLst>
                                          <p:attrName>ppt_x</p:attrName>
                                        </p:attrNameLst>
                                      </p:cBhvr>
                                      <p:tavLst>
                                        <p:tav tm="0">
                                          <p:val>
                                            <p:strVal val="#ppt_x"/>
                                          </p:val>
                                        </p:tav>
                                        <p:tav tm="100000">
                                          <p:val>
                                            <p:strVal val="#ppt_x"/>
                                          </p:val>
                                        </p:tav>
                                      </p:tavLst>
                                    </p:anim>
                                    <p:anim calcmode="lin" valueType="num">
                                      <p:cBhvr additive="base">
                                        <p:cTn id="218" dur="2250" fill="hold"/>
                                        <p:tgtEl>
                                          <p:spTgt spid="30"/>
                                        </p:tgtEl>
                                        <p:attrNameLst>
                                          <p:attrName>ppt_y</p:attrName>
                                        </p:attrNameLst>
                                      </p:cBhvr>
                                      <p:tavLst>
                                        <p:tav tm="0">
                                          <p:val>
                                            <p:strVal val="0-#ppt_h/2"/>
                                          </p:val>
                                        </p:tav>
                                        <p:tav tm="100000">
                                          <p:val>
                                            <p:strVal val="#ppt_y"/>
                                          </p:val>
                                        </p:tav>
                                      </p:tavLst>
                                    </p:anim>
                                  </p:childTnLst>
                                </p:cTn>
                              </p:par>
                              <p:par>
                                <p:cTn id="219" presetID="8" presetClass="emph" presetSubtype="0" fill="hold" grpId="1" nodeType="withEffect">
                                  <p:stCondLst>
                                    <p:cond delay="0"/>
                                  </p:stCondLst>
                                  <p:childTnLst>
                                    <p:animRot by="21600000">
                                      <p:cBhvr>
                                        <p:cTn id="220" dur="2250" fill="hold"/>
                                        <p:tgtEl>
                                          <p:spTgt spid="30"/>
                                        </p:tgtEl>
                                        <p:attrNameLst>
                                          <p:attrName>r</p:attrName>
                                        </p:attrNameLst>
                                      </p:cBhvr>
                                    </p:animRot>
                                  </p:childTnLst>
                                </p:cTn>
                              </p:par>
                              <p:par>
                                <p:cTn id="221" presetID="2" presetClass="exit" presetSubtype="4" fill="hold" grpId="2" nodeType="withEffect">
                                  <p:stCondLst>
                                    <p:cond delay="0"/>
                                  </p:stCondLst>
                                  <p:childTnLst>
                                    <p:anim calcmode="lin" valueType="num">
                                      <p:cBhvr additive="base">
                                        <p:cTn id="222" dur="2500"/>
                                        <p:tgtEl>
                                          <p:spTgt spid="30"/>
                                        </p:tgtEl>
                                        <p:attrNameLst>
                                          <p:attrName>ppt_x</p:attrName>
                                        </p:attrNameLst>
                                      </p:cBhvr>
                                      <p:tavLst>
                                        <p:tav tm="0">
                                          <p:val>
                                            <p:strVal val="ppt_x"/>
                                          </p:val>
                                        </p:tav>
                                        <p:tav tm="100000">
                                          <p:val>
                                            <p:strVal val="ppt_x"/>
                                          </p:val>
                                        </p:tav>
                                      </p:tavLst>
                                    </p:anim>
                                    <p:anim calcmode="lin" valueType="num">
                                      <p:cBhvr additive="base">
                                        <p:cTn id="223" dur="2500"/>
                                        <p:tgtEl>
                                          <p:spTgt spid="30"/>
                                        </p:tgtEl>
                                        <p:attrNameLst>
                                          <p:attrName>ppt_y</p:attrName>
                                        </p:attrNameLst>
                                      </p:cBhvr>
                                      <p:tavLst>
                                        <p:tav tm="0">
                                          <p:val>
                                            <p:strVal val="ppt_y"/>
                                          </p:val>
                                        </p:tav>
                                        <p:tav tm="100000">
                                          <p:val>
                                            <p:strVal val="1+ppt_h/2"/>
                                          </p:val>
                                        </p:tav>
                                      </p:tavLst>
                                    </p:anim>
                                    <p:set>
                                      <p:cBhvr>
                                        <p:cTn id="224" dur="1" fill="hold">
                                          <p:stCondLst>
                                            <p:cond delay="2499"/>
                                          </p:stCondLst>
                                        </p:cTn>
                                        <p:tgtEl>
                                          <p:spTgt spid="30"/>
                                        </p:tgtEl>
                                        <p:attrNameLst>
                                          <p:attrName>style.visibility</p:attrName>
                                        </p:attrNameLst>
                                      </p:cBhvr>
                                      <p:to>
                                        <p:strVal val="hidden"/>
                                      </p:to>
                                    </p:set>
                                  </p:childTnLst>
                                </p:cTn>
                              </p:par>
                              <p:par>
                                <p:cTn id="225" presetID="2" presetClass="entr" presetSubtype="1" fill="hold" grpId="0" nodeType="withEffect">
                                  <p:stCondLst>
                                    <p:cond delay="0"/>
                                  </p:stCondLst>
                                  <p:childTnLst>
                                    <p:set>
                                      <p:cBhvr>
                                        <p:cTn id="226" dur="1" fill="hold">
                                          <p:stCondLst>
                                            <p:cond delay="0"/>
                                          </p:stCondLst>
                                        </p:cTn>
                                        <p:tgtEl>
                                          <p:spTgt spid="23"/>
                                        </p:tgtEl>
                                        <p:attrNameLst>
                                          <p:attrName>style.visibility</p:attrName>
                                        </p:attrNameLst>
                                      </p:cBhvr>
                                      <p:to>
                                        <p:strVal val="visible"/>
                                      </p:to>
                                    </p:set>
                                    <p:anim calcmode="lin" valueType="num">
                                      <p:cBhvr additive="base">
                                        <p:cTn id="227" dur="2250" fill="hold"/>
                                        <p:tgtEl>
                                          <p:spTgt spid="23"/>
                                        </p:tgtEl>
                                        <p:attrNameLst>
                                          <p:attrName>ppt_x</p:attrName>
                                        </p:attrNameLst>
                                      </p:cBhvr>
                                      <p:tavLst>
                                        <p:tav tm="0">
                                          <p:val>
                                            <p:strVal val="#ppt_x"/>
                                          </p:val>
                                        </p:tav>
                                        <p:tav tm="100000">
                                          <p:val>
                                            <p:strVal val="#ppt_x"/>
                                          </p:val>
                                        </p:tav>
                                      </p:tavLst>
                                    </p:anim>
                                    <p:anim calcmode="lin" valueType="num">
                                      <p:cBhvr additive="base">
                                        <p:cTn id="228" dur="2250" fill="hold"/>
                                        <p:tgtEl>
                                          <p:spTgt spid="23"/>
                                        </p:tgtEl>
                                        <p:attrNameLst>
                                          <p:attrName>ppt_y</p:attrName>
                                        </p:attrNameLst>
                                      </p:cBhvr>
                                      <p:tavLst>
                                        <p:tav tm="0">
                                          <p:val>
                                            <p:strVal val="0-#ppt_h/2"/>
                                          </p:val>
                                        </p:tav>
                                        <p:tav tm="100000">
                                          <p:val>
                                            <p:strVal val="#ppt_y"/>
                                          </p:val>
                                        </p:tav>
                                      </p:tavLst>
                                    </p:anim>
                                  </p:childTnLst>
                                </p:cTn>
                              </p:par>
                              <p:par>
                                <p:cTn id="229" presetID="8" presetClass="emph" presetSubtype="0" fill="hold" grpId="1" nodeType="withEffect">
                                  <p:stCondLst>
                                    <p:cond delay="0"/>
                                  </p:stCondLst>
                                  <p:childTnLst>
                                    <p:animRot by="21600000">
                                      <p:cBhvr>
                                        <p:cTn id="230" dur="2250" fill="hold"/>
                                        <p:tgtEl>
                                          <p:spTgt spid="23"/>
                                        </p:tgtEl>
                                        <p:attrNameLst>
                                          <p:attrName>r</p:attrName>
                                        </p:attrNameLst>
                                      </p:cBhvr>
                                    </p:animRot>
                                  </p:childTnLst>
                                </p:cTn>
                              </p:par>
                              <p:par>
                                <p:cTn id="231" presetID="2" presetClass="exit" presetSubtype="4" fill="hold" grpId="2" nodeType="withEffect">
                                  <p:stCondLst>
                                    <p:cond delay="0"/>
                                  </p:stCondLst>
                                  <p:childTnLst>
                                    <p:anim calcmode="lin" valueType="num">
                                      <p:cBhvr additive="base">
                                        <p:cTn id="232" dur="2500"/>
                                        <p:tgtEl>
                                          <p:spTgt spid="23"/>
                                        </p:tgtEl>
                                        <p:attrNameLst>
                                          <p:attrName>ppt_x</p:attrName>
                                        </p:attrNameLst>
                                      </p:cBhvr>
                                      <p:tavLst>
                                        <p:tav tm="0">
                                          <p:val>
                                            <p:strVal val="ppt_x"/>
                                          </p:val>
                                        </p:tav>
                                        <p:tav tm="100000">
                                          <p:val>
                                            <p:strVal val="ppt_x"/>
                                          </p:val>
                                        </p:tav>
                                      </p:tavLst>
                                    </p:anim>
                                    <p:anim calcmode="lin" valueType="num">
                                      <p:cBhvr additive="base">
                                        <p:cTn id="233" dur="2500"/>
                                        <p:tgtEl>
                                          <p:spTgt spid="23"/>
                                        </p:tgtEl>
                                        <p:attrNameLst>
                                          <p:attrName>ppt_y</p:attrName>
                                        </p:attrNameLst>
                                      </p:cBhvr>
                                      <p:tavLst>
                                        <p:tav tm="0">
                                          <p:val>
                                            <p:strVal val="ppt_y"/>
                                          </p:val>
                                        </p:tav>
                                        <p:tav tm="100000">
                                          <p:val>
                                            <p:strVal val="1+ppt_h/2"/>
                                          </p:val>
                                        </p:tav>
                                      </p:tavLst>
                                    </p:anim>
                                    <p:set>
                                      <p:cBhvr>
                                        <p:cTn id="234" dur="1" fill="hold">
                                          <p:stCondLst>
                                            <p:cond delay="2499"/>
                                          </p:stCondLst>
                                        </p:cTn>
                                        <p:tgtEl>
                                          <p:spTgt spid="23"/>
                                        </p:tgtEl>
                                        <p:attrNameLst>
                                          <p:attrName>style.visibility</p:attrName>
                                        </p:attrNameLst>
                                      </p:cBhvr>
                                      <p:to>
                                        <p:strVal val="hidden"/>
                                      </p:to>
                                    </p:set>
                                  </p:childTnLst>
                                </p:cTn>
                              </p:par>
                              <p:par>
                                <p:cTn id="235" presetID="2" presetClass="entr" presetSubtype="1" fill="hold" grpId="0" nodeType="withEffect">
                                  <p:stCondLst>
                                    <p:cond delay="0"/>
                                  </p:stCondLst>
                                  <p:childTnLst>
                                    <p:set>
                                      <p:cBhvr>
                                        <p:cTn id="236" dur="1" fill="hold">
                                          <p:stCondLst>
                                            <p:cond delay="0"/>
                                          </p:stCondLst>
                                        </p:cTn>
                                        <p:tgtEl>
                                          <p:spTgt spid="37"/>
                                        </p:tgtEl>
                                        <p:attrNameLst>
                                          <p:attrName>style.visibility</p:attrName>
                                        </p:attrNameLst>
                                      </p:cBhvr>
                                      <p:to>
                                        <p:strVal val="visible"/>
                                      </p:to>
                                    </p:set>
                                    <p:anim calcmode="lin" valueType="num">
                                      <p:cBhvr additive="base">
                                        <p:cTn id="237" dur="2250" fill="hold"/>
                                        <p:tgtEl>
                                          <p:spTgt spid="37"/>
                                        </p:tgtEl>
                                        <p:attrNameLst>
                                          <p:attrName>ppt_x</p:attrName>
                                        </p:attrNameLst>
                                      </p:cBhvr>
                                      <p:tavLst>
                                        <p:tav tm="0">
                                          <p:val>
                                            <p:strVal val="#ppt_x"/>
                                          </p:val>
                                        </p:tav>
                                        <p:tav tm="100000">
                                          <p:val>
                                            <p:strVal val="#ppt_x"/>
                                          </p:val>
                                        </p:tav>
                                      </p:tavLst>
                                    </p:anim>
                                    <p:anim calcmode="lin" valueType="num">
                                      <p:cBhvr additive="base">
                                        <p:cTn id="238" dur="2250" fill="hold"/>
                                        <p:tgtEl>
                                          <p:spTgt spid="37"/>
                                        </p:tgtEl>
                                        <p:attrNameLst>
                                          <p:attrName>ppt_y</p:attrName>
                                        </p:attrNameLst>
                                      </p:cBhvr>
                                      <p:tavLst>
                                        <p:tav tm="0">
                                          <p:val>
                                            <p:strVal val="0-#ppt_h/2"/>
                                          </p:val>
                                        </p:tav>
                                        <p:tav tm="100000">
                                          <p:val>
                                            <p:strVal val="#ppt_y"/>
                                          </p:val>
                                        </p:tav>
                                      </p:tavLst>
                                    </p:anim>
                                  </p:childTnLst>
                                </p:cTn>
                              </p:par>
                              <p:par>
                                <p:cTn id="239" presetID="8" presetClass="emph" presetSubtype="0" fill="hold" grpId="1" nodeType="withEffect">
                                  <p:stCondLst>
                                    <p:cond delay="0"/>
                                  </p:stCondLst>
                                  <p:childTnLst>
                                    <p:animRot by="21600000">
                                      <p:cBhvr>
                                        <p:cTn id="240" dur="2250" fill="hold"/>
                                        <p:tgtEl>
                                          <p:spTgt spid="37"/>
                                        </p:tgtEl>
                                        <p:attrNameLst>
                                          <p:attrName>r</p:attrName>
                                        </p:attrNameLst>
                                      </p:cBhvr>
                                    </p:animRot>
                                  </p:childTnLst>
                                </p:cTn>
                              </p:par>
                              <p:par>
                                <p:cTn id="241" presetID="2" presetClass="exit" presetSubtype="4" fill="hold" grpId="2" nodeType="withEffect">
                                  <p:stCondLst>
                                    <p:cond delay="0"/>
                                  </p:stCondLst>
                                  <p:childTnLst>
                                    <p:anim calcmode="lin" valueType="num">
                                      <p:cBhvr additive="base">
                                        <p:cTn id="242" dur="2500"/>
                                        <p:tgtEl>
                                          <p:spTgt spid="37"/>
                                        </p:tgtEl>
                                        <p:attrNameLst>
                                          <p:attrName>ppt_x</p:attrName>
                                        </p:attrNameLst>
                                      </p:cBhvr>
                                      <p:tavLst>
                                        <p:tav tm="0">
                                          <p:val>
                                            <p:strVal val="ppt_x"/>
                                          </p:val>
                                        </p:tav>
                                        <p:tav tm="100000">
                                          <p:val>
                                            <p:strVal val="ppt_x"/>
                                          </p:val>
                                        </p:tav>
                                      </p:tavLst>
                                    </p:anim>
                                    <p:anim calcmode="lin" valueType="num">
                                      <p:cBhvr additive="base">
                                        <p:cTn id="243" dur="2500"/>
                                        <p:tgtEl>
                                          <p:spTgt spid="37"/>
                                        </p:tgtEl>
                                        <p:attrNameLst>
                                          <p:attrName>ppt_y</p:attrName>
                                        </p:attrNameLst>
                                      </p:cBhvr>
                                      <p:tavLst>
                                        <p:tav tm="0">
                                          <p:val>
                                            <p:strVal val="ppt_y"/>
                                          </p:val>
                                        </p:tav>
                                        <p:tav tm="100000">
                                          <p:val>
                                            <p:strVal val="1+ppt_h/2"/>
                                          </p:val>
                                        </p:tav>
                                      </p:tavLst>
                                    </p:anim>
                                    <p:set>
                                      <p:cBhvr>
                                        <p:cTn id="244" dur="1" fill="hold">
                                          <p:stCondLst>
                                            <p:cond delay="2499"/>
                                          </p:stCondLst>
                                        </p:cTn>
                                        <p:tgtEl>
                                          <p:spTgt spid="37"/>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39"/>
                                        </p:tgtEl>
                                        <p:attrNameLst>
                                          <p:attrName>style.visibility</p:attrName>
                                        </p:attrNameLst>
                                      </p:cBhvr>
                                      <p:to>
                                        <p:strVal val="visible"/>
                                      </p:to>
                                    </p:set>
                                    <p:anim calcmode="lin" valueType="num">
                                      <p:cBhvr additive="base">
                                        <p:cTn id="247" dur="2250" fill="hold"/>
                                        <p:tgtEl>
                                          <p:spTgt spid="39"/>
                                        </p:tgtEl>
                                        <p:attrNameLst>
                                          <p:attrName>ppt_x</p:attrName>
                                        </p:attrNameLst>
                                      </p:cBhvr>
                                      <p:tavLst>
                                        <p:tav tm="0">
                                          <p:val>
                                            <p:strVal val="#ppt_x"/>
                                          </p:val>
                                        </p:tav>
                                        <p:tav tm="100000">
                                          <p:val>
                                            <p:strVal val="#ppt_x"/>
                                          </p:val>
                                        </p:tav>
                                      </p:tavLst>
                                    </p:anim>
                                    <p:anim calcmode="lin" valueType="num">
                                      <p:cBhvr additive="base">
                                        <p:cTn id="248" dur="2250" fill="hold"/>
                                        <p:tgtEl>
                                          <p:spTgt spid="39"/>
                                        </p:tgtEl>
                                        <p:attrNameLst>
                                          <p:attrName>ppt_y</p:attrName>
                                        </p:attrNameLst>
                                      </p:cBhvr>
                                      <p:tavLst>
                                        <p:tav tm="0">
                                          <p:val>
                                            <p:strVal val="0-#ppt_h/2"/>
                                          </p:val>
                                        </p:tav>
                                        <p:tav tm="100000">
                                          <p:val>
                                            <p:strVal val="#ppt_y"/>
                                          </p:val>
                                        </p:tav>
                                      </p:tavLst>
                                    </p:anim>
                                  </p:childTnLst>
                                </p:cTn>
                              </p:par>
                              <p:par>
                                <p:cTn id="249" presetID="8" presetClass="emph" presetSubtype="0" fill="hold" grpId="1" nodeType="withEffect">
                                  <p:stCondLst>
                                    <p:cond delay="0"/>
                                  </p:stCondLst>
                                  <p:childTnLst>
                                    <p:animRot by="21600000">
                                      <p:cBhvr>
                                        <p:cTn id="250" dur="2250" fill="hold"/>
                                        <p:tgtEl>
                                          <p:spTgt spid="39"/>
                                        </p:tgtEl>
                                        <p:attrNameLst>
                                          <p:attrName>r</p:attrName>
                                        </p:attrNameLst>
                                      </p:cBhvr>
                                    </p:animRot>
                                  </p:childTnLst>
                                </p:cTn>
                              </p:par>
                              <p:par>
                                <p:cTn id="251" presetID="2" presetClass="exit" presetSubtype="4" fill="hold" grpId="2" nodeType="withEffect">
                                  <p:stCondLst>
                                    <p:cond delay="0"/>
                                  </p:stCondLst>
                                  <p:childTnLst>
                                    <p:anim calcmode="lin" valueType="num">
                                      <p:cBhvr additive="base">
                                        <p:cTn id="252" dur="2500"/>
                                        <p:tgtEl>
                                          <p:spTgt spid="39"/>
                                        </p:tgtEl>
                                        <p:attrNameLst>
                                          <p:attrName>ppt_x</p:attrName>
                                        </p:attrNameLst>
                                      </p:cBhvr>
                                      <p:tavLst>
                                        <p:tav tm="0">
                                          <p:val>
                                            <p:strVal val="ppt_x"/>
                                          </p:val>
                                        </p:tav>
                                        <p:tav tm="100000">
                                          <p:val>
                                            <p:strVal val="ppt_x"/>
                                          </p:val>
                                        </p:tav>
                                      </p:tavLst>
                                    </p:anim>
                                    <p:anim calcmode="lin" valueType="num">
                                      <p:cBhvr additive="base">
                                        <p:cTn id="253" dur="2500"/>
                                        <p:tgtEl>
                                          <p:spTgt spid="39"/>
                                        </p:tgtEl>
                                        <p:attrNameLst>
                                          <p:attrName>ppt_y</p:attrName>
                                        </p:attrNameLst>
                                      </p:cBhvr>
                                      <p:tavLst>
                                        <p:tav tm="0">
                                          <p:val>
                                            <p:strVal val="ppt_y"/>
                                          </p:val>
                                        </p:tav>
                                        <p:tav tm="100000">
                                          <p:val>
                                            <p:strVal val="1+ppt_h/2"/>
                                          </p:val>
                                        </p:tav>
                                      </p:tavLst>
                                    </p:anim>
                                    <p:set>
                                      <p:cBhvr>
                                        <p:cTn id="254" dur="1" fill="hold">
                                          <p:stCondLst>
                                            <p:cond delay="2499"/>
                                          </p:stCondLst>
                                        </p:cTn>
                                        <p:tgtEl>
                                          <p:spTgt spid="39"/>
                                        </p:tgtEl>
                                        <p:attrNameLst>
                                          <p:attrName>style.visibility</p:attrName>
                                        </p:attrNameLst>
                                      </p:cBhvr>
                                      <p:to>
                                        <p:strVal val="hidden"/>
                                      </p:to>
                                    </p:set>
                                  </p:childTnLst>
                                </p:cTn>
                              </p:par>
                              <p:par>
                                <p:cTn id="255" presetID="2" presetClass="entr" presetSubtype="1" fill="hold" grpId="0" nodeType="withEffect">
                                  <p:stCondLst>
                                    <p:cond delay="0"/>
                                  </p:stCondLst>
                                  <p:childTnLst>
                                    <p:set>
                                      <p:cBhvr>
                                        <p:cTn id="256" dur="1" fill="hold">
                                          <p:stCondLst>
                                            <p:cond delay="0"/>
                                          </p:stCondLst>
                                        </p:cTn>
                                        <p:tgtEl>
                                          <p:spTgt spid="41"/>
                                        </p:tgtEl>
                                        <p:attrNameLst>
                                          <p:attrName>style.visibility</p:attrName>
                                        </p:attrNameLst>
                                      </p:cBhvr>
                                      <p:to>
                                        <p:strVal val="visible"/>
                                      </p:to>
                                    </p:set>
                                    <p:anim calcmode="lin" valueType="num">
                                      <p:cBhvr additive="base">
                                        <p:cTn id="257" dur="2250" fill="hold"/>
                                        <p:tgtEl>
                                          <p:spTgt spid="41"/>
                                        </p:tgtEl>
                                        <p:attrNameLst>
                                          <p:attrName>ppt_x</p:attrName>
                                        </p:attrNameLst>
                                      </p:cBhvr>
                                      <p:tavLst>
                                        <p:tav tm="0">
                                          <p:val>
                                            <p:strVal val="#ppt_x"/>
                                          </p:val>
                                        </p:tav>
                                        <p:tav tm="100000">
                                          <p:val>
                                            <p:strVal val="#ppt_x"/>
                                          </p:val>
                                        </p:tav>
                                      </p:tavLst>
                                    </p:anim>
                                    <p:anim calcmode="lin" valueType="num">
                                      <p:cBhvr additive="base">
                                        <p:cTn id="258" dur="2250" fill="hold"/>
                                        <p:tgtEl>
                                          <p:spTgt spid="41"/>
                                        </p:tgtEl>
                                        <p:attrNameLst>
                                          <p:attrName>ppt_y</p:attrName>
                                        </p:attrNameLst>
                                      </p:cBhvr>
                                      <p:tavLst>
                                        <p:tav tm="0">
                                          <p:val>
                                            <p:strVal val="0-#ppt_h/2"/>
                                          </p:val>
                                        </p:tav>
                                        <p:tav tm="100000">
                                          <p:val>
                                            <p:strVal val="#ppt_y"/>
                                          </p:val>
                                        </p:tav>
                                      </p:tavLst>
                                    </p:anim>
                                  </p:childTnLst>
                                </p:cTn>
                              </p:par>
                              <p:par>
                                <p:cTn id="259" presetID="8" presetClass="emph" presetSubtype="0" fill="hold" grpId="1" nodeType="withEffect">
                                  <p:stCondLst>
                                    <p:cond delay="0"/>
                                  </p:stCondLst>
                                  <p:childTnLst>
                                    <p:animRot by="21600000">
                                      <p:cBhvr>
                                        <p:cTn id="260" dur="2250" fill="hold"/>
                                        <p:tgtEl>
                                          <p:spTgt spid="41"/>
                                        </p:tgtEl>
                                        <p:attrNameLst>
                                          <p:attrName>r</p:attrName>
                                        </p:attrNameLst>
                                      </p:cBhvr>
                                    </p:animRot>
                                  </p:childTnLst>
                                </p:cTn>
                              </p:par>
                              <p:par>
                                <p:cTn id="261" presetID="2" presetClass="exit" presetSubtype="4" fill="hold" grpId="2" nodeType="withEffect">
                                  <p:stCondLst>
                                    <p:cond delay="0"/>
                                  </p:stCondLst>
                                  <p:childTnLst>
                                    <p:anim calcmode="lin" valueType="num">
                                      <p:cBhvr additive="base">
                                        <p:cTn id="262" dur="2500"/>
                                        <p:tgtEl>
                                          <p:spTgt spid="41"/>
                                        </p:tgtEl>
                                        <p:attrNameLst>
                                          <p:attrName>ppt_x</p:attrName>
                                        </p:attrNameLst>
                                      </p:cBhvr>
                                      <p:tavLst>
                                        <p:tav tm="0">
                                          <p:val>
                                            <p:strVal val="ppt_x"/>
                                          </p:val>
                                        </p:tav>
                                        <p:tav tm="100000">
                                          <p:val>
                                            <p:strVal val="ppt_x"/>
                                          </p:val>
                                        </p:tav>
                                      </p:tavLst>
                                    </p:anim>
                                    <p:anim calcmode="lin" valueType="num">
                                      <p:cBhvr additive="base">
                                        <p:cTn id="263" dur="2500"/>
                                        <p:tgtEl>
                                          <p:spTgt spid="41"/>
                                        </p:tgtEl>
                                        <p:attrNameLst>
                                          <p:attrName>ppt_y</p:attrName>
                                        </p:attrNameLst>
                                      </p:cBhvr>
                                      <p:tavLst>
                                        <p:tav tm="0">
                                          <p:val>
                                            <p:strVal val="ppt_y"/>
                                          </p:val>
                                        </p:tav>
                                        <p:tav tm="100000">
                                          <p:val>
                                            <p:strVal val="1+ppt_h/2"/>
                                          </p:val>
                                        </p:tav>
                                      </p:tavLst>
                                    </p:anim>
                                    <p:set>
                                      <p:cBhvr>
                                        <p:cTn id="264" dur="1" fill="hold">
                                          <p:stCondLst>
                                            <p:cond delay="2499"/>
                                          </p:stCondLst>
                                        </p:cTn>
                                        <p:tgtEl>
                                          <p:spTgt spid="41"/>
                                        </p:tgtEl>
                                        <p:attrNameLst>
                                          <p:attrName>style.visibility</p:attrName>
                                        </p:attrNameLst>
                                      </p:cBhvr>
                                      <p:to>
                                        <p:strVal val="hidden"/>
                                      </p:to>
                                    </p:set>
                                  </p:childTnLst>
                                </p:cTn>
                              </p:par>
                              <p:par>
                                <p:cTn id="265" presetID="2" presetClass="entr" presetSubtype="1" fill="hold" grpId="0" nodeType="withEffect">
                                  <p:stCondLst>
                                    <p:cond delay="0"/>
                                  </p:stCondLst>
                                  <p:childTnLst>
                                    <p:set>
                                      <p:cBhvr>
                                        <p:cTn id="266" dur="1" fill="hold">
                                          <p:stCondLst>
                                            <p:cond delay="0"/>
                                          </p:stCondLst>
                                        </p:cTn>
                                        <p:tgtEl>
                                          <p:spTgt spid="42"/>
                                        </p:tgtEl>
                                        <p:attrNameLst>
                                          <p:attrName>style.visibility</p:attrName>
                                        </p:attrNameLst>
                                      </p:cBhvr>
                                      <p:to>
                                        <p:strVal val="visible"/>
                                      </p:to>
                                    </p:set>
                                    <p:anim calcmode="lin" valueType="num">
                                      <p:cBhvr additive="base">
                                        <p:cTn id="267" dur="2250" fill="hold"/>
                                        <p:tgtEl>
                                          <p:spTgt spid="42"/>
                                        </p:tgtEl>
                                        <p:attrNameLst>
                                          <p:attrName>ppt_x</p:attrName>
                                        </p:attrNameLst>
                                      </p:cBhvr>
                                      <p:tavLst>
                                        <p:tav tm="0">
                                          <p:val>
                                            <p:strVal val="#ppt_x"/>
                                          </p:val>
                                        </p:tav>
                                        <p:tav tm="100000">
                                          <p:val>
                                            <p:strVal val="#ppt_x"/>
                                          </p:val>
                                        </p:tav>
                                      </p:tavLst>
                                    </p:anim>
                                    <p:anim calcmode="lin" valueType="num">
                                      <p:cBhvr additive="base">
                                        <p:cTn id="268" dur="2250" fill="hold"/>
                                        <p:tgtEl>
                                          <p:spTgt spid="42"/>
                                        </p:tgtEl>
                                        <p:attrNameLst>
                                          <p:attrName>ppt_y</p:attrName>
                                        </p:attrNameLst>
                                      </p:cBhvr>
                                      <p:tavLst>
                                        <p:tav tm="0">
                                          <p:val>
                                            <p:strVal val="0-#ppt_h/2"/>
                                          </p:val>
                                        </p:tav>
                                        <p:tav tm="100000">
                                          <p:val>
                                            <p:strVal val="#ppt_y"/>
                                          </p:val>
                                        </p:tav>
                                      </p:tavLst>
                                    </p:anim>
                                  </p:childTnLst>
                                </p:cTn>
                              </p:par>
                              <p:par>
                                <p:cTn id="269" presetID="8" presetClass="emph" presetSubtype="0" fill="hold" grpId="1" nodeType="withEffect">
                                  <p:stCondLst>
                                    <p:cond delay="0"/>
                                  </p:stCondLst>
                                  <p:childTnLst>
                                    <p:animRot by="21600000">
                                      <p:cBhvr>
                                        <p:cTn id="270" dur="2250" fill="hold"/>
                                        <p:tgtEl>
                                          <p:spTgt spid="42"/>
                                        </p:tgtEl>
                                        <p:attrNameLst>
                                          <p:attrName>r</p:attrName>
                                        </p:attrNameLst>
                                      </p:cBhvr>
                                    </p:animRot>
                                  </p:childTnLst>
                                </p:cTn>
                              </p:par>
                              <p:par>
                                <p:cTn id="271" presetID="2" presetClass="exit" presetSubtype="4" fill="hold" grpId="2" nodeType="withEffect">
                                  <p:stCondLst>
                                    <p:cond delay="0"/>
                                  </p:stCondLst>
                                  <p:childTnLst>
                                    <p:anim calcmode="lin" valueType="num">
                                      <p:cBhvr additive="base">
                                        <p:cTn id="272" dur="2500"/>
                                        <p:tgtEl>
                                          <p:spTgt spid="42"/>
                                        </p:tgtEl>
                                        <p:attrNameLst>
                                          <p:attrName>ppt_x</p:attrName>
                                        </p:attrNameLst>
                                      </p:cBhvr>
                                      <p:tavLst>
                                        <p:tav tm="0">
                                          <p:val>
                                            <p:strVal val="ppt_x"/>
                                          </p:val>
                                        </p:tav>
                                        <p:tav tm="100000">
                                          <p:val>
                                            <p:strVal val="ppt_x"/>
                                          </p:val>
                                        </p:tav>
                                      </p:tavLst>
                                    </p:anim>
                                    <p:anim calcmode="lin" valueType="num">
                                      <p:cBhvr additive="base">
                                        <p:cTn id="273" dur="2500"/>
                                        <p:tgtEl>
                                          <p:spTgt spid="42"/>
                                        </p:tgtEl>
                                        <p:attrNameLst>
                                          <p:attrName>ppt_y</p:attrName>
                                        </p:attrNameLst>
                                      </p:cBhvr>
                                      <p:tavLst>
                                        <p:tav tm="0">
                                          <p:val>
                                            <p:strVal val="ppt_y"/>
                                          </p:val>
                                        </p:tav>
                                        <p:tav tm="100000">
                                          <p:val>
                                            <p:strVal val="1+ppt_h/2"/>
                                          </p:val>
                                        </p:tav>
                                      </p:tavLst>
                                    </p:anim>
                                    <p:set>
                                      <p:cBhvr>
                                        <p:cTn id="274" dur="1" fill="hold">
                                          <p:stCondLst>
                                            <p:cond delay="2499"/>
                                          </p:stCondLst>
                                        </p:cTn>
                                        <p:tgtEl>
                                          <p:spTgt spid="42"/>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35"/>
                                        </p:tgtEl>
                                        <p:attrNameLst>
                                          <p:attrName>style.visibility</p:attrName>
                                        </p:attrNameLst>
                                      </p:cBhvr>
                                      <p:to>
                                        <p:strVal val="visible"/>
                                      </p:to>
                                    </p:set>
                                    <p:anim calcmode="lin" valueType="num">
                                      <p:cBhvr additive="base">
                                        <p:cTn id="277" dur="2250" fill="hold"/>
                                        <p:tgtEl>
                                          <p:spTgt spid="35"/>
                                        </p:tgtEl>
                                        <p:attrNameLst>
                                          <p:attrName>ppt_x</p:attrName>
                                        </p:attrNameLst>
                                      </p:cBhvr>
                                      <p:tavLst>
                                        <p:tav tm="0">
                                          <p:val>
                                            <p:strVal val="#ppt_x"/>
                                          </p:val>
                                        </p:tav>
                                        <p:tav tm="100000">
                                          <p:val>
                                            <p:strVal val="#ppt_x"/>
                                          </p:val>
                                        </p:tav>
                                      </p:tavLst>
                                    </p:anim>
                                    <p:anim calcmode="lin" valueType="num">
                                      <p:cBhvr additive="base">
                                        <p:cTn id="278" dur="2250" fill="hold"/>
                                        <p:tgtEl>
                                          <p:spTgt spid="35"/>
                                        </p:tgtEl>
                                        <p:attrNameLst>
                                          <p:attrName>ppt_y</p:attrName>
                                        </p:attrNameLst>
                                      </p:cBhvr>
                                      <p:tavLst>
                                        <p:tav tm="0">
                                          <p:val>
                                            <p:strVal val="0-#ppt_h/2"/>
                                          </p:val>
                                        </p:tav>
                                        <p:tav tm="100000">
                                          <p:val>
                                            <p:strVal val="#ppt_y"/>
                                          </p:val>
                                        </p:tav>
                                      </p:tavLst>
                                    </p:anim>
                                  </p:childTnLst>
                                </p:cTn>
                              </p:par>
                              <p:par>
                                <p:cTn id="279" presetID="8" presetClass="emph" presetSubtype="0" fill="hold" grpId="1" nodeType="withEffect">
                                  <p:stCondLst>
                                    <p:cond delay="0"/>
                                  </p:stCondLst>
                                  <p:childTnLst>
                                    <p:animRot by="21600000">
                                      <p:cBhvr>
                                        <p:cTn id="280" dur="2250" fill="hold"/>
                                        <p:tgtEl>
                                          <p:spTgt spid="35"/>
                                        </p:tgtEl>
                                        <p:attrNameLst>
                                          <p:attrName>r</p:attrName>
                                        </p:attrNameLst>
                                      </p:cBhvr>
                                    </p:animRot>
                                  </p:childTnLst>
                                </p:cTn>
                              </p:par>
                              <p:par>
                                <p:cTn id="281" presetID="2" presetClass="exit" presetSubtype="4" fill="hold" grpId="2" nodeType="withEffect">
                                  <p:stCondLst>
                                    <p:cond delay="0"/>
                                  </p:stCondLst>
                                  <p:childTnLst>
                                    <p:anim calcmode="lin" valueType="num">
                                      <p:cBhvr additive="base">
                                        <p:cTn id="282" dur="2500"/>
                                        <p:tgtEl>
                                          <p:spTgt spid="35"/>
                                        </p:tgtEl>
                                        <p:attrNameLst>
                                          <p:attrName>ppt_x</p:attrName>
                                        </p:attrNameLst>
                                      </p:cBhvr>
                                      <p:tavLst>
                                        <p:tav tm="0">
                                          <p:val>
                                            <p:strVal val="ppt_x"/>
                                          </p:val>
                                        </p:tav>
                                        <p:tav tm="100000">
                                          <p:val>
                                            <p:strVal val="ppt_x"/>
                                          </p:val>
                                        </p:tav>
                                      </p:tavLst>
                                    </p:anim>
                                    <p:anim calcmode="lin" valueType="num">
                                      <p:cBhvr additive="base">
                                        <p:cTn id="283" dur="2500"/>
                                        <p:tgtEl>
                                          <p:spTgt spid="35"/>
                                        </p:tgtEl>
                                        <p:attrNameLst>
                                          <p:attrName>ppt_y</p:attrName>
                                        </p:attrNameLst>
                                      </p:cBhvr>
                                      <p:tavLst>
                                        <p:tav tm="0">
                                          <p:val>
                                            <p:strVal val="ppt_y"/>
                                          </p:val>
                                        </p:tav>
                                        <p:tav tm="100000">
                                          <p:val>
                                            <p:strVal val="1+ppt_h/2"/>
                                          </p:val>
                                        </p:tav>
                                      </p:tavLst>
                                    </p:anim>
                                    <p:set>
                                      <p:cBhvr>
                                        <p:cTn id="284" dur="1" fill="hold">
                                          <p:stCondLst>
                                            <p:cond delay="2499"/>
                                          </p:stCondLst>
                                        </p:cTn>
                                        <p:tgtEl>
                                          <p:spTgt spid="35"/>
                                        </p:tgtEl>
                                        <p:attrNameLst>
                                          <p:attrName>style.visibility</p:attrName>
                                        </p:attrNameLst>
                                      </p:cBhvr>
                                      <p:to>
                                        <p:strVal val="hidden"/>
                                      </p:to>
                                    </p:set>
                                  </p:childTnLst>
                                </p:cTn>
                              </p:par>
                              <p:par>
                                <p:cTn id="285" presetID="2" presetClass="entr" presetSubtype="1" fill="hold" grpId="0" nodeType="withEffect">
                                  <p:stCondLst>
                                    <p:cond delay="0"/>
                                  </p:stCondLst>
                                  <p:childTnLst>
                                    <p:set>
                                      <p:cBhvr>
                                        <p:cTn id="286" dur="1" fill="hold">
                                          <p:stCondLst>
                                            <p:cond delay="0"/>
                                          </p:stCondLst>
                                        </p:cTn>
                                        <p:tgtEl>
                                          <p:spTgt spid="28"/>
                                        </p:tgtEl>
                                        <p:attrNameLst>
                                          <p:attrName>style.visibility</p:attrName>
                                        </p:attrNameLst>
                                      </p:cBhvr>
                                      <p:to>
                                        <p:strVal val="visible"/>
                                      </p:to>
                                    </p:set>
                                    <p:anim calcmode="lin" valueType="num">
                                      <p:cBhvr additive="base">
                                        <p:cTn id="287" dur="2250" fill="hold"/>
                                        <p:tgtEl>
                                          <p:spTgt spid="28"/>
                                        </p:tgtEl>
                                        <p:attrNameLst>
                                          <p:attrName>ppt_x</p:attrName>
                                        </p:attrNameLst>
                                      </p:cBhvr>
                                      <p:tavLst>
                                        <p:tav tm="0">
                                          <p:val>
                                            <p:strVal val="#ppt_x"/>
                                          </p:val>
                                        </p:tav>
                                        <p:tav tm="100000">
                                          <p:val>
                                            <p:strVal val="#ppt_x"/>
                                          </p:val>
                                        </p:tav>
                                      </p:tavLst>
                                    </p:anim>
                                    <p:anim calcmode="lin" valueType="num">
                                      <p:cBhvr additive="base">
                                        <p:cTn id="288" dur="2250" fill="hold"/>
                                        <p:tgtEl>
                                          <p:spTgt spid="28"/>
                                        </p:tgtEl>
                                        <p:attrNameLst>
                                          <p:attrName>ppt_y</p:attrName>
                                        </p:attrNameLst>
                                      </p:cBhvr>
                                      <p:tavLst>
                                        <p:tav tm="0">
                                          <p:val>
                                            <p:strVal val="0-#ppt_h/2"/>
                                          </p:val>
                                        </p:tav>
                                        <p:tav tm="100000">
                                          <p:val>
                                            <p:strVal val="#ppt_y"/>
                                          </p:val>
                                        </p:tav>
                                      </p:tavLst>
                                    </p:anim>
                                  </p:childTnLst>
                                </p:cTn>
                              </p:par>
                              <p:par>
                                <p:cTn id="289" presetID="8" presetClass="emph" presetSubtype="0" fill="hold" grpId="1" nodeType="withEffect">
                                  <p:stCondLst>
                                    <p:cond delay="0"/>
                                  </p:stCondLst>
                                  <p:childTnLst>
                                    <p:animRot by="21600000">
                                      <p:cBhvr>
                                        <p:cTn id="290" dur="2250" fill="hold"/>
                                        <p:tgtEl>
                                          <p:spTgt spid="28"/>
                                        </p:tgtEl>
                                        <p:attrNameLst>
                                          <p:attrName>r</p:attrName>
                                        </p:attrNameLst>
                                      </p:cBhvr>
                                    </p:animRot>
                                  </p:childTnLst>
                                </p:cTn>
                              </p:par>
                              <p:par>
                                <p:cTn id="291" presetID="2" presetClass="exit" presetSubtype="4" fill="hold" grpId="2" nodeType="withEffect">
                                  <p:stCondLst>
                                    <p:cond delay="0"/>
                                  </p:stCondLst>
                                  <p:childTnLst>
                                    <p:anim calcmode="lin" valueType="num">
                                      <p:cBhvr additive="base">
                                        <p:cTn id="292" dur="2500"/>
                                        <p:tgtEl>
                                          <p:spTgt spid="28"/>
                                        </p:tgtEl>
                                        <p:attrNameLst>
                                          <p:attrName>ppt_x</p:attrName>
                                        </p:attrNameLst>
                                      </p:cBhvr>
                                      <p:tavLst>
                                        <p:tav tm="0">
                                          <p:val>
                                            <p:strVal val="ppt_x"/>
                                          </p:val>
                                        </p:tav>
                                        <p:tav tm="100000">
                                          <p:val>
                                            <p:strVal val="ppt_x"/>
                                          </p:val>
                                        </p:tav>
                                      </p:tavLst>
                                    </p:anim>
                                    <p:anim calcmode="lin" valueType="num">
                                      <p:cBhvr additive="base">
                                        <p:cTn id="293" dur="2500"/>
                                        <p:tgtEl>
                                          <p:spTgt spid="28"/>
                                        </p:tgtEl>
                                        <p:attrNameLst>
                                          <p:attrName>ppt_y</p:attrName>
                                        </p:attrNameLst>
                                      </p:cBhvr>
                                      <p:tavLst>
                                        <p:tav tm="0">
                                          <p:val>
                                            <p:strVal val="ppt_y"/>
                                          </p:val>
                                        </p:tav>
                                        <p:tav tm="100000">
                                          <p:val>
                                            <p:strVal val="1+ppt_h/2"/>
                                          </p:val>
                                        </p:tav>
                                      </p:tavLst>
                                    </p:anim>
                                    <p:set>
                                      <p:cBhvr>
                                        <p:cTn id="294" dur="1" fill="hold">
                                          <p:stCondLst>
                                            <p:cond delay="2499"/>
                                          </p:stCondLst>
                                        </p:cTn>
                                        <p:tgtEl>
                                          <p:spTgt spid="28"/>
                                        </p:tgtEl>
                                        <p:attrNameLst>
                                          <p:attrName>style.visibility</p:attrName>
                                        </p:attrNameLst>
                                      </p:cBhvr>
                                      <p:to>
                                        <p:strVal val="hidden"/>
                                      </p:to>
                                    </p:set>
                                  </p:childTnLst>
                                </p:cTn>
                              </p:par>
                              <p:par>
                                <p:cTn id="295" presetID="2" presetClass="entr" presetSubtype="1" fill="hold" grpId="0" nodeType="withEffect">
                                  <p:stCondLst>
                                    <p:cond delay="0"/>
                                  </p:stCondLst>
                                  <p:childTnLst>
                                    <p:set>
                                      <p:cBhvr>
                                        <p:cTn id="296" dur="1" fill="hold">
                                          <p:stCondLst>
                                            <p:cond delay="0"/>
                                          </p:stCondLst>
                                        </p:cTn>
                                        <p:tgtEl>
                                          <p:spTgt spid="34"/>
                                        </p:tgtEl>
                                        <p:attrNameLst>
                                          <p:attrName>style.visibility</p:attrName>
                                        </p:attrNameLst>
                                      </p:cBhvr>
                                      <p:to>
                                        <p:strVal val="visible"/>
                                      </p:to>
                                    </p:set>
                                    <p:anim calcmode="lin" valueType="num">
                                      <p:cBhvr additive="base">
                                        <p:cTn id="297" dur="2250" fill="hold"/>
                                        <p:tgtEl>
                                          <p:spTgt spid="34"/>
                                        </p:tgtEl>
                                        <p:attrNameLst>
                                          <p:attrName>ppt_x</p:attrName>
                                        </p:attrNameLst>
                                      </p:cBhvr>
                                      <p:tavLst>
                                        <p:tav tm="0">
                                          <p:val>
                                            <p:strVal val="#ppt_x"/>
                                          </p:val>
                                        </p:tav>
                                        <p:tav tm="100000">
                                          <p:val>
                                            <p:strVal val="#ppt_x"/>
                                          </p:val>
                                        </p:tav>
                                      </p:tavLst>
                                    </p:anim>
                                    <p:anim calcmode="lin" valueType="num">
                                      <p:cBhvr additive="base">
                                        <p:cTn id="298" dur="2250" fill="hold"/>
                                        <p:tgtEl>
                                          <p:spTgt spid="34"/>
                                        </p:tgtEl>
                                        <p:attrNameLst>
                                          <p:attrName>ppt_y</p:attrName>
                                        </p:attrNameLst>
                                      </p:cBhvr>
                                      <p:tavLst>
                                        <p:tav tm="0">
                                          <p:val>
                                            <p:strVal val="0-#ppt_h/2"/>
                                          </p:val>
                                        </p:tav>
                                        <p:tav tm="100000">
                                          <p:val>
                                            <p:strVal val="#ppt_y"/>
                                          </p:val>
                                        </p:tav>
                                      </p:tavLst>
                                    </p:anim>
                                  </p:childTnLst>
                                </p:cTn>
                              </p:par>
                              <p:par>
                                <p:cTn id="299" presetID="8" presetClass="emph" presetSubtype="0" fill="hold" grpId="1" nodeType="withEffect">
                                  <p:stCondLst>
                                    <p:cond delay="0"/>
                                  </p:stCondLst>
                                  <p:childTnLst>
                                    <p:animRot by="21600000">
                                      <p:cBhvr>
                                        <p:cTn id="300" dur="2250" fill="hold"/>
                                        <p:tgtEl>
                                          <p:spTgt spid="34"/>
                                        </p:tgtEl>
                                        <p:attrNameLst>
                                          <p:attrName>r</p:attrName>
                                        </p:attrNameLst>
                                      </p:cBhvr>
                                    </p:animRot>
                                  </p:childTnLst>
                                </p:cTn>
                              </p:par>
                              <p:par>
                                <p:cTn id="301" presetID="2" presetClass="exit" presetSubtype="4" fill="hold" grpId="2" nodeType="withEffect">
                                  <p:stCondLst>
                                    <p:cond delay="0"/>
                                  </p:stCondLst>
                                  <p:childTnLst>
                                    <p:anim calcmode="lin" valueType="num">
                                      <p:cBhvr additive="base">
                                        <p:cTn id="302" dur="2500"/>
                                        <p:tgtEl>
                                          <p:spTgt spid="34"/>
                                        </p:tgtEl>
                                        <p:attrNameLst>
                                          <p:attrName>ppt_x</p:attrName>
                                        </p:attrNameLst>
                                      </p:cBhvr>
                                      <p:tavLst>
                                        <p:tav tm="0">
                                          <p:val>
                                            <p:strVal val="ppt_x"/>
                                          </p:val>
                                        </p:tav>
                                        <p:tav tm="100000">
                                          <p:val>
                                            <p:strVal val="ppt_x"/>
                                          </p:val>
                                        </p:tav>
                                      </p:tavLst>
                                    </p:anim>
                                    <p:anim calcmode="lin" valueType="num">
                                      <p:cBhvr additive="base">
                                        <p:cTn id="303" dur="2500"/>
                                        <p:tgtEl>
                                          <p:spTgt spid="34"/>
                                        </p:tgtEl>
                                        <p:attrNameLst>
                                          <p:attrName>ppt_y</p:attrName>
                                        </p:attrNameLst>
                                      </p:cBhvr>
                                      <p:tavLst>
                                        <p:tav tm="0">
                                          <p:val>
                                            <p:strVal val="ppt_y"/>
                                          </p:val>
                                        </p:tav>
                                        <p:tav tm="100000">
                                          <p:val>
                                            <p:strVal val="1+ppt_h/2"/>
                                          </p:val>
                                        </p:tav>
                                      </p:tavLst>
                                    </p:anim>
                                    <p:set>
                                      <p:cBhvr>
                                        <p:cTn id="304" dur="1" fill="hold">
                                          <p:stCondLst>
                                            <p:cond delay="2499"/>
                                          </p:stCondLst>
                                        </p:cTn>
                                        <p:tgtEl>
                                          <p:spTgt spid="34"/>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27"/>
                                        </p:tgtEl>
                                        <p:attrNameLst>
                                          <p:attrName>style.visibility</p:attrName>
                                        </p:attrNameLst>
                                      </p:cBhvr>
                                      <p:to>
                                        <p:strVal val="visible"/>
                                      </p:to>
                                    </p:set>
                                    <p:anim calcmode="lin" valueType="num">
                                      <p:cBhvr additive="base">
                                        <p:cTn id="307" dur="2250" fill="hold"/>
                                        <p:tgtEl>
                                          <p:spTgt spid="27"/>
                                        </p:tgtEl>
                                        <p:attrNameLst>
                                          <p:attrName>ppt_x</p:attrName>
                                        </p:attrNameLst>
                                      </p:cBhvr>
                                      <p:tavLst>
                                        <p:tav tm="0">
                                          <p:val>
                                            <p:strVal val="#ppt_x"/>
                                          </p:val>
                                        </p:tav>
                                        <p:tav tm="100000">
                                          <p:val>
                                            <p:strVal val="#ppt_x"/>
                                          </p:val>
                                        </p:tav>
                                      </p:tavLst>
                                    </p:anim>
                                    <p:anim calcmode="lin" valueType="num">
                                      <p:cBhvr additive="base">
                                        <p:cTn id="308" dur="2250" fill="hold"/>
                                        <p:tgtEl>
                                          <p:spTgt spid="27"/>
                                        </p:tgtEl>
                                        <p:attrNameLst>
                                          <p:attrName>ppt_y</p:attrName>
                                        </p:attrNameLst>
                                      </p:cBhvr>
                                      <p:tavLst>
                                        <p:tav tm="0">
                                          <p:val>
                                            <p:strVal val="0-#ppt_h/2"/>
                                          </p:val>
                                        </p:tav>
                                        <p:tav tm="100000">
                                          <p:val>
                                            <p:strVal val="#ppt_y"/>
                                          </p:val>
                                        </p:tav>
                                      </p:tavLst>
                                    </p:anim>
                                  </p:childTnLst>
                                </p:cTn>
                              </p:par>
                              <p:par>
                                <p:cTn id="309" presetID="8" presetClass="emph" presetSubtype="0" fill="hold" grpId="1" nodeType="withEffect">
                                  <p:stCondLst>
                                    <p:cond delay="0"/>
                                  </p:stCondLst>
                                  <p:childTnLst>
                                    <p:animRot by="21600000">
                                      <p:cBhvr>
                                        <p:cTn id="310" dur="2250" fill="hold"/>
                                        <p:tgtEl>
                                          <p:spTgt spid="27"/>
                                        </p:tgtEl>
                                        <p:attrNameLst>
                                          <p:attrName>r</p:attrName>
                                        </p:attrNameLst>
                                      </p:cBhvr>
                                    </p:animRot>
                                  </p:childTnLst>
                                </p:cTn>
                              </p:par>
                              <p:par>
                                <p:cTn id="311" presetID="2" presetClass="exit" presetSubtype="4" fill="hold" grpId="2" nodeType="withEffect">
                                  <p:stCondLst>
                                    <p:cond delay="0"/>
                                  </p:stCondLst>
                                  <p:childTnLst>
                                    <p:anim calcmode="lin" valueType="num">
                                      <p:cBhvr additive="base">
                                        <p:cTn id="312" dur="2500"/>
                                        <p:tgtEl>
                                          <p:spTgt spid="27"/>
                                        </p:tgtEl>
                                        <p:attrNameLst>
                                          <p:attrName>ppt_x</p:attrName>
                                        </p:attrNameLst>
                                      </p:cBhvr>
                                      <p:tavLst>
                                        <p:tav tm="0">
                                          <p:val>
                                            <p:strVal val="ppt_x"/>
                                          </p:val>
                                        </p:tav>
                                        <p:tav tm="100000">
                                          <p:val>
                                            <p:strVal val="ppt_x"/>
                                          </p:val>
                                        </p:tav>
                                      </p:tavLst>
                                    </p:anim>
                                    <p:anim calcmode="lin" valueType="num">
                                      <p:cBhvr additive="base">
                                        <p:cTn id="313" dur="2500"/>
                                        <p:tgtEl>
                                          <p:spTgt spid="27"/>
                                        </p:tgtEl>
                                        <p:attrNameLst>
                                          <p:attrName>ppt_y</p:attrName>
                                        </p:attrNameLst>
                                      </p:cBhvr>
                                      <p:tavLst>
                                        <p:tav tm="0">
                                          <p:val>
                                            <p:strVal val="ppt_y"/>
                                          </p:val>
                                        </p:tav>
                                        <p:tav tm="100000">
                                          <p:val>
                                            <p:strVal val="1+ppt_h/2"/>
                                          </p:val>
                                        </p:tav>
                                      </p:tavLst>
                                    </p:anim>
                                    <p:set>
                                      <p:cBhvr>
                                        <p:cTn id="314" dur="1" fill="hold">
                                          <p:stCondLst>
                                            <p:cond delay="2499"/>
                                          </p:stCondLst>
                                        </p:cTn>
                                        <p:tgtEl>
                                          <p:spTgt spid="27"/>
                                        </p:tgtEl>
                                        <p:attrNameLst>
                                          <p:attrName>style.visibility</p:attrName>
                                        </p:attrNameLst>
                                      </p:cBhvr>
                                      <p:to>
                                        <p:strVal val="hidden"/>
                                      </p:to>
                                    </p:set>
                                  </p:childTnLst>
                                </p:cTn>
                              </p:par>
                              <p:par>
                                <p:cTn id="315" presetID="2" presetClass="entr" presetSubtype="1" fill="hold" grpId="0" nodeType="withEffect">
                                  <p:stCondLst>
                                    <p:cond delay="0"/>
                                  </p:stCondLst>
                                  <p:childTnLst>
                                    <p:set>
                                      <p:cBhvr>
                                        <p:cTn id="316" dur="1" fill="hold">
                                          <p:stCondLst>
                                            <p:cond delay="0"/>
                                          </p:stCondLst>
                                        </p:cTn>
                                        <p:tgtEl>
                                          <p:spTgt spid="32"/>
                                        </p:tgtEl>
                                        <p:attrNameLst>
                                          <p:attrName>style.visibility</p:attrName>
                                        </p:attrNameLst>
                                      </p:cBhvr>
                                      <p:to>
                                        <p:strVal val="visible"/>
                                      </p:to>
                                    </p:set>
                                    <p:anim calcmode="lin" valueType="num">
                                      <p:cBhvr additive="base">
                                        <p:cTn id="317" dur="2250" fill="hold"/>
                                        <p:tgtEl>
                                          <p:spTgt spid="32"/>
                                        </p:tgtEl>
                                        <p:attrNameLst>
                                          <p:attrName>ppt_x</p:attrName>
                                        </p:attrNameLst>
                                      </p:cBhvr>
                                      <p:tavLst>
                                        <p:tav tm="0">
                                          <p:val>
                                            <p:strVal val="#ppt_x"/>
                                          </p:val>
                                        </p:tav>
                                        <p:tav tm="100000">
                                          <p:val>
                                            <p:strVal val="#ppt_x"/>
                                          </p:val>
                                        </p:tav>
                                      </p:tavLst>
                                    </p:anim>
                                    <p:anim calcmode="lin" valueType="num">
                                      <p:cBhvr additive="base">
                                        <p:cTn id="318" dur="2250" fill="hold"/>
                                        <p:tgtEl>
                                          <p:spTgt spid="32"/>
                                        </p:tgtEl>
                                        <p:attrNameLst>
                                          <p:attrName>ppt_y</p:attrName>
                                        </p:attrNameLst>
                                      </p:cBhvr>
                                      <p:tavLst>
                                        <p:tav tm="0">
                                          <p:val>
                                            <p:strVal val="0-#ppt_h/2"/>
                                          </p:val>
                                        </p:tav>
                                        <p:tav tm="100000">
                                          <p:val>
                                            <p:strVal val="#ppt_y"/>
                                          </p:val>
                                        </p:tav>
                                      </p:tavLst>
                                    </p:anim>
                                  </p:childTnLst>
                                </p:cTn>
                              </p:par>
                              <p:par>
                                <p:cTn id="319" presetID="8" presetClass="emph" presetSubtype="0" fill="hold" grpId="1" nodeType="withEffect">
                                  <p:stCondLst>
                                    <p:cond delay="0"/>
                                  </p:stCondLst>
                                  <p:childTnLst>
                                    <p:animRot by="21600000">
                                      <p:cBhvr>
                                        <p:cTn id="320" dur="2250" fill="hold"/>
                                        <p:tgtEl>
                                          <p:spTgt spid="32"/>
                                        </p:tgtEl>
                                        <p:attrNameLst>
                                          <p:attrName>r</p:attrName>
                                        </p:attrNameLst>
                                      </p:cBhvr>
                                    </p:animRot>
                                  </p:childTnLst>
                                </p:cTn>
                              </p:par>
                              <p:par>
                                <p:cTn id="321" presetID="2" presetClass="exit" presetSubtype="4" fill="hold" grpId="2" nodeType="withEffect">
                                  <p:stCondLst>
                                    <p:cond delay="0"/>
                                  </p:stCondLst>
                                  <p:childTnLst>
                                    <p:anim calcmode="lin" valueType="num">
                                      <p:cBhvr additive="base">
                                        <p:cTn id="322" dur="2500"/>
                                        <p:tgtEl>
                                          <p:spTgt spid="32"/>
                                        </p:tgtEl>
                                        <p:attrNameLst>
                                          <p:attrName>ppt_x</p:attrName>
                                        </p:attrNameLst>
                                      </p:cBhvr>
                                      <p:tavLst>
                                        <p:tav tm="0">
                                          <p:val>
                                            <p:strVal val="ppt_x"/>
                                          </p:val>
                                        </p:tav>
                                        <p:tav tm="100000">
                                          <p:val>
                                            <p:strVal val="ppt_x"/>
                                          </p:val>
                                        </p:tav>
                                      </p:tavLst>
                                    </p:anim>
                                    <p:anim calcmode="lin" valueType="num">
                                      <p:cBhvr additive="base">
                                        <p:cTn id="323" dur="2500"/>
                                        <p:tgtEl>
                                          <p:spTgt spid="32"/>
                                        </p:tgtEl>
                                        <p:attrNameLst>
                                          <p:attrName>ppt_y</p:attrName>
                                        </p:attrNameLst>
                                      </p:cBhvr>
                                      <p:tavLst>
                                        <p:tav tm="0">
                                          <p:val>
                                            <p:strVal val="ppt_y"/>
                                          </p:val>
                                        </p:tav>
                                        <p:tav tm="100000">
                                          <p:val>
                                            <p:strVal val="1+ppt_h/2"/>
                                          </p:val>
                                        </p:tav>
                                      </p:tavLst>
                                    </p:anim>
                                    <p:set>
                                      <p:cBhvr>
                                        <p:cTn id="324" dur="1" fill="hold">
                                          <p:stCondLst>
                                            <p:cond delay="2499"/>
                                          </p:stCondLst>
                                        </p:cTn>
                                        <p:tgtEl>
                                          <p:spTgt spid="32"/>
                                        </p:tgtEl>
                                        <p:attrNameLst>
                                          <p:attrName>style.visibility</p:attrName>
                                        </p:attrNameLst>
                                      </p:cBhvr>
                                      <p:to>
                                        <p:strVal val="hidden"/>
                                      </p:to>
                                    </p:set>
                                  </p:childTnLst>
                                </p:cTn>
                              </p:par>
                              <p:par>
                                <p:cTn id="325" presetID="2" presetClass="entr" presetSubtype="1" fill="hold" grpId="0" nodeType="withEffect">
                                  <p:stCondLst>
                                    <p:cond delay="0"/>
                                  </p:stCondLst>
                                  <p:childTnLst>
                                    <p:set>
                                      <p:cBhvr>
                                        <p:cTn id="326" dur="1" fill="hold">
                                          <p:stCondLst>
                                            <p:cond delay="0"/>
                                          </p:stCondLst>
                                        </p:cTn>
                                        <p:tgtEl>
                                          <p:spTgt spid="25"/>
                                        </p:tgtEl>
                                        <p:attrNameLst>
                                          <p:attrName>style.visibility</p:attrName>
                                        </p:attrNameLst>
                                      </p:cBhvr>
                                      <p:to>
                                        <p:strVal val="visible"/>
                                      </p:to>
                                    </p:set>
                                    <p:anim calcmode="lin" valueType="num">
                                      <p:cBhvr additive="base">
                                        <p:cTn id="327" dur="2250" fill="hold"/>
                                        <p:tgtEl>
                                          <p:spTgt spid="25"/>
                                        </p:tgtEl>
                                        <p:attrNameLst>
                                          <p:attrName>ppt_x</p:attrName>
                                        </p:attrNameLst>
                                      </p:cBhvr>
                                      <p:tavLst>
                                        <p:tav tm="0">
                                          <p:val>
                                            <p:strVal val="#ppt_x"/>
                                          </p:val>
                                        </p:tav>
                                        <p:tav tm="100000">
                                          <p:val>
                                            <p:strVal val="#ppt_x"/>
                                          </p:val>
                                        </p:tav>
                                      </p:tavLst>
                                    </p:anim>
                                    <p:anim calcmode="lin" valueType="num">
                                      <p:cBhvr additive="base">
                                        <p:cTn id="328" dur="2250" fill="hold"/>
                                        <p:tgtEl>
                                          <p:spTgt spid="25"/>
                                        </p:tgtEl>
                                        <p:attrNameLst>
                                          <p:attrName>ppt_y</p:attrName>
                                        </p:attrNameLst>
                                      </p:cBhvr>
                                      <p:tavLst>
                                        <p:tav tm="0">
                                          <p:val>
                                            <p:strVal val="0-#ppt_h/2"/>
                                          </p:val>
                                        </p:tav>
                                        <p:tav tm="100000">
                                          <p:val>
                                            <p:strVal val="#ppt_y"/>
                                          </p:val>
                                        </p:tav>
                                      </p:tavLst>
                                    </p:anim>
                                  </p:childTnLst>
                                </p:cTn>
                              </p:par>
                              <p:par>
                                <p:cTn id="329" presetID="8" presetClass="emph" presetSubtype="0" fill="hold" grpId="1" nodeType="withEffect">
                                  <p:stCondLst>
                                    <p:cond delay="0"/>
                                  </p:stCondLst>
                                  <p:childTnLst>
                                    <p:animRot by="21600000">
                                      <p:cBhvr>
                                        <p:cTn id="330" dur="2250" fill="hold"/>
                                        <p:tgtEl>
                                          <p:spTgt spid="25"/>
                                        </p:tgtEl>
                                        <p:attrNameLst>
                                          <p:attrName>r</p:attrName>
                                        </p:attrNameLst>
                                      </p:cBhvr>
                                    </p:animRot>
                                  </p:childTnLst>
                                </p:cTn>
                              </p:par>
                              <p:par>
                                <p:cTn id="331" presetID="2" presetClass="exit" presetSubtype="4" fill="hold" grpId="2" nodeType="withEffect">
                                  <p:stCondLst>
                                    <p:cond delay="0"/>
                                  </p:stCondLst>
                                  <p:childTnLst>
                                    <p:anim calcmode="lin" valueType="num">
                                      <p:cBhvr additive="base">
                                        <p:cTn id="332" dur="2500"/>
                                        <p:tgtEl>
                                          <p:spTgt spid="25"/>
                                        </p:tgtEl>
                                        <p:attrNameLst>
                                          <p:attrName>ppt_x</p:attrName>
                                        </p:attrNameLst>
                                      </p:cBhvr>
                                      <p:tavLst>
                                        <p:tav tm="0">
                                          <p:val>
                                            <p:strVal val="ppt_x"/>
                                          </p:val>
                                        </p:tav>
                                        <p:tav tm="100000">
                                          <p:val>
                                            <p:strVal val="ppt_x"/>
                                          </p:val>
                                        </p:tav>
                                      </p:tavLst>
                                    </p:anim>
                                    <p:anim calcmode="lin" valueType="num">
                                      <p:cBhvr additive="base">
                                        <p:cTn id="333" dur="2500"/>
                                        <p:tgtEl>
                                          <p:spTgt spid="25"/>
                                        </p:tgtEl>
                                        <p:attrNameLst>
                                          <p:attrName>ppt_y</p:attrName>
                                        </p:attrNameLst>
                                      </p:cBhvr>
                                      <p:tavLst>
                                        <p:tav tm="0">
                                          <p:val>
                                            <p:strVal val="ppt_y"/>
                                          </p:val>
                                        </p:tav>
                                        <p:tav tm="100000">
                                          <p:val>
                                            <p:strVal val="1+ppt_h/2"/>
                                          </p:val>
                                        </p:tav>
                                      </p:tavLst>
                                    </p:anim>
                                    <p:set>
                                      <p:cBhvr>
                                        <p:cTn id="334" dur="1" fill="hold">
                                          <p:stCondLst>
                                            <p:cond delay="2499"/>
                                          </p:stCondLst>
                                        </p:cTn>
                                        <p:tgtEl>
                                          <p:spTgt spid="25"/>
                                        </p:tgtEl>
                                        <p:attrNameLst>
                                          <p:attrName>style.visibility</p:attrName>
                                        </p:attrNameLst>
                                      </p:cBhvr>
                                      <p:to>
                                        <p:strVal val="hidden"/>
                                      </p:to>
                                    </p:set>
                                  </p:childTnLst>
                                </p:cTn>
                              </p:par>
                              <p:par>
                                <p:cTn id="335" presetID="2" presetClass="entr" presetSubtype="4" fill="hold" grpId="0" nodeType="withEffect">
                                  <p:stCondLst>
                                    <p:cond delay="0"/>
                                  </p:stCondLst>
                                  <p:childTnLst>
                                    <p:set>
                                      <p:cBhvr>
                                        <p:cTn id="336" dur="1" fill="hold">
                                          <p:stCondLst>
                                            <p:cond delay="0"/>
                                          </p:stCondLst>
                                        </p:cTn>
                                        <p:tgtEl>
                                          <p:spTgt spid="12"/>
                                        </p:tgtEl>
                                        <p:attrNameLst>
                                          <p:attrName>style.visibility</p:attrName>
                                        </p:attrNameLst>
                                      </p:cBhvr>
                                      <p:to>
                                        <p:strVal val="visible"/>
                                      </p:to>
                                    </p:set>
                                    <p:anim calcmode="lin" valueType="num">
                                      <p:cBhvr additive="base">
                                        <p:cTn id="337" dur="2250" fill="hold"/>
                                        <p:tgtEl>
                                          <p:spTgt spid="12"/>
                                        </p:tgtEl>
                                        <p:attrNameLst>
                                          <p:attrName>ppt_x</p:attrName>
                                        </p:attrNameLst>
                                      </p:cBhvr>
                                      <p:tavLst>
                                        <p:tav tm="0">
                                          <p:val>
                                            <p:strVal val="#ppt_x"/>
                                          </p:val>
                                        </p:tav>
                                        <p:tav tm="100000">
                                          <p:val>
                                            <p:strVal val="#ppt_x"/>
                                          </p:val>
                                        </p:tav>
                                      </p:tavLst>
                                    </p:anim>
                                    <p:anim calcmode="lin" valueType="num">
                                      <p:cBhvr additive="base">
                                        <p:cTn id="338" dur="2250" fill="hold"/>
                                        <p:tgtEl>
                                          <p:spTgt spid="12"/>
                                        </p:tgtEl>
                                        <p:attrNameLst>
                                          <p:attrName>ppt_y</p:attrName>
                                        </p:attrNameLst>
                                      </p:cBhvr>
                                      <p:tavLst>
                                        <p:tav tm="0">
                                          <p:val>
                                            <p:strVal val="1+#ppt_h/2"/>
                                          </p:val>
                                        </p:tav>
                                        <p:tav tm="100000">
                                          <p:val>
                                            <p:strVal val="#ppt_y"/>
                                          </p:val>
                                        </p:tav>
                                      </p:tavLst>
                                    </p:anim>
                                  </p:childTnLst>
                                </p:cTn>
                              </p:par>
                              <p:par>
                                <p:cTn id="339" presetID="8" presetClass="emph" presetSubtype="0" fill="hold" grpId="1" nodeType="withEffect">
                                  <p:stCondLst>
                                    <p:cond delay="0"/>
                                  </p:stCondLst>
                                  <p:childTnLst>
                                    <p:animRot by="21600000">
                                      <p:cBhvr>
                                        <p:cTn id="340" dur="2250" fill="hold"/>
                                        <p:tgtEl>
                                          <p:spTgt spid="12"/>
                                        </p:tgtEl>
                                        <p:attrNameLst>
                                          <p:attrName>r</p:attrName>
                                        </p:attrNameLst>
                                      </p:cBhvr>
                                    </p:animRot>
                                  </p:childTnLst>
                                </p:cTn>
                              </p:par>
                              <p:par>
                                <p:cTn id="341" presetID="2" presetClass="exit" presetSubtype="1" fill="hold" grpId="2" nodeType="withEffect">
                                  <p:stCondLst>
                                    <p:cond delay="0"/>
                                  </p:stCondLst>
                                  <p:childTnLst>
                                    <p:anim calcmode="lin" valueType="num">
                                      <p:cBhvr additive="base">
                                        <p:cTn id="342" dur="2500"/>
                                        <p:tgtEl>
                                          <p:spTgt spid="12"/>
                                        </p:tgtEl>
                                        <p:attrNameLst>
                                          <p:attrName>ppt_x</p:attrName>
                                        </p:attrNameLst>
                                      </p:cBhvr>
                                      <p:tavLst>
                                        <p:tav tm="0">
                                          <p:val>
                                            <p:strVal val="ppt_x"/>
                                          </p:val>
                                        </p:tav>
                                        <p:tav tm="100000">
                                          <p:val>
                                            <p:strVal val="ppt_x"/>
                                          </p:val>
                                        </p:tav>
                                      </p:tavLst>
                                    </p:anim>
                                    <p:anim calcmode="lin" valueType="num">
                                      <p:cBhvr additive="base">
                                        <p:cTn id="343" dur="2500"/>
                                        <p:tgtEl>
                                          <p:spTgt spid="12"/>
                                        </p:tgtEl>
                                        <p:attrNameLst>
                                          <p:attrName>ppt_y</p:attrName>
                                        </p:attrNameLst>
                                      </p:cBhvr>
                                      <p:tavLst>
                                        <p:tav tm="0">
                                          <p:val>
                                            <p:strVal val="ppt_y"/>
                                          </p:val>
                                        </p:tav>
                                        <p:tav tm="100000">
                                          <p:val>
                                            <p:strVal val="0-ppt_h/2"/>
                                          </p:val>
                                        </p:tav>
                                      </p:tavLst>
                                    </p:anim>
                                    <p:set>
                                      <p:cBhvr>
                                        <p:cTn id="344" dur="1" fill="hold">
                                          <p:stCondLst>
                                            <p:cond delay="2499"/>
                                          </p:stCondLst>
                                        </p:cTn>
                                        <p:tgtEl>
                                          <p:spTgt spid="12"/>
                                        </p:tgtEl>
                                        <p:attrNameLst>
                                          <p:attrName>style.visibility</p:attrName>
                                        </p:attrNameLst>
                                      </p:cBhvr>
                                      <p:to>
                                        <p:strVal val="hidden"/>
                                      </p:to>
                                    </p:set>
                                  </p:childTnLst>
                                </p:cTn>
                              </p:par>
                              <p:par>
                                <p:cTn id="345" presetID="2" presetClass="entr" presetSubtype="4" fill="hold" grpId="0" nodeType="withEffect">
                                  <p:stCondLst>
                                    <p:cond delay="0"/>
                                  </p:stCondLst>
                                  <p:childTnLst>
                                    <p:set>
                                      <p:cBhvr>
                                        <p:cTn id="346" dur="1" fill="hold">
                                          <p:stCondLst>
                                            <p:cond delay="0"/>
                                          </p:stCondLst>
                                        </p:cTn>
                                        <p:tgtEl>
                                          <p:spTgt spid="5"/>
                                        </p:tgtEl>
                                        <p:attrNameLst>
                                          <p:attrName>style.visibility</p:attrName>
                                        </p:attrNameLst>
                                      </p:cBhvr>
                                      <p:to>
                                        <p:strVal val="visible"/>
                                      </p:to>
                                    </p:set>
                                    <p:anim calcmode="lin" valueType="num">
                                      <p:cBhvr additive="base">
                                        <p:cTn id="347" dur="2250" fill="hold"/>
                                        <p:tgtEl>
                                          <p:spTgt spid="5"/>
                                        </p:tgtEl>
                                        <p:attrNameLst>
                                          <p:attrName>ppt_x</p:attrName>
                                        </p:attrNameLst>
                                      </p:cBhvr>
                                      <p:tavLst>
                                        <p:tav tm="0">
                                          <p:val>
                                            <p:strVal val="#ppt_x"/>
                                          </p:val>
                                        </p:tav>
                                        <p:tav tm="100000">
                                          <p:val>
                                            <p:strVal val="#ppt_x"/>
                                          </p:val>
                                        </p:tav>
                                      </p:tavLst>
                                    </p:anim>
                                    <p:anim calcmode="lin" valueType="num">
                                      <p:cBhvr additive="base">
                                        <p:cTn id="348" dur="2250" fill="hold"/>
                                        <p:tgtEl>
                                          <p:spTgt spid="5"/>
                                        </p:tgtEl>
                                        <p:attrNameLst>
                                          <p:attrName>ppt_y</p:attrName>
                                        </p:attrNameLst>
                                      </p:cBhvr>
                                      <p:tavLst>
                                        <p:tav tm="0">
                                          <p:val>
                                            <p:strVal val="1+#ppt_h/2"/>
                                          </p:val>
                                        </p:tav>
                                        <p:tav tm="100000">
                                          <p:val>
                                            <p:strVal val="#ppt_y"/>
                                          </p:val>
                                        </p:tav>
                                      </p:tavLst>
                                    </p:anim>
                                  </p:childTnLst>
                                </p:cTn>
                              </p:par>
                              <p:par>
                                <p:cTn id="349" presetID="8" presetClass="emph" presetSubtype="0" fill="hold" grpId="1" nodeType="withEffect">
                                  <p:stCondLst>
                                    <p:cond delay="0"/>
                                  </p:stCondLst>
                                  <p:childTnLst>
                                    <p:animRot by="21600000">
                                      <p:cBhvr>
                                        <p:cTn id="350" dur="2250" fill="hold"/>
                                        <p:tgtEl>
                                          <p:spTgt spid="5"/>
                                        </p:tgtEl>
                                        <p:attrNameLst>
                                          <p:attrName>r</p:attrName>
                                        </p:attrNameLst>
                                      </p:cBhvr>
                                    </p:animRot>
                                  </p:childTnLst>
                                </p:cTn>
                              </p:par>
                              <p:par>
                                <p:cTn id="351" presetID="2" presetClass="exit" presetSubtype="1" fill="hold" grpId="2" nodeType="withEffect">
                                  <p:stCondLst>
                                    <p:cond delay="0"/>
                                  </p:stCondLst>
                                  <p:childTnLst>
                                    <p:anim calcmode="lin" valueType="num">
                                      <p:cBhvr additive="base">
                                        <p:cTn id="352" dur="2500"/>
                                        <p:tgtEl>
                                          <p:spTgt spid="5"/>
                                        </p:tgtEl>
                                        <p:attrNameLst>
                                          <p:attrName>ppt_x</p:attrName>
                                        </p:attrNameLst>
                                      </p:cBhvr>
                                      <p:tavLst>
                                        <p:tav tm="0">
                                          <p:val>
                                            <p:strVal val="ppt_x"/>
                                          </p:val>
                                        </p:tav>
                                        <p:tav tm="100000">
                                          <p:val>
                                            <p:strVal val="ppt_x"/>
                                          </p:val>
                                        </p:tav>
                                      </p:tavLst>
                                    </p:anim>
                                    <p:anim calcmode="lin" valueType="num">
                                      <p:cBhvr additive="base">
                                        <p:cTn id="353" dur="2500"/>
                                        <p:tgtEl>
                                          <p:spTgt spid="5"/>
                                        </p:tgtEl>
                                        <p:attrNameLst>
                                          <p:attrName>ppt_y</p:attrName>
                                        </p:attrNameLst>
                                      </p:cBhvr>
                                      <p:tavLst>
                                        <p:tav tm="0">
                                          <p:val>
                                            <p:strVal val="ppt_y"/>
                                          </p:val>
                                        </p:tav>
                                        <p:tav tm="100000">
                                          <p:val>
                                            <p:strVal val="0-ppt_h/2"/>
                                          </p:val>
                                        </p:tav>
                                      </p:tavLst>
                                    </p:anim>
                                    <p:set>
                                      <p:cBhvr>
                                        <p:cTn id="354" dur="1" fill="hold">
                                          <p:stCondLst>
                                            <p:cond delay="2499"/>
                                          </p:stCondLst>
                                        </p:cTn>
                                        <p:tgtEl>
                                          <p:spTgt spid="5"/>
                                        </p:tgtEl>
                                        <p:attrNameLst>
                                          <p:attrName>style.visibility</p:attrName>
                                        </p:attrNameLst>
                                      </p:cBhvr>
                                      <p:to>
                                        <p:strVal val="hidden"/>
                                      </p:to>
                                    </p:set>
                                  </p:childTnLst>
                                </p:cTn>
                              </p:par>
                              <p:par>
                                <p:cTn id="355" presetID="2" presetClass="entr" presetSubtype="4" fill="hold" grpId="0" nodeType="withEffect">
                                  <p:stCondLst>
                                    <p:cond delay="0"/>
                                  </p:stCondLst>
                                  <p:childTnLst>
                                    <p:set>
                                      <p:cBhvr>
                                        <p:cTn id="356" dur="1" fill="hold">
                                          <p:stCondLst>
                                            <p:cond delay="0"/>
                                          </p:stCondLst>
                                        </p:cTn>
                                        <p:tgtEl>
                                          <p:spTgt spid="19"/>
                                        </p:tgtEl>
                                        <p:attrNameLst>
                                          <p:attrName>style.visibility</p:attrName>
                                        </p:attrNameLst>
                                      </p:cBhvr>
                                      <p:to>
                                        <p:strVal val="visible"/>
                                      </p:to>
                                    </p:set>
                                    <p:anim calcmode="lin" valueType="num">
                                      <p:cBhvr additive="base">
                                        <p:cTn id="357" dur="2250" fill="hold"/>
                                        <p:tgtEl>
                                          <p:spTgt spid="19"/>
                                        </p:tgtEl>
                                        <p:attrNameLst>
                                          <p:attrName>ppt_x</p:attrName>
                                        </p:attrNameLst>
                                      </p:cBhvr>
                                      <p:tavLst>
                                        <p:tav tm="0">
                                          <p:val>
                                            <p:strVal val="#ppt_x"/>
                                          </p:val>
                                        </p:tav>
                                        <p:tav tm="100000">
                                          <p:val>
                                            <p:strVal val="#ppt_x"/>
                                          </p:val>
                                        </p:tav>
                                      </p:tavLst>
                                    </p:anim>
                                    <p:anim calcmode="lin" valueType="num">
                                      <p:cBhvr additive="base">
                                        <p:cTn id="358" dur="2250" fill="hold"/>
                                        <p:tgtEl>
                                          <p:spTgt spid="19"/>
                                        </p:tgtEl>
                                        <p:attrNameLst>
                                          <p:attrName>ppt_y</p:attrName>
                                        </p:attrNameLst>
                                      </p:cBhvr>
                                      <p:tavLst>
                                        <p:tav tm="0">
                                          <p:val>
                                            <p:strVal val="1+#ppt_h/2"/>
                                          </p:val>
                                        </p:tav>
                                        <p:tav tm="100000">
                                          <p:val>
                                            <p:strVal val="#ppt_y"/>
                                          </p:val>
                                        </p:tav>
                                      </p:tavLst>
                                    </p:anim>
                                  </p:childTnLst>
                                </p:cTn>
                              </p:par>
                              <p:par>
                                <p:cTn id="359" presetID="8" presetClass="emph" presetSubtype="0" fill="hold" grpId="1" nodeType="withEffect">
                                  <p:stCondLst>
                                    <p:cond delay="0"/>
                                  </p:stCondLst>
                                  <p:childTnLst>
                                    <p:animRot by="21600000">
                                      <p:cBhvr>
                                        <p:cTn id="360" dur="2250" fill="hold"/>
                                        <p:tgtEl>
                                          <p:spTgt spid="19"/>
                                        </p:tgtEl>
                                        <p:attrNameLst>
                                          <p:attrName>r</p:attrName>
                                        </p:attrNameLst>
                                      </p:cBhvr>
                                    </p:animRot>
                                  </p:childTnLst>
                                </p:cTn>
                              </p:par>
                              <p:par>
                                <p:cTn id="361" presetID="2" presetClass="exit" presetSubtype="1" fill="hold" grpId="2" nodeType="withEffect">
                                  <p:stCondLst>
                                    <p:cond delay="0"/>
                                  </p:stCondLst>
                                  <p:childTnLst>
                                    <p:anim calcmode="lin" valueType="num">
                                      <p:cBhvr additive="base">
                                        <p:cTn id="362" dur="2500"/>
                                        <p:tgtEl>
                                          <p:spTgt spid="19"/>
                                        </p:tgtEl>
                                        <p:attrNameLst>
                                          <p:attrName>ppt_x</p:attrName>
                                        </p:attrNameLst>
                                      </p:cBhvr>
                                      <p:tavLst>
                                        <p:tav tm="0">
                                          <p:val>
                                            <p:strVal val="ppt_x"/>
                                          </p:val>
                                        </p:tav>
                                        <p:tav tm="100000">
                                          <p:val>
                                            <p:strVal val="ppt_x"/>
                                          </p:val>
                                        </p:tav>
                                      </p:tavLst>
                                    </p:anim>
                                    <p:anim calcmode="lin" valueType="num">
                                      <p:cBhvr additive="base">
                                        <p:cTn id="363" dur="2500"/>
                                        <p:tgtEl>
                                          <p:spTgt spid="19"/>
                                        </p:tgtEl>
                                        <p:attrNameLst>
                                          <p:attrName>ppt_y</p:attrName>
                                        </p:attrNameLst>
                                      </p:cBhvr>
                                      <p:tavLst>
                                        <p:tav tm="0">
                                          <p:val>
                                            <p:strVal val="ppt_y"/>
                                          </p:val>
                                        </p:tav>
                                        <p:tav tm="100000">
                                          <p:val>
                                            <p:strVal val="0-ppt_h/2"/>
                                          </p:val>
                                        </p:tav>
                                      </p:tavLst>
                                    </p:anim>
                                    <p:set>
                                      <p:cBhvr>
                                        <p:cTn id="364" dur="1" fill="hold">
                                          <p:stCondLst>
                                            <p:cond delay="2499"/>
                                          </p:stCondLst>
                                        </p:cTn>
                                        <p:tgtEl>
                                          <p:spTgt spid="19"/>
                                        </p:tgtEl>
                                        <p:attrNameLst>
                                          <p:attrName>style.visibility</p:attrName>
                                        </p:attrNameLst>
                                      </p:cBhvr>
                                      <p:to>
                                        <p:strVal val="hidden"/>
                                      </p:to>
                                    </p:set>
                                  </p:childTnLst>
                                </p:cTn>
                              </p:par>
                              <p:par>
                                <p:cTn id="365" presetID="2" presetClass="entr" presetSubtype="4" fill="hold" grpId="0" nodeType="withEffect">
                                  <p:stCondLst>
                                    <p:cond delay="0"/>
                                  </p:stCondLst>
                                  <p:childTnLst>
                                    <p:set>
                                      <p:cBhvr>
                                        <p:cTn id="366" dur="1" fill="hold">
                                          <p:stCondLst>
                                            <p:cond delay="0"/>
                                          </p:stCondLst>
                                        </p:cTn>
                                        <p:tgtEl>
                                          <p:spTgt spid="17"/>
                                        </p:tgtEl>
                                        <p:attrNameLst>
                                          <p:attrName>style.visibility</p:attrName>
                                        </p:attrNameLst>
                                      </p:cBhvr>
                                      <p:to>
                                        <p:strVal val="visible"/>
                                      </p:to>
                                    </p:set>
                                    <p:anim calcmode="lin" valueType="num">
                                      <p:cBhvr additive="base">
                                        <p:cTn id="367" dur="2250" fill="hold"/>
                                        <p:tgtEl>
                                          <p:spTgt spid="17"/>
                                        </p:tgtEl>
                                        <p:attrNameLst>
                                          <p:attrName>ppt_x</p:attrName>
                                        </p:attrNameLst>
                                      </p:cBhvr>
                                      <p:tavLst>
                                        <p:tav tm="0">
                                          <p:val>
                                            <p:strVal val="#ppt_x"/>
                                          </p:val>
                                        </p:tav>
                                        <p:tav tm="100000">
                                          <p:val>
                                            <p:strVal val="#ppt_x"/>
                                          </p:val>
                                        </p:tav>
                                      </p:tavLst>
                                    </p:anim>
                                    <p:anim calcmode="lin" valueType="num">
                                      <p:cBhvr additive="base">
                                        <p:cTn id="368" dur="2250" fill="hold"/>
                                        <p:tgtEl>
                                          <p:spTgt spid="17"/>
                                        </p:tgtEl>
                                        <p:attrNameLst>
                                          <p:attrName>ppt_y</p:attrName>
                                        </p:attrNameLst>
                                      </p:cBhvr>
                                      <p:tavLst>
                                        <p:tav tm="0">
                                          <p:val>
                                            <p:strVal val="1+#ppt_h/2"/>
                                          </p:val>
                                        </p:tav>
                                        <p:tav tm="100000">
                                          <p:val>
                                            <p:strVal val="#ppt_y"/>
                                          </p:val>
                                        </p:tav>
                                      </p:tavLst>
                                    </p:anim>
                                  </p:childTnLst>
                                </p:cTn>
                              </p:par>
                              <p:par>
                                <p:cTn id="369" presetID="8" presetClass="emph" presetSubtype="0" fill="hold" grpId="1" nodeType="withEffect">
                                  <p:stCondLst>
                                    <p:cond delay="0"/>
                                  </p:stCondLst>
                                  <p:childTnLst>
                                    <p:animRot by="21600000">
                                      <p:cBhvr>
                                        <p:cTn id="370" dur="2250" fill="hold"/>
                                        <p:tgtEl>
                                          <p:spTgt spid="17"/>
                                        </p:tgtEl>
                                        <p:attrNameLst>
                                          <p:attrName>r</p:attrName>
                                        </p:attrNameLst>
                                      </p:cBhvr>
                                    </p:animRot>
                                  </p:childTnLst>
                                </p:cTn>
                              </p:par>
                              <p:par>
                                <p:cTn id="371" presetID="2" presetClass="exit" presetSubtype="1" fill="hold" grpId="2" nodeType="withEffect">
                                  <p:stCondLst>
                                    <p:cond delay="0"/>
                                  </p:stCondLst>
                                  <p:childTnLst>
                                    <p:anim calcmode="lin" valueType="num">
                                      <p:cBhvr additive="base">
                                        <p:cTn id="372" dur="2500"/>
                                        <p:tgtEl>
                                          <p:spTgt spid="17"/>
                                        </p:tgtEl>
                                        <p:attrNameLst>
                                          <p:attrName>ppt_x</p:attrName>
                                        </p:attrNameLst>
                                      </p:cBhvr>
                                      <p:tavLst>
                                        <p:tav tm="0">
                                          <p:val>
                                            <p:strVal val="ppt_x"/>
                                          </p:val>
                                        </p:tav>
                                        <p:tav tm="100000">
                                          <p:val>
                                            <p:strVal val="ppt_x"/>
                                          </p:val>
                                        </p:tav>
                                      </p:tavLst>
                                    </p:anim>
                                    <p:anim calcmode="lin" valueType="num">
                                      <p:cBhvr additive="base">
                                        <p:cTn id="373" dur="2500"/>
                                        <p:tgtEl>
                                          <p:spTgt spid="17"/>
                                        </p:tgtEl>
                                        <p:attrNameLst>
                                          <p:attrName>ppt_y</p:attrName>
                                        </p:attrNameLst>
                                      </p:cBhvr>
                                      <p:tavLst>
                                        <p:tav tm="0">
                                          <p:val>
                                            <p:strVal val="ppt_y"/>
                                          </p:val>
                                        </p:tav>
                                        <p:tav tm="100000">
                                          <p:val>
                                            <p:strVal val="0-ppt_h/2"/>
                                          </p:val>
                                        </p:tav>
                                      </p:tavLst>
                                    </p:anim>
                                    <p:set>
                                      <p:cBhvr>
                                        <p:cTn id="374" dur="1" fill="hold">
                                          <p:stCondLst>
                                            <p:cond delay="2499"/>
                                          </p:stCondLst>
                                        </p:cTn>
                                        <p:tgtEl>
                                          <p:spTgt spid="17"/>
                                        </p:tgtEl>
                                        <p:attrNameLst>
                                          <p:attrName>style.visibility</p:attrName>
                                        </p:attrNameLst>
                                      </p:cBhvr>
                                      <p:to>
                                        <p:strVal val="hidden"/>
                                      </p:to>
                                    </p:set>
                                  </p:childTnLst>
                                </p:cTn>
                              </p:par>
                              <p:par>
                                <p:cTn id="375" presetID="2" presetClass="entr" presetSubtype="4" fill="hold" grpId="0" nodeType="withEffect">
                                  <p:stCondLst>
                                    <p:cond delay="0"/>
                                  </p:stCondLst>
                                  <p:childTnLst>
                                    <p:set>
                                      <p:cBhvr>
                                        <p:cTn id="376" dur="1" fill="hold">
                                          <p:stCondLst>
                                            <p:cond delay="0"/>
                                          </p:stCondLst>
                                        </p:cTn>
                                        <p:tgtEl>
                                          <p:spTgt spid="22"/>
                                        </p:tgtEl>
                                        <p:attrNameLst>
                                          <p:attrName>style.visibility</p:attrName>
                                        </p:attrNameLst>
                                      </p:cBhvr>
                                      <p:to>
                                        <p:strVal val="visible"/>
                                      </p:to>
                                    </p:set>
                                    <p:anim calcmode="lin" valueType="num">
                                      <p:cBhvr additive="base">
                                        <p:cTn id="377" dur="2250" fill="hold"/>
                                        <p:tgtEl>
                                          <p:spTgt spid="22"/>
                                        </p:tgtEl>
                                        <p:attrNameLst>
                                          <p:attrName>ppt_x</p:attrName>
                                        </p:attrNameLst>
                                      </p:cBhvr>
                                      <p:tavLst>
                                        <p:tav tm="0">
                                          <p:val>
                                            <p:strVal val="#ppt_x"/>
                                          </p:val>
                                        </p:tav>
                                        <p:tav tm="100000">
                                          <p:val>
                                            <p:strVal val="#ppt_x"/>
                                          </p:val>
                                        </p:tav>
                                      </p:tavLst>
                                    </p:anim>
                                    <p:anim calcmode="lin" valueType="num">
                                      <p:cBhvr additive="base">
                                        <p:cTn id="378" dur="2250" fill="hold"/>
                                        <p:tgtEl>
                                          <p:spTgt spid="22"/>
                                        </p:tgtEl>
                                        <p:attrNameLst>
                                          <p:attrName>ppt_y</p:attrName>
                                        </p:attrNameLst>
                                      </p:cBhvr>
                                      <p:tavLst>
                                        <p:tav tm="0">
                                          <p:val>
                                            <p:strVal val="1+#ppt_h/2"/>
                                          </p:val>
                                        </p:tav>
                                        <p:tav tm="100000">
                                          <p:val>
                                            <p:strVal val="#ppt_y"/>
                                          </p:val>
                                        </p:tav>
                                      </p:tavLst>
                                    </p:anim>
                                  </p:childTnLst>
                                </p:cTn>
                              </p:par>
                              <p:par>
                                <p:cTn id="379" presetID="8" presetClass="emph" presetSubtype="0" fill="hold" grpId="1" nodeType="withEffect">
                                  <p:stCondLst>
                                    <p:cond delay="0"/>
                                  </p:stCondLst>
                                  <p:childTnLst>
                                    <p:animRot by="21600000">
                                      <p:cBhvr>
                                        <p:cTn id="380" dur="2250" fill="hold"/>
                                        <p:tgtEl>
                                          <p:spTgt spid="22"/>
                                        </p:tgtEl>
                                        <p:attrNameLst>
                                          <p:attrName>r</p:attrName>
                                        </p:attrNameLst>
                                      </p:cBhvr>
                                    </p:animRot>
                                  </p:childTnLst>
                                </p:cTn>
                              </p:par>
                              <p:par>
                                <p:cTn id="381" presetID="2" presetClass="exit" presetSubtype="1" fill="hold" grpId="2" nodeType="withEffect">
                                  <p:stCondLst>
                                    <p:cond delay="0"/>
                                  </p:stCondLst>
                                  <p:childTnLst>
                                    <p:anim calcmode="lin" valueType="num">
                                      <p:cBhvr additive="base">
                                        <p:cTn id="382" dur="2500"/>
                                        <p:tgtEl>
                                          <p:spTgt spid="22"/>
                                        </p:tgtEl>
                                        <p:attrNameLst>
                                          <p:attrName>ppt_x</p:attrName>
                                        </p:attrNameLst>
                                      </p:cBhvr>
                                      <p:tavLst>
                                        <p:tav tm="0">
                                          <p:val>
                                            <p:strVal val="ppt_x"/>
                                          </p:val>
                                        </p:tav>
                                        <p:tav tm="100000">
                                          <p:val>
                                            <p:strVal val="ppt_x"/>
                                          </p:val>
                                        </p:tav>
                                      </p:tavLst>
                                    </p:anim>
                                    <p:anim calcmode="lin" valueType="num">
                                      <p:cBhvr additive="base">
                                        <p:cTn id="383" dur="2500"/>
                                        <p:tgtEl>
                                          <p:spTgt spid="22"/>
                                        </p:tgtEl>
                                        <p:attrNameLst>
                                          <p:attrName>ppt_y</p:attrName>
                                        </p:attrNameLst>
                                      </p:cBhvr>
                                      <p:tavLst>
                                        <p:tav tm="0">
                                          <p:val>
                                            <p:strVal val="ppt_y"/>
                                          </p:val>
                                        </p:tav>
                                        <p:tav tm="100000">
                                          <p:val>
                                            <p:strVal val="0-ppt_h/2"/>
                                          </p:val>
                                        </p:tav>
                                      </p:tavLst>
                                    </p:anim>
                                    <p:set>
                                      <p:cBhvr>
                                        <p:cTn id="384" dur="1" fill="hold">
                                          <p:stCondLst>
                                            <p:cond delay="2499"/>
                                          </p:stCondLst>
                                        </p:cTn>
                                        <p:tgtEl>
                                          <p:spTgt spid="22"/>
                                        </p:tgtEl>
                                        <p:attrNameLst>
                                          <p:attrName>style.visibility</p:attrName>
                                        </p:attrNameLst>
                                      </p:cBhvr>
                                      <p:to>
                                        <p:strVal val="hidden"/>
                                      </p:to>
                                    </p:set>
                                  </p:childTnLst>
                                </p:cTn>
                              </p:par>
                              <p:par>
                                <p:cTn id="385" presetID="2" presetClass="entr" presetSubtype="4" fill="hold" grpId="0" nodeType="withEffect">
                                  <p:stCondLst>
                                    <p:cond delay="0"/>
                                  </p:stCondLst>
                                  <p:childTnLst>
                                    <p:set>
                                      <p:cBhvr>
                                        <p:cTn id="386" dur="1" fill="hold">
                                          <p:stCondLst>
                                            <p:cond delay="0"/>
                                          </p:stCondLst>
                                        </p:cTn>
                                        <p:tgtEl>
                                          <p:spTgt spid="3"/>
                                        </p:tgtEl>
                                        <p:attrNameLst>
                                          <p:attrName>style.visibility</p:attrName>
                                        </p:attrNameLst>
                                      </p:cBhvr>
                                      <p:to>
                                        <p:strVal val="visible"/>
                                      </p:to>
                                    </p:set>
                                    <p:anim calcmode="lin" valueType="num">
                                      <p:cBhvr additive="base">
                                        <p:cTn id="387" dur="2250" fill="hold"/>
                                        <p:tgtEl>
                                          <p:spTgt spid="3"/>
                                        </p:tgtEl>
                                        <p:attrNameLst>
                                          <p:attrName>ppt_x</p:attrName>
                                        </p:attrNameLst>
                                      </p:cBhvr>
                                      <p:tavLst>
                                        <p:tav tm="0">
                                          <p:val>
                                            <p:strVal val="#ppt_x"/>
                                          </p:val>
                                        </p:tav>
                                        <p:tav tm="100000">
                                          <p:val>
                                            <p:strVal val="#ppt_x"/>
                                          </p:val>
                                        </p:tav>
                                      </p:tavLst>
                                    </p:anim>
                                    <p:anim calcmode="lin" valueType="num">
                                      <p:cBhvr additive="base">
                                        <p:cTn id="388" dur="2250" fill="hold"/>
                                        <p:tgtEl>
                                          <p:spTgt spid="3"/>
                                        </p:tgtEl>
                                        <p:attrNameLst>
                                          <p:attrName>ppt_y</p:attrName>
                                        </p:attrNameLst>
                                      </p:cBhvr>
                                      <p:tavLst>
                                        <p:tav tm="0">
                                          <p:val>
                                            <p:strVal val="1+#ppt_h/2"/>
                                          </p:val>
                                        </p:tav>
                                        <p:tav tm="100000">
                                          <p:val>
                                            <p:strVal val="#ppt_y"/>
                                          </p:val>
                                        </p:tav>
                                      </p:tavLst>
                                    </p:anim>
                                  </p:childTnLst>
                                </p:cTn>
                              </p:par>
                              <p:par>
                                <p:cTn id="389" presetID="8" presetClass="emph" presetSubtype="0" fill="hold" grpId="1" nodeType="withEffect">
                                  <p:stCondLst>
                                    <p:cond delay="0"/>
                                  </p:stCondLst>
                                  <p:childTnLst>
                                    <p:animRot by="21600000">
                                      <p:cBhvr>
                                        <p:cTn id="390" dur="2250" fill="hold"/>
                                        <p:tgtEl>
                                          <p:spTgt spid="3"/>
                                        </p:tgtEl>
                                        <p:attrNameLst>
                                          <p:attrName>r</p:attrName>
                                        </p:attrNameLst>
                                      </p:cBhvr>
                                    </p:animRot>
                                  </p:childTnLst>
                                </p:cTn>
                              </p:par>
                              <p:par>
                                <p:cTn id="391" presetID="2" presetClass="exit" presetSubtype="1" fill="hold" grpId="2" nodeType="withEffect">
                                  <p:stCondLst>
                                    <p:cond delay="0"/>
                                  </p:stCondLst>
                                  <p:childTnLst>
                                    <p:anim calcmode="lin" valueType="num">
                                      <p:cBhvr additive="base">
                                        <p:cTn id="392" dur="2500"/>
                                        <p:tgtEl>
                                          <p:spTgt spid="3"/>
                                        </p:tgtEl>
                                        <p:attrNameLst>
                                          <p:attrName>ppt_x</p:attrName>
                                        </p:attrNameLst>
                                      </p:cBhvr>
                                      <p:tavLst>
                                        <p:tav tm="0">
                                          <p:val>
                                            <p:strVal val="ppt_x"/>
                                          </p:val>
                                        </p:tav>
                                        <p:tav tm="100000">
                                          <p:val>
                                            <p:strVal val="ppt_x"/>
                                          </p:val>
                                        </p:tav>
                                      </p:tavLst>
                                    </p:anim>
                                    <p:anim calcmode="lin" valueType="num">
                                      <p:cBhvr additive="base">
                                        <p:cTn id="393" dur="2500"/>
                                        <p:tgtEl>
                                          <p:spTgt spid="3"/>
                                        </p:tgtEl>
                                        <p:attrNameLst>
                                          <p:attrName>ppt_y</p:attrName>
                                        </p:attrNameLst>
                                      </p:cBhvr>
                                      <p:tavLst>
                                        <p:tav tm="0">
                                          <p:val>
                                            <p:strVal val="ppt_y"/>
                                          </p:val>
                                        </p:tav>
                                        <p:tav tm="100000">
                                          <p:val>
                                            <p:strVal val="0-ppt_h/2"/>
                                          </p:val>
                                        </p:tav>
                                      </p:tavLst>
                                    </p:anim>
                                    <p:set>
                                      <p:cBhvr>
                                        <p:cTn id="394" dur="1" fill="hold">
                                          <p:stCondLst>
                                            <p:cond delay="2499"/>
                                          </p:stCondLst>
                                        </p:cTn>
                                        <p:tgtEl>
                                          <p:spTgt spid="3"/>
                                        </p:tgtEl>
                                        <p:attrNameLst>
                                          <p:attrName>style.visibility</p:attrName>
                                        </p:attrNameLst>
                                      </p:cBhvr>
                                      <p:to>
                                        <p:strVal val="hidden"/>
                                      </p:to>
                                    </p:set>
                                  </p:childTnLst>
                                </p:cTn>
                              </p:par>
                              <p:par>
                                <p:cTn id="395" presetID="2" presetClass="entr" presetSubtype="4" fill="hold" grpId="0" nodeType="withEffect">
                                  <p:stCondLst>
                                    <p:cond delay="0"/>
                                  </p:stCondLst>
                                  <p:childTnLst>
                                    <p:set>
                                      <p:cBhvr>
                                        <p:cTn id="396" dur="1" fill="hold">
                                          <p:stCondLst>
                                            <p:cond delay="0"/>
                                          </p:stCondLst>
                                        </p:cTn>
                                        <p:tgtEl>
                                          <p:spTgt spid="10"/>
                                        </p:tgtEl>
                                        <p:attrNameLst>
                                          <p:attrName>style.visibility</p:attrName>
                                        </p:attrNameLst>
                                      </p:cBhvr>
                                      <p:to>
                                        <p:strVal val="visible"/>
                                      </p:to>
                                    </p:set>
                                    <p:anim calcmode="lin" valueType="num">
                                      <p:cBhvr additive="base">
                                        <p:cTn id="397" dur="2250" fill="hold"/>
                                        <p:tgtEl>
                                          <p:spTgt spid="10"/>
                                        </p:tgtEl>
                                        <p:attrNameLst>
                                          <p:attrName>ppt_x</p:attrName>
                                        </p:attrNameLst>
                                      </p:cBhvr>
                                      <p:tavLst>
                                        <p:tav tm="0">
                                          <p:val>
                                            <p:strVal val="#ppt_x"/>
                                          </p:val>
                                        </p:tav>
                                        <p:tav tm="100000">
                                          <p:val>
                                            <p:strVal val="#ppt_x"/>
                                          </p:val>
                                        </p:tav>
                                      </p:tavLst>
                                    </p:anim>
                                    <p:anim calcmode="lin" valueType="num">
                                      <p:cBhvr additive="base">
                                        <p:cTn id="398" dur="2250" fill="hold"/>
                                        <p:tgtEl>
                                          <p:spTgt spid="10"/>
                                        </p:tgtEl>
                                        <p:attrNameLst>
                                          <p:attrName>ppt_y</p:attrName>
                                        </p:attrNameLst>
                                      </p:cBhvr>
                                      <p:tavLst>
                                        <p:tav tm="0">
                                          <p:val>
                                            <p:strVal val="1+#ppt_h/2"/>
                                          </p:val>
                                        </p:tav>
                                        <p:tav tm="100000">
                                          <p:val>
                                            <p:strVal val="#ppt_y"/>
                                          </p:val>
                                        </p:tav>
                                      </p:tavLst>
                                    </p:anim>
                                  </p:childTnLst>
                                </p:cTn>
                              </p:par>
                              <p:par>
                                <p:cTn id="399" presetID="8" presetClass="emph" presetSubtype="0" fill="hold" grpId="1" nodeType="withEffect">
                                  <p:stCondLst>
                                    <p:cond delay="0"/>
                                  </p:stCondLst>
                                  <p:childTnLst>
                                    <p:animRot by="21600000">
                                      <p:cBhvr>
                                        <p:cTn id="400" dur="2250" fill="hold"/>
                                        <p:tgtEl>
                                          <p:spTgt spid="10"/>
                                        </p:tgtEl>
                                        <p:attrNameLst>
                                          <p:attrName>r</p:attrName>
                                        </p:attrNameLst>
                                      </p:cBhvr>
                                    </p:animRot>
                                  </p:childTnLst>
                                </p:cTn>
                              </p:par>
                              <p:par>
                                <p:cTn id="401" presetID="2" presetClass="exit" presetSubtype="1" fill="hold" grpId="2" nodeType="withEffect">
                                  <p:stCondLst>
                                    <p:cond delay="0"/>
                                  </p:stCondLst>
                                  <p:childTnLst>
                                    <p:anim calcmode="lin" valueType="num">
                                      <p:cBhvr additive="base">
                                        <p:cTn id="402" dur="2500"/>
                                        <p:tgtEl>
                                          <p:spTgt spid="10"/>
                                        </p:tgtEl>
                                        <p:attrNameLst>
                                          <p:attrName>ppt_x</p:attrName>
                                        </p:attrNameLst>
                                      </p:cBhvr>
                                      <p:tavLst>
                                        <p:tav tm="0">
                                          <p:val>
                                            <p:strVal val="ppt_x"/>
                                          </p:val>
                                        </p:tav>
                                        <p:tav tm="100000">
                                          <p:val>
                                            <p:strVal val="ppt_x"/>
                                          </p:val>
                                        </p:tav>
                                      </p:tavLst>
                                    </p:anim>
                                    <p:anim calcmode="lin" valueType="num">
                                      <p:cBhvr additive="base">
                                        <p:cTn id="403" dur="2500"/>
                                        <p:tgtEl>
                                          <p:spTgt spid="10"/>
                                        </p:tgtEl>
                                        <p:attrNameLst>
                                          <p:attrName>ppt_y</p:attrName>
                                        </p:attrNameLst>
                                      </p:cBhvr>
                                      <p:tavLst>
                                        <p:tav tm="0">
                                          <p:val>
                                            <p:strVal val="ppt_y"/>
                                          </p:val>
                                        </p:tav>
                                        <p:tav tm="100000">
                                          <p:val>
                                            <p:strVal val="0-ppt_h/2"/>
                                          </p:val>
                                        </p:tav>
                                      </p:tavLst>
                                    </p:anim>
                                    <p:set>
                                      <p:cBhvr>
                                        <p:cTn id="404" dur="1" fill="hold">
                                          <p:stCondLst>
                                            <p:cond delay="2499"/>
                                          </p:stCondLst>
                                        </p:cTn>
                                        <p:tgtEl>
                                          <p:spTgt spid="10"/>
                                        </p:tgtEl>
                                        <p:attrNameLst>
                                          <p:attrName>style.visibility</p:attrName>
                                        </p:attrNameLst>
                                      </p:cBhvr>
                                      <p:to>
                                        <p:strVal val="hidden"/>
                                      </p:to>
                                    </p:set>
                                  </p:childTnLst>
                                </p:cTn>
                              </p:par>
                              <p:par>
                                <p:cTn id="405" presetID="2" presetClass="entr" presetSubtype="4" fill="hold" grpId="0" nodeType="withEffect">
                                  <p:stCondLst>
                                    <p:cond delay="0"/>
                                  </p:stCondLst>
                                  <p:childTnLst>
                                    <p:set>
                                      <p:cBhvr>
                                        <p:cTn id="406" dur="1" fill="hold">
                                          <p:stCondLst>
                                            <p:cond delay="0"/>
                                          </p:stCondLst>
                                        </p:cTn>
                                        <p:tgtEl>
                                          <p:spTgt spid="8"/>
                                        </p:tgtEl>
                                        <p:attrNameLst>
                                          <p:attrName>style.visibility</p:attrName>
                                        </p:attrNameLst>
                                      </p:cBhvr>
                                      <p:to>
                                        <p:strVal val="visible"/>
                                      </p:to>
                                    </p:set>
                                    <p:anim calcmode="lin" valueType="num">
                                      <p:cBhvr additive="base">
                                        <p:cTn id="407" dur="2250" fill="hold"/>
                                        <p:tgtEl>
                                          <p:spTgt spid="8"/>
                                        </p:tgtEl>
                                        <p:attrNameLst>
                                          <p:attrName>ppt_x</p:attrName>
                                        </p:attrNameLst>
                                      </p:cBhvr>
                                      <p:tavLst>
                                        <p:tav tm="0">
                                          <p:val>
                                            <p:strVal val="#ppt_x"/>
                                          </p:val>
                                        </p:tav>
                                        <p:tav tm="100000">
                                          <p:val>
                                            <p:strVal val="#ppt_x"/>
                                          </p:val>
                                        </p:tav>
                                      </p:tavLst>
                                    </p:anim>
                                    <p:anim calcmode="lin" valueType="num">
                                      <p:cBhvr additive="base">
                                        <p:cTn id="408" dur="2250" fill="hold"/>
                                        <p:tgtEl>
                                          <p:spTgt spid="8"/>
                                        </p:tgtEl>
                                        <p:attrNameLst>
                                          <p:attrName>ppt_y</p:attrName>
                                        </p:attrNameLst>
                                      </p:cBhvr>
                                      <p:tavLst>
                                        <p:tav tm="0">
                                          <p:val>
                                            <p:strVal val="1+#ppt_h/2"/>
                                          </p:val>
                                        </p:tav>
                                        <p:tav tm="100000">
                                          <p:val>
                                            <p:strVal val="#ppt_y"/>
                                          </p:val>
                                        </p:tav>
                                      </p:tavLst>
                                    </p:anim>
                                  </p:childTnLst>
                                </p:cTn>
                              </p:par>
                              <p:par>
                                <p:cTn id="409" presetID="8" presetClass="emph" presetSubtype="0" fill="hold" grpId="1" nodeType="withEffect">
                                  <p:stCondLst>
                                    <p:cond delay="0"/>
                                  </p:stCondLst>
                                  <p:childTnLst>
                                    <p:animRot by="21600000">
                                      <p:cBhvr>
                                        <p:cTn id="410" dur="2250" fill="hold"/>
                                        <p:tgtEl>
                                          <p:spTgt spid="8"/>
                                        </p:tgtEl>
                                        <p:attrNameLst>
                                          <p:attrName>r</p:attrName>
                                        </p:attrNameLst>
                                      </p:cBhvr>
                                    </p:animRot>
                                  </p:childTnLst>
                                </p:cTn>
                              </p:par>
                              <p:par>
                                <p:cTn id="411" presetID="2" presetClass="exit" presetSubtype="1" fill="hold" grpId="2" nodeType="withEffect">
                                  <p:stCondLst>
                                    <p:cond delay="0"/>
                                  </p:stCondLst>
                                  <p:childTnLst>
                                    <p:anim calcmode="lin" valueType="num">
                                      <p:cBhvr additive="base">
                                        <p:cTn id="412" dur="2500"/>
                                        <p:tgtEl>
                                          <p:spTgt spid="8"/>
                                        </p:tgtEl>
                                        <p:attrNameLst>
                                          <p:attrName>ppt_x</p:attrName>
                                        </p:attrNameLst>
                                      </p:cBhvr>
                                      <p:tavLst>
                                        <p:tav tm="0">
                                          <p:val>
                                            <p:strVal val="ppt_x"/>
                                          </p:val>
                                        </p:tav>
                                        <p:tav tm="100000">
                                          <p:val>
                                            <p:strVal val="ppt_x"/>
                                          </p:val>
                                        </p:tav>
                                      </p:tavLst>
                                    </p:anim>
                                    <p:anim calcmode="lin" valueType="num">
                                      <p:cBhvr additive="base">
                                        <p:cTn id="413" dur="2500"/>
                                        <p:tgtEl>
                                          <p:spTgt spid="8"/>
                                        </p:tgtEl>
                                        <p:attrNameLst>
                                          <p:attrName>ppt_y</p:attrName>
                                        </p:attrNameLst>
                                      </p:cBhvr>
                                      <p:tavLst>
                                        <p:tav tm="0">
                                          <p:val>
                                            <p:strVal val="ppt_y"/>
                                          </p:val>
                                        </p:tav>
                                        <p:tav tm="100000">
                                          <p:val>
                                            <p:strVal val="0-ppt_h/2"/>
                                          </p:val>
                                        </p:tav>
                                      </p:tavLst>
                                    </p:anim>
                                    <p:set>
                                      <p:cBhvr>
                                        <p:cTn id="414" dur="1" fill="hold">
                                          <p:stCondLst>
                                            <p:cond delay="2499"/>
                                          </p:stCondLst>
                                        </p:cTn>
                                        <p:tgtEl>
                                          <p:spTgt spid="8"/>
                                        </p:tgtEl>
                                        <p:attrNameLst>
                                          <p:attrName>style.visibility</p:attrName>
                                        </p:attrNameLst>
                                      </p:cBhvr>
                                      <p:to>
                                        <p:strVal val="hidden"/>
                                      </p:to>
                                    </p:set>
                                  </p:childTnLst>
                                </p:cTn>
                              </p:par>
                              <p:par>
                                <p:cTn id="415" presetID="2" presetClass="entr" presetSubtype="4" fill="hold" grpId="0" nodeType="withEffect">
                                  <p:stCondLst>
                                    <p:cond delay="0"/>
                                  </p:stCondLst>
                                  <p:childTnLst>
                                    <p:set>
                                      <p:cBhvr>
                                        <p:cTn id="416" dur="1" fill="hold">
                                          <p:stCondLst>
                                            <p:cond delay="0"/>
                                          </p:stCondLst>
                                        </p:cTn>
                                        <p:tgtEl>
                                          <p:spTgt spid="15"/>
                                        </p:tgtEl>
                                        <p:attrNameLst>
                                          <p:attrName>style.visibility</p:attrName>
                                        </p:attrNameLst>
                                      </p:cBhvr>
                                      <p:to>
                                        <p:strVal val="visible"/>
                                      </p:to>
                                    </p:set>
                                    <p:anim calcmode="lin" valueType="num">
                                      <p:cBhvr additive="base">
                                        <p:cTn id="417" dur="2250" fill="hold"/>
                                        <p:tgtEl>
                                          <p:spTgt spid="15"/>
                                        </p:tgtEl>
                                        <p:attrNameLst>
                                          <p:attrName>ppt_x</p:attrName>
                                        </p:attrNameLst>
                                      </p:cBhvr>
                                      <p:tavLst>
                                        <p:tav tm="0">
                                          <p:val>
                                            <p:strVal val="#ppt_x"/>
                                          </p:val>
                                        </p:tav>
                                        <p:tav tm="100000">
                                          <p:val>
                                            <p:strVal val="#ppt_x"/>
                                          </p:val>
                                        </p:tav>
                                      </p:tavLst>
                                    </p:anim>
                                    <p:anim calcmode="lin" valueType="num">
                                      <p:cBhvr additive="base">
                                        <p:cTn id="418" dur="2250" fill="hold"/>
                                        <p:tgtEl>
                                          <p:spTgt spid="15"/>
                                        </p:tgtEl>
                                        <p:attrNameLst>
                                          <p:attrName>ppt_y</p:attrName>
                                        </p:attrNameLst>
                                      </p:cBhvr>
                                      <p:tavLst>
                                        <p:tav tm="0">
                                          <p:val>
                                            <p:strVal val="1+#ppt_h/2"/>
                                          </p:val>
                                        </p:tav>
                                        <p:tav tm="100000">
                                          <p:val>
                                            <p:strVal val="#ppt_y"/>
                                          </p:val>
                                        </p:tav>
                                      </p:tavLst>
                                    </p:anim>
                                  </p:childTnLst>
                                </p:cTn>
                              </p:par>
                              <p:par>
                                <p:cTn id="419" presetID="8" presetClass="emph" presetSubtype="0" fill="hold" grpId="1" nodeType="withEffect">
                                  <p:stCondLst>
                                    <p:cond delay="0"/>
                                  </p:stCondLst>
                                  <p:childTnLst>
                                    <p:animRot by="21600000">
                                      <p:cBhvr>
                                        <p:cTn id="420" dur="2250" fill="hold"/>
                                        <p:tgtEl>
                                          <p:spTgt spid="15"/>
                                        </p:tgtEl>
                                        <p:attrNameLst>
                                          <p:attrName>r</p:attrName>
                                        </p:attrNameLst>
                                      </p:cBhvr>
                                    </p:animRot>
                                  </p:childTnLst>
                                </p:cTn>
                              </p:par>
                              <p:par>
                                <p:cTn id="421" presetID="2" presetClass="exit" presetSubtype="1" fill="hold" grpId="2" nodeType="withEffect">
                                  <p:stCondLst>
                                    <p:cond delay="0"/>
                                  </p:stCondLst>
                                  <p:childTnLst>
                                    <p:anim calcmode="lin" valueType="num">
                                      <p:cBhvr additive="base">
                                        <p:cTn id="422" dur="2500"/>
                                        <p:tgtEl>
                                          <p:spTgt spid="15"/>
                                        </p:tgtEl>
                                        <p:attrNameLst>
                                          <p:attrName>ppt_x</p:attrName>
                                        </p:attrNameLst>
                                      </p:cBhvr>
                                      <p:tavLst>
                                        <p:tav tm="0">
                                          <p:val>
                                            <p:strVal val="ppt_x"/>
                                          </p:val>
                                        </p:tav>
                                        <p:tav tm="100000">
                                          <p:val>
                                            <p:strVal val="ppt_x"/>
                                          </p:val>
                                        </p:tav>
                                      </p:tavLst>
                                    </p:anim>
                                    <p:anim calcmode="lin" valueType="num">
                                      <p:cBhvr additive="base">
                                        <p:cTn id="423" dur="2500"/>
                                        <p:tgtEl>
                                          <p:spTgt spid="15"/>
                                        </p:tgtEl>
                                        <p:attrNameLst>
                                          <p:attrName>ppt_y</p:attrName>
                                        </p:attrNameLst>
                                      </p:cBhvr>
                                      <p:tavLst>
                                        <p:tav tm="0">
                                          <p:val>
                                            <p:strVal val="ppt_y"/>
                                          </p:val>
                                        </p:tav>
                                        <p:tav tm="100000">
                                          <p:val>
                                            <p:strVal val="0-ppt_h/2"/>
                                          </p:val>
                                        </p:tav>
                                      </p:tavLst>
                                    </p:anim>
                                    <p:set>
                                      <p:cBhvr>
                                        <p:cTn id="424" dur="1" fill="hold">
                                          <p:stCondLst>
                                            <p:cond delay="2499"/>
                                          </p:stCondLst>
                                        </p:cTn>
                                        <p:tgtEl>
                                          <p:spTgt spid="15"/>
                                        </p:tgtEl>
                                        <p:attrNameLst>
                                          <p:attrName>style.visibility</p:attrName>
                                        </p:attrNameLst>
                                      </p:cBhvr>
                                      <p:to>
                                        <p:strVal val="hidden"/>
                                      </p:to>
                                    </p:set>
                                  </p:childTnLst>
                                </p:cTn>
                              </p:par>
                              <p:par>
                                <p:cTn id="425" presetID="19" presetClass="exit" presetSubtype="10" fill="hold" grpId="3" nodeType="withEffect">
                                  <p:stCondLst>
                                    <p:cond delay="0"/>
                                  </p:stCondLst>
                                  <p:childTnLst>
                                    <p:anim calcmode="lin" valueType="num">
                                      <p:cBhvr>
                                        <p:cTn id="426" dur="5000"/>
                                        <p:tgtEl>
                                          <p:spTgt spid="2"/>
                                        </p:tgtEl>
                                        <p:attrNameLst>
                                          <p:attrName>ppt_h</p:attrName>
                                        </p:attrNameLst>
                                      </p:cBhvr>
                                      <p:tavLst>
                                        <p:tav tm="0">
                                          <p:val>
                                            <p:strVal val="ppt_h"/>
                                          </p:val>
                                        </p:tav>
                                        <p:tav tm="100000">
                                          <p:val>
                                            <p:strVal val="ppt_h"/>
                                          </p:val>
                                        </p:tav>
                                      </p:tavLst>
                                    </p:anim>
                                    <p:anim calcmode="lin" valueType="num">
                                      <p:cBhvr>
                                        <p:cTn id="427" dur="5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28" dur="1" fill="hold">
                                          <p:stCondLst>
                                            <p:cond delay="4999"/>
                                          </p:stCondLst>
                                        </p:cTn>
                                        <p:tgtEl>
                                          <p:spTgt spid="2"/>
                                        </p:tgtEl>
                                        <p:attrNameLst>
                                          <p:attrName>style.visibility</p:attrName>
                                        </p:attrNameLst>
                                      </p:cBhvr>
                                      <p:to>
                                        <p:strVal val="hidden"/>
                                      </p:to>
                                    </p:set>
                                  </p:childTnLst>
                                </p:cTn>
                              </p:par>
                              <p:par>
                                <p:cTn id="429" presetID="19" presetClass="exit" presetSubtype="10" fill="hold" grpId="3" nodeType="withEffect">
                                  <p:stCondLst>
                                    <p:cond delay="0"/>
                                  </p:stCondLst>
                                  <p:childTnLst>
                                    <p:anim calcmode="lin" valueType="num">
                                      <p:cBhvr>
                                        <p:cTn id="430" dur="5000"/>
                                        <p:tgtEl>
                                          <p:spTgt spid="4"/>
                                        </p:tgtEl>
                                        <p:attrNameLst>
                                          <p:attrName>ppt_h</p:attrName>
                                        </p:attrNameLst>
                                      </p:cBhvr>
                                      <p:tavLst>
                                        <p:tav tm="0">
                                          <p:val>
                                            <p:strVal val="ppt_h"/>
                                          </p:val>
                                        </p:tav>
                                        <p:tav tm="100000">
                                          <p:val>
                                            <p:strVal val="ppt_h"/>
                                          </p:val>
                                        </p:tav>
                                      </p:tavLst>
                                    </p:anim>
                                    <p:anim calcmode="lin" valueType="num">
                                      <p:cBhvr>
                                        <p:cTn id="431" dur="5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32" dur="1" fill="hold">
                                          <p:stCondLst>
                                            <p:cond delay="4999"/>
                                          </p:stCondLst>
                                        </p:cTn>
                                        <p:tgtEl>
                                          <p:spTgt spid="4"/>
                                        </p:tgtEl>
                                        <p:attrNameLst>
                                          <p:attrName>style.visibility</p:attrName>
                                        </p:attrNameLst>
                                      </p:cBhvr>
                                      <p:to>
                                        <p:strVal val="hidden"/>
                                      </p:to>
                                    </p:set>
                                  </p:childTnLst>
                                </p:cTn>
                              </p:par>
                              <p:par>
                                <p:cTn id="433" presetID="19" presetClass="exit" presetSubtype="10" fill="hold" grpId="3" nodeType="withEffect">
                                  <p:stCondLst>
                                    <p:cond delay="0"/>
                                  </p:stCondLst>
                                  <p:childTnLst>
                                    <p:anim calcmode="lin" valueType="num">
                                      <p:cBhvr>
                                        <p:cTn id="434" dur="5000"/>
                                        <p:tgtEl>
                                          <p:spTgt spid="6"/>
                                        </p:tgtEl>
                                        <p:attrNameLst>
                                          <p:attrName>ppt_h</p:attrName>
                                        </p:attrNameLst>
                                      </p:cBhvr>
                                      <p:tavLst>
                                        <p:tav tm="0">
                                          <p:val>
                                            <p:strVal val="ppt_h"/>
                                          </p:val>
                                        </p:tav>
                                        <p:tav tm="100000">
                                          <p:val>
                                            <p:strVal val="ppt_h"/>
                                          </p:val>
                                        </p:tav>
                                      </p:tavLst>
                                    </p:anim>
                                    <p:anim calcmode="lin" valueType="num">
                                      <p:cBhvr>
                                        <p:cTn id="435" dur="5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36" dur="1" fill="hold">
                                          <p:stCondLst>
                                            <p:cond delay="4999"/>
                                          </p:stCondLst>
                                        </p:cTn>
                                        <p:tgtEl>
                                          <p:spTgt spid="6"/>
                                        </p:tgtEl>
                                        <p:attrNameLst>
                                          <p:attrName>style.visibility</p:attrName>
                                        </p:attrNameLst>
                                      </p:cBhvr>
                                      <p:to>
                                        <p:strVal val="hidden"/>
                                      </p:to>
                                    </p:set>
                                  </p:childTnLst>
                                </p:cTn>
                              </p:par>
                              <p:par>
                                <p:cTn id="437" presetID="19" presetClass="exit" presetSubtype="10" fill="hold" grpId="3" nodeType="withEffect">
                                  <p:stCondLst>
                                    <p:cond delay="0"/>
                                  </p:stCondLst>
                                  <p:childTnLst>
                                    <p:anim calcmode="lin" valueType="num">
                                      <p:cBhvr>
                                        <p:cTn id="438" dur="5000"/>
                                        <p:tgtEl>
                                          <p:spTgt spid="7"/>
                                        </p:tgtEl>
                                        <p:attrNameLst>
                                          <p:attrName>ppt_h</p:attrName>
                                        </p:attrNameLst>
                                      </p:cBhvr>
                                      <p:tavLst>
                                        <p:tav tm="0">
                                          <p:val>
                                            <p:strVal val="ppt_h"/>
                                          </p:val>
                                        </p:tav>
                                        <p:tav tm="100000">
                                          <p:val>
                                            <p:strVal val="ppt_h"/>
                                          </p:val>
                                        </p:tav>
                                      </p:tavLst>
                                    </p:anim>
                                    <p:anim calcmode="lin" valueType="num">
                                      <p:cBhvr>
                                        <p:cTn id="439" dur="5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0" dur="1" fill="hold">
                                          <p:stCondLst>
                                            <p:cond delay="4999"/>
                                          </p:stCondLst>
                                        </p:cTn>
                                        <p:tgtEl>
                                          <p:spTgt spid="7"/>
                                        </p:tgtEl>
                                        <p:attrNameLst>
                                          <p:attrName>style.visibility</p:attrName>
                                        </p:attrNameLst>
                                      </p:cBhvr>
                                      <p:to>
                                        <p:strVal val="hidden"/>
                                      </p:to>
                                    </p:set>
                                  </p:childTnLst>
                                </p:cTn>
                              </p:par>
                              <p:par>
                                <p:cTn id="441" presetID="19" presetClass="exit" presetSubtype="10" fill="hold" grpId="3" nodeType="withEffect">
                                  <p:stCondLst>
                                    <p:cond delay="0"/>
                                  </p:stCondLst>
                                  <p:childTnLst>
                                    <p:anim calcmode="lin" valueType="num">
                                      <p:cBhvr>
                                        <p:cTn id="442" dur="5000"/>
                                        <p:tgtEl>
                                          <p:spTgt spid="9"/>
                                        </p:tgtEl>
                                        <p:attrNameLst>
                                          <p:attrName>ppt_h</p:attrName>
                                        </p:attrNameLst>
                                      </p:cBhvr>
                                      <p:tavLst>
                                        <p:tav tm="0">
                                          <p:val>
                                            <p:strVal val="ppt_h"/>
                                          </p:val>
                                        </p:tav>
                                        <p:tav tm="100000">
                                          <p:val>
                                            <p:strVal val="ppt_h"/>
                                          </p:val>
                                        </p:tav>
                                      </p:tavLst>
                                    </p:anim>
                                    <p:anim calcmode="lin" valueType="num">
                                      <p:cBhvr>
                                        <p:cTn id="443" dur="5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4" dur="1" fill="hold">
                                          <p:stCondLst>
                                            <p:cond delay="4999"/>
                                          </p:stCondLst>
                                        </p:cTn>
                                        <p:tgtEl>
                                          <p:spTgt spid="9"/>
                                        </p:tgtEl>
                                        <p:attrNameLst>
                                          <p:attrName>style.visibility</p:attrName>
                                        </p:attrNameLst>
                                      </p:cBhvr>
                                      <p:to>
                                        <p:strVal val="hidden"/>
                                      </p:to>
                                    </p:set>
                                  </p:childTnLst>
                                </p:cTn>
                              </p:par>
                              <p:par>
                                <p:cTn id="445" presetID="19" presetClass="exit" presetSubtype="10" fill="hold" grpId="3" nodeType="withEffect">
                                  <p:stCondLst>
                                    <p:cond delay="0"/>
                                  </p:stCondLst>
                                  <p:childTnLst>
                                    <p:anim calcmode="lin" valueType="num">
                                      <p:cBhvr>
                                        <p:cTn id="446" dur="5000"/>
                                        <p:tgtEl>
                                          <p:spTgt spid="11"/>
                                        </p:tgtEl>
                                        <p:attrNameLst>
                                          <p:attrName>ppt_h</p:attrName>
                                        </p:attrNameLst>
                                      </p:cBhvr>
                                      <p:tavLst>
                                        <p:tav tm="0">
                                          <p:val>
                                            <p:strVal val="ppt_h"/>
                                          </p:val>
                                        </p:tav>
                                        <p:tav tm="100000">
                                          <p:val>
                                            <p:strVal val="ppt_h"/>
                                          </p:val>
                                        </p:tav>
                                      </p:tavLst>
                                    </p:anim>
                                    <p:anim calcmode="lin" valueType="num">
                                      <p:cBhvr>
                                        <p:cTn id="447" dur="5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48" dur="1" fill="hold">
                                          <p:stCondLst>
                                            <p:cond delay="4999"/>
                                          </p:stCondLst>
                                        </p:cTn>
                                        <p:tgtEl>
                                          <p:spTgt spid="11"/>
                                        </p:tgtEl>
                                        <p:attrNameLst>
                                          <p:attrName>style.visibility</p:attrName>
                                        </p:attrNameLst>
                                      </p:cBhvr>
                                      <p:to>
                                        <p:strVal val="hidden"/>
                                      </p:to>
                                    </p:set>
                                  </p:childTnLst>
                                </p:cTn>
                              </p:par>
                              <p:par>
                                <p:cTn id="449" presetID="19" presetClass="exit" presetSubtype="10" fill="hold" grpId="3" nodeType="withEffect">
                                  <p:stCondLst>
                                    <p:cond delay="0"/>
                                  </p:stCondLst>
                                  <p:childTnLst>
                                    <p:anim calcmode="lin" valueType="num">
                                      <p:cBhvr>
                                        <p:cTn id="450" dur="5000"/>
                                        <p:tgtEl>
                                          <p:spTgt spid="13"/>
                                        </p:tgtEl>
                                        <p:attrNameLst>
                                          <p:attrName>ppt_h</p:attrName>
                                        </p:attrNameLst>
                                      </p:cBhvr>
                                      <p:tavLst>
                                        <p:tav tm="0">
                                          <p:val>
                                            <p:strVal val="ppt_h"/>
                                          </p:val>
                                        </p:tav>
                                        <p:tav tm="100000">
                                          <p:val>
                                            <p:strVal val="ppt_h"/>
                                          </p:val>
                                        </p:tav>
                                      </p:tavLst>
                                    </p:anim>
                                    <p:anim calcmode="lin" valueType="num">
                                      <p:cBhvr>
                                        <p:cTn id="451" dur="5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52" dur="1" fill="hold">
                                          <p:stCondLst>
                                            <p:cond delay="4999"/>
                                          </p:stCondLst>
                                        </p:cTn>
                                        <p:tgtEl>
                                          <p:spTgt spid="13"/>
                                        </p:tgtEl>
                                        <p:attrNameLst>
                                          <p:attrName>style.visibility</p:attrName>
                                        </p:attrNameLst>
                                      </p:cBhvr>
                                      <p:to>
                                        <p:strVal val="hidden"/>
                                      </p:to>
                                    </p:set>
                                  </p:childTnLst>
                                </p:cTn>
                              </p:par>
                              <p:par>
                                <p:cTn id="453" presetID="19" presetClass="exit" presetSubtype="10" fill="hold" grpId="3" nodeType="withEffect">
                                  <p:stCondLst>
                                    <p:cond delay="0"/>
                                  </p:stCondLst>
                                  <p:childTnLst>
                                    <p:anim calcmode="lin" valueType="num">
                                      <p:cBhvr>
                                        <p:cTn id="454" dur="5000"/>
                                        <p:tgtEl>
                                          <p:spTgt spid="14"/>
                                        </p:tgtEl>
                                        <p:attrNameLst>
                                          <p:attrName>ppt_h</p:attrName>
                                        </p:attrNameLst>
                                      </p:cBhvr>
                                      <p:tavLst>
                                        <p:tav tm="0">
                                          <p:val>
                                            <p:strVal val="ppt_h"/>
                                          </p:val>
                                        </p:tav>
                                        <p:tav tm="100000">
                                          <p:val>
                                            <p:strVal val="ppt_h"/>
                                          </p:val>
                                        </p:tav>
                                      </p:tavLst>
                                    </p:anim>
                                    <p:anim calcmode="lin" valueType="num">
                                      <p:cBhvr>
                                        <p:cTn id="455" dur="5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56" dur="1" fill="hold">
                                          <p:stCondLst>
                                            <p:cond delay="4999"/>
                                          </p:stCondLst>
                                        </p:cTn>
                                        <p:tgtEl>
                                          <p:spTgt spid="14"/>
                                        </p:tgtEl>
                                        <p:attrNameLst>
                                          <p:attrName>style.visibility</p:attrName>
                                        </p:attrNameLst>
                                      </p:cBhvr>
                                      <p:to>
                                        <p:strVal val="hidden"/>
                                      </p:to>
                                    </p:set>
                                  </p:childTnLst>
                                </p:cTn>
                              </p:par>
                              <p:par>
                                <p:cTn id="457" presetID="19" presetClass="exit" presetSubtype="10" fill="hold" grpId="3" nodeType="withEffect">
                                  <p:stCondLst>
                                    <p:cond delay="0"/>
                                  </p:stCondLst>
                                  <p:childTnLst>
                                    <p:anim calcmode="lin" valueType="num">
                                      <p:cBhvr>
                                        <p:cTn id="458" dur="5000"/>
                                        <p:tgtEl>
                                          <p:spTgt spid="16"/>
                                        </p:tgtEl>
                                        <p:attrNameLst>
                                          <p:attrName>ppt_h</p:attrName>
                                        </p:attrNameLst>
                                      </p:cBhvr>
                                      <p:tavLst>
                                        <p:tav tm="0">
                                          <p:val>
                                            <p:strVal val="ppt_h"/>
                                          </p:val>
                                        </p:tav>
                                        <p:tav tm="100000">
                                          <p:val>
                                            <p:strVal val="ppt_h"/>
                                          </p:val>
                                        </p:tav>
                                      </p:tavLst>
                                    </p:anim>
                                    <p:anim calcmode="lin" valueType="num">
                                      <p:cBhvr>
                                        <p:cTn id="459" dur="5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0" dur="1" fill="hold">
                                          <p:stCondLst>
                                            <p:cond delay="4999"/>
                                          </p:stCondLst>
                                        </p:cTn>
                                        <p:tgtEl>
                                          <p:spTgt spid="16"/>
                                        </p:tgtEl>
                                        <p:attrNameLst>
                                          <p:attrName>style.visibility</p:attrName>
                                        </p:attrNameLst>
                                      </p:cBhvr>
                                      <p:to>
                                        <p:strVal val="hidden"/>
                                      </p:to>
                                    </p:set>
                                  </p:childTnLst>
                                </p:cTn>
                              </p:par>
                              <p:par>
                                <p:cTn id="461" presetID="19" presetClass="exit" presetSubtype="10" fill="hold" grpId="3" nodeType="withEffect">
                                  <p:stCondLst>
                                    <p:cond delay="0"/>
                                  </p:stCondLst>
                                  <p:childTnLst>
                                    <p:anim calcmode="lin" valueType="num">
                                      <p:cBhvr>
                                        <p:cTn id="462" dur="5000"/>
                                        <p:tgtEl>
                                          <p:spTgt spid="18"/>
                                        </p:tgtEl>
                                        <p:attrNameLst>
                                          <p:attrName>ppt_h</p:attrName>
                                        </p:attrNameLst>
                                      </p:cBhvr>
                                      <p:tavLst>
                                        <p:tav tm="0">
                                          <p:val>
                                            <p:strVal val="ppt_h"/>
                                          </p:val>
                                        </p:tav>
                                        <p:tav tm="100000">
                                          <p:val>
                                            <p:strVal val="ppt_h"/>
                                          </p:val>
                                        </p:tav>
                                      </p:tavLst>
                                    </p:anim>
                                    <p:anim calcmode="lin" valueType="num">
                                      <p:cBhvr>
                                        <p:cTn id="463" dur="5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4" dur="1" fill="hold">
                                          <p:stCondLst>
                                            <p:cond delay="4999"/>
                                          </p:stCondLst>
                                        </p:cTn>
                                        <p:tgtEl>
                                          <p:spTgt spid="18"/>
                                        </p:tgtEl>
                                        <p:attrNameLst>
                                          <p:attrName>style.visibility</p:attrName>
                                        </p:attrNameLst>
                                      </p:cBhvr>
                                      <p:to>
                                        <p:strVal val="hidden"/>
                                      </p:to>
                                    </p:set>
                                  </p:childTnLst>
                                </p:cTn>
                              </p:par>
                              <p:par>
                                <p:cTn id="465" presetID="19" presetClass="exit" presetSubtype="10" fill="hold" grpId="3" nodeType="withEffect">
                                  <p:stCondLst>
                                    <p:cond delay="0"/>
                                  </p:stCondLst>
                                  <p:childTnLst>
                                    <p:anim calcmode="lin" valueType="num">
                                      <p:cBhvr>
                                        <p:cTn id="466" dur="5000"/>
                                        <p:tgtEl>
                                          <p:spTgt spid="20"/>
                                        </p:tgtEl>
                                        <p:attrNameLst>
                                          <p:attrName>ppt_h</p:attrName>
                                        </p:attrNameLst>
                                      </p:cBhvr>
                                      <p:tavLst>
                                        <p:tav tm="0">
                                          <p:val>
                                            <p:strVal val="ppt_h"/>
                                          </p:val>
                                        </p:tav>
                                        <p:tav tm="100000">
                                          <p:val>
                                            <p:strVal val="ppt_h"/>
                                          </p:val>
                                        </p:tav>
                                      </p:tavLst>
                                    </p:anim>
                                    <p:anim calcmode="lin" valueType="num">
                                      <p:cBhvr>
                                        <p:cTn id="467" dur="5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68" dur="1" fill="hold">
                                          <p:stCondLst>
                                            <p:cond delay="4999"/>
                                          </p:stCondLst>
                                        </p:cTn>
                                        <p:tgtEl>
                                          <p:spTgt spid="20"/>
                                        </p:tgtEl>
                                        <p:attrNameLst>
                                          <p:attrName>style.visibility</p:attrName>
                                        </p:attrNameLst>
                                      </p:cBhvr>
                                      <p:to>
                                        <p:strVal val="hidden"/>
                                      </p:to>
                                    </p:set>
                                  </p:childTnLst>
                                </p:cTn>
                              </p:par>
                              <p:par>
                                <p:cTn id="469" presetID="19" presetClass="exit" presetSubtype="10" fill="hold" grpId="3" nodeType="withEffect">
                                  <p:stCondLst>
                                    <p:cond delay="0"/>
                                  </p:stCondLst>
                                  <p:childTnLst>
                                    <p:anim calcmode="lin" valueType="num">
                                      <p:cBhvr>
                                        <p:cTn id="470" dur="5000"/>
                                        <p:tgtEl>
                                          <p:spTgt spid="21"/>
                                        </p:tgtEl>
                                        <p:attrNameLst>
                                          <p:attrName>ppt_h</p:attrName>
                                        </p:attrNameLst>
                                      </p:cBhvr>
                                      <p:tavLst>
                                        <p:tav tm="0">
                                          <p:val>
                                            <p:strVal val="ppt_h"/>
                                          </p:val>
                                        </p:tav>
                                        <p:tav tm="100000">
                                          <p:val>
                                            <p:strVal val="ppt_h"/>
                                          </p:val>
                                        </p:tav>
                                      </p:tavLst>
                                    </p:anim>
                                    <p:anim calcmode="lin" valueType="num">
                                      <p:cBhvr>
                                        <p:cTn id="471" dur="5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72" dur="1" fill="hold">
                                          <p:stCondLst>
                                            <p:cond delay="4999"/>
                                          </p:stCondLst>
                                        </p:cTn>
                                        <p:tgtEl>
                                          <p:spTgt spid="21"/>
                                        </p:tgtEl>
                                        <p:attrNameLst>
                                          <p:attrName>style.visibility</p:attrName>
                                        </p:attrNameLst>
                                      </p:cBhvr>
                                      <p:to>
                                        <p:strVal val="hidden"/>
                                      </p:to>
                                    </p:set>
                                  </p:childTnLst>
                                </p:cTn>
                              </p:par>
                              <p:par>
                                <p:cTn id="473" presetID="19" presetClass="exit" presetSubtype="10" fill="hold" grpId="3" nodeType="withEffect">
                                  <p:stCondLst>
                                    <p:cond delay="0"/>
                                  </p:stCondLst>
                                  <p:childTnLst>
                                    <p:anim calcmode="lin" valueType="num">
                                      <p:cBhvr>
                                        <p:cTn id="474" dur="5000"/>
                                        <p:tgtEl>
                                          <p:spTgt spid="26"/>
                                        </p:tgtEl>
                                        <p:attrNameLst>
                                          <p:attrName>ppt_h</p:attrName>
                                        </p:attrNameLst>
                                      </p:cBhvr>
                                      <p:tavLst>
                                        <p:tav tm="0">
                                          <p:val>
                                            <p:strVal val="ppt_h"/>
                                          </p:val>
                                        </p:tav>
                                        <p:tav tm="100000">
                                          <p:val>
                                            <p:strVal val="ppt_h"/>
                                          </p:val>
                                        </p:tav>
                                      </p:tavLst>
                                    </p:anim>
                                    <p:anim calcmode="lin" valueType="num">
                                      <p:cBhvr>
                                        <p:cTn id="475" dur="5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76" dur="1" fill="hold">
                                          <p:stCondLst>
                                            <p:cond delay="4999"/>
                                          </p:stCondLst>
                                        </p:cTn>
                                        <p:tgtEl>
                                          <p:spTgt spid="26"/>
                                        </p:tgtEl>
                                        <p:attrNameLst>
                                          <p:attrName>style.visibility</p:attrName>
                                        </p:attrNameLst>
                                      </p:cBhvr>
                                      <p:to>
                                        <p:strVal val="hidden"/>
                                      </p:to>
                                    </p:set>
                                  </p:childTnLst>
                                </p:cTn>
                              </p:par>
                              <p:par>
                                <p:cTn id="477" presetID="19" presetClass="exit" presetSubtype="10" fill="hold" grpId="3" nodeType="withEffect">
                                  <p:stCondLst>
                                    <p:cond delay="0"/>
                                  </p:stCondLst>
                                  <p:childTnLst>
                                    <p:anim calcmode="lin" valueType="num">
                                      <p:cBhvr>
                                        <p:cTn id="478" dur="5000"/>
                                        <p:tgtEl>
                                          <p:spTgt spid="24"/>
                                        </p:tgtEl>
                                        <p:attrNameLst>
                                          <p:attrName>ppt_h</p:attrName>
                                        </p:attrNameLst>
                                      </p:cBhvr>
                                      <p:tavLst>
                                        <p:tav tm="0">
                                          <p:val>
                                            <p:strVal val="ppt_h"/>
                                          </p:val>
                                        </p:tav>
                                        <p:tav tm="100000">
                                          <p:val>
                                            <p:strVal val="ppt_h"/>
                                          </p:val>
                                        </p:tav>
                                      </p:tavLst>
                                    </p:anim>
                                    <p:anim calcmode="lin" valueType="num">
                                      <p:cBhvr>
                                        <p:cTn id="479" dur="5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0" dur="1" fill="hold">
                                          <p:stCondLst>
                                            <p:cond delay="4999"/>
                                          </p:stCondLst>
                                        </p:cTn>
                                        <p:tgtEl>
                                          <p:spTgt spid="24"/>
                                        </p:tgtEl>
                                        <p:attrNameLst>
                                          <p:attrName>style.visibility</p:attrName>
                                        </p:attrNameLst>
                                      </p:cBhvr>
                                      <p:to>
                                        <p:strVal val="hidden"/>
                                      </p:to>
                                    </p:set>
                                  </p:childTnLst>
                                </p:cTn>
                              </p:par>
                              <p:par>
                                <p:cTn id="481" presetID="19" presetClass="exit" presetSubtype="10" fill="hold" grpId="3" nodeType="withEffect">
                                  <p:stCondLst>
                                    <p:cond delay="0"/>
                                  </p:stCondLst>
                                  <p:childTnLst>
                                    <p:anim calcmode="lin" valueType="num">
                                      <p:cBhvr>
                                        <p:cTn id="482" dur="5000"/>
                                        <p:tgtEl>
                                          <p:spTgt spid="29"/>
                                        </p:tgtEl>
                                        <p:attrNameLst>
                                          <p:attrName>ppt_h</p:attrName>
                                        </p:attrNameLst>
                                      </p:cBhvr>
                                      <p:tavLst>
                                        <p:tav tm="0">
                                          <p:val>
                                            <p:strVal val="ppt_h"/>
                                          </p:val>
                                        </p:tav>
                                        <p:tav tm="100000">
                                          <p:val>
                                            <p:strVal val="ppt_h"/>
                                          </p:val>
                                        </p:tav>
                                      </p:tavLst>
                                    </p:anim>
                                    <p:anim calcmode="lin" valueType="num">
                                      <p:cBhvr>
                                        <p:cTn id="483" dur="5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4" dur="1" fill="hold">
                                          <p:stCondLst>
                                            <p:cond delay="4999"/>
                                          </p:stCondLst>
                                        </p:cTn>
                                        <p:tgtEl>
                                          <p:spTgt spid="29"/>
                                        </p:tgtEl>
                                        <p:attrNameLst>
                                          <p:attrName>style.visibility</p:attrName>
                                        </p:attrNameLst>
                                      </p:cBhvr>
                                      <p:to>
                                        <p:strVal val="hidden"/>
                                      </p:to>
                                    </p:set>
                                  </p:childTnLst>
                                </p:cTn>
                              </p:par>
                              <p:par>
                                <p:cTn id="485" presetID="19" presetClass="exit" presetSubtype="10" fill="hold" grpId="3" nodeType="withEffect">
                                  <p:stCondLst>
                                    <p:cond delay="0"/>
                                  </p:stCondLst>
                                  <p:childTnLst>
                                    <p:anim calcmode="lin" valueType="num">
                                      <p:cBhvr>
                                        <p:cTn id="486" dur="5000"/>
                                        <p:tgtEl>
                                          <p:spTgt spid="33"/>
                                        </p:tgtEl>
                                        <p:attrNameLst>
                                          <p:attrName>ppt_h</p:attrName>
                                        </p:attrNameLst>
                                      </p:cBhvr>
                                      <p:tavLst>
                                        <p:tav tm="0">
                                          <p:val>
                                            <p:strVal val="ppt_h"/>
                                          </p:val>
                                        </p:tav>
                                        <p:tav tm="100000">
                                          <p:val>
                                            <p:strVal val="ppt_h"/>
                                          </p:val>
                                        </p:tav>
                                      </p:tavLst>
                                    </p:anim>
                                    <p:anim calcmode="lin" valueType="num">
                                      <p:cBhvr>
                                        <p:cTn id="487" dur="5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88" dur="1" fill="hold">
                                          <p:stCondLst>
                                            <p:cond delay="4999"/>
                                          </p:stCondLst>
                                        </p:cTn>
                                        <p:tgtEl>
                                          <p:spTgt spid="33"/>
                                        </p:tgtEl>
                                        <p:attrNameLst>
                                          <p:attrName>style.visibility</p:attrName>
                                        </p:attrNameLst>
                                      </p:cBhvr>
                                      <p:to>
                                        <p:strVal val="hidden"/>
                                      </p:to>
                                    </p:set>
                                  </p:childTnLst>
                                </p:cTn>
                              </p:par>
                              <p:par>
                                <p:cTn id="489" presetID="19" presetClass="exit" presetSubtype="10" fill="hold" grpId="3" nodeType="withEffect">
                                  <p:stCondLst>
                                    <p:cond delay="0"/>
                                  </p:stCondLst>
                                  <p:childTnLst>
                                    <p:anim calcmode="lin" valueType="num">
                                      <p:cBhvr>
                                        <p:cTn id="490" dur="5000"/>
                                        <p:tgtEl>
                                          <p:spTgt spid="31"/>
                                        </p:tgtEl>
                                        <p:attrNameLst>
                                          <p:attrName>ppt_h</p:attrName>
                                        </p:attrNameLst>
                                      </p:cBhvr>
                                      <p:tavLst>
                                        <p:tav tm="0">
                                          <p:val>
                                            <p:strVal val="ppt_h"/>
                                          </p:val>
                                        </p:tav>
                                        <p:tav tm="100000">
                                          <p:val>
                                            <p:strVal val="ppt_h"/>
                                          </p:val>
                                        </p:tav>
                                      </p:tavLst>
                                    </p:anim>
                                    <p:anim calcmode="lin" valueType="num">
                                      <p:cBhvr>
                                        <p:cTn id="491" dur="5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4999"/>
                                          </p:stCondLst>
                                        </p:cTn>
                                        <p:tgtEl>
                                          <p:spTgt spid="31"/>
                                        </p:tgtEl>
                                        <p:attrNameLst>
                                          <p:attrName>style.visibility</p:attrName>
                                        </p:attrNameLst>
                                      </p:cBhvr>
                                      <p:to>
                                        <p:strVal val="hidden"/>
                                      </p:to>
                                    </p:set>
                                  </p:childTnLst>
                                </p:cTn>
                              </p:par>
                              <p:par>
                                <p:cTn id="493" presetID="19" presetClass="exit" presetSubtype="10" fill="hold" grpId="3" nodeType="withEffect">
                                  <p:stCondLst>
                                    <p:cond delay="0"/>
                                  </p:stCondLst>
                                  <p:childTnLst>
                                    <p:anim calcmode="lin" valueType="num">
                                      <p:cBhvr>
                                        <p:cTn id="494" dur="5000"/>
                                        <p:tgtEl>
                                          <p:spTgt spid="36"/>
                                        </p:tgtEl>
                                        <p:attrNameLst>
                                          <p:attrName>ppt_h</p:attrName>
                                        </p:attrNameLst>
                                      </p:cBhvr>
                                      <p:tavLst>
                                        <p:tav tm="0">
                                          <p:val>
                                            <p:strVal val="ppt_h"/>
                                          </p:val>
                                        </p:tav>
                                        <p:tav tm="100000">
                                          <p:val>
                                            <p:strVal val="ppt_h"/>
                                          </p:val>
                                        </p:tav>
                                      </p:tavLst>
                                    </p:anim>
                                    <p:anim calcmode="lin" valueType="num">
                                      <p:cBhvr>
                                        <p:cTn id="495" dur="5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4999"/>
                                          </p:stCondLst>
                                        </p:cTn>
                                        <p:tgtEl>
                                          <p:spTgt spid="36"/>
                                        </p:tgtEl>
                                        <p:attrNameLst>
                                          <p:attrName>style.visibility</p:attrName>
                                        </p:attrNameLst>
                                      </p:cBhvr>
                                      <p:to>
                                        <p:strVal val="hidden"/>
                                      </p:to>
                                    </p:set>
                                  </p:childTnLst>
                                </p:cTn>
                              </p:par>
                              <p:par>
                                <p:cTn id="497" presetID="19" presetClass="exit" presetSubtype="10" fill="hold" grpId="3" nodeType="withEffect">
                                  <p:stCondLst>
                                    <p:cond delay="0"/>
                                  </p:stCondLst>
                                  <p:childTnLst>
                                    <p:anim calcmode="lin" valueType="num">
                                      <p:cBhvr>
                                        <p:cTn id="498" dur="5000"/>
                                        <p:tgtEl>
                                          <p:spTgt spid="40"/>
                                        </p:tgtEl>
                                        <p:attrNameLst>
                                          <p:attrName>ppt_h</p:attrName>
                                        </p:attrNameLst>
                                      </p:cBhvr>
                                      <p:tavLst>
                                        <p:tav tm="0">
                                          <p:val>
                                            <p:strVal val="ppt_h"/>
                                          </p:val>
                                        </p:tav>
                                        <p:tav tm="100000">
                                          <p:val>
                                            <p:strVal val="ppt_h"/>
                                          </p:val>
                                        </p:tav>
                                      </p:tavLst>
                                    </p:anim>
                                    <p:anim calcmode="lin" valueType="num">
                                      <p:cBhvr>
                                        <p:cTn id="499" dur="5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4999"/>
                                          </p:stCondLst>
                                        </p:cTn>
                                        <p:tgtEl>
                                          <p:spTgt spid="40"/>
                                        </p:tgtEl>
                                        <p:attrNameLst>
                                          <p:attrName>style.visibility</p:attrName>
                                        </p:attrNameLst>
                                      </p:cBhvr>
                                      <p:to>
                                        <p:strVal val="hidden"/>
                                      </p:to>
                                    </p:set>
                                  </p:childTnLst>
                                </p:cTn>
                              </p:par>
                              <p:par>
                                <p:cTn id="501" presetID="19" presetClass="exit" presetSubtype="10" fill="hold" grpId="3" nodeType="withEffect">
                                  <p:stCondLst>
                                    <p:cond delay="0"/>
                                  </p:stCondLst>
                                  <p:childTnLst>
                                    <p:anim calcmode="lin" valueType="num">
                                      <p:cBhvr>
                                        <p:cTn id="502" dur="5000"/>
                                        <p:tgtEl>
                                          <p:spTgt spid="38"/>
                                        </p:tgtEl>
                                        <p:attrNameLst>
                                          <p:attrName>ppt_h</p:attrName>
                                        </p:attrNameLst>
                                      </p:cBhvr>
                                      <p:tavLst>
                                        <p:tav tm="0">
                                          <p:val>
                                            <p:strVal val="ppt_h"/>
                                          </p:val>
                                        </p:tav>
                                        <p:tav tm="100000">
                                          <p:val>
                                            <p:strVal val="ppt_h"/>
                                          </p:val>
                                        </p:tav>
                                      </p:tavLst>
                                    </p:anim>
                                    <p:anim calcmode="lin" valueType="num">
                                      <p:cBhvr>
                                        <p:cTn id="503" dur="5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4999"/>
                                          </p:stCondLst>
                                        </p:cTn>
                                        <p:tgtEl>
                                          <p:spTgt spid="38"/>
                                        </p:tgtEl>
                                        <p:attrNameLst>
                                          <p:attrName>style.visibility</p:attrName>
                                        </p:attrNameLst>
                                      </p:cBhvr>
                                      <p:to>
                                        <p:strVal val="hidden"/>
                                      </p:to>
                                    </p:set>
                                  </p:childTnLst>
                                </p:cTn>
                              </p:par>
                              <p:par>
                                <p:cTn id="505" presetID="19" presetClass="exit" presetSubtype="10" fill="hold" grpId="3" nodeType="withEffect">
                                  <p:stCondLst>
                                    <p:cond delay="0"/>
                                  </p:stCondLst>
                                  <p:childTnLst>
                                    <p:anim calcmode="lin" valueType="num">
                                      <p:cBhvr>
                                        <p:cTn id="506" dur="5000"/>
                                        <p:tgtEl>
                                          <p:spTgt spid="43"/>
                                        </p:tgtEl>
                                        <p:attrNameLst>
                                          <p:attrName>ppt_h</p:attrName>
                                        </p:attrNameLst>
                                      </p:cBhvr>
                                      <p:tavLst>
                                        <p:tav tm="0">
                                          <p:val>
                                            <p:strVal val="ppt_h"/>
                                          </p:val>
                                        </p:tav>
                                        <p:tav tm="100000">
                                          <p:val>
                                            <p:strVal val="ppt_h"/>
                                          </p:val>
                                        </p:tav>
                                      </p:tavLst>
                                    </p:anim>
                                    <p:anim calcmode="lin" valueType="num">
                                      <p:cBhvr>
                                        <p:cTn id="507" dur="5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4999"/>
                                          </p:stCondLst>
                                        </p:cTn>
                                        <p:tgtEl>
                                          <p:spTgt spid="43"/>
                                        </p:tgtEl>
                                        <p:attrNameLst>
                                          <p:attrName>style.visibility</p:attrName>
                                        </p:attrNameLst>
                                      </p:cBhvr>
                                      <p:to>
                                        <p:strVal val="hidden"/>
                                      </p:to>
                                    </p:set>
                                  </p:childTnLst>
                                </p:cTn>
                              </p:par>
                              <p:par>
                                <p:cTn id="509" presetID="23" presetClass="entr" presetSubtype="16" fill="hold" grpId="4" nodeType="withEffect">
                                  <p:stCondLst>
                                    <p:cond delay="0"/>
                                  </p:stCondLst>
                                  <p:childTnLst>
                                    <p:set>
                                      <p:cBhvr>
                                        <p:cTn id="510" dur="1" fill="hold">
                                          <p:stCondLst>
                                            <p:cond delay="0"/>
                                          </p:stCondLst>
                                        </p:cTn>
                                        <p:tgtEl>
                                          <p:spTgt spid="2"/>
                                        </p:tgtEl>
                                        <p:attrNameLst>
                                          <p:attrName>style.visibility</p:attrName>
                                        </p:attrNameLst>
                                      </p:cBhvr>
                                      <p:to>
                                        <p:strVal val="visible"/>
                                      </p:to>
                                    </p:set>
                                    <p:anim calcmode="lin" valueType="num">
                                      <p:cBhvr>
                                        <p:cTn id="511" dur="2250" fill="hold"/>
                                        <p:tgtEl>
                                          <p:spTgt spid="2"/>
                                        </p:tgtEl>
                                        <p:attrNameLst>
                                          <p:attrName>ppt_w</p:attrName>
                                        </p:attrNameLst>
                                      </p:cBhvr>
                                      <p:tavLst>
                                        <p:tav tm="0">
                                          <p:val>
                                            <p:fltVal val="0"/>
                                          </p:val>
                                        </p:tav>
                                        <p:tav tm="100000">
                                          <p:val>
                                            <p:strVal val="#ppt_w"/>
                                          </p:val>
                                        </p:tav>
                                      </p:tavLst>
                                    </p:anim>
                                    <p:anim calcmode="lin" valueType="num">
                                      <p:cBhvr>
                                        <p:cTn id="512" dur="2250" fill="hold"/>
                                        <p:tgtEl>
                                          <p:spTgt spid="2"/>
                                        </p:tgtEl>
                                        <p:attrNameLst>
                                          <p:attrName>ppt_h</p:attrName>
                                        </p:attrNameLst>
                                      </p:cBhvr>
                                      <p:tavLst>
                                        <p:tav tm="0">
                                          <p:val>
                                            <p:fltVal val="0"/>
                                          </p:val>
                                        </p:tav>
                                        <p:tav tm="100000">
                                          <p:val>
                                            <p:strVal val="#ppt_h"/>
                                          </p:val>
                                        </p:tav>
                                      </p:tavLst>
                                    </p:anim>
                                  </p:childTnLst>
                                </p:cTn>
                              </p:par>
                              <p:par>
                                <p:cTn id="513" presetID="23" presetClass="entr" presetSubtype="16" fill="hold" grpId="4" nodeType="withEffect">
                                  <p:stCondLst>
                                    <p:cond delay="0"/>
                                  </p:stCondLst>
                                  <p:childTnLst>
                                    <p:set>
                                      <p:cBhvr>
                                        <p:cTn id="514" dur="1" fill="hold">
                                          <p:stCondLst>
                                            <p:cond delay="0"/>
                                          </p:stCondLst>
                                        </p:cTn>
                                        <p:tgtEl>
                                          <p:spTgt spid="4"/>
                                        </p:tgtEl>
                                        <p:attrNameLst>
                                          <p:attrName>style.visibility</p:attrName>
                                        </p:attrNameLst>
                                      </p:cBhvr>
                                      <p:to>
                                        <p:strVal val="visible"/>
                                      </p:to>
                                    </p:set>
                                    <p:anim calcmode="lin" valueType="num">
                                      <p:cBhvr>
                                        <p:cTn id="515" dur="2250" fill="hold"/>
                                        <p:tgtEl>
                                          <p:spTgt spid="4"/>
                                        </p:tgtEl>
                                        <p:attrNameLst>
                                          <p:attrName>ppt_w</p:attrName>
                                        </p:attrNameLst>
                                      </p:cBhvr>
                                      <p:tavLst>
                                        <p:tav tm="0">
                                          <p:val>
                                            <p:fltVal val="0"/>
                                          </p:val>
                                        </p:tav>
                                        <p:tav tm="100000">
                                          <p:val>
                                            <p:strVal val="#ppt_w"/>
                                          </p:val>
                                        </p:tav>
                                      </p:tavLst>
                                    </p:anim>
                                    <p:anim calcmode="lin" valueType="num">
                                      <p:cBhvr>
                                        <p:cTn id="516" dur="2250" fill="hold"/>
                                        <p:tgtEl>
                                          <p:spTgt spid="4"/>
                                        </p:tgtEl>
                                        <p:attrNameLst>
                                          <p:attrName>ppt_h</p:attrName>
                                        </p:attrNameLst>
                                      </p:cBhvr>
                                      <p:tavLst>
                                        <p:tav tm="0">
                                          <p:val>
                                            <p:fltVal val="0"/>
                                          </p:val>
                                        </p:tav>
                                        <p:tav tm="100000">
                                          <p:val>
                                            <p:strVal val="#ppt_h"/>
                                          </p:val>
                                        </p:tav>
                                      </p:tavLst>
                                    </p:anim>
                                  </p:childTnLst>
                                </p:cTn>
                              </p:par>
                              <p:par>
                                <p:cTn id="517" presetID="23" presetClass="entr" presetSubtype="16" fill="hold" grpId="4" nodeType="withEffect">
                                  <p:stCondLst>
                                    <p:cond delay="0"/>
                                  </p:stCondLst>
                                  <p:childTnLst>
                                    <p:set>
                                      <p:cBhvr>
                                        <p:cTn id="518" dur="1" fill="hold">
                                          <p:stCondLst>
                                            <p:cond delay="0"/>
                                          </p:stCondLst>
                                        </p:cTn>
                                        <p:tgtEl>
                                          <p:spTgt spid="6"/>
                                        </p:tgtEl>
                                        <p:attrNameLst>
                                          <p:attrName>style.visibility</p:attrName>
                                        </p:attrNameLst>
                                      </p:cBhvr>
                                      <p:to>
                                        <p:strVal val="visible"/>
                                      </p:to>
                                    </p:set>
                                    <p:anim calcmode="lin" valueType="num">
                                      <p:cBhvr>
                                        <p:cTn id="519" dur="2250" fill="hold"/>
                                        <p:tgtEl>
                                          <p:spTgt spid="6"/>
                                        </p:tgtEl>
                                        <p:attrNameLst>
                                          <p:attrName>ppt_w</p:attrName>
                                        </p:attrNameLst>
                                      </p:cBhvr>
                                      <p:tavLst>
                                        <p:tav tm="0">
                                          <p:val>
                                            <p:fltVal val="0"/>
                                          </p:val>
                                        </p:tav>
                                        <p:tav tm="100000">
                                          <p:val>
                                            <p:strVal val="#ppt_w"/>
                                          </p:val>
                                        </p:tav>
                                      </p:tavLst>
                                    </p:anim>
                                    <p:anim calcmode="lin" valueType="num">
                                      <p:cBhvr>
                                        <p:cTn id="520" dur="2250" fill="hold"/>
                                        <p:tgtEl>
                                          <p:spTgt spid="6"/>
                                        </p:tgtEl>
                                        <p:attrNameLst>
                                          <p:attrName>ppt_h</p:attrName>
                                        </p:attrNameLst>
                                      </p:cBhvr>
                                      <p:tavLst>
                                        <p:tav tm="0">
                                          <p:val>
                                            <p:fltVal val="0"/>
                                          </p:val>
                                        </p:tav>
                                        <p:tav tm="100000">
                                          <p:val>
                                            <p:strVal val="#ppt_h"/>
                                          </p:val>
                                        </p:tav>
                                      </p:tavLst>
                                    </p:anim>
                                  </p:childTnLst>
                                </p:cTn>
                              </p:par>
                              <p:par>
                                <p:cTn id="521" presetID="23" presetClass="entr" presetSubtype="16" fill="hold" grpId="4" nodeType="withEffect">
                                  <p:stCondLst>
                                    <p:cond delay="0"/>
                                  </p:stCondLst>
                                  <p:childTnLst>
                                    <p:set>
                                      <p:cBhvr>
                                        <p:cTn id="522" dur="1" fill="hold">
                                          <p:stCondLst>
                                            <p:cond delay="0"/>
                                          </p:stCondLst>
                                        </p:cTn>
                                        <p:tgtEl>
                                          <p:spTgt spid="7"/>
                                        </p:tgtEl>
                                        <p:attrNameLst>
                                          <p:attrName>style.visibility</p:attrName>
                                        </p:attrNameLst>
                                      </p:cBhvr>
                                      <p:to>
                                        <p:strVal val="visible"/>
                                      </p:to>
                                    </p:set>
                                    <p:anim calcmode="lin" valueType="num">
                                      <p:cBhvr>
                                        <p:cTn id="523" dur="2250" fill="hold"/>
                                        <p:tgtEl>
                                          <p:spTgt spid="7"/>
                                        </p:tgtEl>
                                        <p:attrNameLst>
                                          <p:attrName>ppt_w</p:attrName>
                                        </p:attrNameLst>
                                      </p:cBhvr>
                                      <p:tavLst>
                                        <p:tav tm="0">
                                          <p:val>
                                            <p:fltVal val="0"/>
                                          </p:val>
                                        </p:tav>
                                        <p:tav tm="100000">
                                          <p:val>
                                            <p:strVal val="#ppt_w"/>
                                          </p:val>
                                        </p:tav>
                                      </p:tavLst>
                                    </p:anim>
                                    <p:anim calcmode="lin" valueType="num">
                                      <p:cBhvr>
                                        <p:cTn id="524" dur="2250" fill="hold"/>
                                        <p:tgtEl>
                                          <p:spTgt spid="7"/>
                                        </p:tgtEl>
                                        <p:attrNameLst>
                                          <p:attrName>ppt_h</p:attrName>
                                        </p:attrNameLst>
                                      </p:cBhvr>
                                      <p:tavLst>
                                        <p:tav tm="0">
                                          <p:val>
                                            <p:fltVal val="0"/>
                                          </p:val>
                                        </p:tav>
                                        <p:tav tm="100000">
                                          <p:val>
                                            <p:strVal val="#ppt_h"/>
                                          </p:val>
                                        </p:tav>
                                      </p:tavLst>
                                    </p:anim>
                                  </p:childTnLst>
                                </p:cTn>
                              </p:par>
                              <p:par>
                                <p:cTn id="525" presetID="23" presetClass="entr" presetSubtype="16" fill="hold" grpId="4" nodeType="withEffect">
                                  <p:stCondLst>
                                    <p:cond delay="0"/>
                                  </p:stCondLst>
                                  <p:childTnLst>
                                    <p:set>
                                      <p:cBhvr>
                                        <p:cTn id="526" dur="1" fill="hold">
                                          <p:stCondLst>
                                            <p:cond delay="0"/>
                                          </p:stCondLst>
                                        </p:cTn>
                                        <p:tgtEl>
                                          <p:spTgt spid="9"/>
                                        </p:tgtEl>
                                        <p:attrNameLst>
                                          <p:attrName>style.visibility</p:attrName>
                                        </p:attrNameLst>
                                      </p:cBhvr>
                                      <p:to>
                                        <p:strVal val="visible"/>
                                      </p:to>
                                    </p:set>
                                    <p:anim calcmode="lin" valueType="num">
                                      <p:cBhvr>
                                        <p:cTn id="527" dur="2250" fill="hold"/>
                                        <p:tgtEl>
                                          <p:spTgt spid="9"/>
                                        </p:tgtEl>
                                        <p:attrNameLst>
                                          <p:attrName>ppt_w</p:attrName>
                                        </p:attrNameLst>
                                      </p:cBhvr>
                                      <p:tavLst>
                                        <p:tav tm="0">
                                          <p:val>
                                            <p:fltVal val="0"/>
                                          </p:val>
                                        </p:tav>
                                        <p:tav tm="100000">
                                          <p:val>
                                            <p:strVal val="#ppt_w"/>
                                          </p:val>
                                        </p:tav>
                                      </p:tavLst>
                                    </p:anim>
                                    <p:anim calcmode="lin" valueType="num">
                                      <p:cBhvr>
                                        <p:cTn id="528" dur="2250" fill="hold"/>
                                        <p:tgtEl>
                                          <p:spTgt spid="9"/>
                                        </p:tgtEl>
                                        <p:attrNameLst>
                                          <p:attrName>ppt_h</p:attrName>
                                        </p:attrNameLst>
                                      </p:cBhvr>
                                      <p:tavLst>
                                        <p:tav tm="0">
                                          <p:val>
                                            <p:fltVal val="0"/>
                                          </p:val>
                                        </p:tav>
                                        <p:tav tm="100000">
                                          <p:val>
                                            <p:strVal val="#ppt_h"/>
                                          </p:val>
                                        </p:tav>
                                      </p:tavLst>
                                    </p:anim>
                                  </p:childTnLst>
                                </p:cTn>
                              </p:par>
                              <p:par>
                                <p:cTn id="529" presetID="23" presetClass="entr" presetSubtype="16" fill="hold" grpId="4" nodeType="withEffect">
                                  <p:stCondLst>
                                    <p:cond delay="0"/>
                                  </p:stCondLst>
                                  <p:childTnLst>
                                    <p:set>
                                      <p:cBhvr>
                                        <p:cTn id="530" dur="1" fill="hold">
                                          <p:stCondLst>
                                            <p:cond delay="0"/>
                                          </p:stCondLst>
                                        </p:cTn>
                                        <p:tgtEl>
                                          <p:spTgt spid="11"/>
                                        </p:tgtEl>
                                        <p:attrNameLst>
                                          <p:attrName>style.visibility</p:attrName>
                                        </p:attrNameLst>
                                      </p:cBhvr>
                                      <p:to>
                                        <p:strVal val="visible"/>
                                      </p:to>
                                    </p:set>
                                    <p:anim calcmode="lin" valueType="num">
                                      <p:cBhvr>
                                        <p:cTn id="531" dur="2250" fill="hold"/>
                                        <p:tgtEl>
                                          <p:spTgt spid="11"/>
                                        </p:tgtEl>
                                        <p:attrNameLst>
                                          <p:attrName>ppt_w</p:attrName>
                                        </p:attrNameLst>
                                      </p:cBhvr>
                                      <p:tavLst>
                                        <p:tav tm="0">
                                          <p:val>
                                            <p:fltVal val="0"/>
                                          </p:val>
                                        </p:tav>
                                        <p:tav tm="100000">
                                          <p:val>
                                            <p:strVal val="#ppt_w"/>
                                          </p:val>
                                        </p:tav>
                                      </p:tavLst>
                                    </p:anim>
                                    <p:anim calcmode="lin" valueType="num">
                                      <p:cBhvr>
                                        <p:cTn id="532" dur="2250" fill="hold"/>
                                        <p:tgtEl>
                                          <p:spTgt spid="11"/>
                                        </p:tgtEl>
                                        <p:attrNameLst>
                                          <p:attrName>ppt_h</p:attrName>
                                        </p:attrNameLst>
                                      </p:cBhvr>
                                      <p:tavLst>
                                        <p:tav tm="0">
                                          <p:val>
                                            <p:fltVal val="0"/>
                                          </p:val>
                                        </p:tav>
                                        <p:tav tm="100000">
                                          <p:val>
                                            <p:strVal val="#ppt_h"/>
                                          </p:val>
                                        </p:tav>
                                      </p:tavLst>
                                    </p:anim>
                                  </p:childTnLst>
                                </p:cTn>
                              </p:par>
                              <p:par>
                                <p:cTn id="533" presetID="23" presetClass="entr" presetSubtype="16" fill="hold" grpId="4" nodeType="withEffect">
                                  <p:stCondLst>
                                    <p:cond delay="0"/>
                                  </p:stCondLst>
                                  <p:childTnLst>
                                    <p:set>
                                      <p:cBhvr>
                                        <p:cTn id="534" dur="1" fill="hold">
                                          <p:stCondLst>
                                            <p:cond delay="0"/>
                                          </p:stCondLst>
                                        </p:cTn>
                                        <p:tgtEl>
                                          <p:spTgt spid="13"/>
                                        </p:tgtEl>
                                        <p:attrNameLst>
                                          <p:attrName>style.visibility</p:attrName>
                                        </p:attrNameLst>
                                      </p:cBhvr>
                                      <p:to>
                                        <p:strVal val="visible"/>
                                      </p:to>
                                    </p:set>
                                    <p:anim calcmode="lin" valueType="num">
                                      <p:cBhvr>
                                        <p:cTn id="535" dur="2250" fill="hold"/>
                                        <p:tgtEl>
                                          <p:spTgt spid="13"/>
                                        </p:tgtEl>
                                        <p:attrNameLst>
                                          <p:attrName>ppt_w</p:attrName>
                                        </p:attrNameLst>
                                      </p:cBhvr>
                                      <p:tavLst>
                                        <p:tav tm="0">
                                          <p:val>
                                            <p:fltVal val="0"/>
                                          </p:val>
                                        </p:tav>
                                        <p:tav tm="100000">
                                          <p:val>
                                            <p:strVal val="#ppt_w"/>
                                          </p:val>
                                        </p:tav>
                                      </p:tavLst>
                                    </p:anim>
                                    <p:anim calcmode="lin" valueType="num">
                                      <p:cBhvr>
                                        <p:cTn id="536" dur="2250" fill="hold"/>
                                        <p:tgtEl>
                                          <p:spTgt spid="13"/>
                                        </p:tgtEl>
                                        <p:attrNameLst>
                                          <p:attrName>ppt_h</p:attrName>
                                        </p:attrNameLst>
                                      </p:cBhvr>
                                      <p:tavLst>
                                        <p:tav tm="0">
                                          <p:val>
                                            <p:fltVal val="0"/>
                                          </p:val>
                                        </p:tav>
                                        <p:tav tm="100000">
                                          <p:val>
                                            <p:strVal val="#ppt_h"/>
                                          </p:val>
                                        </p:tav>
                                      </p:tavLst>
                                    </p:anim>
                                  </p:childTnLst>
                                </p:cTn>
                              </p:par>
                              <p:par>
                                <p:cTn id="537" presetID="23" presetClass="entr" presetSubtype="16" fill="hold" grpId="4" nodeType="withEffect">
                                  <p:stCondLst>
                                    <p:cond delay="0"/>
                                  </p:stCondLst>
                                  <p:childTnLst>
                                    <p:set>
                                      <p:cBhvr>
                                        <p:cTn id="538" dur="1" fill="hold">
                                          <p:stCondLst>
                                            <p:cond delay="0"/>
                                          </p:stCondLst>
                                        </p:cTn>
                                        <p:tgtEl>
                                          <p:spTgt spid="14"/>
                                        </p:tgtEl>
                                        <p:attrNameLst>
                                          <p:attrName>style.visibility</p:attrName>
                                        </p:attrNameLst>
                                      </p:cBhvr>
                                      <p:to>
                                        <p:strVal val="visible"/>
                                      </p:to>
                                    </p:set>
                                    <p:anim calcmode="lin" valueType="num">
                                      <p:cBhvr>
                                        <p:cTn id="539" dur="2250" fill="hold"/>
                                        <p:tgtEl>
                                          <p:spTgt spid="14"/>
                                        </p:tgtEl>
                                        <p:attrNameLst>
                                          <p:attrName>ppt_w</p:attrName>
                                        </p:attrNameLst>
                                      </p:cBhvr>
                                      <p:tavLst>
                                        <p:tav tm="0">
                                          <p:val>
                                            <p:fltVal val="0"/>
                                          </p:val>
                                        </p:tav>
                                        <p:tav tm="100000">
                                          <p:val>
                                            <p:strVal val="#ppt_w"/>
                                          </p:val>
                                        </p:tav>
                                      </p:tavLst>
                                    </p:anim>
                                    <p:anim calcmode="lin" valueType="num">
                                      <p:cBhvr>
                                        <p:cTn id="540" dur="2250" fill="hold"/>
                                        <p:tgtEl>
                                          <p:spTgt spid="14"/>
                                        </p:tgtEl>
                                        <p:attrNameLst>
                                          <p:attrName>ppt_h</p:attrName>
                                        </p:attrNameLst>
                                      </p:cBhvr>
                                      <p:tavLst>
                                        <p:tav tm="0">
                                          <p:val>
                                            <p:fltVal val="0"/>
                                          </p:val>
                                        </p:tav>
                                        <p:tav tm="100000">
                                          <p:val>
                                            <p:strVal val="#ppt_h"/>
                                          </p:val>
                                        </p:tav>
                                      </p:tavLst>
                                    </p:anim>
                                  </p:childTnLst>
                                </p:cTn>
                              </p:par>
                              <p:par>
                                <p:cTn id="541" presetID="23" presetClass="entr" presetSubtype="16" fill="hold" grpId="4" nodeType="withEffect">
                                  <p:stCondLst>
                                    <p:cond delay="0"/>
                                  </p:stCondLst>
                                  <p:childTnLst>
                                    <p:set>
                                      <p:cBhvr>
                                        <p:cTn id="542" dur="1" fill="hold">
                                          <p:stCondLst>
                                            <p:cond delay="0"/>
                                          </p:stCondLst>
                                        </p:cTn>
                                        <p:tgtEl>
                                          <p:spTgt spid="16"/>
                                        </p:tgtEl>
                                        <p:attrNameLst>
                                          <p:attrName>style.visibility</p:attrName>
                                        </p:attrNameLst>
                                      </p:cBhvr>
                                      <p:to>
                                        <p:strVal val="visible"/>
                                      </p:to>
                                    </p:set>
                                    <p:anim calcmode="lin" valueType="num">
                                      <p:cBhvr>
                                        <p:cTn id="543" dur="2250" fill="hold"/>
                                        <p:tgtEl>
                                          <p:spTgt spid="16"/>
                                        </p:tgtEl>
                                        <p:attrNameLst>
                                          <p:attrName>ppt_w</p:attrName>
                                        </p:attrNameLst>
                                      </p:cBhvr>
                                      <p:tavLst>
                                        <p:tav tm="0">
                                          <p:val>
                                            <p:fltVal val="0"/>
                                          </p:val>
                                        </p:tav>
                                        <p:tav tm="100000">
                                          <p:val>
                                            <p:strVal val="#ppt_w"/>
                                          </p:val>
                                        </p:tav>
                                      </p:tavLst>
                                    </p:anim>
                                    <p:anim calcmode="lin" valueType="num">
                                      <p:cBhvr>
                                        <p:cTn id="544" dur="2250" fill="hold"/>
                                        <p:tgtEl>
                                          <p:spTgt spid="16"/>
                                        </p:tgtEl>
                                        <p:attrNameLst>
                                          <p:attrName>ppt_h</p:attrName>
                                        </p:attrNameLst>
                                      </p:cBhvr>
                                      <p:tavLst>
                                        <p:tav tm="0">
                                          <p:val>
                                            <p:fltVal val="0"/>
                                          </p:val>
                                        </p:tav>
                                        <p:tav tm="100000">
                                          <p:val>
                                            <p:strVal val="#ppt_h"/>
                                          </p:val>
                                        </p:tav>
                                      </p:tavLst>
                                    </p:anim>
                                  </p:childTnLst>
                                </p:cTn>
                              </p:par>
                              <p:par>
                                <p:cTn id="545" presetID="23" presetClass="entr" presetSubtype="16" fill="hold" grpId="4" nodeType="withEffect">
                                  <p:stCondLst>
                                    <p:cond delay="0"/>
                                  </p:stCondLst>
                                  <p:childTnLst>
                                    <p:set>
                                      <p:cBhvr>
                                        <p:cTn id="546" dur="1" fill="hold">
                                          <p:stCondLst>
                                            <p:cond delay="0"/>
                                          </p:stCondLst>
                                        </p:cTn>
                                        <p:tgtEl>
                                          <p:spTgt spid="18"/>
                                        </p:tgtEl>
                                        <p:attrNameLst>
                                          <p:attrName>style.visibility</p:attrName>
                                        </p:attrNameLst>
                                      </p:cBhvr>
                                      <p:to>
                                        <p:strVal val="visible"/>
                                      </p:to>
                                    </p:set>
                                    <p:anim calcmode="lin" valueType="num">
                                      <p:cBhvr>
                                        <p:cTn id="547" dur="2250" fill="hold"/>
                                        <p:tgtEl>
                                          <p:spTgt spid="18"/>
                                        </p:tgtEl>
                                        <p:attrNameLst>
                                          <p:attrName>ppt_w</p:attrName>
                                        </p:attrNameLst>
                                      </p:cBhvr>
                                      <p:tavLst>
                                        <p:tav tm="0">
                                          <p:val>
                                            <p:fltVal val="0"/>
                                          </p:val>
                                        </p:tav>
                                        <p:tav tm="100000">
                                          <p:val>
                                            <p:strVal val="#ppt_w"/>
                                          </p:val>
                                        </p:tav>
                                      </p:tavLst>
                                    </p:anim>
                                    <p:anim calcmode="lin" valueType="num">
                                      <p:cBhvr>
                                        <p:cTn id="548" dur="2250" fill="hold"/>
                                        <p:tgtEl>
                                          <p:spTgt spid="18"/>
                                        </p:tgtEl>
                                        <p:attrNameLst>
                                          <p:attrName>ppt_h</p:attrName>
                                        </p:attrNameLst>
                                      </p:cBhvr>
                                      <p:tavLst>
                                        <p:tav tm="0">
                                          <p:val>
                                            <p:fltVal val="0"/>
                                          </p:val>
                                        </p:tav>
                                        <p:tav tm="100000">
                                          <p:val>
                                            <p:strVal val="#ppt_h"/>
                                          </p:val>
                                        </p:tav>
                                      </p:tavLst>
                                    </p:anim>
                                  </p:childTnLst>
                                </p:cTn>
                              </p:par>
                              <p:par>
                                <p:cTn id="549" presetID="23" presetClass="entr" presetSubtype="16" fill="hold" grpId="4" nodeType="withEffect">
                                  <p:stCondLst>
                                    <p:cond delay="0"/>
                                  </p:stCondLst>
                                  <p:childTnLst>
                                    <p:set>
                                      <p:cBhvr>
                                        <p:cTn id="550" dur="1" fill="hold">
                                          <p:stCondLst>
                                            <p:cond delay="0"/>
                                          </p:stCondLst>
                                        </p:cTn>
                                        <p:tgtEl>
                                          <p:spTgt spid="20"/>
                                        </p:tgtEl>
                                        <p:attrNameLst>
                                          <p:attrName>style.visibility</p:attrName>
                                        </p:attrNameLst>
                                      </p:cBhvr>
                                      <p:to>
                                        <p:strVal val="visible"/>
                                      </p:to>
                                    </p:set>
                                    <p:anim calcmode="lin" valueType="num">
                                      <p:cBhvr>
                                        <p:cTn id="551" dur="2250" fill="hold"/>
                                        <p:tgtEl>
                                          <p:spTgt spid="20"/>
                                        </p:tgtEl>
                                        <p:attrNameLst>
                                          <p:attrName>ppt_w</p:attrName>
                                        </p:attrNameLst>
                                      </p:cBhvr>
                                      <p:tavLst>
                                        <p:tav tm="0">
                                          <p:val>
                                            <p:fltVal val="0"/>
                                          </p:val>
                                        </p:tav>
                                        <p:tav tm="100000">
                                          <p:val>
                                            <p:strVal val="#ppt_w"/>
                                          </p:val>
                                        </p:tav>
                                      </p:tavLst>
                                    </p:anim>
                                    <p:anim calcmode="lin" valueType="num">
                                      <p:cBhvr>
                                        <p:cTn id="552" dur="2250" fill="hold"/>
                                        <p:tgtEl>
                                          <p:spTgt spid="20"/>
                                        </p:tgtEl>
                                        <p:attrNameLst>
                                          <p:attrName>ppt_h</p:attrName>
                                        </p:attrNameLst>
                                      </p:cBhvr>
                                      <p:tavLst>
                                        <p:tav tm="0">
                                          <p:val>
                                            <p:fltVal val="0"/>
                                          </p:val>
                                        </p:tav>
                                        <p:tav tm="100000">
                                          <p:val>
                                            <p:strVal val="#ppt_h"/>
                                          </p:val>
                                        </p:tav>
                                      </p:tavLst>
                                    </p:anim>
                                  </p:childTnLst>
                                </p:cTn>
                              </p:par>
                              <p:par>
                                <p:cTn id="553" presetID="23" presetClass="entr" presetSubtype="16" fill="hold" grpId="4" nodeType="withEffect">
                                  <p:stCondLst>
                                    <p:cond delay="0"/>
                                  </p:stCondLst>
                                  <p:childTnLst>
                                    <p:set>
                                      <p:cBhvr>
                                        <p:cTn id="554" dur="1" fill="hold">
                                          <p:stCondLst>
                                            <p:cond delay="0"/>
                                          </p:stCondLst>
                                        </p:cTn>
                                        <p:tgtEl>
                                          <p:spTgt spid="21"/>
                                        </p:tgtEl>
                                        <p:attrNameLst>
                                          <p:attrName>style.visibility</p:attrName>
                                        </p:attrNameLst>
                                      </p:cBhvr>
                                      <p:to>
                                        <p:strVal val="visible"/>
                                      </p:to>
                                    </p:set>
                                    <p:anim calcmode="lin" valueType="num">
                                      <p:cBhvr>
                                        <p:cTn id="555" dur="2250" fill="hold"/>
                                        <p:tgtEl>
                                          <p:spTgt spid="21"/>
                                        </p:tgtEl>
                                        <p:attrNameLst>
                                          <p:attrName>ppt_w</p:attrName>
                                        </p:attrNameLst>
                                      </p:cBhvr>
                                      <p:tavLst>
                                        <p:tav tm="0">
                                          <p:val>
                                            <p:fltVal val="0"/>
                                          </p:val>
                                        </p:tav>
                                        <p:tav tm="100000">
                                          <p:val>
                                            <p:strVal val="#ppt_w"/>
                                          </p:val>
                                        </p:tav>
                                      </p:tavLst>
                                    </p:anim>
                                    <p:anim calcmode="lin" valueType="num">
                                      <p:cBhvr>
                                        <p:cTn id="556" dur="2250" fill="hold"/>
                                        <p:tgtEl>
                                          <p:spTgt spid="21"/>
                                        </p:tgtEl>
                                        <p:attrNameLst>
                                          <p:attrName>ppt_h</p:attrName>
                                        </p:attrNameLst>
                                      </p:cBhvr>
                                      <p:tavLst>
                                        <p:tav tm="0">
                                          <p:val>
                                            <p:fltVal val="0"/>
                                          </p:val>
                                        </p:tav>
                                        <p:tav tm="100000">
                                          <p:val>
                                            <p:strVal val="#ppt_h"/>
                                          </p:val>
                                        </p:tav>
                                      </p:tavLst>
                                    </p:anim>
                                  </p:childTnLst>
                                </p:cTn>
                              </p:par>
                              <p:par>
                                <p:cTn id="557" presetID="23" presetClass="entr" presetSubtype="16" fill="hold" grpId="4" nodeType="withEffect">
                                  <p:stCondLst>
                                    <p:cond delay="0"/>
                                  </p:stCondLst>
                                  <p:childTnLst>
                                    <p:set>
                                      <p:cBhvr>
                                        <p:cTn id="558" dur="1" fill="hold">
                                          <p:stCondLst>
                                            <p:cond delay="0"/>
                                          </p:stCondLst>
                                        </p:cTn>
                                        <p:tgtEl>
                                          <p:spTgt spid="26"/>
                                        </p:tgtEl>
                                        <p:attrNameLst>
                                          <p:attrName>style.visibility</p:attrName>
                                        </p:attrNameLst>
                                      </p:cBhvr>
                                      <p:to>
                                        <p:strVal val="visible"/>
                                      </p:to>
                                    </p:set>
                                    <p:anim calcmode="lin" valueType="num">
                                      <p:cBhvr>
                                        <p:cTn id="559" dur="2250" fill="hold"/>
                                        <p:tgtEl>
                                          <p:spTgt spid="26"/>
                                        </p:tgtEl>
                                        <p:attrNameLst>
                                          <p:attrName>ppt_w</p:attrName>
                                        </p:attrNameLst>
                                      </p:cBhvr>
                                      <p:tavLst>
                                        <p:tav tm="0">
                                          <p:val>
                                            <p:fltVal val="0"/>
                                          </p:val>
                                        </p:tav>
                                        <p:tav tm="100000">
                                          <p:val>
                                            <p:strVal val="#ppt_w"/>
                                          </p:val>
                                        </p:tav>
                                      </p:tavLst>
                                    </p:anim>
                                    <p:anim calcmode="lin" valueType="num">
                                      <p:cBhvr>
                                        <p:cTn id="560" dur="2250" fill="hold"/>
                                        <p:tgtEl>
                                          <p:spTgt spid="26"/>
                                        </p:tgtEl>
                                        <p:attrNameLst>
                                          <p:attrName>ppt_h</p:attrName>
                                        </p:attrNameLst>
                                      </p:cBhvr>
                                      <p:tavLst>
                                        <p:tav tm="0">
                                          <p:val>
                                            <p:fltVal val="0"/>
                                          </p:val>
                                        </p:tav>
                                        <p:tav tm="100000">
                                          <p:val>
                                            <p:strVal val="#ppt_h"/>
                                          </p:val>
                                        </p:tav>
                                      </p:tavLst>
                                    </p:anim>
                                  </p:childTnLst>
                                </p:cTn>
                              </p:par>
                              <p:par>
                                <p:cTn id="561" presetID="23" presetClass="entr" presetSubtype="16" fill="hold" grpId="4" nodeType="withEffect">
                                  <p:stCondLst>
                                    <p:cond delay="0"/>
                                  </p:stCondLst>
                                  <p:childTnLst>
                                    <p:set>
                                      <p:cBhvr>
                                        <p:cTn id="562" dur="1" fill="hold">
                                          <p:stCondLst>
                                            <p:cond delay="0"/>
                                          </p:stCondLst>
                                        </p:cTn>
                                        <p:tgtEl>
                                          <p:spTgt spid="24"/>
                                        </p:tgtEl>
                                        <p:attrNameLst>
                                          <p:attrName>style.visibility</p:attrName>
                                        </p:attrNameLst>
                                      </p:cBhvr>
                                      <p:to>
                                        <p:strVal val="visible"/>
                                      </p:to>
                                    </p:set>
                                    <p:anim calcmode="lin" valueType="num">
                                      <p:cBhvr>
                                        <p:cTn id="563" dur="2250" fill="hold"/>
                                        <p:tgtEl>
                                          <p:spTgt spid="24"/>
                                        </p:tgtEl>
                                        <p:attrNameLst>
                                          <p:attrName>ppt_w</p:attrName>
                                        </p:attrNameLst>
                                      </p:cBhvr>
                                      <p:tavLst>
                                        <p:tav tm="0">
                                          <p:val>
                                            <p:fltVal val="0"/>
                                          </p:val>
                                        </p:tav>
                                        <p:tav tm="100000">
                                          <p:val>
                                            <p:strVal val="#ppt_w"/>
                                          </p:val>
                                        </p:tav>
                                      </p:tavLst>
                                    </p:anim>
                                    <p:anim calcmode="lin" valueType="num">
                                      <p:cBhvr>
                                        <p:cTn id="564" dur="2250" fill="hold"/>
                                        <p:tgtEl>
                                          <p:spTgt spid="24"/>
                                        </p:tgtEl>
                                        <p:attrNameLst>
                                          <p:attrName>ppt_h</p:attrName>
                                        </p:attrNameLst>
                                      </p:cBhvr>
                                      <p:tavLst>
                                        <p:tav tm="0">
                                          <p:val>
                                            <p:fltVal val="0"/>
                                          </p:val>
                                        </p:tav>
                                        <p:tav tm="100000">
                                          <p:val>
                                            <p:strVal val="#ppt_h"/>
                                          </p:val>
                                        </p:tav>
                                      </p:tavLst>
                                    </p:anim>
                                  </p:childTnLst>
                                </p:cTn>
                              </p:par>
                              <p:par>
                                <p:cTn id="565" presetID="23" presetClass="entr" presetSubtype="16" fill="hold" grpId="4" nodeType="withEffect">
                                  <p:stCondLst>
                                    <p:cond delay="0"/>
                                  </p:stCondLst>
                                  <p:childTnLst>
                                    <p:set>
                                      <p:cBhvr>
                                        <p:cTn id="566" dur="1" fill="hold">
                                          <p:stCondLst>
                                            <p:cond delay="0"/>
                                          </p:stCondLst>
                                        </p:cTn>
                                        <p:tgtEl>
                                          <p:spTgt spid="29"/>
                                        </p:tgtEl>
                                        <p:attrNameLst>
                                          <p:attrName>style.visibility</p:attrName>
                                        </p:attrNameLst>
                                      </p:cBhvr>
                                      <p:to>
                                        <p:strVal val="visible"/>
                                      </p:to>
                                    </p:set>
                                    <p:anim calcmode="lin" valueType="num">
                                      <p:cBhvr>
                                        <p:cTn id="567" dur="2250" fill="hold"/>
                                        <p:tgtEl>
                                          <p:spTgt spid="29"/>
                                        </p:tgtEl>
                                        <p:attrNameLst>
                                          <p:attrName>ppt_w</p:attrName>
                                        </p:attrNameLst>
                                      </p:cBhvr>
                                      <p:tavLst>
                                        <p:tav tm="0">
                                          <p:val>
                                            <p:fltVal val="0"/>
                                          </p:val>
                                        </p:tav>
                                        <p:tav tm="100000">
                                          <p:val>
                                            <p:strVal val="#ppt_w"/>
                                          </p:val>
                                        </p:tav>
                                      </p:tavLst>
                                    </p:anim>
                                    <p:anim calcmode="lin" valueType="num">
                                      <p:cBhvr>
                                        <p:cTn id="568" dur="2250" fill="hold"/>
                                        <p:tgtEl>
                                          <p:spTgt spid="29"/>
                                        </p:tgtEl>
                                        <p:attrNameLst>
                                          <p:attrName>ppt_h</p:attrName>
                                        </p:attrNameLst>
                                      </p:cBhvr>
                                      <p:tavLst>
                                        <p:tav tm="0">
                                          <p:val>
                                            <p:fltVal val="0"/>
                                          </p:val>
                                        </p:tav>
                                        <p:tav tm="100000">
                                          <p:val>
                                            <p:strVal val="#ppt_h"/>
                                          </p:val>
                                        </p:tav>
                                      </p:tavLst>
                                    </p:anim>
                                  </p:childTnLst>
                                </p:cTn>
                              </p:par>
                              <p:par>
                                <p:cTn id="569" presetID="23" presetClass="entr" presetSubtype="16" fill="hold" grpId="4" nodeType="withEffect">
                                  <p:stCondLst>
                                    <p:cond delay="0"/>
                                  </p:stCondLst>
                                  <p:childTnLst>
                                    <p:set>
                                      <p:cBhvr>
                                        <p:cTn id="570" dur="1" fill="hold">
                                          <p:stCondLst>
                                            <p:cond delay="0"/>
                                          </p:stCondLst>
                                        </p:cTn>
                                        <p:tgtEl>
                                          <p:spTgt spid="33"/>
                                        </p:tgtEl>
                                        <p:attrNameLst>
                                          <p:attrName>style.visibility</p:attrName>
                                        </p:attrNameLst>
                                      </p:cBhvr>
                                      <p:to>
                                        <p:strVal val="visible"/>
                                      </p:to>
                                    </p:set>
                                    <p:anim calcmode="lin" valueType="num">
                                      <p:cBhvr>
                                        <p:cTn id="571" dur="2250" fill="hold"/>
                                        <p:tgtEl>
                                          <p:spTgt spid="33"/>
                                        </p:tgtEl>
                                        <p:attrNameLst>
                                          <p:attrName>ppt_w</p:attrName>
                                        </p:attrNameLst>
                                      </p:cBhvr>
                                      <p:tavLst>
                                        <p:tav tm="0">
                                          <p:val>
                                            <p:fltVal val="0"/>
                                          </p:val>
                                        </p:tav>
                                        <p:tav tm="100000">
                                          <p:val>
                                            <p:strVal val="#ppt_w"/>
                                          </p:val>
                                        </p:tav>
                                      </p:tavLst>
                                    </p:anim>
                                    <p:anim calcmode="lin" valueType="num">
                                      <p:cBhvr>
                                        <p:cTn id="572" dur="2250" fill="hold"/>
                                        <p:tgtEl>
                                          <p:spTgt spid="33"/>
                                        </p:tgtEl>
                                        <p:attrNameLst>
                                          <p:attrName>ppt_h</p:attrName>
                                        </p:attrNameLst>
                                      </p:cBhvr>
                                      <p:tavLst>
                                        <p:tav tm="0">
                                          <p:val>
                                            <p:fltVal val="0"/>
                                          </p:val>
                                        </p:tav>
                                        <p:tav tm="100000">
                                          <p:val>
                                            <p:strVal val="#ppt_h"/>
                                          </p:val>
                                        </p:tav>
                                      </p:tavLst>
                                    </p:anim>
                                  </p:childTnLst>
                                </p:cTn>
                              </p:par>
                              <p:par>
                                <p:cTn id="573" presetID="23" presetClass="entr" presetSubtype="16" fill="hold" grpId="4" nodeType="withEffect">
                                  <p:stCondLst>
                                    <p:cond delay="0"/>
                                  </p:stCondLst>
                                  <p:childTnLst>
                                    <p:set>
                                      <p:cBhvr>
                                        <p:cTn id="574" dur="1" fill="hold">
                                          <p:stCondLst>
                                            <p:cond delay="0"/>
                                          </p:stCondLst>
                                        </p:cTn>
                                        <p:tgtEl>
                                          <p:spTgt spid="31"/>
                                        </p:tgtEl>
                                        <p:attrNameLst>
                                          <p:attrName>style.visibility</p:attrName>
                                        </p:attrNameLst>
                                      </p:cBhvr>
                                      <p:to>
                                        <p:strVal val="visible"/>
                                      </p:to>
                                    </p:set>
                                    <p:anim calcmode="lin" valueType="num">
                                      <p:cBhvr>
                                        <p:cTn id="575" dur="2250" fill="hold"/>
                                        <p:tgtEl>
                                          <p:spTgt spid="31"/>
                                        </p:tgtEl>
                                        <p:attrNameLst>
                                          <p:attrName>ppt_w</p:attrName>
                                        </p:attrNameLst>
                                      </p:cBhvr>
                                      <p:tavLst>
                                        <p:tav tm="0">
                                          <p:val>
                                            <p:fltVal val="0"/>
                                          </p:val>
                                        </p:tav>
                                        <p:tav tm="100000">
                                          <p:val>
                                            <p:strVal val="#ppt_w"/>
                                          </p:val>
                                        </p:tav>
                                      </p:tavLst>
                                    </p:anim>
                                    <p:anim calcmode="lin" valueType="num">
                                      <p:cBhvr>
                                        <p:cTn id="576" dur="2250" fill="hold"/>
                                        <p:tgtEl>
                                          <p:spTgt spid="31"/>
                                        </p:tgtEl>
                                        <p:attrNameLst>
                                          <p:attrName>ppt_h</p:attrName>
                                        </p:attrNameLst>
                                      </p:cBhvr>
                                      <p:tavLst>
                                        <p:tav tm="0">
                                          <p:val>
                                            <p:fltVal val="0"/>
                                          </p:val>
                                        </p:tav>
                                        <p:tav tm="100000">
                                          <p:val>
                                            <p:strVal val="#ppt_h"/>
                                          </p:val>
                                        </p:tav>
                                      </p:tavLst>
                                    </p:anim>
                                  </p:childTnLst>
                                </p:cTn>
                              </p:par>
                              <p:par>
                                <p:cTn id="577" presetID="23" presetClass="entr" presetSubtype="16" fill="hold" grpId="4" nodeType="withEffect">
                                  <p:stCondLst>
                                    <p:cond delay="0"/>
                                  </p:stCondLst>
                                  <p:childTnLst>
                                    <p:set>
                                      <p:cBhvr>
                                        <p:cTn id="578" dur="1" fill="hold">
                                          <p:stCondLst>
                                            <p:cond delay="0"/>
                                          </p:stCondLst>
                                        </p:cTn>
                                        <p:tgtEl>
                                          <p:spTgt spid="36"/>
                                        </p:tgtEl>
                                        <p:attrNameLst>
                                          <p:attrName>style.visibility</p:attrName>
                                        </p:attrNameLst>
                                      </p:cBhvr>
                                      <p:to>
                                        <p:strVal val="visible"/>
                                      </p:to>
                                    </p:set>
                                    <p:anim calcmode="lin" valueType="num">
                                      <p:cBhvr>
                                        <p:cTn id="579" dur="2250" fill="hold"/>
                                        <p:tgtEl>
                                          <p:spTgt spid="36"/>
                                        </p:tgtEl>
                                        <p:attrNameLst>
                                          <p:attrName>ppt_w</p:attrName>
                                        </p:attrNameLst>
                                      </p:cBhvr>
                                      <p:tavLst>
                                        <p:tav tm="0">
                                          <p:val>
                                            <p:fltVal val="0"/>
                                          </p:val>
                                        </p:tav>
                                        <p:tav tm="100000">
                                          <p:val>
                                            <p:strVal val="#ppt_w"/>
                                          </p:val>
                                        </p:tav>
                                      </p:tavLst>
                                    </p:anim>
                                    <p:anim calcmode="lin" valueType="num">
                                      <p:cBhvr>
                                        <p:cTn id="580" dur="2250" fill="hold"/>
                                        <p:tgtEl>
                                          <p:spTgt spid="36"/>
                                        </p:tgtEl>
                                        <p:attrNameLst>
                                          <p:attrName>ppt_h</p:attrName>
                                        </p:attrNameLst>
                                      </p:cBhvr>
                                      <p:tavLst>
                                        <p:tav tm="0">
                                          <p:val>
                                            <p:fltVal val="0"/>
                                          </p:val>
                                        </p:tav>
                                        <p:tav tm="100000">
                                          <p:val>
                                            <p:strVal val="#ppt_h"/>
                                          </p:val>
                                        </p:tav>
                                      </p:tavLst>
                                    </p:anim>
                                  </p:childTnLst>
                                </p:cTn>
                              </p:par>
                              <p:par>
                                <p:cTn id="581" presetID="23" presetClass="entr" presetSubtype="16" fill="hold" grpId="4" nodeType="withEffect">
                                  <p:stCondLst>
                                    <p:cond delay="0"/>
                                  </p:stCondLst>
                                  <p:childTnLst>
                                    <p:set>
                                      <p:cBhvr>
                                        <p:cTn id="582" dur="1" fill="hold">
                                          <p:stCondLst>
                                            <p:cond delay="0"/>
                                          </p:stCondLst>
                                        </p:cTn>
                                        <p:tgtEl>
                                          <p:spTgt spid="40"/>
                                        </p:tgtEl>
                                        <p:attrNameLst>
                                          <p:attrName>style.visibility</p:attrName>
                                        </p:attrNameLst>
                                      </p:cBhvr>
                                      <p:to>
                                        <p:strVal val="visible"/>
                                      </p:to>
                                    </p:set>
                                    <p:anim calcmode="lin" valueType="num">
                                      <p:cBhvr>
                                        <p:cTn id="583" dur="2250" fill="hold"/>
                                        <p:tgtEl>
                                          <p:spTgt spid="40"/>
                                        </p:tgtEl>
                                        <p:attrNameLst>
                                          <p:attrName>ppt_w</p:attrName>
                                        </p:attrNameLst>
                                      </p:cBhvr>
                                      <p:tavLst>
                                        <p:tav tm="0">
                                          <p:val>
                                            <p:fltVal val="0"/>
                                          </p:val>
                                        </p:tav>
                                        <p:tav tm="100000">
                                          <p:val>
                                            <p:strVal val="#ppt_w"/>
                                          </p:val>
                                        </p:tav>
                                      </p:tavLst>
                                    </p:anim>
                                    <p:anim calcmode="lin" valueType="num">
                                      <p:cBhvr>
                                        <p:cTn id="584" dur="2250" fill="hold"/>
                                        <p:tgtEl>
                                          <p:spTgt spid="40"/>
                                        </p:tgtEl>
                                        <p:attrNameLst>
                                          <p:attrName>ppt_h</p:attrName>
                                        </p:attrNameLst>
                                      </p:cBhvr>
                                      <p:tavLst>
                                        <p:tav tm="0">
                                          <p:val>
                                            <p:fltVal val="0"/>
                                          </p:val>
                                        </p:tav>
                                        <p:tav tm="100000">
                                          <p:val>
                                            <p:strVal val="#ppt_h"/>
                                          </p:val>
                                        </p:tav>
                                      </p:tavLst>
                                    </p:anim>
                                  </p:childTnLst>
                                </p:cTn>
                              </p:par>
                              <p:par>
                                <p:cTn id="585" presetID="23" presetClass="entr" presetSubtype="16" fill="hold" grpId="4" nodeType="withEffect">
                                  <p:stCondLst>
                                    <p:cond delay="0"/>
                                  </p:stCondLst>
                                  <p:childTnLst>
                                    <p:set>
                                      <p:cBhvr>
                                        <p:cTn id="586" dur="1" fill="hold">
                                          <p:stCondLst>
                                            <p:cond delay="0"/>
                                          </p:stCondLst>
                                        </p:cTn>
                                        <p:tgtEl>
                                          <p:spTgt spid="38"/>
                                        </p:tgtEl>
                                        <p:attrNameLst>
                                          <p:attrName>style.visibility</p:attrName>
                                        </p:attrNameLst>
                                      </p:cBhvr>
                                      <p:to>
                                        <p:strVal val="visible"/>
                                      </p:to>
                                    </p:set>
                                    <p:anim calcmode="lin" valueType="num">
                                      <p:cBhvr>
                                        <p:cTn id="587" dur="2250" fill="hold"/>
                                        <p:tgtEl>
                                          <p:spTgt spid="38"/>
                                        </p:tgtEl>
                                        <p:attrNameLst>
                                          <p:attrName>ppt_w</p:attrName>
                                        </p:attrNameLst>
                                      </p:cBhvr>
                                      <p:tavLst>
                                        <p:tav tm="0">
                                          <p:val>
                                            <p:fltVal val="0"/>
                                          </p:val>
                                        </p:tav>
                                        <p:tav tm="100000">
                                          <p:val>
                                            <p:strVal val="#ppt_w"/>
                                          </p:val>
                                        </p:tav>
                                      </p:tavLst>
                                    </p:anim>
                                    <p:anim calcmode="lin" valueType="num">
                                      <p:cBhvr>
                                        <p:cTn id="588" dur="2250" fill="hold"/>
                                        <p:tgtEl>
                                          <p:spTgt spid="38"/>
                                        </p:tgtEl>
                                        <p:attrNameLst>
                                          <p:attrName>ppt_h</p:attrName>
                                        </p:attrNameLst>
                                      </p:cBhvr>
                                      <p:tavLst>
                                        <p:tav tm="0">
                                          <p:val>
                                            <p:fltVal val="0"/>
                                          </p:val>
                                        </p:tav>
                                        <p:tav tm="100000">
                                          <p:val>
                                            <p:strVal val="#ppt_h"/>
                                          </p:val>
                                        </p:tav>
                                      </p:tavLst>
                                    </p:anim>
                                  </p:childTnLst>
                                </p:cTn>
                              </p:par>
                              <p:par>
                                <p:cTn id="589" presetID="23" presetClass="entr" presetSubtype="16" fill="hold" grpId="4" nodeType="withEffect">
                                  <p:stCondLst>
                                    <p:cond delay="0"/>
                                  </p:stCondLst>
                                  <p:childTnLst>
                                    <p:set>
                                      <p:cBhvr>
                                        <p:cTn id="590" dur="1" fill="hold">
                                          <p:stCondLst>
                                            <p:cond delay="0"/>
                                          </p:stCondLst>
                                        </p:cTn>
                                        <p:tgtEl>
                                          <p:spTgt spid="43"/>
                                        </p:tgtEl>
                                        <p:attrNameLst>
                                          <p:attrName>style.visibility</p:attrName>
                                        </p:attrNameLst>
                                      </p:cBhvr>
                                      <p:to>
                                        <p:strVal val="visible"/>
                                      </p:to>
                                    </p:set>
                                    <p:anim calcmode="lin" valueType="num">
                                      <p:cBhvr>
                                        <p:cTn id="591" dur="2250" fill="hold"/>
                                        <p:tgtEl>
                                          <p:spTgt spid="43"/>
                                        </p:tgtEl>
                                        <p:attrNameLst>
                                          <p:attrName>ppt_w</p:attrName>
                                        </p:attrNameLst>
                                      </p:cBhvr>
                                      <p:tavLst>
                                        <p:tav tm="0">
                                          <p:val>
                                            <p:fltVal val="0"/>
                                          </p:val>
                                        </p:tav>
                                        <p:tav tm="100000">
                                          <p:val>
                                            <p:strVal val="#ppt_w"/>
                                          </p:val>
                                        </p:tav>
                                      </p:tavLst>
                                    </p:anim>
                                    <p:anim calcmode="lin" valueType="num">
                                      <p:cBhvr>
                                        <p:cTn id="592" dur="2250" fill="hold"/>
                                        <p:tgtEl>
                                          <p:spTgt spid="43"/>
                                        </p:tgtEl>
                                        <p:attrNameLst>
                                          <p:attrName>ppt_h</p:attrName>
                                        </p:attrNameLst>
                                      </p:cBhvr>
                                      <p:tavLst>
                                        <p:tav tm="0">
                                          <p:val>
                                            <p:fltVal val="0"/>
                                          </p:val>
                                        </p:tav>
                                        <p:tav tm="100000">
                                          <p:val>
                                            <p:strVal val="#ppt_h"/>
                                          </p:val>
                                        </p:tav>
                                      </p:tavLst>
                                    </p:anim>
                                  </p:childTnLst>
                                </p:cTn>
                              </p:par>
                              <p:par>
                                <p:cTn id="593" presetID="23" presetClass="entr" presetSubtype="16" fill="hold" grpId="4" nodeType="withEffect">
                                  <p:stCondLst>
                                    <p:cond delay="0"/>
                                  </p:stCondLst>
                                  <p:childTnLst>
                                    <p:set>
                                      <p:cBhvr>
                                        <p:cTn id="594" dur="1" fill="hold">
                                          <p:stCondLst>
                                            <p:cond delay="0"/>
                                          </p:stCondLst>
                                        </p:cTn>
                                        <p:tgtEl>
                                          <p:spTgt spid="30"/>
                                        </p:tgtEl>
                                        <p:attrNameLst>
                                          <p:attrName>style.visibility</p:attrName>
                                        </p:attrNameLst>
                                      </p:cBhvr>
                                      <p:to>
                                        <p:strVal val="visible"/>
                                      </p:to>
                                    </p:set>
                                    <p:anim calcmode="lin" valueType="num">
                                      <p:cBhvr>
                                        <p:cTn id="595" dur="2250" fill="hold"/>
                                        <p:tgtEl>
                                          <p:spTgt spid="30"/>
                                        </p:tgtEl>
                                        <p:attrNameLst>
                                          <p:attrName>ppt_w</p:attrName>
                                        </p:attrNameLst>
                                      </p:cBhvr>
                                      <p:tavLst>
                                        <p:tav tm="0">
                                          <p:val>
                                            <p:fltVal val="0"/>
                                          </p:val>
                                        </p:tav>
                                        <p:tav tm="100000">
                                          <p:val>
                                            <p:strVal val="#ppt_w"/>
                                          </p:val>
                                        </p:tav>
                                      </p:tavLst>
                                    </p:anim>
                                    <p:anim calcmode="lin" valueType="num">
                                      <p:cBhvr>
                                        <p:cTn id="596" dur="2250" fill="hold"/>
                                        <p:tgtEl>
                                          <p:spTgt spid="30"/>
                                        </p:tgtEl>
                                        <p:attrNameLst>
                                          <p:attrName>ppt_h</p:attrName>
                                        </p:attrNameLst>
                                      </p:cBhvr>
                                      <p:tavLst>
                                        <p:tav tm="0">
                                          <p:val>
                                            <p:fltVal val="0"/>
                                          </p:val>
                                        </p:tav>
                                        <p:tav tm="100000">
                                          <p:val>
                                            <p:strVal val="#ppt_h"/>
                                          </p:val>
                                        </p:tav>
                                      </p:tavLst>
                                    </p:anim>
                                  </p:childTnLst>
                                </p:cTn>
                              </p:par>
                              <p:par>
                                <p:cTn id="597" presetID="23" presetClass="entr" presetSubtype="16" fill="hold" grpId="4" nodeType="withEffect">
                                  <p:stCondLst>
                                    <p:cond delay="0"/>
                                  </p:stCondLst>
                                  <p:childTnLst>
                                    <p:set>
                                      <p:cBhvr>
                                        <p:cTn id="598" dur="1" fill="hold">
                                          <p:stCondLst>
                                            <p:cond delay="0"/>
                                          </p:stCondLst>
                                        </p:cTn>
                                        <p:tgtEl>
                                          <p:spTgt spid="23"/>
                                        </p:tgtEl>
                                        <p:attrNameLst>
                                          <p:attrName>style.visibility</p:attrName>
                                        </p:attrNameLst>
                                      </p:cBhvr>
                                      <p:to>
                                        <p:strVal val="visible"/>
                                      </p:to>
                                    </p:set>
                                    <p:anim calcmode="lin" valueType="num">
                                      <p:cBhvr>
                                        <p:cTn id="599" dur="2250" fill="hold"/>
                                        <p:tgtEl>
                                          <p:spTgt spid="23"/>
                                        </p:tgtEl>
                                        <p:attrNameLst>
                                          <p:attrName>ppt_w</p:attrName>
                                        </p:attrNameLst>
                                      </p:cBhvr>
                                      <p:tavLst>
                                        <p:tav tm="0">
                                          <p:val>
                                            <p:fltVal val="0"/>
                                          </p:val>
                                        </p:tav>
                                        <p:tav tm="100000">
                                          <p:val>
                                            <p:strVal val="#ppt_w"/>
                                          </p:val>
                                        </p:tav>
                                      </p:tavLst>
                                    </p:anim>
                                    <p:anim calcmode="lin" valueType="num">
                                      <p:cBhvr>
                                        <p:cTn id="600" dur="2250" fill="hold"/>
                                        <p:tgtEl>
                                          <p:spTgt spid="23"/>
                                        </p:tgtEl>
                                        <p:attrNameLst>
                                          <p:attrName>ppt_h</p:attrName>
                                        </p:attrNameLst>
                                      </p:cBhvr>
                                      <p:tavLst>
                                        <p:tav tm="0">
                                          <p:val>
                                            <p:fltVal val="0"/>
                                          </p:val>
                                        </p:tav>
                                        <p:tav tm="100000">
                                          <p:val>
                                            <p:strVal val="#ppt_h"/>
                                          </p:val>
                                        </p:tav>
                                      </p:tavLst>
                                    </p:anim>
                                  </p:childTnLst>
                                </p:cTn>
                              </p:par>
                              <p:par>
                                <p:cTn id="601" presetID="23" presetClass="entr" presetSubtype="16" fill="hold" grpId="4" nodeType="withEffect">
                                  <p:stCondLst>
                                    <p:cond delay="0"/>
                                  </p:stCondLst>
                                  <p:childTnLst>
                                    <p:set>
                                      <p:cBhvr>
                                        <p:cTn id="602" dur="1" fill="hold">
                                          <p:stCondLst>
                                            <p:cond delay="0"/>
                                          </p:stCondLst>
                                        </p:cTn>
                                        <p:tgtEl>
                                          <p:spTgt spid="37"/>
                                        </p:tgtEl>
                                        <p:attrNameLst>
                                          <p:attrName>style.visibility</p:attrName>
                                        </p:attrNameLst>
                                      </p:cBhvr>
                                      <p:to>
                                        <p:strVal val="visible"/>
                                      </p:to>
                                    </p:set>
                                    <p:anim calcmode="lin" valueType="num">
                                      <p:cBhvr>
                                        <p:cTn id="603" dur="2250" fill="hold"/>
                                        <p:tgtEl>
                                          <p:spTgt spid="37"/>
                                        </p:tgtEl>
                                        <p:attrNameLst>
                                          <p:attrName>ppt_w</p:attrName>
                                        </p:attrNameLst>
                                      </p:cBhvr>
                                      <p:tavLst>
                                        <p:tav tm="0">
                                          <p:val>
                                            <p:fltVal val="0"/>
                                          </p:val>
                                        </p:tav>
                                        <p:tav tm="100000">
                                          <p:val>
                                            <p:strVal val="#ppt_w"/>
                                          </p:val>
                                        </p:tav>
                                      </p:tavLst>
                                    </p:anim>
                                    <p:anim calcmode="lin" valueType="num">
                                      <p:cBhvr>
                                        <p:cTn id="604" dur="2250" fill="hold"/>
                                        <p:tgtEl>
                                          <p:spTgt spid="37"/>
                                        </p:tgtEl>
                                        <p:attrNameLst>
                                          <p:attrName>ppt_h</p:attrName>
                                        </p:attrNameLst>
                                      </p:cBhvr>
                                      <p:tavLst>
                                        <p:tav tm="0">
                                          <p:val>
                                            <p:fltVal val="0"/>
                                          </p:val>
                                        </p:tav>
                                        <p:tav tm="100000">
                                          <p:val>
                                            <p:strVal val="#ppt_h"/>
                                          </p:val>
                                        </p:tav>
                                      </p:tavLst>
                                    </p:anim>
                                  </p:childTnLst>
                                </p:cTn>
                              </p:par>
                              <p:par>
                                <p:cTn id="605" presetID="23" presetClass="entr" presetSubtype="16" fill="hold" grpId="4" nodeType="withEffect">
                                  <p:stCondLst>
                                    <p:cond delay="0"/>
                                  </p:stCondLst>
                                  <p:childTnLst>
                                    <p:set>
                                      <p:cBhvr>
                                        <p:cTn id="606" dur="1" fill="hold">
                                          <p:stCondLst>
                                            <p:cond delay="0"/>
                                          </p:stCondLst>
                                        </p:cTn>
                                        <p:tgtEl>
                                          <p:spTgt spid="39"/>
                                        </p:tgtEl>
                                        <p:attrNameLst>
                                          <p:attrName>style.visibility</p:attrName>
                                        </p:attrNameLst>
                                      </p:cBhvr>
                                      <p:to>
                                        <p:strVal val="visible"/>
                                      </p:to>
                                    </p:set>
                                    <p:anim calcmode="lin" valueType="num">
                                      <p:cBhvr>
                                        <p:cTn id="607" dur="2250" fill="hold"/>
                                        <p:tgtEl>
                                          <p:spTgt spid="39"/>
                                        </p:tgtEl>
                                        <p:attrNameLst>
                                          <p:attrName>ppt_w</p:attrName>
                                        </p:attrNameLst>
                                      </p:cBhvr>
                                      <p:tavLst>
                                        <p:tav tm="0">
                                          <p:val>
                                            <p:fltVal val="0"/>
                                          </p:val>
                                        </p:tav>
                                        <p:tav tm="100000">
                                          <p:val>
                                            <p:strVal val="#ppt_w"/>
                                          </p:val>
                                        </p:tav>
                                      </p:tavLst>
                                    </p:anim>
                                    <p:anim calcmode="lin" valueType="num">
                                      <p:cBhvr>
                                        <p:cTn id="608" dur="2250" fill="hold"/>
                                        <p:tgtEl>
                                          <p:spTgt spid="39"/>
                                        </p:tgtEl>
                                        <p:attrNameLst>
                                          <p:attrName>ppt_h</p:attrName>
                                        </p:attrNameLst>
                                      </p:cBhvr>
                                      <p:tavLst>
                                        <p:tav tm="0">
                                          <p:val>
                                            <p:fltVal val="0"/>
                                          </p:val>
                                        </p:tav>
                                        <p:tav tm="100000">
                                          <p:val>
                                            <p:strVal val="#ppt_h"/>
                                          </p:val>
                                        </p:tav>
                                      </p:tavLst>
                                    </p:anim>
                                  </p:childTnLst>
                                </p:cTn>
                              </p:par>
                              <p:par>
                                <p:cTn id="609" presetID="23" presetClass="entr" presetSubtype="16" fill="hold" grpId="4" nodeType="withEffect">
                                  <p:stCondLst>
                                    <p:cond delay="0"/>
                                  </p:stCondLst>
                                  <p:childTnLst>
                                    <p:set>
                                      <p:cBhvr>
                                        <p:cTn id="610" dur="1" fill="hold">
                                          <p:stCondLst>
                                            <p:cond delay="0"/>
                                          </p:stCondLst>
                                        </p:cTn>
                                        <p:tgtEl>
                                          <p:spTgt spid="41"/>
                                        </p:tgtEl>
                                        <p:attrNameLst>
                                          <p:attrName>style.visibility</p:attrName>
                                        </p:attrNameLst>
                                      </p:cBhvr>
                                      <p:to>
                                        <p:strVal val="visible"/>
                                      </p:to>
                                    </p:set>
                                    <p:anim calcmode="lin" valueType="num">
                                      <p:cBhvr>
                                        <p:cTn id="611" dur="2250" fill="hold"/>
                                        <p:tgtEl>
                                          <p:spTgt spid="41"/>
                                        </p:tgtEl>
                                        <p:attrNameLst>
                                          <p:attrName>ppt_w</p:attrName>
                                        </p:attrNameLst>
                                      </p:cBhvr>
                                      <p:tavLst>
                                        <p:tav tm="0">
                                          <p:val>
                                            <p:fltVal val="0"/>
                                          </p:val>
                                        </p:tav>
                                        <p:tav tm="100000">
                                          <p:val>
                                            <p:strVal val="#ppt_w"/>
                                          </p:val>
                                        </p:tav>
                                      </p:tavLst>
                                    </p:anim>
                                    <p:anim calcmode="lin" valueType="num">
                                      <p:cBhvr>
                                        <p:cTn id="612" dur="2250" fill="hold"/>
                                        <p:tgtEl>
                                          <p:spTgt spid="41"/>
                                        </p:tgtEl>
                                        <p:attrNameLst>
                                          <p:attrName>ppt_h</p:attrName>
                                        </p:attrNameLst>
                                      </p:cBhvr>
                                      <p:tavLst>
                                        <p:tav tm="0">
                                          <p:val>
                                            <p:fltVal val="0"/>
                                          </p:val>
                                        </p:tav>
                                        <p:tav tm="100000">
                                          <p:val>
                                            <p:strVal val="#ppt_h"/>
                                          </p:val>
                                        </p:tav>
                                      </p:tavLst>
                                    </p:anim>
                                  </p:childTnLst>
                                </p:cTn>
                              </p:par>
                              <p:par>
                                <p:cTn id="613" presetID="23" presetClass="entr" presetSubtype="16" fill="hold" grpId="4" nodeType="withEffect">
                                  <p:stCondLst>
                                    <p:cond delay="0"/>
                                  </p:stCondLst>
                                  <p:childTnLst>
                                    <p:set>
                                      <p:cBhvr>
                                        <p:cTn id="614" dur="1" fill="hold">
                                          <p:stCondLst>
                                            <p:cond delay="0"/>
                                          </p:stCondLst>
                                        </p:cTn>
                                        <p:tgtEl>
                                          <p:spTgt spid="42"/>
                                        </p:tgtEl>
                                        <p:attrNameLst>
                                          <p:attrName>style.visibility</p:attrName>
                                        </p:attrNameLst>
                                      </p:cBhvr>
                                      <p:to>
                                        <p:strVal val="visible"/>
                                      </p:to>
                                    </p:set>
                                    <p:anim calcmode="lin" valueType="num">
                                      <p:cBhvr>
                                        <p:cTn id="615" dur="2250" fill="hold"/>
                                        <p:tgtEl>
                                          <p:spTgt spid="42"/>
                                        </p:tgtEl>
                                        <p:attrNameLst>
                                          <p:attrName>ppt_w</p:attrName>
                                        </p:attrNameLst>
                                      </p:cBhvr>
                                      <p:tavLst>
                                        <p:tav tm="0">
                                          <p:val>
                                            <p:fltVal val="0"/>
                                          </p:val>
                                        </p:tav>
                                        <p:tav tm="100000">
                                          <p:val>
                                            <p:strVal val="#ppt_w"/>
                                          </p:val>
                                        </p:tav>
                                      </p:tavLst>
                                    </p:anim>
                                    <p:anim calcmode="lin" valueType="num">
                                      <p:cBhvr>
                                        <p:cTn id="616" dur="2250" fill="hold"/>
                                        <p:tgtEl>
                                          <p:spTgt spid="42"/>
                                        </p:tgtEl>
                                        <p:attrNameLst>
                                          <p:attrName>ppt_h</p:attrName>
                                        </p:attrNameLst>
                                      </p:cBhvr>
                                      <p:tavLst>
                                        <p:tav tm="0">
                                          <p:val>
                                            <p:fltVal val="0"/>
                                          </p:val>
                                        </p:tav>
                                        <p:tav tm="100000">
                                          <p:val>
                                            <p:strVal val="#ppt_h"/>
                                          </p:val>
                                        </p:tav>
                                      </p:tavLst>
                                    </p:anim>
                                  </p:childTnLst>
                                </p:cTn>
                              </p:par>
                              <p:par>
                                <p:cTn id="617" presetID="23" presetClass="entr" presetSubtype="16" fill="hold" grpId="4" nodeType="withEffect">
                                  <p:stCondLst>
                                    <p:cond delay="0"/>
                                  </p:stCondLst>
                                  <p:childTnLst>
                                    <p:set>
                                      <p:cBhvr>
                                        <p:cTn id="618" dur="1" fill="hold">
                                          <p:stCondLst>
                                            <p:cond delay="0"/>
                                          </p:stCondLst>
                                        </p:cTn>
                                        <p:tgtEl>
                                          <p:spTgt spid="35"/>
                                        </p:tgtEl>
                                        <p:attrNameLst>
                                          <p:attrName>style.visibility</p:attrName>
                                        </p:attrNameLst>
                                      </p:cBhvr>
                                      <p:to>
                                        <p:strVal val="visible"/>
                                      </p:to>
                                    </p:set>
                                    <p:anim calcmode="lin" valueType="num">
                                      <p:cBhvr>
                                        <p:cTn id="619" dur="2250" fill="hold"/>
                                        <p:tgtEl>
                                          <p:spTgt spid="35"/>
                                        </p:tgtEl>
                                        <p:attrNameLst>
                                          <p:attrName>ppt_w</p:attrName>
                                        </p:attrNameLst>
                                      </p:cBhvr>
                                      <p:tavLst>
                                        <p:tav tm="0">
                                          <p:val>
                                            <p:fltVal val="0"/>
                                          </p:val>
                                        </p:tav>
                                        <p:tav tm="100000">
                                          <p:val>
                                            <p:strVal val="#ppt_w"/>
                                          </p:val>
                                        </p:tav>
                                      </p:tavLst>
                                    </p:anim>
                                    <p:anim calcmode="lin" valueType="num">
                                      <p:cBhvr>
                                        <p:cTn id="620" dur="2250" fill="hold"/>
                                        <p:tgtEl>
                                          <p:spTgt spid="35"/>
                                        </p:tgtEl>
                                        <p:attrNameLst>
                                          <p:attrName>ppt_h</p:attrName>
                                        </p:attrNameLst>
                                      </p:cBhvr>
                                      <p:tavLst>
                                        <p:tav tm="0">
                                          <p:val>
                                            <p:fltVal val="0"/>
                                          </p:val>
                                        </p:tav>
                                        <p:tav tm="100000">
                                          <p:val>
                                            <p:strVal val="#ppt_h"/>
                                          </p:val>
                                        </p:tav>
                                      </p:tavLst>
                                    </p:anim>
                                  </p:childTnLst>
                                </p:cTn>
                              </p:par>
                              <p:par>
                                <p:cTn id="621" presetID="23" presetClass="entr" presetSubtype="16" fill="hold" grpId="4" nodeType="withEffect">
                                  <p:stCondLst>
                                    <p:cond delay="0"/>
                                  </p:stCondLst>
                                  <p:childTnLst>
                                    <p:set>
                                      <p:cBhvr>
                                        <p:cTn id="622" dur="1" fill="hold">
                                          <p:stCondLst>
                                            <p:cond delay="0"/>
                                          </p:stCondLst>
                                        </p:cTn>
                                        <p:tgtEl>
                                          <p:spTgt spid="28"/>
                                        </p:tgtEl>
                                        <p:attrNameLst>
                                          <p:attrName>style.visibility</p:attrName>
                                        </p:attrNameLst>
                                      </p:cBhvr>
                                      <p:to>
                                        <p:strVal val="visible"/>
                                      </p:to>
                                    </p:set>
                                    <p:anim calcmode="lin" valueType="num">
                                      <p:cBhvr>
                                        <p:cTn id="623" dur="2250" fill="hold"/>
                                        <p:tgtEl>
                                          <p:spTgt spid="28"/>
                                        </p:tgtEl>
                                        <p:attrNameLst>
                                          <p:attrName>ppt_w</p:attrName>
                                        </p:attrNameLst>
                                      </p:cBhvr>
                                      <p:tavLst>
                                        <p:tav tm="0">
                                          <p:val>
                                            <p:fltVal val="0"/>
                                          </p:val>
                                        </p:tav>
                                        <p:tav tm="100000">
                                          <p:val>
                                            <p:strVal val="#ppt_w"/>
                                          </p:val>
                                        </p:tav>
                                      </p:tavLst>
                                    </p:anim>
                                    <p:anim calcmode="lin" valueType="num">
                                      <p:cBhvr>
                                        <p:cTn id="624" dur="2250" fill="hold"/>
                                        <p:tgtEl>
                                          <p:spTgt spid="28"/>
                                        </p:tgtEl>
                                        <p:attrNameLst>
                                          <p:attrName>ppt_h</p:attrName>
                                        </p:attrNameLst>
                                      </p:cBhvr>
                                      <p:tavLst>
                                        <p:tav tm="0">
                                          <p:val>
                                            <p:fltVal val="0"/>
                                          </p:val>
                                        </p:tav>
                                        <p:tav tm="100000">
                                          <p:val>
                                            <p:strVal val="#ppt_h"/>
                                          </p:val>
                                        </p:tav>
                                      </p:tavLst>
                                    </p:anim>
                                  </p:childTnLst>
                                </p:cTn>
                              </p:par>
                              <p:par>
                                <p:cTn id="625" presetID="23" presetClass="entr" presetSubtype="16" fill="hold" grpId="4" nodeType="withEffect">
                                  <p:stCondLst>
                                    <p:cond delay="0"/>
                                  </p:stCondLst>
                                  <p:childTnLst>
                                    <p:set>
                                      <p:cBhvr>
                                        <p:cTn id="626" dur="1" fill="hold">
                                          <p:stCondLst>
                                            <p:cond delay="0"/>
                                          </p:stCondLst>
                                        </p:cTn>
                                        <p:tgtEl>
                                          <p:spTgt spid="34"/>
                                        </p:tgtEl>
                                        <p:attrNameLst>
                                          <p:attrName>style.visibility</p:attrName>
                                        </p:attrNameLst>
                                      </p:cBhvr>
                                      <p:to>
                                        <p:strVal val="visible"/>
                                      </p:to>
                                    </p:set>
                                    <p:anim calcmode="lin" valueType="num">
                                      <p:cBhvr>
                                        <p:cTn id="627" dur="2250" fill="hold"/>
                                        <p:tgtEl>
                                          <p:spTgt spid="34"/>
                                        </p:tgtEl>
                                        <p:attrNameLst>
                                          <p:attrName>ppt_w</p:attrName>
                                        </p:attrNameLst>
                                      </p:cBhvr>
                                      <p:tavLst>
                                        <p:tav tm="0">
                                          <p:val>
                                            <p:fltVal val="0"/>
                                          </p:val>
                                        </p:tav>
                                        <p:tav tm="100000">
                                          <p:val>
                                            <p:strVal val="#ppt_w"/>
                                          </p:val>
                                        </p:tav>
                                      </p:tavLst>
                                    </p:anim>
                                    <p:anim calcmode="lin" valueType="num">
                                      <p:cBhvr>
                                        <p:cTn id="628" dur="2250" fill="hold"/>
                                        <p:tgtEl>
                                          <p:spTgt spid="34"/>
                                        </p:tgtEl>
                                        <p:attrNameLst>
                                          <p:attrName>ppt_h</p:attrName>
                                        </p:attrNameLst>
                                      </p:cBhvr>
                                      <p:tavLst>
                                        <p:tav tm="0">
                                          <p:val>
                                            <p:fltVal val="0"/>
                                          </p:val>
                                        </p:tav>
                                        <p:tav tm="100000">
                                          <p:val>
                                            <p:strVal val="#ppt_h"/>
                                          </p:val>
                                        </p:tav>
                                      </p:tavLst>
                                    </p:anim>
                                  </p:childTnLst>
                                </p:cTn>
                              </p:par>
                              <p:par>
                                <p:cTn id="629" presetID="23" presetClass="entr" presetSubtype="16" fill="hold" grpId="4" nodeType="withEffect">
                                  <p:stCondLst>
                                    <p:cond delay="0"/>
                                  </p:stCondLst>
                                  <p:childTnLst>
                                    <p:set>
                                      <p:cBhvr>
                                        <p:cTn id="630" dur="1" fill="hold">
                                          <p:stCondLst>
                                            <p:cond delay="0"/>
                                          </p:stCondLst>
                                        </p:cTn>
                                        <p:tgtEl>
                                          <p:spTgt spid="27"/>
                                        </p:tgtEl>
                                        <p:attrNameLst>
                                          <p:attrName>style.visibility</p:attrName>
                                        </p:attrNameLst>
                                      </p:cBhvr>
                                      <p:to>
                                        <p:strVal val="visible"/>
                                      </p:to>
                                    </p:set>
                                    <p:anim calcmode="lin" valueType="num">
                                      <p:cBhvr>
                                        <p:cTn id="631" dur="2250" fill="hold"/>
                                        <p:tgtEl>
                                          <p:spTgt spid="27"/>
                                        </p:tgtEl>
                                        <p:attrNameLst>
                                          <p:attrName>ppt_w</p:attrName>
                                        </p:attrNameLst>
                                      </p:cBhvr>
                                      <p:tavLst>
                                        <p:tav tm="0">
                                          <p:val>
                                            <p:fltVal val="0"/>
                                          </p:val>
                                        </p:tav>
                                        <p:tav tm="100000">
                                          <p:val>
                                            <p:strVal val="#ppt_w"/>
                                          </p:val>
                                        </p:tav>
                                      </p:tavLst>
                                    </p:anim>
                                    <p:anim calcmode="lin" valueType="num">
                                      <p:cBhvr>
                                        <p:cTn id="632" dur="2250" fill="hold"/>
                                        <p:tgtEl>
                                          <p:spTgt spid="27"/>
                                        </p:tgtEl>
                                        <p:attrNameLst>
                                          <p:attrName>ppt_h</p:attrName>
                                        </p:attrNameLst>
                                      </p:cBhvr>
                                      <p:tavLst>
                                        <p:tav tm="0">
                                          <p:val>
                                            <p:fltVal val="0"/>
                                          </p:val>
                                        </p:tav>
                                        <p:tav tm="100000">
                                          <p:val>
                                            <p:strVal val="#ppt_h"/>
                                          </p:val>
                                        </p:tav>
                                      </p:tavLst>
                                    </p:anim>
                                  </p:childTnLst>
                                </p:cTn>
                              </p:par>
                              <p:par>
                                <p:cTn id="633" presetID="23" presetClass="entr" presetSubtype="16" fill="hold" grpId="4" nodeType="withEffect">
                                  <p:stCondLst>
                                    <p:cond delay="0"/>
                                  </p:stCondLst>
                                  <p:childTnLst>
                                    <p:set>
                                      <p:cBhvr>
                                        <p:cTn id="634" dur="1" fill="hold">
                                          <p:stCondLst>
                                            <p:cond delay="0"/>
                                          </p:stCondLst>
                                        </p:cTn>
                                        <p:tgtEl>
                                          <p:spTgt spid="32"/>
                                        </p:tgtEl>
                                        <p:attrNameLst>
                                          <p:attrName>style.visibility</p:attrName>
                                        </p:attrNameLst>
                                      </p:cBhvr>
                                      <p:to>
                                        <p:strVal val="visible"/>
                                      </p:to>
                                    </p:set>
                                    <p:anim calcmode="lin" valueType="num">
                                      <p:cBhvr>
                                        <p:cTn id="635" dur="2250" fill="hold"/>
                                        <p:tgtEl>
                                          <p:spTgt spid="32"/>
                                        </p:tgtEl>
                                        <p:attrNameLst>
                                          <p:attrName>ppt_w</p:attrName>
                                        </p:attrNameLst>
                                      </p:cBhvr>
                                      <p:tavLst>
                                        <p:tav tm="0">
                                          <p:val>
                                            <p:fltVal val="0"/>
                                          </p:val>
                                        </p:tav>
                                        <p:tav tm="100000">
                                          <p:val>
                                            <p:strVal val="#ppt_w"/>
                                          </p:val>
                                        </p:tav>
                                      </p:tavLst>
                                    </p:anim>
                                    <p:anim calcmode="lin" valueType="num">
                                      <p:cBhvr>
                                        <p:cTn id="636" dur="2250" fill="hold"/>
                                        <p:tgtEl>
                                          <p:spTgt spid="32"/>
                                        </p:tgtEl>
                                        <p:attrNameLst>
                                          <p:attrName>ppt_h</p:attrName>
                                        </p:attrNameLst>
                                      </p:cBhvr>
                                      <p:tavLst>
                                        <p:tav tm="0">
                                          <p:val>
                                            <p:fltVal val="0"/>
                                          </p:val>
                                        </p:tav>
                                        <p:tav tm="100000">
                                          <p:val>
                                            <p:strVal val="#ppt_h"/>
                                          </p:val>
                                        </p:tav>
                                      </p:tavLst>
                                    </p:anim>
                                  </p:childTnLst>
                                </p:cTn>
                              </p:par>
                              <p:par>
                                <p:cTn id="637" presetID="23" presetClass="entr" presetSubtype="16" fill="hold" grpId="4" nodeType="withEffect">
                                  <p:stCondLst>
                                    <p:cond delay="0"/>
                                  </p:stCondLst>
                                  <p:childTnLst>
                                    <p:set>
                                      <p:cBhvr>
                                        <p:cTn id="638" dur="1" fill="hold">
                                          <p:stCondLst>
                                            <p:cond delay="0"/>
                                          </p:stCondLst>
                                        </p:cTn>
                                        <p:tgtEl>
                                          <p:spTgt spid="25"/>
                                        </p:tgtEl>
                                        <p:attrNameLst>
                                          <p:attrName>style.visibility</p:attrName>
                                        </p:attrNameLst>
                                      </p:cBhvr>
                                      <p:to>
                                        <p:strVal val="visible"/>
                                      </p:to>
                                    </p:set>
                                    <p:anim calcmode="lin" valueType="num">
                                      <p:cBhvr>
                                        <p:cTn id="639" dur="2250" fill="hold"/>
                                        <p:tgtEl>
                                          <p:spTgt spid="25"/>
                                        </p:tgtEl>
                                        <p:attrNameLst>
                                          <p:attrName>ppt_w</p:attrName>
                                        </p:attrNameLst>
                                      </p:cBhvr>
                                      <p:tavLst>
                                        <p:tav tm="0">
                                          <p:val>
                                            <p:fltVal val="0"/>
                                          </p:val>
                                        </p:tav>
                                        <p:tav tm="100000">
                                          <p:val>
                                            <p:strVal val="#ppt_w"/>
                                          </p:val>
                                        </p:tav>
                                      </p:tavLst>
                                    </p:anim>
                                    <p:anim calcmode="lin" valueType="num">
                                      <p:cBhvr>
                                        <p:cTn id="640" dur="2250" fill="hold"/>
                                        <p:tgtEl>
                                          <p:spTgt spid="25"/>
                                        </p:tgtEl>
                                        <p:attrNameLst>
                                          <p:attrName>ppt_h</p:attrName>
                                        </p:attrNameLst>
                                      </p:cBhvr>
                                      <p:tavLst>
                                        <p:tav tm="0">
                                          <p:val>
                                            <p:fltVal val="0"/>
                                          </p:val>
                                        </p:tav>
                                        <p:tav tm="100000">
                                          <p:val>
                                            <p:strVal val="#ppt_h"/>
                                          </p:val>
                                        </p:tav>
                                      </p:tavLst>
                                    </p:anim>
                                  </p:childTnLst>
                                </p:cTn>
                              </p:par>
                              <p:par>
                                <p:cTn id="641" presetID="23" presetClass="entr" presetSubtype="16" fill="hold" grpId="4" nodeType="withEffect">
                                  <p:stCondLst>
                                    <p:cond delay="0"/>
                                  </p:stCondLst>
                                  <p:childTnLst>
                                    <p:set>
                                      <p:cBhvr>
                                        <p:cTn id="642" dur="1" fill="hold">
                                          <p:stCondLst>
                                            <p:cond delay="0"/>
                                          </p:stCondLst>
                                        </p:cTn>
                                        <p:tgtEl>
                                          <p:spTgt spid="12"/>
                                        </p:tgtEl>
                                        <p:attrNameLst>
                                          <p:attrName>style.visibility</p:attrName>
                                        </p:attrNameLst>
                                      </p:cBhvr>
                                      <p:to>
                                        <p:strVal val="visible"/>
                                      </p:to>
                                    </p:set>
                                    <p:anim calcmode="lin" valueType="num">
                                      <p:cBhvr>
                                        <p:cTn id="643" dur="2250" fill="hold"/>
                                        <p:tgtEl>
                                          <p:spTgt spid="12"/>
                                        </p:tgtEl>
                                        <p:attrNameLst>
                                          <p:attrName>ppt_w</p:attrName>
                                        </p:attrNameLst>
                                      </p:cBhvr>
                                      <p:tavLst>
                                        <p:tav tm="0">
                                          <p:val>
                                            <p:fltVal val="0"/>
                                          </p:val>
                                        </p:tav>
                                        <p:tav tm="100000">
                                          <p:val>
                                            <p:strVal val="#ppt_w"/>
                                          </p:val>
                                        </p:tav>
                                      </p:tavLst>
                                    </p:anim>
                                    <p:anim calcmode="lin" valueType="num">
                                      <p:cBhvr>
                                        <p:cTn id="644" dur="2250" fill="hold"/>
                                        <p:tgtEl>
                                          <p:spTgt spid="12"/>
                                        </p:tgtEl>
                                        <p:attrNameLst>
                                          <p:attrName>ppt_h</p:attrName>
                                        </p:attrNameLst>
                                      </p:cBhvr>
                                      <p:tavLst>
                                        <p:tav tm="0">
                                          <p:val>
                                            <p:fltVal val="0"/>
                                          </p:val>
                                        </p:tav>
                                        <p:tav tm="100000">
                                          <p:val>
                                            <p:strVal val="#ppt_h"/>
                                          </p:val>
                                        </p:tav>
                                      </p:tavLst>
                                    </p:anim>
                                  </p:childTnLst>
                                </p:cTn>
                              </p:par>
                              <p:par>
                                <p:cTn id="645" presetID="23" presetClass="entr" presetSubtype="16" fill="hold" grpId="4" nodeType="withEffect">
                                  <p:stCondLst>
                                    <p:cond delay="0"/>
                                  </p:stCondLst>
                                  <p:childTnLst>
                                    <p:set>
                                      <p:cBhvr>
                                        <p:cTn id="646" dur="1" fill="hold">
                                          <p:stCondLst>
                                            <p:cond delay="0"/>
                                          </p:stCondLst>
                                        </p:cTn>
                                        <p:tgtEl>
                                          <p:spTgt spid="5"/>
                                        </p:tgtEl>
                                        <p:attrNameLst>
                                          <p:attrName>style.visibility</p:attrName>
                                        </p:attrNameLst>
                                      </p:cBhvr>
                                      <p:to>
                                        <p:strVal val="visible"/>
                                      </p:to>
                                    </p:set>
                                    <p:anim calcmode="lin" valueType="num">
                                      <p:cBhvr>
                                        <p:cTn id="647" dur="2250" fill="hold"/>
                                        <p:tgtEl>
                                          <p:spTgt spid="5"/>
                                        </p:tgtEl>
                                        <p:attrNameLst>
                                          <p:attrName>ppt_w</p:attrName>
                                        </p:attrNameLst>
                                      </p:cBhvr>
                                      <p:tavLst>
                                        <p:tav tm="0">
                                          <p:val>
                                            <p:fltVal val="0"/>
                                          </p:val>
                                        </p:tav>
                                        <p:tav tm="100000">
                                          <p:val>
                                            <p:strVal val="#ppt_w"/>
                                          </p:val>
                                        </p:tav>
                                      </p:tavLst>
                                    </p:anim>
                                    <p:anim calcmode="lin" valueType="num">
                                      <p:cBhvr>
                                        <p:cTn id="648" dur="2250" fill="hold"/>
                                        <p:tgtEl>
                                          <p:spTgt spid="5"/>
                                        </p:tgtEl>
                                        <p:attrNameLst>
                                          <p:attrName>ppt_h</p:attrName>
                                        </p:attrNameLst>
                                      </p:cBhvr>
                                      <p:tavLst>
                                        <p:tav tm="0">
                                          <p:val>
                                            <p:fltVal val="0"/>
                                          </p:val>
                                        </p:tav>
                                        <p:tav tm="100000">
                                          <p:val>
                                            <p:strVal val="#ppt_h"/>
                                          </p:val>
                                        </p:tav>
                                      </p:tavLst>
                                    </p:anim>
                                  </p:childTnLst>
                                </p:cTn>
                              </p:par>
                              <p:par>
                                <p:cTn id="649" presetID="23" presetClass="entr" presetSubtype="16" fill="hold" grpId="4" nodeType="withEffect">
                                  <p:stCondLst>
                                    <p:cond delay="0"/>
                                  </p:stCondLst>
                                  <p:childTnLst>
                                    <p:set>
                                      <p:cBhvr>
                                        <p:cTn id="650" dur="1" fill="hold">
                                          <p:stCondLst>
                                            <p:cond delay="0"/>
                                          </p:stCondLst>
                                        </p:cTn>
                                        <p:tgtEl>
                                          <p:spTgt spid="19"/>
                                        </p:tgtEl>
                                        <p:attrNameLst>
                                          <p:attrName>style.visibility</p:attrName>
                                        </p:attrNameLst>
                                      </p:cBhvr>
                                      <p:to>
                                        <p:strVal val="visible"/>
                                      </p:to>
                                    </p:set>
                                    <p:anim calcmode="lin" valueType="num">
                                      <p:cBhvr>
                                        <p:cTn id="651" dur="2250" fill="hold"/>
                                        <p:tgtEl>
                                          <p:spTgt spid="19"/>
                                        </p:tgtEl>
                                        <p:attrNameLst>
                                          <p:attrName>ppt_w</p:attrName>
                                        </p:attrNameLst>
                                      </p:cBhvr>
                                      <p:tavLst>
                                        <p:tav tm="0">
                                          <p:val>
                                            <p:fltVal val="0"/>
                                          </p:val>
                                        </p:tav>
                                        <p:tav tm="100000">
                                          <p:val>
                                            <p:strVal val="#ppt_w"/>
                                          </p:val>
                                        </p:tav>
                                      </p:tavLst>
                                    </p:anim>
                                    <p:anim calcmode="lin" valueType="num">
                                      <p:cBhvr>
                                        <p:cTn id="652" dur="2250" fill="hold"/>
                                        <p:tgtEl>
                                          <p:spTgt spid="19"/>
                                        </p:tgtEl>
                                        <p:attrNameLst>
                                          <p:attrName>ppt_h</p:attrName>
                                        </p:attrNameLst>
                                      </p:cBhvr>
                                      <p:tavLst>
                                        <p:tav tm="0">
                                          <p:val>
                                            <p:fltVal val="0"/>
                                          </p:val>
                                        </p:tav>
                                        <p:tav tm="100000">
                                          <p:val>
                                            <p:strVal val="#ppt_h"/>
                                          </p:val>
                                        </p:tav>
                                      </p:tavLst>
                                    </p:anim>
                                  </p:childTnLst>
                                </p:cTn>
                              </p:par>
                              <p:par>
                                <p:cTn id="653" presetID="23" presetClass="entr" presetSubtype="16" fill="hold" grpId="4" nodeType="withEffect">
                                  <p:stCondLst>
                                    <p:cond delay="0"/>
                                  </p:stCondLst>
                                  <p:childTnLst>
                                    <p:set>
                                      <p:cBhvr>
                                        <p:cTn id="654" dur="1" fill="hold">
                                          <p:stCondLst>
                                            <p:cond delay="0"/>
                                          </p:stCondLst>
                                        </p:cTn>
                                        <p:tgtEl>
                                          <p:spTgt spid="17"/>
                                        </p:tgtEl>
                                        <p:attrNameLst>
                                          <p:attrName>style.visibility</p:attrName>
                                        </p:attrNameLst>
                                      </p:cBhvr>
                                      <p:to>
                                        <p:strVal val="visible"/>
                                      </p:to>
                                    </p:set>
                                    <p:anim calcmode="lin" valueType="num">
                                      <p:cBhvr>
                                        <p:cTn id="655" dur="2250" fill="hold"/>
                                        <p:tgtEl>
                                          <p:spTgt spid="17"/>
                                        </p:tgtEl>
                                        <p:attrNameLst>
                                          <p:attrName>ppt_w</p:attrName>
                                        </p:attrNameLst>
                                      </p:cBhvr>
                                      <p:tavLst>
                                        <p:tav tm="0">
                                          <p:val>
                                            <p:fltVal val="0"/>
                                          </p:val>
                                        </p:tav>
                                        <p:tav tm="100000">
                                          <p:val>
                                            <p:strVal val="#ppt_w"/>
                                          </p:val>
                                        </p:tav>
                                      </p:tavLst>
                                    </p:anim>
                                    <p:anim calcmode="lin" valueType="num">
                                      <p:cBhvr>
                                        <p:cTn id="656" dur="2250" fill="hold"/>
                                        <p:tgtEl>
                                          <p:spTgt spid="17"/>
                                        </p:tgtEl>
                                        <p:attrNameLst>
                                          <p:attrName>ppt_h</p:attrName>
                                        </p:attrNameLst>
                                      </p:cBhvr>
                                      <p:tavLst>
                                        <p:tav tm="0">
                                          <p:val>
                                            <p:fltVal val="0"/>
                                          </p:val>
                                        </p:tav>
                                        <p:tav tm="100000">
                                          <p:val>
                                            <p:strVal val="#ppt_h"/>
                                          </p:val>
                                        </p:tav>
                                      </p:tavLst>
                                    </p:anim>
                                  </p:childTnLst>
                                </p:cTn>
                              </p:par>
                              <p:par>
                                <p:cTn id="657" presetID="23" presetClass="entr" presetSubtype="16" fill="hold" grpId="4" nodeType="withEffect">
                                  <p:stCondLst>
                                    <p:cond delay="0"/>
                                  </p:stCondLst>
                                  <p:childTnLst>
                                    <p:set>
                                      <p:cBhvr>
                                        <p:cTn id="658" dur="1" fill="hold">
                                          <p:stCondLst>
                                            <p:cond delay="0"/>
                                          </p:stCondLst>
                                        </p:cTn>
                                        <p:tgtEl>
                                          <p:spTgt spid="22"/>
                                        </p:tgtEl>
                                        <p:attrNameLst>
                                          <p:attrName>style.visibility</p:attrName>
                                        </p:attrNameLst>
                                      </p:cBhvr>
                                      <p:to>
                                        <p:strVal val="visible"/>
                                      </p:to>
                                    </p:set>
                                    <p:anim calcmode="lin" valueType="num">
                                      <p:cBhvr>
                                        <p:cTn id="659" dur="2250" fill="hold"/>
                                        <p:tgtEl>
                                          <p:spTgt spid="22"/>
                                        </p:tgtEl>
                                        <p:attrNameLst>
                                          <p:attrName>ppt_w</p:attrName>
                                        </p:attrNameLst>
                                      </p:cBhvr>
                                      <p:tavLst>
                                        <p:tav tm="0">
                                          <p:val>
                                            <p:fltVal val="0"/>
                                          </p:val>
                                        </p:tav>
                                        <p:tav tm="100000">
                                          <p:val>
                                            <p:strVal val="#ppt_w"/>
                                          </p:val>
                                        </p:tav>
                                      </p:tavLst>
                                    </p:anim>
                                    <p:anim calcmode="lin" valueType="num">
                                      <p:cBhvr>
                                        <p:cTn id="660" dur="2250" fill="hold"/>
                                        <p:tgtEl>
                                          <p:spTgt spid="22"/>
                                        </p:tgtEl>
                                        <p:attrNameLst>
                                          <p:attrName>ppt_h</p:attrName>
                                        </p:attrNameLst>
                                      </p:cBhvr>
                                      <p:tavLst>
                                        <p:tav tm="0">
                                          <p:val>
                                            <p:fltVal val="0"/>
                                          </p:val>
                                        </p:tav>
                                        <p:tav tm="100000">
                                          <p:val>
                                            <p:strVal val="#ppt_h"/>
                                          </p:val>
                                        </p:tav>
                                      </p:tavLst>
                                    </p:anim>
                                  </p:childTnLst>
                                </p:cTn>
                              </p:par>
                              <p:par>
                                <p:cTn id="661" presetID="23" presetClass="entr" presetSubtype="16" fill="hold" grpId="4" nodeType="withEffect">
                                  <p:stCondLst>
                                    <p:cond delay="0"/>
                                  </p:stCondLst>
                                  <p:childTnLst>
                                    <p:set>
                                      <p:cBhvr>
                                        <p:cTn id="662" dur="1" fill="hold">
                                          <p:stCondLst>
                                            <p:cond delay="0"/>
                                          </p:stCondLst>
                                        </p:cTn>
                                        <p:tgtEl>
                                          <p:spTgt spid="3"/>
                                        </p:tgtEl>
                                        <p:attrNameLst>
                                          <p:attrName>style.visibility</p:attrName>
                                        </p:attrNameLst>
                                      </p:cBhvr>
                                      <p:to>
                                        <p:strVal val="visible"/>
                                      </p:to>
                                    </p:set>
                                    <p:anim calcmode="lin" valueType="num">
                                      <p:cBhvr>
                                        <p:cTn id="663" dur="2250" fill="hold"/>
                                        <p:tgtEl>
                                          <p:spTgt spid="3"/>
                                        </p:tgtEl>
                                        <p:attrNameLst>
                                          <p:attrName>ppt_w</p:attrName>
                                        </p:attrNameLst>
                                      </p:cBhvr>
                                      <p:tavLst>
                                        <p:tav tm="0">
                                          <p:val>
                                            <p:fltVal val="0"/>
                                          </p:val>
                                        </p:tav>
                                        <p:tav tm="100000">
                                          <p:val>
                                            <p:strVal val="#ppt_w"/>
                                          </p:val>
                                        </p:tav>
                                      </p:tavLst>
                                    </p:anim>
                                    <p:anim calcmode="lin" valueType="num">
                                      <p:cBhvr>
                                        <p:cTn id="664" dur="2250" fill="hold"/>
                                        <p:tgtEl>
                                          <p:spTgt spid="3"/>
                                        </p:tgtEl>
                                        <p:attrNameLst>
                                          <p:attrName>ppt_h</p:attrName>
                                        </p:attrNameLst>
                                      </p:cBhvr>
                                      <p:tavLst>
                                        <p:tav tm="0">
                                          <p:val>
                                            <p:fltVal val="0"/>
                                          </p:val>
                                        </p:tav>
                                        <p:tav tm="100000">
                                          <p:val>
                                            <p:strVal val="#ppt_h"/>
                                          </p:val>
                                        </p:tav>
                                      </p:tavLst>
                                    </p:anim>
                                  </p:childTnLst>
                                </p:cTn>
                              </p:par>
                              <p:par>
                                <p:cTn id="665" presetID="23" presetClass="entr" presetSubtype="16" fill="hold" grpId="4" nodeType="withEffect">
                                  <p:stCondLst>
                                    <p:cond delay="0"/>
                                  </p:stCondLst>
                                  <p:childTnLst>
                                    <p:set>
                                      <p:cBhvr>
                                        <p:cTn id="666" dur="1" fill="hold">
                                          <p:stCondLst>
                                            <p:cond delay="0"/>
                                          </p:stCondLst>
                                        </p:cTn>
                                        <p:tgtEl>
                                          <p:spTgt spid="10"/>
                                        </p:tgtEl>
                                        <p:attrNameLst>
                                          <p:attrName>style.visibility</p:attrName>
                                        </p:attrNameLst>
                                      </p:cBhvr>
                                      <p:to>
                                        <p:strVal val="visible"/>
                                      </p:to>
                                    </p:set>
                                    <p:anim calcmode="lin" valueType="num">
                                      <p:cBhvr>
                                        <p:cTn id="667" dur="2250" fill="hold"/>
                                        <p:tgtEl>
                                          <p:spTgt spid="10"/>
                                        </p:tgtEl>
                                        <p:attrNameLst>
                                          <p:attrName>ppt_w</p:attrName>
                                        </p:attrNameLst>
                                      </p:cBhvr>
                                      <p:tavLst>
                                        <p:tav tm="0">
                                          <p:val>
                                            <p:fltVal val="0"/>
                                          </p:val>
                                        </p:tav>
                                        <p:tav tm="100000">
                                          <p:val>
                                            <p:strVal val="#ppt_w"/>
                                          </p:val>
                                        </p:tav>
                                      </p:tavLst>
                                    </p:anim>
                                    <p:anim calcmode="lin" valueType="num">
                                      <p:cBhvr>
                                        <p:cTn id="668" dur="2250" fill="hold"/>
                                        <p:tgtEl>
                                          <p:spTgt spid="10"/>
                                        </p:tgtEl>
                                        <p:attrNameLst>
                                          <p:attrName>ppt_h</p:attrName>
                                        </p:attrNameLst>
                                      </p:cBhvr>
                                      <p:tavLst>
                                        <p:tav tm="0">
                                          <p:val>
                                            <p:fltVal val="0"/>
                                          </p:val>
                                        </p:tav>
                                        <p:tav tm="100000">
                                          <p:val>
                                            <p:strVal val="#ppt_h"/>
                                          </p:val>
                                        </p:tav>
                                      </p:tavLst>
                                    </p:anim>
                                  </p:childTnLst>
                                </p:cTn>
                              </p:par>
                              <p:par>
                                <p:cTn id="669" presetID="23" presetClass="entr" presetSubtype="16" fill="hold" grpId="4" nodeType="withEffect">
                                  <p:stCondLst>
                                    <p:cond delay="0"/>
                                  </p:stCondLst>
                                  <p:childTnLst>
                                    <p:set>
                                      <p:cBhvr>
                                        <p:cTn id="670" dur="1" fill="hold">
                                          <p:stCondLst>
                                            <p:cond delay="0"/>
                                          </p:stCondLst>
                                        </p:cTn>
                                        <p:tgtEl>
                                          <p:spTgt spid="8"/>
                                        </p:tgtEl>
                                        <p:attrNameLst>
                                          <p:attrName>style.visibility</p:attrName>
                                        </p:attrNameLst>
                                      </p:cBhvr>
                                      <p:to>
                                        <p:strVal val="visible"/>
                                      </p:to>
                                    </p:set>
                                    <p:anim calcmode="lin" valueType="num">
                                      <p:cBhvr>
                                        <p:cTn id="671" dur="2250" fill="hold"/>
                                        <p:tgtEl>
                                          <p:spTgt spid="8"/>
                                        </p:tgtEl>
                                        <p:attrNameLst>
                                          <p:attrName>ppt_w</p:attrName>
                                        </p:attrNameLst>
                                      </p:cBhvr>
                                      <p:tavLst>
                                        <p:tav tm="0">
                                          <p:val>
                                            <p:fltVal val="0"/>
                                          </p:val>
                                        </p:tav>
                                        <p:tav tm="100000">
                                          <p:val>
                                            <p:strVal val="#ppt_w"/>
                                          </p:val>
                                        </p:tav>
                                      </p:tavLst>
                                    </p:anim>
                                    <p:anim calcmode="lin" valueType="num">
                                      <p:cBhvr>
                                        <p:cTn id="672" dur="2250" fill="hold"/>
                                        <p:tgtEl>
                                          <p:spTgt spid="8"/>
                                        </p:tgtEl>
                                        <p:attrNameLst>
                                          <p:attrName>ppt_h</p:attrName>
                                        </p:attrNameLst>
                                      </p:cBhvr>
                                      <p:tavLst>
                                        <p:tav tm="0">
                                          <p:val>
                                            <p:fltVal val="0"/>
                                          </p:val>
                                        </p:tav>
                                        <p:tav tm="100000">
                                          <p:val>
                                            <p:strVal val="#ppt_h"/>
                                          </p:val>
                                        </p:tav>
                                      </p:tavLst>
                                    </p:anim>
                                  </p:childTnLst>
                                </p:cTn>
                              </p:par>
                              <p:par>
                                <p:cTn id="673" presetID="23" presetClass="entr" presetSubtype="16" fill="hold" grpId="4" nodeType="withEffect">
                                  <p:stCondLst>
                                    <p:cond delay="0"/>
                                  </p:stCondLst>
                                  <p:childTnLst>
                                    <p:set>
                                      <p:cBhvr>
                                        <p:cTn id="674" dur="1" fill="hold">
                                          <p:stCondLst>
                                            <p:cond delay="0"/>
                                          </p:stCondLst>
                                        </p:cTn>
                                        <p:tgtEl>
                                          <p:spTgt spid="15"/>
                                        </p:tgtEl>
                                        <p:attrNameLst>
                                          <p:attrName>style.visibility</p:attrName>
                                        </p:attrNameLst>
                                      </p:cBhvr>
                                      <p:to>
                                        <p:strVal val="visible"/>
                                      </p:to>
                                    </p:set>
                                    <p:anim calcmode="lin" valueType="num">
                                      <p:cBhvr>
                                        <p:cTn id="675" dur="2250" fill="hold"/>
                                        <p:tgtEl>
                                          <p:spTgt spid="15"/>
                                        </p:tgtEl>
                                        <p:attrNameLst>
                                          <p:attrName>ppt_w</p:attrName>
                                        </p:attrNameLst>
                                      </p:cBhvr>
                                      <p:tavLst>
                                        <p:tav tm="0">
                                          <p:val>
                                            <p:fltVal val="0"/>
                                          </p:val>
                                        </p:tav>
                                        <p:tav tm="100000">
                                          <p:val>
                                            <p:strVal val="#ppt_w"/>
                                          </p:val>
                                        </p:tav>
                                      </p:tavLst>
                                    </p:anim>
                                    <p:anim calcmode="lin" valueType="num">
                                      <p:cBhvr>
                                        <p:cTn id="676" dur="2250" fill="hold"/>
                                        <p:tgtEl>
                                          <p:spTgt spid="15"/>
                                        </p:tgtEl>
                                        <p:attrNameLst>
                                          <p:attrName>ppt_h</p:attrName>
                                        </p:attrNameLst>
                                      </p:cBhvr>
                                      <p:tavLst>
                                        <p:tav tm="0">
                                          <p:val>
                                            <p:fltVal val="0"/>
                                          </p:val>
                                        </p:tav>
                                        <p:tav tm="100000">
                                          <p:val>
                                            <p:strVal val="#ppt_h"/>
                                          </p:val>
                                        </p:tav>
                                      </p:tavLst>
                                    </p:anim>
                                  </p:childTnLst>
                                </p:cTn>
                              </p:par>
                              <p:par>
                                <p:cTn id="677" presetID="19" presetClass="exit" presetSubtype="10" fill="hold" grpId="3" nodeType="withEffect">
                                  <p:stCondLst>
                                    <p:cond delay="0"/>
                                  </p:stCondLst>
                                  <p:childTnLst>
                                    <p:anim calcmode="lin" valueType="num">
                                      <p:cBhvr>
                                        <p:cTn id="678" dur="5000"/>
                                        <p:tgtEl>
                                          <p:spTgt spid="30"/>
                                        </p:tgtEl>
                                        <p:attrNameLst>
                                          <p:attrName>ppt_h</p:attrName>
                                        </p:attrNameLst>
                                      </p:cBhvr>
                                      <p:tavLst>
                                        <p:tav tm="0">
                                          <p:val>
                                            <p:strVal val="ppt_h"/>
                                          </p:val>
                                        </p:tav>
                                        <p:tav tm="100000">
                                          <p:val>
                                            <p:strVal val="ppt_h"/>
                                          </p:val>
                                        </p:tav>
                                      </p:tavLst>
                                    </p:anim>
                                    <p:anim calcmode="lin" valueType="num">
                                      <p:cBhvr>
                                        <p:cTn id="679" dur="5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4999"/>
                                          </p:stCondLst>
                                        </p:cTn>
                                        <p:tgtEl>
                                          <p:spTgt spid="30"/>
                                        </p:tgtEl>
                                        <p:attrNameLst>
                                          <p:attrName>style.visibility</p:attrName>
                                        </p:attrNameLst>
                                      </p:cBhvr>
                                      <p:to>
                                        <p:strVal val="hidden"/>
                                      </p:to>
                                    </p:set>
                                  </p:childTnLst>
                                </p:cTn>
                              </p:par>
                              <p:par>
                                <p:cTn id="681" presetID="19" presetClass="exit" presetSubtype="10" fill="hold" grpId="3" nodeType="withEffect">
                                  <p:stCondLst>
                                    <p:cond delay="0"/>
                                  </p:stCondLst>
                                  <p:childTnLst>
                                    <p:anim calcmode="lin" valueType="num">
                                      <p:cBhvr>
                                        <p:cTn id="682" dur="5000"/>
                                        <p:tgtEl>
                                          <p:spTgt spid="23"/>
                                        </p:tgtEl>
                                        <p:attrNameLst>
                                          <p:attrName>ppt_h</p:attrName>
                                        </p:attrNameLst>
                                      </p:cBhvr>
                                      <p:tavLst>
                                        <p:tav tm="0">
                                          <p:val>
                                            <p:strVal val="ppt_h"/>
                                          </p:val>
                                        </p:tav>
                                        <p:tav tm="100000">
                                          <p:val>
                                            <p:strVal val="ppt_h"/>
                                          </p:val>
                                        </p:tav>
                                      </p:tavLst>
                                    </p:anim>
                                    <p:anim calcmode="lin" valueType="num">
                                      <p:cBhvr>
                                        <p:cTn id="683" dur="5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4" dur="1" fill="hold">
                                          <p:stCondLst>
                                            <p:cond delay="4999"/>
                                          </p:stCondLst>
                                        </p:cTn>
                                        <p:tgtEl>
                                          <p:spTgt spid="23"/>
                                        </p:tgtEl>
                                        <p:attrNameLst>
                                          <p:attrName>style.visibility</p:attrName>
                                        </p:attrNameLst>
                                      </p:cBhvr>
                                      <p:to>
                                        <p:strVal val="hidden"/>
                                      </p:to>
                                    </p:set>
                                  </p:childTnLst>
                                </p:cTn>
                              </p:par>
                              <p:par>
                                <p:cTn id="685" presetID="19" presetClass="exit" presetSubtype="10" fill="hold" grpId="3" nodeType="withEffect">
                                  <p:stCondLst>
                                    <p:cond delay="0"/>
                                  </p:stCondLst>
                                  <p:childTnLst>
                                    <p:anim calcmode="lin" valueType="num">
                                      <p:cBhvr>
                                        <p:cTn id="686" dur="5000"/>
                                        <p:tgtEl>
                                          <p:spTgt spid="37"/>
                                        </p:tgtEl>
                                        <p:attrNameLst>
                                          <p:attrName>ppt_h</p:attrName>
                                        </p:attrNameLst>
                                      </p:cBhvr>
                                      <p:tavLst>
                                        <p:tav tm="0">
                                          <p:val>
                                            <p:strVal val="ppt_h"/>
                                          </p:val>
                                        </p:tav>
                                        <p:tav tm="100000">
                                          <p:val>
                                            <p:strVal val="ppt_h"/>
                                          </p:val>
                                        </p:tav>
                                      </p:tavLst>
                                    </p:anim>
                                    <p:anim calcmode="lin" valueType="num">
                                      <p:cBhvr>
                                        <p:cTn id="687" dur="5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8" dur="1" fill="hold">
                                          <p:stCondLst>
                                            <p:cond delay="4999"/>
                                          </p:stCondLst>
                                        </p:cTn>
                                        <p:tgtEl>
                                          <p:spTgt spid="37"/>
                                        </p:tgtEl>
                                        <p:attrNameLst>
                                          <p:attrName>style.visibility</p:attrName>
                                        </p:attrNameLst>
                                      </p:cBhvr>
                                      <p:to>
                                        <p:strVal val="hidden"/>
                                      </p:to>
                                    </p:set>
                                  </p:childTnLst>
                                </p:cTn>
                              </p:par>
                              <p:par>
                                <p:cTn id="689" presetID="19" presetClass="exit" presetSubtype="10" fill="hold" grpId="3" nodeType="withEffect">
                                  <p:stCondLst>
                                    <p:cond delay="0"/>
                                  </p:stCondLst>
                                  <p:childTnLst>
                                    <p:anim calcmode="lin" valueType="num">
                                      <p:cBhvr>
                                        <p:cTn id="690" dur="5000"/>
                                        <p:tgtEl>
                                          <p:spTgt spid="39"/>
                                        </p:tgtEl>
                                        <p:attrNameLst>
                                          <p:attrName>ppt_h</p:attrName>
                                        </p:attrNameLst>
                                      </p:cBhvr>
                                      <p:tavLst>
                                        <p:tav tm="0">
                                          <p:val>
                                            <p:strVal val="ppt_h"/>
                                          </p:val>
                                        </p:tav>
                                        <p:tav tm="100000">
                                          <p:val>
                                            <p:strVal val="ppt_h"/>
                                          </p:val>
                                        </p:tav>
                                      </p:tavLst>
                                    </p:anim>
                                    <p:anim calcmode="lin" valueType="num">
                                      <p:cBhvr>
                                        <p:cTn id="691" dur="5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2" dur="1" fill="hold">
                                          <p:stCondLst>
                                            <p:cond delay="4999"/>
                                          </p:stCondLst>
                                        </p:cTn>
                                        <p:tgtEl>
                                          <p:spTgt spid="39"/>
                                        </p:tgtEl>
                                        <p:attrNameLst>
                                          <p:attrName>style.visibility</p:attrName>
                                        </p:attrNameLst>
                                      </p:cBhvr>
                                      <p:to>
                                        <p:strVal val="hidden"/>
                                      </p:to>
                                    </p:set>
                                  </p:childTnLst>
                                </p:cTn>
                              </p:par>
                              <p:par>
                                <p:cTn id="693" presetID="19" presetClass="exit" presetSubtype="10" fill="hold" grpId="3" nodeType="withEffect">
                                  <p:stCondLst>
                                    <p:cond delay="0"/>
                                  </p:stCondLst>
                                  <p:childTnLst>
                                    <p:anim calcmode="lin" valueType="num">
                                      <p:cBhvr>
                                        <p:cTn id="694" dur="5000"/>
                                        <p:tgtEl>
                                          <p:spTgt spid="41"/>
                                        </p:tgtEl>
                                        <p:attrNameLst>
                                          <p:attrName>ppt_h</p:attrName>
                                        </p:attrNameLst>
                                      </p:cBhvr>
                                      <p:tavLst>
                                        <p:tav tm="0">
                                          <p:val>
                                            <p:strVal val="ppt_h"/>
                                          </p:val>
                                        </p:tav>
                                        <p:tav tm="100000">
                                          <p:val>
                                            <p:strVal val="ppt_h"/>
                                          </p:val>
                                        </p:tav>
                                      </p:tavLst>
                                    </p:anim>
                                    <p:anim calcmode="lin" valueType="num">
                                      <p:cBhvr>
                                        <p:cTn id="695" dur="5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96" dur="1" fill="hold">
                                          <p:stCondLst>
                                            <p:cond delay="4999"/>
                                          </p:stCondLst>
                                        </p:cTn>
                                        <p:tgtEl>
                                          <p:spTgt spid="41"/>
                                        </p:tgtEl>
                                        <p:attrNameLst>
                                          <p:attrName>style.visibility</p:attrName>
                                        </p:attrNameLst>
                                      </p:cBhvr>
                                      <p:to>
                                        <p:strVal val="hidden"/>
                                      </p:to>
                                    </p:set>
                                  </p:childTnLst>
                                </p:cTn>
                              </p:par>
                              <p:par>
                                <p:cTn id="697" presetID="19" presetClass="exit" presetSubtype="10" fill="hold" grpId="3" nodeType="withEffect">
                                  <p:stCondLst>
                                    <p:cond delay="0"/>
                                  </p:stCondLst>
                                  <p:childTnLst>
                                    <p:anim calcmode="lin" valueType="num">
                                      <p:cBhvr>
                                        <p:cTn id="698" dur="5000"/>
                                        <p:tgtEl>
                                          <p:spTgt spid="42"/>
                                        </p:tgtEl>
                                        <p:attrNameLst>
                                          <p:attrName>ppt_h</p:attrName>
                                        </p:attrNameLst>
                                      </p:cBhvr>
                                      <p:tavLst>
                                        <p:tav tm="0">
                                          <p:val>
                                            <p:strVal val="ppt_h"/>
                                          </p:val>
                                        </p:tav>
                                        <p:tav tm="100000">
                                          <p:val>
                                            <p:strVal val="ppt_h"/>
                                          </p:val>
                                        </p:tav>
                                      </p:tavLst>
                                    </p:anim>
                                    <p:anim calcmode="lin" valueType="num">
                                      <p:cBhvr>
                                        <p:cTn id="699" dur="5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0" dur="1" fill="hold">
                                          <p:stCondLst>
                                            <p:cond delay="4999"/>
                                          </p:stCondLst>
                                        </p:cTn>
                                        <p:tgtEl>
                                          <p:spTgt spid="42"/>
                                        </p:tgtEl>
                                        <p:attrNameLst>
                                          <p:attrName>style.visibility</p:attrName>
                                        </p:attrNameLst>
                                      </p:cBhvr>
                                      <p:to>
                                        <p:strVal val="hidden"/>
                                      </p:to>
                                    </p:set>
                                  </p:childTnLst>
                                </p:cTn>
                              </p:par>
                              <p:par>
                                <p:cTn id="701" presetID="19" presetClass="exit" presetSubtype="10" fill="hold" grpId="3" nodeType="withEffect">
                                  <p:stCondLst>
                                    <p:cond delay="0"/>
                                  </p:stCondLst>
                                  <p:childTnLst>
                                    <p:anim calcmode="lin" valueType="num">
                                      <p:cBhvr>
                                        <p:cTn id="702" dur="5000"/>
                                        <p:tgtEl>
                                          <p:spTgt spid="35"/>
                                        </p:tgtEl>
                                        <p:attrNameLst>
                                          <p:attrName>ppt_h</p:attrName>
                                        </p:attrNameLst>
                                      </p:cBhvr>
                                      <p:tavLst>
                                        <p:tav tm="0">
                                          <p:val>
                                            <p:strVal val="ppt_h"/>
                                          </p:val>
                                        </p:tav>
                                        <p:tav tm="100000">
                                          <p:val>
                                            <p:strVal val="ppt_h"/>
                                          </p:val>
                                        </p:tav>
                                      </p:tavLst>
                                    </p:anim>
                                    <p:anim calcmode="lin" valueType="num">
                                      <p:cBhvr>
                                        <p:cTn id="703" dur="5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4" dur="1" fill="hold">
                                          <p:stCondLst>
                                            <p:cond delay="4999"/>
                                          </p:stCondLst>
                                        </p:cTn>
                                        <p:tgtEl>
                                          <p:spTgt spid="35"/>
                                        </p:tgtEl>
                                        <p:attrNameLst>
                                          <p:attrName>style.visibility</p:attrName>
                                        </p:attrNameLst>
                                      </p:cBhvr>
                                      <p:to>
                                        <p:strVal val="hidden"/>
                                      </p:to>
                                    </p:set>
                                  </p:childTnLst>
                                </p:cTn>
                              </p:par>
                              <p:par>
                                <p:cTn id="705" presetID="19" presetClass="exit" presetSubtype="10" fill="hold" grpId="3" nodeType="withEffect">
                                  <p:stCondLst>
                                    <p:cond delay="0"/>
                                  </p:stCondLst>
                                  <p:childTnLst>
                                    <p:anim calcmode="lin" valueType="num">
                                      <p:cBhvr>
                                        <p:cTn id="706" dur="5000"/>
                                        <p:tgtEl>
                                          <p:spTgt spid="28"/>
                                        </p:tgtEl>
                                        <p:attrNameLst>
                                          <p:attrName>ppt_h</p:attrName>
                                        </p:attrNameLst>
                                      </p:cBhvr>
                                      <p:tavLst>
                                        <p:tav tm="0">
                                          <p:val>
                                            <p:strVal val="ppt_h"/>
                                          </p:val>
                                        </p:tav>
                                        <p:tav tm="100000">
                                          <p:val>
                                            <p:strVal val="ppt_h"/>
                                          </p:val>
                                        </p:tav>
                                      </p:tavLst>
                                    </p:anim>
                                    <p:anim calcmode="lin" valueType="num">
                                      <p:cBhvr>
                                        <p:cTn id="707" dur="5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08" dur="1" fill="hold">
                                          <p:stCondLst>
                                            <p:cond delay="4999"/>
                                          </p:stCondLst>
                                        </p:cTn>
                                        <p:tgtEl>
                                          <p:spTgt spid="28"/>
                                        </p:tgtEl>
                                        <p:attrNameLst>
                                          <p:attrName>style.visibility</p:attrName>
                                        </p:attrNameLst>
                                      </p:cBhvr>
                                      <p:to>
                                        <p:strVal val="hidden"/>
                                      </p:to>
                                    </p:set>
                                  </p:childTnLst>
                                </p:cTn>
                              </p:par>
                              <p:par>
                                <p:cTn id="709" presetID="19" presetClass="exit" presetSubtype="10" fill="hold" grpId="3" nodeType="withEffect">
                                  <p:stCondLst>
                                    <p:cond delay="0"/>
                                  </p:stCondLst>
                                  <p:childTnLst>
                                    <p:anim calcmode="lin" valueType="num">
                                      <p:cBhvr>
                                        <p:cTn id="710" dur="5000"/>
                                        <p:tgtEl>
                                          <p:spTgt spid="34"/>
                                        </p:tgtEl>
                                        <p:attrNameLst>
                                          <p:attrName>ppt_h</p:attrName>
                                        </p:attrNameLst>
                                      </p:cBhvr>
                                      <p:tavLst>
                                        <p:tav tm="0">
                                          <p:val>
                                            <p:strVal val="ppt_h"/>
                                          </p:val>
                                        </p:tav>
                                        <p:tav tm="100000">
                                          <p:val>
                                            <p:strVal val="ppt_h"/>
                                          </p:val>
                                        </p:tav>
                                      </p:tavLst>
                                    </p:anim>
                                    <p:anim calcmode="lin" valueType="num">
                                      <p:cBhvr>
                                        <p:cTn id="711" dur="5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2" dur="1" fill="hold">
                                          <p:stCondLst>
                                            <p:cond delay="4999"/>
                                          </p:stCondLst>
                                        </p:cTn>
                                        <p:tgtEl>
                                          <p:spTgt spid="34"/>
                                        </p:tgtEl>
                                        <p:attrNameLst>
                                          <p:attrName>style.visibility</p:attrName>
                                        </p:attrNameLst>
                                      </p:cBhvr>
                                      <p:to>
                                        <p:strVal val="hidden"/>
                                      </p:to>
                                    </p:set>
                                  </p:childTnLst>
                                </p:cTn>
                              </p:par>
                              <p:par>
                                <p:cTn id="713" presetID="19" presetClass="exit" presetSubtype="10" fill="hold" grpId="3" nodeType="withEffect">
                                  <p:stCondLst>
                                    <p:cond delay="0"/>
                                  </p:stCondLst>
                                  <p:childTnLst>
                                    <p:anim calcmode="lin" valueType="num">
                                      <p:cBhvr>
                                        <p:cTn id="714" dur="5000"/>
                                        <p:tgtEl>
                                          <p:spTgt spid="27"/>
                                        </p:tgtEl>
                                        <p:attrNameLst>
                                          <p:attrName>ppt_h</p:attrName>
                                        </p:attrNameLst>
                                      </p:cBhvr>
                                      <p:tavLst>
                                        <p:tav tm="0">
                                          <p:val>
                                            <p:strVal val="ppt_h"/>
                                          </p:val>
                                        </p:tav>
                                        <p:tav tm="100000">
                                          <p:val>
                                            <p:strVal val="ppt_h"/>
                                          </p:val>
                                        </p:tav>
                                      </p:tavLst>
                                    </p:anim>
                                    <p:anim calcmode="lin" valueType="num">
                                      <p:cBhvr>
                                        <p:cTn id="715" dur="5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16" dur="1" fill="hold">
                                          <p:stCondLst>
                                            <p:cond delay="4999"/>
                                          </p:stCondLst>
                                        </p:cTn>
                                        <p:tgtEl>
                                          <p:spTgt spid="27"/>
                                        </p:tgtEl>
                                        <p:attrNameLst>
                                          <p:attrName>style.visibility</p:attrName>
                                        </p:attrNameLst>
                                      </p:cBhvr>
                                      <p:to>
                                        <p:strVal val="hidden"/>
                                      </p:to>
                                    </p:set>
                                  </p:childTnLst>
                                </p:cTn>
                              </p:par>
                              <p:par>
                                <p:cTn id="717" presetID="19" presetClass="exit" presetSubtype="10" fill="hold" grpId="3" nodeType="withEffect">
                                  <p:stCondLst>
                                    <p:cond delay="0"/>
                                  </p:stCondLst>
                                  <p:childTnLst>
                                    <p:anim calcmode="lin" valueType="num">
                                      <p:cBhvr>
                                        <p:cTn id="718" dur="5000"/>
                                        <p:tgtEl>
                                          <p:spTgt spid="32"/>
                                        </p:tgtEl>
                                        <p:attrNameLst>
                                          <p:attrName>ppt_h</p:attrName>
                                        </p:attrNameLst>
                                      </p:cBhvr>
                                      <p:tavLst>
                                        <p:tav tm="0">
                                          <p:val>
                                            <p:strVal val="ppt_h"/>
                                          </p:val>
                                        </p:tav>
                                        <p:tav tm="100000">
                                          <p:val>
                                            <p:strVal val="ppt_h"/>
                                          </p:val>
                                        </p:tav>
                                      </p:tavLst>
                                    </p:anim>
                                    <p:anim calcmode="lin" valueType="num">
                                      <p:cBhvr>
                                        <p:cTn id="719" dur="5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0" dur="1" fill="hold">
                                          <p:stCondLst>
                                            <p:cond delay="4999"/>
                                          </p:stCondLst>
                                        </p:cTn>
                                        <p:tgtEl>
                                          <p:spTgt spid="32"/>
                                        </p:tgtEl>
                                        <p:attrNameLst>
                                          <p:attrName>style.visibility</p:attrName>
                                        </p:attrNameLst>
                                      </p:cBhvr>
                                      <p:to>
                                        <p:strVal val="hidden"/>
                                      </p:to>
                                    </p:set>
                                  </p:childTnLst>
                                </p:cTn>
                              </p:par>
                              <p:par>
                                <p:cTn id="721" presetID="19" presetClass="exit" presetSubtype="10" fill="hold" grpId="3" nodeType="withEffect">
                                  <p:stCondLst>
                                    <p:cond delay="0"/>
                                  </p:stCondLst>
                                  <p:childTnLst>
                                    <p:anim calcmode="lin" valueType="num">
                                      <p:cBhvr>
                                        <p:cTn id="722" dur="5000"/>
                                        <p:tgtEl>
                                          <p:spTgt spid="25"/>
                                        </p:tgtEl>
                                        <p:attrNameLst>
                                          <p:attrName>ppt_h</p:attrName>
                                        </p:attrNameLst>
                                      </p:cBhvr>
                                      <p:tavLst>
                                        <p:tav tm="0">
                                          <p:val>
                                            <p:strVal val="ppt_h"/>
                                          </p:val>
                                        </p:tav>
                                        <p:tav tm="100000">
                                          <p:val>
                                            <p:strVal val="ppt_h"/>
                                          </p:val>
                                        </p:tav>
                                      </p:tavLst>
                                    </p:anim>
                                    <p:anim calcmode="lin" valueType="num">
                                      <p:cBhvr>
                                        <p:cTn id="723" dur="5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4" dur="1" fill="hold">
                                          <p:stCondLst>
                                            <p:cond delay="4999"/>
                                          </p:stCondLst>
                                        </p:cTn>
                                        <p:tgtEl>
                                          <p:spTgt spid="25"/>
                                        </p:tgtEl>
                                        <p:attrNameLst>
                                          <p:attrName>style.visibility</p:attrName>
                                        </p:attrNameLst>
                                      </p:cBhvr>
                                      <p:to>
                                        <p:strVal val="hidden"/>
                                      </p:to>
                                    </p:set>
                                  </p:childTnLst>
                                </p:cTn>
                              </p:par>
                              <p:par>
                                <p:cTn id="725" presetID="19" presetClass="exit" presetSubtype="10" fill="hold" grpId="3" nodeType="withEffect">
                                  <p:stCondLst>
                                    <p:cond delay="0"/>
                                  </p:stCondLst>
                                  <p:childTnLst>
                                    <p:anim calcmode="lin" valueType="num">
                                      <p:cBhvr>
                                        <p:cTn id="726" dur="5000"/>
                                        <p:tgtEl>
                                          <p:spTgt spid="12"/>
                                        </p:tgtEl>
                                        <p:attrNameLst>
                                          <p:attrName>ppt_h</p:attrName>
                                        </p:attrNameLst>
                                      </p:cBhvr>
                                      <p:tavLst>
                                        <p:tav tm="0">
                                          <p:val>
                                            <p:strVal val="ppt_h"/>
                                          </p:val>
                                        </p:tav>
                                        <p:tav tm="100000">
                                          <p:val>
                                            <p:strVal val="ppt_h"/>
                                          </p:val>
                                        </p:tav>
                                      </p:tavLst>
                                    </p:anim>
                                    <p:anim calcmode="lin" valueType="num">
                                      <p:cBhvr>
                                        <p:cTn id="727" dur="5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28" dur="1" fill="hold">
                                          <p:stCondLst>
                                            <p:cond delay="4999"/>
                                          </p:stCondLst>
                                        </p:cTn>
                                        <p:tgtEl>
                                          <p:spTgt spid="12"/>
                                        </p:tgtEl>
                                        <p:attrNameLst>
                                          <p:attrName>style.visibility</p:attrName>
                                        </p:attrNameLst>
                                      </p:cBhvr>
                                      <p:to>
                                        <p:strVal val="hidden"/>
                                      </p:to>
                                    </p:set>
                                  </p:childTnLst>
                                </p:cTn>
                              </p:par>
                              <p:par>
                                <p:cTn id="729" presetID="19" presetClass="exit" presetSubtype="10" fill="hold" grpId="3" nodeType="withEffect">
                                  <p:stCondLst>
                                    <p:cond delay="0"/>
                                  </p:stCondLst>
                                  <p:childTnLst>
                                    <p:anim calcmode="lin" valueType="num">
                                      <p:cBhvr>
                                        <p:cTn id="730" dur="5000"/>
                                        <p:tgtEl>
                                          <p:spTgt spid="5"/>
                                        </p:tgtEl>
                                        <p:attrNameLst>
                                          <p:attrName>ppt_h</p:attrName>
                                        </p:attrNameLst>
                                      </p:cBhvr>
                                      <p:tavLst>
                                        <p:tav tm="0">
                                          <p:val>
                                            <p:strVal val="ppt_h"/>
                                          </p:val>
                                        </p:tav>
                                        <p:tav tm="100000">
                                          <p:val>
                                            <p:strVal val="ppt_h"/>
                                          </p:val>
                                        </p:tav>
                                      </p:tavLst>
                                    </p:anim>
                                    <p:anim calcmode="lin" valueType="num">
                                      <p:cBhvr>
                                        <p:cTn id="731" dur="5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2" dur="1" fill="hold">
                                          <p:stCondLst>
                                            <p:cond delay="4999"/>
                                          </p:stCondLst>
                                        </p:cTn>
                                        <p:tgtEl>
                                          <p:spTgt spid="5"/>
                                        </p:tgtEl>
                                        <p:attrNameLst>
                                          <p:attrName>style.visibility</p:attrName>
                                        </p:attrNameLst>
                                      </p:cBhvr>
                                      <p:to>
                                        <p:strVal val="hidden"/>
                                      </p:to>
                                    </p:set>
                                  </p:childTnLst>
                                </p:cTn>
                              </p:par>
                              <p:par>
                                <p:cTn id="733" presetID="19" presetClass="exit" presetSubtype="10" fill="hold" grpId="3" nodeType="withEffect">
                                  <p:stCondLst>
                                    <p:cond delay="0"/>
                                  </p:stCondLst>
                                  <p:childTnLst>
                                    <p:anim calcmode="lin" valueType="num">
                                      <p:cBhvr>
                                        <p:cTn id="734" dur="5000"/>
                                        <p:tgtEl>
                                          <p:spTgt spid="19"/>
                                        </p:tgtEl>
                                        <p:attrNameLst>
                                          <p:attrName>ppt_h</p:attrName>
                                        </p:attrNameLst>
                                      </p:cBhvr>
                                      <p:tavLst>
                                        <p:tav tm="0">
                                          <p:val>
                                            <p:strVal val="ppt_h"/>
                                          </p:val>
                                        </p:tav>
                                        <p:tav tm="100000">
                                          <p:val>
                                            <p:strVal val="ppt_h"/>
                                          </p:val>
                                        </p:tav>
                                      </p:tavLst>
                                    </p:anim>
                                    <p:anim calcmode="lin" valueType="num">
                                      <p:cBhvr>
                                        <p:cTn id="735" dur="5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36" dur="1" fill="hold">
                                          <p:stCondLst>
                                            <p:cond delay="4999"/>
                                          </p:stCondLst>
                                        </p:cTn>
                                        <p:tgtEl>
                                          <p:spTgt spid="19"/>
                                        </p:tgtEl>
                                        <p:attrNameLst>
                                          <p:attrName>style.visibility</p:attrName>
                                        </p:attrNameLst>
                                      </p:cBhvr>
                                      <p:to>
                                        <p:strVal val="hidden"/>
                                      </p:to>
                                    </p:set>
                                  </p:childTnLst>
                                </p:cTn>
                              </p:par>
                              <p:par>
                                <p:cTn id="737" presetID="19" presetClass="exit" presetSubtype="10" fill="hold" grpId="3" nodeType="withEffect">
                                  <p:stCondLst>
                                    <p:cond delay="0"/>
                                  </p:stCondLst>
                                  <p:childTnLst>
                                    <p:anim calcmode="lin" valueType="num">
                                      <p:cBhvr>
                                        <p:cTn id="738" dur="5000"/>
                                        <p:tgtEl>
                                          <p:spTgt spid="17"/>
                                        </p:tgtEl>
                                        <p:attrNameLst>
                                          <p:attrName>ppt_h</p:attrName>
                                        </p:attrNameLst>
                                      </p:cBhvr>
                                      <p:tavLst>
                                        <p:tav tm="0">
                                          <p:val>
                                            <p:strVal val="ppt_h"/>
                                          </p:val>
                                        </p:tav>
                                        <p:tav tm="100000">
                                          <p:val>
                                            <p:strVal val="ppt_h"/>
                                          </p:val>
                                        </p:tav>
                                      </p:tavLst>
                                    </p:anim>
                                    <p:anim calcmode="lin" valueType="num">
                                      <p:cBhvr>
                                        <p:cTn id="739" dur="5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0" dur="1" fill="hold">
                                          <p:stCondLst>
                                            <p:cond delay="4999"/>
                                          </p:stCondLst>
                                        </p:cTn>
                                        <p:tgtEl>
                                          <p:spTgt spid="17"/>
                                        </p:tgtEl>
                                        <p:attrNameLst>
                                          <p:attrName>style.visibility</p:attrName>
                                        </p:attrNameLst>
                                      </p:cBhvr>
                                      <p:to>
                                        <p:strVal val="hidden"/>
                                      </p:to>
                                    </p:set>
                                  </p:childTnLst>
                                </p:cTn>
                              </p:par>
                              <p:par>
                                <p:cTn id="741" presetID="19" presetClass="exit" presetSubtype="10" fill="hold" grpId="3" nodeType="withEffect">
                                  <p:stCondLst>
                                    <p:cond delay="0"/>
                                  </p:stCondLst>
                                  <p:childTnLst>
                                    <p:anim calcmode="lin" valueType="num">
                                      <p:cBhvr>
                                        <p:cTn id="742" dur="5000"/>
                                        <p:tgtEl>
                                          <p:spTgt spid="22"/>
                                        </p:tgtEl>
                                        <p:attrNameLst>
                                          <p:attrName>ppt_h</p:attrName>
                                        </p:attrNameLst>
                                      </p:cBhvr>
                                      <p:tavLst>
                                        <p:tav tm="0">
                                          <p:val>
                                            <p:strVal val="ppt_h"/>
                                          </p:val>
                                        </p:tav>
                                        <p:tav tm="100000">
                                          <p:val>
                                            <p:strVal val="ppt_h"/>
                                          </p:val>
                                        </p:tav>
                                      </p:tavLst>
                                    </p:anim>
                                    <p:anim calcmode="lin" valueType="num">
                                      <p:cBhvr>
                                        <p:cTn id="743" dur="5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4" dur="1" fill="hold">
                                          <p:stCondLst>
                                            <p:cond delay="4999"/>
                                          </p:stCondLst>
                                        </p:cTn>
                                        <p:tgtEl>
                                          <p:spTgt spid="22"/>
                                        </p:tgtEl>
                                        <p:attrNameLst>
                                          <p:attrName>style.visibility</p:attrName>
                                        </p:attrNameLst>
                                      </p:cBhvr>
                                      <p:to>
                                        <p:strVal val="hidden"/>
                                      </p:to>
                                    </p:set>
                                  </p:childTnLst>
                                </p:cTn>
                              </p:par>
                              <p:par>
                                <p:cTn id="745" presetID="19" presetClass="exit" presetSubtype="10" fill="hold" grpId="3" nodeType="withEffect">
                                  <p:stCondLst>
                                    <p:cond delay="0"/>
                                  </p:stCondLst>
                                  <p:childTnLst>
                                    <p:anim calcmode="lin" valueType="num">
                                      <p:cBhvr>
                                        <p:cTn id="746" dur="5000"/>
                                        <p:tgtEl>
                                          <p:spTgt spid="3"/>
                                        </p:tgtEl>
                                        <p:attrNameLst>
                                          <p:attrName>ppt_h</p:attrName>
                                        </p:attrNameLst>
                                      </p:cBhvr>
                                      <p:tavLst>
                                        <p:tav tm="0">
                                          <p:val>
                                            <p:strVal val="ppt_h"/>
                                          </p:val>
                                        </p:tav>
                                        <p:tav tm="100000">
                                          <p:val>
                                            <p:strVal val="ppt_h"/>
                                          </p:val>
                                        </p:tav>
                                      </p:tavLst>
                                    </p:anim>
                                    <p:anim calcmode="lin" valueType="num">
                                      <p:cBhvr>
                                        <p:cTn id="747" dur="5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48" dur="1" fill="hold">
                                          <p:stCondLst>
                                            <p:cond delay="4999"/>
                                          </p:stCondLst>
                                        </p:cTn>
                                        <p:tgtEl>
                                          <p:spTgt spid="3"/>
                                        </p:tgtEl>
                                        <p:attrNameLst>
                                          <p:attrName>style.visibility</p:attrName>
                                        </p:attrNameLst>
                                      </p:cBhvr>
                                      <p:to>
                                        <p:strVal val="hidden"/>
                                      </p:to>
                                    </p:set>
                                  </p:childTnLst>
                                </p:cTn>
                              </p:par>
                              <p:par>
                                <p:cTn id="749" presetID="19" presetClass="exit" presetSubtype="10" fill="hold" grpId="3" nodeType="withEffect">
                                  <p:stCondLst>
                                    <p:cond delay="0"/>
                                  </p:stCondLst>
                                  <p:childTnLst>
                                    <p:anim calcmode="lin" valueType="num">
                                      <p:cBhvr>
                                        <p:cTn id="750" dur="5000"/>
                                        <p:tgtEl>
                                          <p:spTgt spid="10"/>
                                        </p:tgtEl>
                                        <p:attrNameLst>
                                          <p:attrName>ppt_h</p:attrName>
                                        </p:attrNameLst>
                                      </p:cBhvr>
                                      <p:tavLst>
                                        <p:tav tm="0">
                                          <p:val>
                                            <p:strVal val="ppt_h"/>
                                          </p:val>
                                        </p:tav>
                                        <p:tav tm="100000">
                                          <p:val>
                                            <p:strVal val="ppt_h"/>
                                          </p:val>
                                        </p:tav>
                                      </p:tavLst>
                                    </p:anim>
                                    <p:anim calcmode="lin" valueType="num">
                                      <p:cBhvr>
                                        <p:cTn id="751" dur="5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2" dur="1" fill="hold">
                                          <p:stCondLst>
                                            <p:cond delay="4999"/>
                                          </p:stCondLst>
                                        </p:cTn>
                                        <p:tgtEl>
                                          <p:spTgt spid="10"/>
                                        </p:tgtEl>
                                        <p:attrNameLst>
                                          <p:attrName>style.visibility</p:attrName>
                                        </p:attrNameLst>
                                      </p:cBhvr>
                                      <p:to>
                                        <p:strVal val="hidden"/>
                                      </p:to>
                                    </p:set>
                                  </p:childTnLst>
                                </p:cTn>
                              </p:par>
                              <p:par>
                                <p:cTn id="753" presetID="19" presetClass="exit" presetSubtype="10" fill="hold" grpId="3" nodeType="withEffect">
                                  <p:stCondLst>
                                    <p:cond delay="0"/>
                                  </p:stCondLst>
                                  <p:childTnLst>
                                    <p:anim calcmode="lin" valueType="num">
                                      <p:cBhvr>
                                        <p:cTn id="754" dur="5000"/>
                                        <p:tgtEl>
                                          <p:spTgt spid="8"/>
                                        </p:tgtEl>
                                        <p:attrNameLst>
                                          <p:attrName>ppt_h</p:attrName>
                                        </p:attrNameLst>
                                      </p:cBhvr>
                                      <p:tavLst>
                                        <p:tav tm="0">
                                          <p:val>
                                            <p:strVal val="ppt_h"/>
                                          </p:val>
                                        </p:tav>
                                        <p:tav tm="100000">
                                          <p:val>
                                            <p:strVal val="ppt_h"/>
                                          </p:val>
                                        </p:tav>
                                      </p:tavLst>
                                    </p:anim>
                                    <p:anim calcmode="lin" valueType="num">
                                      <p:cBhvr>
                                        <p:cTn id="755" dur="5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56" dur="1" fill="hold">
                                          <p:stCondLst>
                                            <p:cond delay="4999"/>
                                          </p:stCondLst>
                                        </p:cTn>
                                        <p:tgtEl>
                                          <p:spTgt spid="8"/>
                                        </p:tgtEl>
                                        <p:attrNameLst>
                                          <p:attrName>style.visibility</p:attrName>
                                        </p:attrNameLst>
                                      </p:cBhvr>
                                      <p:to>
                                        <p:strVal val="hidden"/>
                                      </p:to>
                                    </p:set>
                                  </p:childTnLst>
                                </p:cTn>
                              </p:par>
                              <p:par>
                                <p:cTn id="757" presetID="19" presetClass="exit" presetSubtype="10" fill="hold" grpId="3" nodeType="withEffect">
                                  <p:stCondLst>
                                    <p:cond delay="0"/>
                                  </p:stCondLst>
                                  <p:childTnLst>
                                    <p:anim calcmode="lin" valueType="num">
                                      <p:cBhvr>
                                        <p:cTn id="758" dur="5000"/>
                                        <p:tgtEl>
                                          <p:spTgt spid="15"/>
                                        </p:tgtEl>
                                        <p:attrNameLst>
                                          <p:attrName>ppt_h</p:attrName>
                                        </p:attrNameLst>
                                      </p:cBhvr>
                                      <p:tavLst>
                                        <p:tav tm="0">
                                          <p:val>
                                            <p:strVal val="ppt_h"/>
                                          </p:val>
                                        </p:tav>
                                        <p:tav tm="100000">
                                          <p:val>
                                            <p:strVal val="ppt_h"/>
                                          </p:val>
                                        </p:tav>
                                      </p:tavLst>
                                    </p:anim>
                                    <p:anim calcmode="lin" valueType="num">
                                      <p:cBhvr>
                                        <p:cTn id="759" dur="5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760" dur="1" fill="hold">
                                          <p:stCondLst>
                                            <p:cond delay="4999"/>
                                          </p:stCondLst>
                                        </p:cTn>
                                        <p:tgtEl>
                                          <p:spTgt spid="15"/>
                                        </p:tgtEl>
                                        <p:attrNameLst>
                                          <p:attrName>style.visibility</p:attrName>
                                        </p:attrNameLst>
                                      </p:cBhvr>
                                      <p:to>
                                        <p:strVal val="hidden"/>
                                      </p:to>
                                    </p:set>
                                  </p:childTnLst>
                                </p:cTn>
                              </p:par>
                              <p:par>
                                <p:cTn id="761" presetID="23" presetClass="entr" presetSubtype="288" fill="hold" nodeType="withEffect">
                                  <p:stCondLst>
                                    <p:cond delay="0"/>
                                  </p:stCondLst>
                                  <p:childTnLst>
                                    <p:set>
                                      <p:cBhvr>
                                        <p:cTn id="762" dur="1" fill="hold">
                                          <p:stCondLst>
                                            <p:cond delay="0"/>
                                          </p:stCondLst>
                                        </p:cTn>
                                        <p:tgtEl>
                                          <p:spTgt spid="46"/>
                                        </p:tgtEl>
                                        <p:attrNameLst>
                                          <p:attrName>style.visibility</p:attrName>
                                        </p:attrNameLst>
                                      </p:cBhvr>
                                      <p:to>
                                        <p:strVal val="visible"/>
                                      </p:to>
                                    </p:set>
                                    <p:anim calcmode="lin" valueType="num">
                                      <p:cBhvr>
                                        <p:cTn id="763" dur="2250" fill="hold"/>
                                        <p:tgtEl>
                                          <p:spTgt spid="46"/>
                                        </p:tgtEl>
                                        <p:attrNameLst>
                                          <p:attrName>ppt_w</p:attrName>
                                        </p:attrNameLst>
                                      </p:cBhvr>
                                      <p:tavLst>
                                        <p:tav tm="0">
                                          <p:val>
                                            <p:strVal val="4/3*#ppt_w"/>
                                          </p:val>
                                        </p:tav>
                                        <p:tav tm="100000">
                                          <p:val>
                                            <p:strVal val="#ppt_w"/>
                                          </p:val>
                                        </p:tav>
                                      </p:tavLst>
                                    </p:anim>
                                    <p:anim calcmode="lin" valueType="num">
                                      <p:cBhvr>
                                        <p:cTn id="764" dur="2250" fill="hold"/>
                                        <p:tgtEl>
                                          <p:spTgt spid="46"/>
                                        </p:tgtEl>
                                        <p:attrNameLst>
                                          <p:attrName>ppt_h</p:attrName>
                                        </p:attrNameLst>
                                      </p:cBhvr>
                                      <p:tavLst>
                                        <p:tav tm="0">
                                          <p:val>
                                            <p:strVal val="4/3*#ppt_h"/>
                                          </p:val>
                                        </p:tav>
                                        <p:tav tm="100000">
                                          <p:val>
                                            <p:strVal val="#ppt_h"/>
                                          </p:val>
                                        </p:tav>
                                      </p:tavLst>
                                    </p:anim>
                                  </p:childTnLst>
                                </p:cTn>
                              </p:par>
                              <p:par>
                                <p:cTn id="765" presetID="16" presetClass="entr" presetSubtype="42" fill="hold" nodeType="withEffect">
                                  <p:stCondLst>
                                    <p:cond delay="0"/>
                                  </p:stCondLst>
                                  <p:childTnLst>
                                    <p:set>
                                      <p:cBhvr>
                                        <p:cTn id="766" dur="1" fill="hold">
                                          <p:stCondLst>
                                            <p:cond delay="0"/>
                                          </p:stCondLst>
                                        </p:cTn>
                                        <p:tgtEl>
                                          <p:spTgt spid="46"/>
                                        </p:tgtEl>
                                        <p:attrNameLst>
                                          <p:attrName>style.visibility</p:attrName>
                                        </p:attrNameLst>
                                      </p:cBhvr>
                                      <p:to>
                                        <p:strVal val="visible"/>
                                      </p:to>
                                    </p:set>
                                    <p:animEffect transition="in" filter="barn(outHorizontal)">
                                      <p:cBhvr>
                                        <p:cTn id="767" dur="2250"/>
                                        <p:tgtEl>
                                          <p:spTgt spid="46"/>
                                        </p:tgtEl>
                                      </p:cBhvr>
                                    </p:animEffect>
                                  </p:childTnLst>
                                </p:cTn>
                              </p:par>
                              <p:par>
                                <p:cTn id="768" presetID="23" presetClass="entr" presetSubtype="528" fill="hold" nodeType="withEffect">
                                  <p:stCondLst>
                                    <p:cond delay="1000"/>
                                  </p:stCondLst>
                                  <p:childTnLst>
                                    <p:set>
                                      <p:cBhvr>
                                        <p:cTn id="769" dur="1" fill="hold">
                                          <p:stCondLst>
                                            <p:cond delay="0"/>
                                          </p:stCondLst>
                                        </p:cTn>
                                        <p:tgtEl>
                                          <p:spTgt spid="49"/>
                                        </p:tgtEl>
                                        <p:attrNameLst>
                                          <p:attrName>style.visibility</p:attrName>
                                        </p:attrNameLst>
                                      </p:cBhvr>
                                      <p:to>
                                        <p:strVal val="visible"/>
                                      </p:to>
                                    </p:set>
                                    <p:anim calcmode="lin" valueType="num">
                                      <p:cBhvr>
                                        <p:cTn id="770" dur="2250" fill="hold"/>
                                        <p:tgtEl>
                                          <p:spTgt spid="49"/>
                                        </p:tgtEl>
                                        <p:attrNameLst>
                                          <p:attrName>ppt_w</p:attrName>
                                        </p:attrNameLst>
                                      </p:cBhvr>
                                      <p:tavLst>
                                        <p:tav tm="0">
                                          <p:val>
                                            <p:fltVal val="0"/>
                                          </p:val>
                                        </p:tav>
                                        <p:tav tm="100000">
                                          <p:val>
                                            <p:strVal val="#ppt_w"/>
                                          </p:val>
                                        </p:tav>
                                      </p:tavLst>
                                    </p:anim>
                                    <p:anim calcmode="lin" valueType="num">
                                      <p:cBhvr>
                                        <p:cTn id="771" dur="2250" fill="hold"/>
                                        <p:tgtEl>
                                          <p:spTgt spid="49"/>
                                        </p:tgtEl>
                                        <p:attrNameLst>
                                          <p:attrName>ppt_h</p:attrName>
                                        </p:attrNameLst>
                                      </p:cBhvr>
                                      <p:tavLst>
                                        <p:tav tm="0">
                                          <p:val>
                                            <p:fltVal val="0"/>
                                          </p:val>
                                        </p:tav>
                                        <p:tav tm="100000">
                                          <p:val>
                                            <p:strVal val="#ppt_h"/>
                                          </p:val>
                                        </p:tav>
                                      </p:tavLst>
                                    </p:anim>
                                    <p:anim calcmode="lin" valueType="num">
                                      <p:cBhvr>
                                        <p:cTn id="772" dur="2250" fill="hold"/>
                                        <p:tgtEl>
                                          <p:spTgt spid="49"/>
                                        </p:tgtEl>
                                        <p:attrNameLst>
                                          <p:attrName>ppt_x</p:attrName>
                                        </p:attrNameLst>
                                      </p:cBhvr>
                                      <p:tavLst>
                                        <p:tav tm="0">
                                          <p:val>
                                            <p:fltVal val="0.5"/>
                                          </p:val>
                                        </p:tav>
                                        <p:tav tm="100000">
                                          <p:val>
                                            <p:strVal val="#ppt_x"/>
                                          </p:val>
                                        </p:tav>
                                      </p:tavLst>
                                    </p:anim>
                                    <p:anim calcmode="lin" valueType="num">
                                      <p:cBhvr>
                                        <p:cTn id="773" dur="2250" fill="hold"/>
                                        <p:tgtEl>
                                          <p:spTgt spid="49"/>
                                        </p:tgtEl>
                                        <p:attrNameLst>
                                          <p:attrName>ppt_y</p:attrName>
                                        </p:attrNameLst>
                                      </p:cBhvr>
                                      <p:tavLst>
                                        <p:tav tm="0">
                                          <p:val>
                                            <p:fltVal val="0.5"/>
                                          </p:val>
                                        </p:tav>
                                        <p:tav tm="100000">
                                          <p:val>
                                            <p:strVal val="#ppt_y"/>
                                          </p:val>
                                        </p:tav>
                                      </p:tavLst>
                                    </p:anim>
                                  </p:childTnLst>
                                </p:cTn>
                              </p:par>
                              <p:par>
                                <p:cTn id="774" presetID="23" presetClass="entr" presetSubtype="528" fill="hold" nodeType="withEffect">
                                  <p:stCondLst>
                                    <p:cond delay="1000"/>
                                  </p:stCondLst>
                                  <p:childTnLst>
                                    <p:set>
                                      <p:cBhvr>
                                        <p:cTn id="775" dur="1" fill="hold">
                                          <p:stCondLst>
                                            <p:cond delay="0"/>
                                          </p:stCondLst>
                                        </p:cTn>
                                        <p:tgtEl>
                                          <p:spTgt spid="1026"/>
                                        </p:tgtEl>
                                        <p:attrNameLst>
                                          <p:attrName>style.visibility</p:attrName>
                                        </p:attrNameLst>
                                      </p:cBhvr>
                                      <p:to>
                                        <p:strVal val="visible"/>
                                      </p:to>
                                    </p:set>
                                    <p:anim calcmode="lin" valueType="num">
                                      <p:cBhvr>
                                        <p:cTn id="776" dur="2250" fill="hold"/>
                                        <p:tgtEl>
                                          <p:spTgt spid="1026"/>
                                        </p:tgtEl>
                                        <p:attrNameLst>
                                          <p:attrName>ppt_w</p:attrName>
                                        </p:attrNameLst>
                                      </p:cBhvr>
                                      <p:tavLst>
                                        <p:tav tm="0">
                                          <p:val>
                                            <p:fltVal val="0"/>
                                          </p:val>
                                        </p:tav>
                                        <p:tav tm="100000">
                                          <p:val>
                                            <p:strVal val="#ppt_w"/>
                                          </p:val>
                                        </p:tav>
                                      </p:tavLst>
                                    </p:anim>
                                    <p:anim calcmode="lin" valueType="num">
                                      <p:cBhvr>
                                        <p:cTn id="777" dur="2250" fill="hold"/>
                                        <p:tgtEl>
                                          <p:spTgt spid="1026"/>
                                        </p:tgtEl>
                                        <p:attrNameLst>
                                          <p:attrName>ppt_h</p:attrName>
                                        </p:attrNameLst>
                                      </p:cBhvr>
                                      <p:tavLst>
                                        <p:tav tm="0">
                                          <p:val>
                                            <p:fltVal val="0"/>
                                          </p:val>
                                        </p:tav>
                                        <p:tav tm="100000">
                                          <p:val>
                                            <p:strVal val="#ppt_h"/>
                                          </p:val>
                                        </p:tav>
                                      </p:tavLst>
                                    </p:anim>
                                    <p:anim calcmode="lin" valueType="num">
                                      <p:cBhvr>
                                        <p:cTn id="778" dur="2250" fill="hold"/>
                                        <p:tgtEl>
                                          <p:spTgt spid="1026"/>
                                        </p:tgtEl>
                                        <p:attrNameLst>
                                          <p:attrName>ppt_x</p:attrName>
                                        </p:attrNameLst>
                                      </p:cBhvr>
                                      <p:tavLst>
                                        <p:tav tm="0">
                                          <p:val>
                                            <p:fltVal val="0.5"/>
                                          </p:val>
                                        </p:tav>
                                        <p:tav tm="100000">
                                          <p:val>
                                            <p:strVal val="#ppt_x"/>
                                          </p:val>
                                        </p:tav>
                                      </p:tavLst>
                                    </p:anim>
                                    <p:anim calcmode="lin" valueType="num">
                                      <p:cBhvr>
                                        <p:cTn id="779" dur="2250" fill="hold"/>
                                        <p:tgtEl>
                                          <p:spTgt spid="1026"/>
                                        </p:tgtEl>
                                        <p:attrNameLst>
                                          <p:attrName>ppt_y</p:attrName>
                                        </p:attrNameLst>
                                      </p:cBhvr>
                                      <p:tavLst>
                                        <p:tav tm="0">
                                          <p:val>
                                            <p:fltVal val="0.5"/>
                                          </p:val>
                                        </p:tav>
                                        <p:tav tm="100000">
                                          <p:val>
                                            <p:strVal val="#ppt_y"/>
                                          </p:val>
                                        </p:tav>
                                      </p:tavLst>
                                    </p:anim>
                                  </p:childTnLst>
                                </p:cTn>
                              </p:par>
                              <p:par>
                                <p:cTn id="780" presetID="9" presetClass="emph" presetSubtype="0" grpId="0" nodeType="withEffect">
                                  <p:stCondLst>
                                    <p:cond delay="0"/>
                                  </p:stCondLst>
                                  <p:childTnLst>
                                    <p:set>
                                      <p:cBhvr rctx="PPT">
                                        <p:cTn id="781" dur="indefinite"/>
                                        <p:tgtEl>
                                          <p:spTgt spid="48"/>
                                        </p:tgtEl>
                                        <p:attrNameLst>
                                          <p:attrName>style.opacity</p:attrName>
                                        </p:attrNameLst>
                                      </p:cBhvr>
                                      <p:to>
                                        <p:strVal val="0"/>
                                      </p:to>
                                    </p:set>
                                    <p:animEffect filter="image" prLst="opacity: 0">
                                      <p:cBhvr rctx="IE">
                                        <p:cTn id="782" dur="indefinite"/>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8"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2167</TotalTime>
  <Words>1485</Words>
  <Application>Microsoft Office PowerPoint</Application>
  <PresentationFormat>Presentación en pantalla (16:9)</PresentationFormat>
  <Paragraphs>77</Paragraphs>
  <Slides>51</Slides>
  <Notes>20</Notes>
  <HiddenSlides>0</HiddenSlides>
  <MMClips>1</MMClips>
  <ScaleCrop>false</ScaleCrop>
  <HeadingPairs>
    <vt:vector size="4" baseType="variant">
      <vt:variant>
        <vt:lpstr>Tema</vt:lpstr>
      </vt:variant>
      <vt:variant>
        <vt:i4>2</vt:i4>
      </vt:variant>
      <vt:variant>
        <vt:lpstr>Títulos de diapositiva</vt:lpstr>
      </vt:variant>
      <vt:variant>
        <vt:i4>51</vt:i4>
      </vt:variant>
    </vt:vector>
  </HeadingPairs>
  <TitlesOfParts>
    <vt:vector size="53"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dcterms:created xsi:type="dcterms:W3CDTF">2019-04-23T15:44:55Z</dcterms:created>
  <dcterms:modified xsi:type="dcterms:W3CDTF">2019-04-28T01:54:53Z</dcterms:modified>
</cp:coreProperties>
</file>